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92.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94.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93.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94.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01" r:id="rId4"/>
    <p:sldMasterId id="214748370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Lst>
  <p:sldSz cy="5143500" cx="9144000"/>
  <p:notesSz cx="6858000" cy="9144000"/>
  <p:embeddedFontLst>
    <p:embeddedFont>
      <p:font typeface="Proxima Nova"/>
      <p:regular r:id="rId101"/>
      <p:bold r:id="rId102"/>
      <p:italic r:id="rId103"/>
      <p:boldItalic r:id="rId104"/>
    </p:embeddedFont>
    <p:embeddedFont>
      <p:font typeface="Roboto Medium"/>
      <p:regular r:id="rId105"/>
      <p:bold r:id="rId106"/>
      <p:italic r:id="rId107"/>
      <p:boldItalic r:id="rId108"/>
    </p:embeddedFont>
    <p:embeddedFont>
      <p:font typeface="Amatic SC"/>
      <p:regular r:id="rId109"/>
      <p:bold r:id="rId110"/>
    </p:embeddedFont>
    <p:embeddedFont>
      <p:font typeface="Montserrat"/>
      <p:regular r:id="rId111"/>
      <p:bold r:id="rId112"/>
      <p:italic r:id="rId113"/>
      <p:boldItalic r:id="rId114"/>
    </p:embeddedFont>
    <p:embeddedFont>
      <p:font typeface="Montserrat Black"/>
      <p:bold r:id="rId115"/>
      <p:boldItalic r:id="rId116"/>
    </p:embeddedFont>
    <p:embeddedFont>
      <p:font typeface="Fira Sans Extra Condensed Medium"/>
      <p:regular r:id="rId117"/>
      <p:bold r:id="rId118"/>
      <p:italic r:id="rId119"/>
      <p:boldItalic r:id="rId120"/>
    </p:embeddedFont>
    <p:embeddedFont>
      <p:font typeface="Proxima Nova Semibold"/>
      <p:regular r:id="rId121"/>
      <p:bold r:id="rId122"/>
      <p:boldItalic r:id="rId123"/>
    </p:embeddedFont>
    <p:embeddedFont>
      <p:font typeface="Barlow"/>
      <p:regular r:id="rId124"/>
      <p:bold r:id="rId125"/>
      <p:italic r:id="rId126"/>
      <p:boldItalic r:id="rId12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FBA18136-CD79-44FF-B362-2DE4B8C74321}">
  <a:tblStyle styleId="{FBA18136-CD79-44FF-B362-2DE4B8C74321}" styleName="Table_0">
    <a:wholeTbl>
      <a:tcTxStyle b="off" i="off">
        <a:font>
          <a:latin typeface="Calibri"/>
          <a:ea typeface="Calibri"/>
          <a:cs typeface="Calibri"/>
        </a:font>
        <a:srgbClr val="000000"/>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BFCA1A53-B384-408C-893C-DCA5316FA794}" styleName="Table_1">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07" Type="http://schemas.openxmlformats.org/officeDocument/2006/relationships/font" Target="fonts/RobotoMedium-italic.fntdata"/><Relationship Id="rId106" Type="http://schemas.openxmlformats.org/officeDocument/2006/relationships/font" Target="fonts/RobotoMedium-bold.fntdata"/><Relationship Id="rId105" Type="http://schemas.openxmlformats.org/officeDocument/2006/relationships/font" Target="fonts/RobotoMedium-regular.fntdata"/><Relationship Id="rId104" Type="http://schemas.openxmlformats.org/officeDocument/2006/relationships/font" Target="fonts/ProximaNova-boldItalic.fntdata"/><Relationship Id="rId109" Type="http://schemas.openxmlformats.org/officeDocument/2006/relationships/font" Target="fonts/AmaticSC-regular.fntdata"/><Relationship Id="rId108" Type="http://schemas.openxmlformats.org/officeDocument/2006/relationships/font" Target="fonts/RobotoMedium-boldItalic.fntdata"/><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103" Type="http://schemas.openxmlformats.org/officeDocument/2006/relationships/font" Target="fonts/ProximaNova-italic.fntdata"/><Relationship Id="rId102" Type="http://schemas.openxmlformats.org/officeDocument/2006/relationships/font" Target="fonts/ProximaNova-bold.fntdata"/><Relationship Id="rId101" Type="http://schemas.openxmlformats.org/officeDocument/2006/relationships/font" Target="fonts/ProximaNova-regular.fntdata"/><Relationship Id="rId100" Type="http://schemas.openxmlformats.org/officeDocument/2006/relationships/slide" Target="slides/slide94.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127" Type="http://schemas.openxmlformats.org/officeDocument/2006/relationships/font" Target="fonts/Barlow-boldItalic.fntdata"/><Relationship Id="rId126" Type="http://schemas.openxmlformats.org/officeDocument/2006/relationships/font" Target="fonts/Barlow-italic.fntdata"/><Relationship Id="rId26" Type="http://schemas.openxmlformats.org/officeDocument/2006/relationships/slide" Target="slides/slide20.xml"/><Relationship Id="rId121" Type="http://schemas.openxmlformats.org/officeDocument/2006/relationships/font" Target="fonts/ProximaNovaSemibold-regular.fntdata"/><Relationship Id="rId25" Type="http://schemas.openxmlformats.org/officeDocument/2006/relationships/slide" Target="slides/slide19.xml"/><Relationship Id="rId120" Type="http://schemas.openxmlformats.org/officeDocument/2006/relationships/font" Target="fonts/FiraSansExtraCondensedMedium-boldItalic.fntdata"/><Relationship Id="rId28" Type="http://schemas.openxmlformats.org/officeDocument/2006/relationships/slide" Target="slides/slide22.xml"/><Relationship Id="rId27" Type="http://schemas.openxmlformats.org/officeDocument/2006/relationships/slide" Target="slides/slide21.xml"/><Relationship Id="rId125" Type="http://schemas.openxmlformats.org/officeDocument/2006/relationships/font" Target="fonts/Barlow-bold.fntdata"/><Relationship Id="rId29" Type="http://schemas.openxmlformats.org/officeDocument/2006/relationships/slide" Target="slides/slide23.xml"/><Relationship Id="rId124" Type="http://schemas.openxmlformats.org/officeDocument/2006/relationships/font" Target="fonts/Barlow-regular.fntdata"/><Relationship Id="rId123" Type="http://schemas.openxmlformats.org/officeDocument/2006/relationships/font" Target="fonts/ProximaNovaSemibold-boldItalic.fntdata"/><Relationship Id="rId122" Type="http://schemas.openxmlformats.org/officeDocument/2006/relationships/font" Target="fonts/ProximaNovaSemibold-bold.fntdata"/><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11" Type="http://schemas.openxmlformats.org/officeDocument/2006/relationships/slide" Target="slides/slide5.xml"/><Relationship Id="rId99" Type="http://schemas.openxmlformats.org/officeDocument/2006/relationships/slide" Target="slides/slide93.xml"/><Relationship Id="rId10" Type="http://schemas.openxmlformats.org/officeDocument/2006/relationships/slide" Target="slides/slide4.xml"/><Relationship Id="rId98" Type="http://schemas.openxmlformats.org/officeDocument/2006/relationships/slide" Target="slides/slide92.xml"/><Relationship Id="rId13" Type="http://schemas.openxmlformats.org/officeDocument/2006/relationships/slide" Target="slides/slide7.xml"/><Relationship Id="rId12" Type="http://schemas.openxmlformats.org/officeDocument/2006/relationships/slide" Target="slides/slide6.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font" Target="fonts/FiraSansExtraCondensedMedium-bold.fntdata"/><Relationship Id="rId117" Type="http://schemas.openxmlformats.org/officeDocument/2006/relationships/font" Target="fonts/FiraSansExtraCondensedMedium-regular.fntdata"/><Relationship Id="rId116" Type="http://schemas.openxmlformats.org/officeDocument/2006/relationships/font" Target="fonts/MontserratBlack-boldItalic.fntdata"/><Relationship Id="rId115" Type="http://schemas.openxmlformats.org/officeDocument/2006/relationships/font" Target="fonts/MontserratBlack-bold.fntdata"/><Relationship Id="rId119" Type="http://schemas.openxmlformats.org/officeDocument/2006/relationships/font" Target="fonts/FiraSansExtraCondensedMedium-italic.fntdata"/><Relationship Id="rId15" Type="http://schemas.openxmlformats.org/officeDocument/2006/relationships/slide" Target="slides/slide9.xml"/><Relationship Id="rId110" Type="http://schemas.openxmlformats.org/officeDocument/2006/relationships/font" Target="fonts/AmaticSC-bold.fntdata"/><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14" Type="http://schemas.openxmlformats.org/officeDocument/2006/relationships/font" Target="fonts/Montserrat-boldItalic.fntdata"/><Relationship Id="rId18" Type="http://schemas.openxmlformats.org/officeDocument/2006/relationships/slide" Target="slides/slide12.xml"/><Relationship Id="rId113" Type="http://schemas.openxmlformats.org/officeDocument/2006/relationships/font" Target="fonts/Montserrat-italic.fntdata"/><Relationship Id="rId112" Type="http://schemas.openxmlformats.org/officeDocument/2006/relationships/font" Target="fonts/Montserrat-bold.fntdata"/><Relationship Id="rId111" Type="http://schemas.openxmlformats.org/officeDocument/2006/relationships/font" Target="fonts/Montserrat-regular.fntdata"/><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87" Type="http://schemas.openxmlformats.org/officeDocument/2006/relationships/slide" Target="slides/slide81.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65" Type="http://schemas.openxmlformats.org/officeDocument/2006/relationships/slide" Target="slides/slide59.xml"/><Relationship Id="rId68" Type="http://schemas.openxmlformats.org/officeDocument/2006/relationships/slide" Target="slides/slide62.xml"/><Relationship Id="rId67" Type="http://schemas.openxmlformats.org/officeDocument/2006/relationships/slide" Target="slides/slide61.xml"/><Relationship Id="rId60" Type="http://schemas.openxmlformats.org/officeDocument/2006/relationships/slide" Target="slides/slide54.xml"/><Relationship Id="rId69" Type="http://schemas.openxmlformats.org/officeDocument/2006/relationships/slide" Target="slides/slide6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54" Type="http://schemas.openxmlformats.org/officeDocument/2006/relationships/slide" Target="slides/slide48.xml"/><Relationship Id="rId57" Type="http://schemas.openxmlformats.org/officeDocument/2006/relationships/slide" Target="slides/slide51.xml"/><Relationship Id="rId56" Type="http://schemas.openxmlformats.org/officeDocument/2006/relationships/slide" Target="slides/slide50.xml"/><Relationship Id="rId59" Type="http://schemas.openxmlformats.org/officeDocument/2006/relationships/slide" Target="slides/slide53.xml"/><Relationship Id="rId58"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 name="Shape 1117"/>
        <p:cNvGrpSpPr/>
        <p:nvPr/>
      </p:nvGrpSpPr>
      <p:grpSpPr>
        <a:xfrm>
          <a:off x="0" y="0"/>
          <a:ext cx="0" cy="0"/>
          <a:chOff x="0" y="0"/>
          <a:chExt cx="0" cy="0"/>
        </a:xfrm>
      </p:grpSpPr>
      <p:sp>
        <p:nvSpPr>
          <p:cNvPr id="1118" name="Google Shape;1118;gd7e76d2a32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9" name="Google Shape;1119;gd7e76d2a32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4" name="Shape 1234"/>
        <p:cNvGrpSpPr/>
        <p:nvPr/>
      </p:nvGrpSpPr>
      <p:grpSpPr>
        <a:xfrm>
          <a:off x="0" y="0"/>
          <a:ext cx="0" cy="0"/>
          <a:chOff x="0" y="0"/>
          <a:chExt cx="0" cy="0"/>
        </a:xfrm>
      </p:grpSpPr>
      <p:sp>
        <p:nvSpPr>
          <p:cNvPr id="1235" name="Google Shape;1235;gf5f14dad8f_0_1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6" name="Google Shape;1236;gf5f14dad8f_0_1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 name="Shape 1245"/>
        <p:cNvGrpSpPr/>
        <p:nvPr/>
      </p:nvGrpSpPr>
      <p:grpSpPr>
        <a:xfrm>
          <a:off x="0" y="0"/>
          <a:ext cx="0" cy="0"/>
          <a:chOff x="0" y="0"/>
          <a:chExt cx="0" cy="0"/>
        </a:xfrm>
      </p:grpSpPr>
      <p:sp>
        <p:nvSpPr>
          <p:cNvPr id="1246" name="Google Shape;1246;gcc9050bdf8_0_2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7" name="Google Shape;1247;gcc9050bdf8_0_2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7" name="Shape 1257"/>
        <p:cNvGrpSpPr/>
        <p:nvPr/>
      </p:nvGrpSpPr>
      <p:grpSpPr>
        <a:xfrm>
          <a:off x="0" y="0"/>
          <a:ext cx="0" cy="0"/>
          <a:chOff x="0" y="0"/>
          <a:chExt cx="0" cy="0"/>
        </a:xfrm>
      </p:grpSpPr>
      <p:sp>
        <p:nvSpPr>
          <p:cNvPr id="1258" name="Google Shape;1258;gf5f14dad8f_0_1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9" name="Google Shape;1259;gf5f14dad8f_0_1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 name="Shape 1265"/>
        <p:cNvGrpSpPr/>
        <p:nvPr/>
      </p:nvGrpSpPr>
      <p:grpSpPr>
        <a:xfrm>
          <a:off x="0" y="0"/>
          <a:ext cx="0" cy="0"/>
          <a:chOff x="0" y="0"/>
          <a:chExt cx="0" cy="0"/>
        </a:xfrm>
      </p:grpSpPr>
      <p:sp>
        <p:nvSpPr>
          <p:cNvPr id="1266" name="Google Shape;1266;gd8ab8e3ecb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 name="Google Shape;1267;gd8ab8e3ecb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 name="Shape 1276"/>
        <p:cNvGrpSpPr/>
        <p:nvPr/>
      </p:nvGrpSpPr>
      <p:grpSpPr>
        <a:xfrm>
          <a:off x="0" y="0"/>
          <a:ext cx="0" cy="0"/>
          <a:chOff x="0" y="0"/>
          <a:chExt cx="0" cy="0"/>
        </a:xfrm>
      </p:grpSpPr>
      <p:sp>
        <p:nvSpPr>
          <p:cNvPr id="1277" name="Google Shape;1277;gf5f14dad8f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8" name="Google Shape;1278;gf5f14dad8f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 name="Shape 1296"/>
        <p:cNvGrpSpPr/>
        <p:nvPr/>
      </p:nvGrpSpPr>
      <p:grpSpPr>
        <a:xfrm>
          <a:off x="0" y="0"/>
          <a:ext cx="0" cy="0"/>
          <a:chOff x="0" y="0"/>
          <a:chExt cx="0" cy="0"/>
        </a:xfrm>
      </p:grpSpPr>
      <p:sp>
        <p:nvSpPr>
          <p:cNvPr id="1297" name="Google Shape;1297;gd99e989f3d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8" name="Google Shape;1298;gd99e989f3d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 name="Shape 1313"/>
        <p:cNvGrpSpPr/>
        <p:nvPr/>
      </p:nvGrpSpPr>
      <p:grpSpPr>
        <a:xfrm>
          <a:off x="0" y="0"/>
          <a:ext cx="0" cy="0"/>
          <a:chOff x="0" y="0"/>
          <a:chExt cx="0" cy="0"/>
        </a:xfrm>
      </p:grpSpPr>
      <p:sp>
        <p:nvSpPr>
          <p:cNvPr id="1314" name="Google Shape;1314;gf5f14dad8f_0_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5" name="Google Shape;1315;gf5f14dad8f_0_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2" name="Shape 1322"/>
        <p:cNvGrpSpPr/>
        <p:nvPr/>
      </p:nvGrpSpPr>
      <p:grpSpPr>
        <a:xfrm>
          <a:off x="0" y="0"/>
          <a:ext cx="0" cy="0"/>
          <a:chOff x="0" y="0"/>
          <a:chExt cx="0" cy="0"/>
        </a:xfrm>
      </p:grpSpPr>
      <p:sp>
        <p:nvSpPr>
          <p:cNvPr id="1323" name="Google Shape;1323;gd99e989f3d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4" name="Google Shape;1324;gd99e989f3d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 name="Shape 1358"/>
        <p:cNvGrpSpPr/>
        <p:nvPr/>
      </p:nvGrpSpPr>
      <p:grpSpPr>
        <a:xfrm>
          <a:off x="0" y="0"/>
          <a:ext cx="0" cy="0"/>
          <a:chOff x="0" y="0"/>
          <a:chExt cx="0" cy="0"/>
        </a:xfrm>
      </p:grpSpPr>
      <p:sp>
        <p:nvSpPr>
          <p:cNvPr id="1359" name="Google Shape;1359;gf5f2f43c3c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 name="Google Shape;1360;gf5f2f43c3c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 name="Shape 1418"/>
        <p:cNvGrpSpPr/>
        <p:nvPr/>
      </p:nvGrpSpPr>
      <p:grpSpPr>
        <a:xfrm>
          <a:off x="0" y="0"/>
          <a:ext cx="0" cy="0"/>
          <a:chOff x="0" y="0"/>
          <a:chExt cx="0" cy="0"/>
        </a:xfrm>
      </p:grpSpPr>
      <p:sp>
        <p:nvSpPr>
          <p:cNvPr id="1419" name="Google Shape;1419;gd99e989f3d_1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20" name="Google Shape;1420;gd99e989f3d_1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 name="Shape 1129"/>
        <p:cNvGrpSpPr/>
        <p:nvPr/>
      </p:nvGrpSpPr>
      <p:grpSpPr>
        <a:xfrm>
          <a:off x="0" y="0"/>
          <a:ext cx="0" cy="0"/>
          <a:chOff x="0" y="0"/>
          <a:chExt cx="0" cy="0"/>
        </a:xfrm>
      </p:grpSpPr>
      <p:sp>
        <p:nvSpPr>
          <p:cNvPr id="1130" name="Google Shape;1130;gcc9050bdf8_0_1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1" name="Google Shape;1131;gcc9050bdf8_0_1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6" name="Shape 1436"/>
        <p:cNvGrpSpPr/>
        <p:nvPr/>
      </p:nvGrpSpPr>
      <p:grpSpPr>
        <a:xfrm>
          <a:off x="0" y="0"/>
          <a:ext cx="0" cy="0"/>
          <a:chOff x="0" y="0"/>
          <a:chExt cx="0" cy="0"/>
        </a:xfrm>
      </p:grpSpPr>
      <p:sp>
        <p:nvSpPr>
          <p:cNvPr id="1437" name="Google Shape;1437;gf5f2f43c3c_0_1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38" name="Google Shape;1438;gf5f2f43c3c_0_1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 name="Shape 1453"/>
        <p:cNvGrpSpPr/>
        <p:nvPr/>
      </p:nvGrpSpPr>
      <p:grpSpPr>
        <a:xfrm>
          <a:off x="0" y="0"/>
          <a:ext cx="0" cy="0"/>
          <a:chOff x="0" y="0"/>
          <a:chExt cx="0" cy="0"/>
        </a:xfrm>
      </p:grpSpPr>
      <p:sp>
        <p:nvSpPr>
          <p:cNvPr id="1454" name="Google Shape;1454;gd7e76d2a32_2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5" name="Google Shape;1455;gd7e76d2a32_2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 name="Shape 1462"/>
        <p:cNvGrpSpPr/>
        <p:nvPr/>
      </p:nvGrpSpPr>
      <p:grpSpPr>
        <a:xfrm>
          <a:off x="0" y="0"/>
          <a:ext cx="0" cy="0"/>
          <a:chOff x="0" y="0"/>
          <a:chExt cx="0" cy="0"/>
        </a:xfrm>
      </p:grpSpPr>
      <p:sp>
        <p:nvSpPr>
          <p:cNvPr id="1463" name="Google Shape;1463;gf5f2f43c3c_0_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4" name="Google Shape;1464;gf5f2f43c3c_0_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7" name="Shape 1467"/>
        <p:cNvGrpSpPr/>
        <p:nvPr/>
      </p:nvGrpSpPr>
      <p:grpSpPr>
        <a:xfrm>
          <a:off x="0" y="0"/>
          <a:ext cx="0" cy="0"/>
          <a:chOff x="0" y="0"/>
          <a:chExt cx="0" cy="0"/>
        </a:xfrm>
      </p:grpSpPr>
      <p:sp>
        <p:nvSpPr>
          <p:cNvPr id="1468" name="Google Shape;1468;gd99e989f3d_1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9" name="Google Shape;1469;gd99e989f3d_1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2" name="Shape 1492"/>
        <p:cNvGrpSpPr/>
        <p:nvPr/>
      </p:nvGrpSpPr>
      <p:grpSpPr>
        <a:xfrm>
          <a:off x="0" y="0"/>
          <a:ext cx="0" cy="0"/>
          <a:chOff x="0" y="0"/>
          <a:chExt cx="0" cy="0"/>
        </a:xfrm>
      </p:grpSpPr>
      <p:sp>
        <p:nvSpPr>
          <p:cNvPr id="1493" name="Google Shape;1493;gf5f2f43c3c_0_1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4" name="Google Shape;1494;gf5f2f43c3c_0_1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6" name="Shape 1516"/>
        <p:cNvGrpSpPr/>
        <p:nvPr/>
      </p:nvGrpSpPr>
      <p:grpSpPr>
        <a:xfrm>
          <a:off x="0" y="0"/>
          <a:ext cx="0" cy="0"/>
          <a:chOff x="0" y="0"/>
          <a:chExt cx="0" cy="0"/>
        </a:xfrm>
      </p:grpSpPr>
      <p:sp>
        <p:nvSpPr>
          <p:cNvPr id="1517" name="Google Shape;1517;gd99e989f3d_1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8" name="Google Shape;1518;gd99e989f3d_1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4" name="Shape 1524"/>
        <p:cNvGrpSpPr/>
        <p:nvPr/>
      </p:nvGrpSpPr>
      <p:grpSpPr>
        <a:xfrm>
          <a:off x="0" y="0"/>
          <a:ext cx="0" cy="0"/>
          <a:chOff x="0" y="0"/>
          <a:chExt cx="0" cy="0"/>
        </a:xfrm>
      </p:grpSpPr>
      <p:sp>
        <p:nvSpPr>
          <p:cNvPr id="1525" name="Google Shape;1525;gf5f2f43c3c_0_1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6" name="Google Shape;1526;gf5f2f43c3c_0_1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0" name="Shape 1530"/>
        <p:cNvGrpSpPr/>
        <p:nvPr/>
      </p:nvGrpSpPr>
      <p:grpSpPr>
        <a:xfrm>
          <a:off x="0" y="0"/>
          <a:ext cx="0" cy="0"/>
          <a:chOff x="0" y="0"/>
          <a:chExt cx="0" cy="0"/>
        </a:xfrm>
      </p:grpSpPr>
      <p:sp>
        <p:nvSpPr>
          <p:cNvPr id="1531" name="Google Shape;1531;gd99e989f3d_1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2" name="Google Shape;1532;gd99e989f3d_1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9" name="Shape 1549"/>
        <p:cNvGrpSpPr/>
        <p:nvPr/>
      </p:nvGrpSpPr>
      <p:grpSpPr>
        <a:xfrm>
          <a:off x="0" y="0"/>
          <a:ext cx="0" cy="0"/>
          <a:chOff x="0" y="0"/>
          <a:chExt cx="0" cy="0"/>
        </a:xfrm>
      </p:grpSpPr>
      <p:sp>
        <p:nvSpPr>
          <p:cNvPr id="1550" name="Google Shape;1550;gf5f2f43c3c_0_2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1" name="Google Shape;1551;gf5f2f43c3c_0_2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7" name="Shape 1587"/>
        <p:cNvGrpSpPr/>
        <p:nvPr/>
      </p:nvGrpSpPr>
      <p:grpSpPr>
        <a:xfrm>
          <a:off x="0" y="0"/>
          <a:ext cx="0" cy="0"/>
          <a:chOff x="0" y="0"/>
          <a:chExt cx="0" cy="0"/>
        </a:xfrm>
      </p:grpSpPr>
      <p:sp>
        <p:nvSpPr>
          <p:cNvPr id="1588" name="Google Shape;1588;gd653c4c4a3_2_55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9" name="Google Shape;1589;gd653c4c4a3_2_55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5" name="Shape 1135"/>
        <p:cNvGrpSpPr/>
        <p:nvPr/>
      </p:nvGrpSpPr>
      <p:grpSpPr>
        <a:xfrm>
          <a:off x="0" y="0"/>
          <a:ext cx="0" cy="0"/>
          <a:chOff x="0" y="0"/>
          <a:chExt cx="0" cy="0"/>
        </a:xfrm>
      </p:grpSpPr>
      <p:sp>
        <p:nvSpPr>
          <p:cNvPr id="1136" name="Google Shape;1136;gdb8e66b9f7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7" name="Google Shape;1137;gdb8e66b9f7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05" name="Shape 1605"/>
        <p:cNvGrpSpPr/>
        <p:nvPr/>
      </p:nvGrpSpPr>
      <p:grpSpPr>
        <a:xfrm>
          <a:off x="0" y="0"/>
          <a:ext cx="0" cy="0"/>
          <a:chOff x="0" y="0"/>
          <a:chExt cx="0" cy="0"/>
        </a:xfrm>
      </p:grpSpPr>
      <p:sp>
        <p:nvSpPr>
          <p:cNvPr id="1606" name="Google Shape;1606;gf5f2f43c3c_0_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07" name="Google Shape;1607;gf5f2f43c3c_0_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6" name="Shape 1636"/>
        <p:cNvGrpSpPr/>
        <p:nvPr/>
      </p:nvGrpSpPr>
      <p:grpSpPr>
        <a:xfrm>
          <a:off x="0" y="0"/>
          <a:ext cx="0" cy="0"/>
          <a:chOff x="0" y="0"/>
          <a:chExt cx="0" cy="0"/>
        </a:xfrm>
      </p:grpSpPr>
      <p:sp>
        <p:nvSpPr>
          <p:cNvPr id="1637" name="Google Shape;1637;gd653c4c4a3_2_59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8" name="Google Shape;1638;gd653c4c4a3_2_59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7" name="Shape 1647"/>
        <p:cNvGrpSpPr/>
        <p:nvPr/>
      </p:nvGrpSpPr>
      <p:grpSpPr>
        <a:xfrm>
          <a:off x="0" y="0"/>
          <a:ext cx="0" cy="0"/>
          <a:chOff x="0" y="0"/>
          <a:chExt cx="0" cy="0"/>
        </a:xfrm>
      </p:grpSpPr>
      <p:sp>
        <p:nvSpPr>
          <p:cNvPr id="1648" name="Google Shape;1648;gf16ce73581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9" name="Google Shape;1649;gf16ce7358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3" name="Shape 1653"/>
        <p:cNvGrpSpPr/>
        <p:nvPr/>
      </p:nvGrpSpPr>
      <p:grpSpPr>
        <a:xfrm>
          <a:off x="0" y="0"/>
          <a:ext cx="0" cy="0"/>
          <a:chOff x="0" y="0"/>
          <a:chExt cx="0" cy="0"/>
        </a:xfrm>
      </p:grpSpPr>
      <p:sp>
        <p:nvSpPr>
          <p:cNvPr id="1654" name="Google Shape;1654;gd653c4c4a3_2_5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5" name="Google Shape;1655;gd653c4c4a3_2_5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3" name="Shape 1673"/>
        <p:cNvGrpSpPr/>
        <p:nvPr/>
      </p:nvGrpSpPr>
      <p:grpSpPr>
        <a:xfrm>
          <a:off x="0" y="0"/>
          <a:ext cx="0" cy="0"/>
          <a:chOff x="0" y="0"/>
          <a:chExt cx="0" cy="0"/>
        </a:xfrm>
      </p:grpSpPr>
      <p:sp>
        <p:nvSpPr>
          <p:cNvPr id="1674" name="Google Shape;1674;gf16ce73581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75" name="Google Shape;1675;gf16ce73581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 name="Shape 1702"/>
        <p:cNvGrpSpPr/>
        <p:nvPr/>
      </p:nvGrpSpPr>
      <p:grpSpPr>
        <a:xfrm>
          <a:off x="0" y="0"/>
          <a:ext cx="0" cy="0"/>
          <a:chOff x="0" y="0"/>
          <a:chExt cx="0" cy="0"/>
        </a:xfrm>
      </p:grpSpPr>
      <p:sp>
        <p:nvSpPr>
          <p:cNvPr id="1703" name="Google Shape;1703;gd79891d2a3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4" name="Google Shape;1704;gd79891d2a3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3" name="Shape 1713"/>
        <p:cNvGrpSpPr/>
        <p:nvPr/>
      </p:nvGrpSpPr>
      <p:grpSpPr>
        <a:xfrm>
          <a:off x="0" y="0"/>
          <a:ext cx="0" cy="0"/>
          <a:chOff x="0" y="0"/>
          <a:chExt cx="0" cy="0"/>
        </a:xfrm>
      </p:grpSpPr>
      <p:sp>
        <p:nvSpPr>
          <p:cNvPr id="1714" name="Google Shape;1714;gf16ce73581_0_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5" name="Google Shape;1715;gf16ce73581_0_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5" name="Shape 1725"/>
        <p:cNvGrpSpPr/>
        <p:nvPr/>
      </p:nvGrpSpPr>
      <p:grpSpPr>
        <a:xfrm>
          <a:off x="0" y="0"/>
          <a:ext cx="0" cy="0"/>
          <a:chOff x="0" y="0"/>
          <a:chExt cx="0" cy="0"/>
        </a:xfrm>
      </p:grpSpPr>
      <p:sp>
        <p:nvSpPr>
          <p:cNvPr id="1726" name="Google Shape;1726;gd99e989f3d_1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7" name="Google Shape;1727;gd99e989f3d_1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1" name="Shape 1741"/>
        <p:cNvGrpSpPr/>
        <p:nvPr/>
      </p:nvGrpSpPr>
      <p:grpSpPr>
        <a:xfrm>
          <a:off x="0" y="0"/>
          <a:ext cx="0" cy="0"/>
          <a:chOff x="0" y="0"/>
          <a:chExt cx="0" cy="0"/>
        </a:xfrm>
      </p:grpSpPr>
      <p:sp>
        <p:nvSpPr>
          <p:cNvPr id="1742" name="Google Shape;1742;gf1d806169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3" name="Google Shape;1743;gf1d806169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7" name="Shape 1757"/>
        <p:cNvGrpSpPr/>
        <p:nvPr/>
      </p:nvGrpSpPr>
      <p:grpSpPr>
        <a:xfrm>
          <a:off x="0" y="0"/>
          <a:ext cx="0" cy="0"/>
          <a:chOff x="0" y="0"/>
          <a:chExt cx="0" cy="0"/>
        </a:xfrm>
      </p:grpSpPr>
      <p:sp>
        <p:nvSpPr>
          <p:cNvPr id="1758" name="Google Shape;1758;gd653c4c4a3_2_5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9" name="Google Shape;1759;gd653c4c4a3_2_5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8" name="Shape 1148"/>
        <p:cNvGrpSpPr/>
        <p:nvPr/>
      </p:nvGrpSpPr>
      <p:grpSpPr>
        <a:xfrm>
          <a:off x="0" y="0"/>
          <a:ext cx="0" cy="0"/>
          <a:chOff x="0" y="0"/>
          <a:chExt cx="0" cy="0"/>
        </a:xfrm>
      </p:grpSpPr>
      <p:sp>
        <p:nvSpPr>
          <p:cNvPr id="1149" name="Google Shape;1149;gf1a166e233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0" name="Google Shape;1150;gf1a166e233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0" name="Shape 1780"/>
        <p:cNvGrpSpPr/>
        <p:nvPr/>
      </p:nvGrpSpPr>
      <p:grpSpPr>
        <a:xfrm>
          <a:off x="0" y="0"/>
          <a:ext cx="0" cy="0"/>
          <a:chOff x="0" y="0"/>
          <a:chExt cx="0" cy="0"/>
        </a:xfrm>
      </p:grpSpPr>
      <p:sp>
        <p:nvSpPr>
          <p:cNvPr id="1781" name="Google Shape;1781;gf1d806169a_0_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2" name="Google Shape;1782;gf1d806169a_0_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9" name="Shape 1799"/>
        <p:cNvGrpSpPr/>
        <p:nvPr/>
      </p:nvGrpSpPr>
      <p:grpSpPr>
        <a:xfrm>
          <a:off x="0" y="0"/>
          <a:ext cx="0" cy="0"/>
          <a:chOff x="0" y="0"/>
          <a:chExt cx="0" cy="0"/>
        </a:xfrm>
      </p:grpSpPr>
      <p:sp>
        <p:nvSpPr>
          <p:cNvPr id="1800" name="Google Shape;1800;gd99e989f3d_1_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1" name="Google Shape;1801;gd99e989f3d_1_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7" name="Shape 1967"/>
        <p:cNvGrpSpPr/>
        <p:nvPr/>
      </p:nvGrpSpPr>
      <p:grpSpPr>
        <a:xfrm>
          <a:off x="0" y="0"/>
          <a:ext cx="0" cy="0"/>
          <a:chOff x="0" y="0"/>
          <a:chExt cx="0" cy="0"/>
        </a:xfrm>
      </p:grpSpPr>
      <p:sp>
        <p:nvSpPr>
          <p:cNvPr id="1968" name="Google Shape;1968;gf1d806169a_0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9" name="Google Shape;1969;gf1d806169a_0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6" name="Shape 2036"/>
        <p:cNvGrpSpPr/>
        <p:nvPr/>
      </p:nvGrpSpPr>
      <p:grpSpPr>
        <a:xfrm>
          <a:off x="0" y="0"/>
          <a:ext cx="0" cy="0"/>
          <a:chOff x="0" y="0"/>
          <a:chExt cx="0" cy="0"/>
        </a:xfrm>
      </p:grpSpPr>
      <p:sp>
        <p:nvSpPr>
          <p:cNvPr id="2037" name="Google Shape;2037;gd9d9c7a200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8" name="Google Shape;2038;gd9d9c7a200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9" name="Shape 2069"/>
        <p:cNvGrpSpPr/>
        <p:nvPr/>
      </p:nvGrpSpPr>
      <p:grpSpPr>
        <a:xfrm>
          <a:off x="0" y="0"/>
          <a:ext cx="0" cy="0"/>
          <a:chOff x="0" y="0"/>
          <a:chExt cx="0" cy="0"/>
        </a:xfrm>
      </p:grpSpPr>
      <p:sp>
        <p:nvSpPr>
          <p:cNvPr id="2070" name="Google Shape;2070;gf1d806169a_0_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1" name="Google Shape;2071;gf1d806169a_0_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4" name="Shape 2104"/>
        <p:cNvGrpSpPr/>
        <p:nvPr/>
      </p:nvGrpSpPr>
      <p:grpSpPr>
        <a:xfrm>
          <a:off x="0" y="0"/>
          <a:ext cx="0" cy="0"/>
          <a:chOff x="0" y="0"/>
          <a:chExt cx="0" cy="0"/>
        </a:xfrm>
      </p:grpSpPr>
      <p:sp>
        <p:nvSpPr>
          <p:cNvPr id="2105" name="Google Shape;2105;gdb8e66b9f7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6" name="Google Shape;2106;gdb8e66b9f7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2" name="Shape 2192"/>
        <p:cNvGrpSpPr/>
        <p:nvPr/>
      </p:nvGrpSpPr>
      <p:grpSpPr>
        <a:xfrm>
          <a:off x="0" y="0"/>
          <a:ext cx="0" cy="0"/>
          <a:chOff x="0" y="0"/>
          <a:chExt cx="0" cy="0"/>
        </a:xfrm>
      </p:grpSpPr>
      <p:sp>
        <p:nvSpPr>
          <p:cNvPr id="2193" name="Google Shape;2193;gf1d806169a_0_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94" name="Google Shape;2194;gf1d806169a_0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6" name="Shape 2206"/>
        <p:cNvGrpSpPr/>
        <p:nvPr/>
      </p:nvGrpSpPr>
      <p:grpSpPr>
        <a:xfrm>
          <a:off x="0" y="0"/>
          <a:ext cx="0" cy="0"/>
          <a:chOff x="0" y="0"/>
          <a:chExt cx="0" cy="0"/>
        </a:xfrm>
      </p:grpSpPr>
      <p:sp>
        <p:nvSpPr>
          <p:cNvPr id="2207" name="Google Shape;2207;gd7e76d2a32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8" name="Google Shape;2208;gd7e76d2a32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4" name="Shape 2254"/>
        <p:cNvGrpSpPr/>
        <p:nvPr/>
      </p:nvGrpSpPr>
      <p:grpSpPr>
        <a:xfrm>
          <a:off x="0" y="0"/>
          <a:ext cx="0" cy="0"/>
          <a:chOff x="0" y="0"/>
          <a:chExt cx="0" cy="0"/>
        </a:xfrm>
      </p:grpSpPr>
      <p:sp>
        <p:nvSpPr>
          <p:cNvPr id="2255" name="Google Shape;2255;gf1d806169a_0_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6" name="Google Shape;2256;gf1d806169a_0_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6" name="Shape 2276"/>
        <p:cNvGrpSpPr/>
        <p:nvPr/>
      </p:nvGrpSpPr>
      <p:grpSpPr>
        <a:xfrm>
          <a:off x="0" y="0"/>
          <a:ext cx="0" cy="0"/>
          <a:chOff x="0" y="0"/>
          <a:chExt cx="0" cy="0"/>
        </a:xfrm>
      </p:grpSpPr>
      <p:sp>
        <p:nvSpPr>
          <p:cNvPr id="2277" name="Google Shape;2277;gd99e989f3d_1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78" name="Google Shape;2278;gd99e989f3d_1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 name="Shape 1158"/>
        <p:cNvGrpSpPr/>
        <p:nvPr/>
      </p:nvGrpSpPr>
      <p:grpSpPr>
        <a:xfrm>
          <a:off x="0" y="0"/>
          <a:ext cx="0" cy="0"/>
          <a:chOff x="0" y="0"/>
          <a:chExt cx="0" cy="0"/>
        </a:xfrm>
      </p:grpSpPr>
      <p:sp>
        <p:nvSpPr>
          <p:cNvPr id="1159" name="Google Shape;1159;gd7e76d2a32_4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0" name="Google Shape;1160;gd7e76d2a32_4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2" name="Shape 2302"/>
        <p:cNvGrpSpPr/>
        <p:nvPr/>
      </p:nvGrpSpPr>
      <p:grpSpPr>
        <a:xfrm>
          <a:off x="0" y="0"/>
          <a:ext cx="0" cy="0"/>
          <a:chOff x="0" y="0"/>
          <a:chExt cx="0" cy="0"/>
        </a:xfrm>
      </p:grpSpPr>
      <p:sp>
        <p:nvSpPr>
          <p:cNvPr id="2303" name="Google Shape;2303;gf6c79a4869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4" name="Google Shape;2304;gf6c79a4869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1" name="Shape 2321"/>
        <p:cNvGrpSpPr/>
        <p:nvPr/>
      </p:nvGrpSpPr>
      <p:grpSpPr>
        <a:xfrm>
          <a:off x="0" y="0"/>
          <a:ext cx="0" cy="0"/>
          <a:chOff x="0" y="0"/>
          <a:chExt cx="0" cy="0"/>
        </a:xfrm>
      </p:grpSpPr>
      <p:sp>
        <p:nvSpPr>
          <p:cNvPr id="2322" name="Google Shape;2322;gd653c4c4a3_2_29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3" name="Google Shape;2323;gd653c4c4a3_2_29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1" name="Shape 2381"/>
        <p:cNvGrpSpPr/>
        <p:nvPr/>
      </p:nvGrpSpPr>
      <p:grpSpPr>
        <a:xfrm>
          <a:off x="0" y="0"/>
          <a:ext cx="0" cy="0"/>
          <a:chOff x="0" y="0"/>
          <a:chExt cx="0" cy="0"/>
        </a:xfrm>
      </p:grpSpPr>
      <p:sp>
        <p:nvSpPr>
          <p:cNvPr id="2382" name="Google Shape;2382;gf6c79a4869_0_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83" name="Google Shape;2383;gf6c79a4869_0_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7" name="Shape 2437"/>
        <p:cNvGrpSpPr/>
        <p:nvPr/>
      </p:nvGrpSpPr>
      <p:grpSpPr>
        <a:xfrm>
          <a:off x="0" y="0"/>
          <a:ext cx="0" cy="0"/>
          <a:chOff x="0" y="0"/>
          <a:chExt cx="0" cy="0"/>
        </a:xfrm>
      </p:grpSpPr>
      <p:sp>
        <p:nvSpPr>
          <p:cNvPr id="2438" name="Google Shape;2438;gd99e989f3d_1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9" name="Google Shape;2439;gd99e989f3d_1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2" name="Shape 2482"/>
        <p:cNvGrpSpPr/>
        <p:nvPr/>
      </p:nvGrpSpPr>
      <p:grpSpPr>
        <a:xfrm>
          <a:off x="0" y="0"/>
          <a:ext cx="0" cy="0"/>
          <a:chOff x="0" y="0"/>
          <a:chExt cx="0" cy="0"/>
        </a:xfrm>
      </p:grpSpPr>
      <p:sp>
        <p:nvSpPr>
          <p:cNvPr id="2483" name="Google Shape;2483;gf6c79a4869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4" name="Google Shape;2484;gf6c79a4869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6" name="Shape 2516"/>
        <p:cNvGrpSpPr/>
        <p:nvPr/>
      </p:nvGrpSpPr>
      <p:grpSpPr>
        <a:xfrm>
          <a:off x="0" y="0"/>
          <a:ext cx="0" cy="0"/>
          <a:chOff x="0" y="0"/>
          <a:chExt cx="0" cy="0"/>
        </a:xfrm>
      </p:grpSpPr>
      <p:sp>
        <p:nvSpPr>
          <p:cNvPr id="2517" name="Google Shape;2517;gd79891d2a3_0_1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8" name="Google Shape;2518;gd79891d2a3_0_1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3" name="Shape 2533"/>
        <p:cNvGrpSpPr/>
        <p:nvPr/>
      </p:nvGrpSpPr>
      <p:grpSpPr>
        <a:xfrm>
          <a:off x="0" y="0"/>
          <a:ext cx="0" cy="0"/>
          <a:chOff x="0" y="0"/>
          <a:chExt cx="0" cy="0"/>
        </a:xfrm>
      </p:grpSpPr>
      <p:sp>
        <p:nvSpPr>
          <p:cNvPr id="2534" name="Google Shape;2534;gf6c79a4869_1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5" name="Google Shape;2535;gf6c79a4869_1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4" name="Shape 2554"/>
        <p:cNvGrpSpPr/>
        <p:nvPr/>
      </p:nvGrpSpPr>
      <p:grpSpPr>
        <a:xfrm>
          <a:off x="0" y="0"/>
          <a:ext cx="0" cy="0"/>
          <a:chOff x="0" y="0"/>
          <a:chExt cx="0" cy="0"/>
        </a:xfrm>
      </p:grpSpPr>
      <p:sp>
        <p:nvSpPr>
          <p:cNvPr id="2555" name="Google Shape;2555;gd79891d2a3_0_2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6" name="Google Shape;2556;gd79891d2a3_0_2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9" name="Shape 2579"/>
        <p:cNvGrpSpPr/>
        <p:nvPr/>
      </p:nvGrpSpPr>
      <p:grpSpPr>
        <a:xfrm>
          <a:off x="0" y="0"/>
          <a:ext cx="0" cy="0"/>
          <a:chOff x="0" y="0"/>
          <a:chExt cx="0" cy="0"/>
        </a:xfrm>
      </p:grpSpPr>
      <p:sp>
        <p:nvSpPr>
          <p:cNvPr id="2580" name="Google Shape;2580;gf6c79a4869_1_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1" name="Google Shape;2581;gf6c79a4869_1_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8" name="Shape 2608"/>
        <p:cNvGrpSpPr/>
        <p:nvPr/>
      </p:nvGrpSpPr>
      <p:grpSpPr>
        <a:xfrm>
          <a:off x="0" y="0"/>
          <a:ext cx="0" cy="0"/>
          <a:chOff x="0" y="0"/>
          <a:chExt cx="0" cy="0"/>
        </a:xfrm>
      </p:grpSpPr>
      <p:sp>
        <p:nvSpPr>
          <p:cNvPr id="2609" name="Google Shape;2609;gd99e989f3d_1_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0" name="Google Shape;2610;gd99e989f3d_1_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 name="Shape 1188"/>
        <p:cNvGrpSpPr/>
        <p:nvPr/>
      </p:nvGrpSpPr>
      <p:grpSpPr>
        <a:xfrm>
          <a:off x="0" y="0"/>
          <a:ext cx="0" cy="0"/>
          <a:chOff x="0" y="0"/>
          <a:chExt cx="0" cy="0"/>
        </a:xfrm>
      </p:grpSpPr>
      <p:sp>
        <p:nvSpPr>
          <p:cNvPr id="1189" name="Google Shape;1189;gf5f14dad8f_0_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0" name="Google Shape;1190;gf5f14dad8f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8" name="Shape 2628"/>
        <p:cNvGrpSpPr/>
        <p:nvPr/>
      </p:nvGrpSpPr>
      <p:grpSpPr>
        <a:xfrm>
          <a:off x="0" y="0"/>
          <a:ext cx="0" cy="0"/>
          <a:chOff x="0" y="0"/>
          <a:chExt cx="0" cy="0"/>
        </a:xfrm>
      </p:grpSpPr>
      <p:sp>
        <p:nvSpPr>
          <p:cNvPr id="2629" name="Google Shape;2629;gd99e989f3d_1_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0" name="Google Shape;2630;gd99e989f3d_1_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4" name="Shape 2644"/>
        <p:cNvGrpSpPr/>
        <p:nvPr/>
      </p:nvGrpSpPr>
      <p:grpSpPr>
        <a:xfrm>
          <a:off x="0" y="0"/>
          <a:ext cx="0" cy="0"/>
          <a:chOff x="0" y="0"/>
          <a:chExt cx="0" cy="0"/>
        </a:xfrm>
      </p:grpSpPr>
      <p:sp>
        <p:nvSpPr>
          <p:cNvPr id="2645" name="Google Shape;2645;gd99e989f3d_1_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6" name="Google Shape;2646;gd99e989f3d_1_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57" name="Shape 2657"/>
        <p:cNvGrpSpPr/>
        <p:nvPr/>
      </p:nvGrpSpPr>
      <p:grpSpPr>
        <a:xfrm>
          <a:off x="0" y="0"/>
          <a:ext cx="0" cy="0"/>
          <a:chOff x="0" y="0"/>
          <a:chExt cx="0" cy="0"/>
        </a:xfrm>
      </p:grpSpPr>
      <p:sp>
        <p:nvSpPr>
          <p:cNvPr id="2658" name="Google Shape;2658;gf6c79a4869_1_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9" name="Google Shape;2659;gf6c79a4869_1_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1" name="Shape 2671"/>
        <p:cNvGrpSpPr/>
        <p:nvPr/>
      </p:nvGrpSpPr>
      <p:grpSpPr>
        <a:xfrm>
          <a:off x="0" y="0"/>
          <a:ext cx="0" cy="0"/>
          <a:chOff x="0" y="0"/>
          <a:chExt cx="0" cy="0"/>
        </a:xfrm>
      </p:grpSpPr>
      <p:sp>
        <p:nvSpPr>
          <p:cNvPr id="2672" name="Google Shape;2672;gf6c79a4869_1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3" name="Google Shape;2673;gf6c79a4869_1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5" name="Shape 2685"/>
        <p:cNvGrpSpPr/>
        <p:nvPr/>
      </p:nvGrpSpPr>
      <p:grpSpPr>
        <a:xfrm>
          <a:off x="0" y="0"/>
          <a:ext cx="0" cy="0"/>
          <a:chOff x="0" y="0"/>
          <a:chExt cx="0" cy="0"/>
        </a:xfrm>
      </p:grpSpPr>
      <p:sp>
        <p:nvSpPr>
          <p:cNvPr id="2686" name="Google Shape;2686;gd99e989f3d_1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7" name="Google Shape;2687;gd99e989f3d_1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15" name="Shape 2715"/>
        <p:cNvGrpSpPr/>
        <p:nvPr/>
      </p:nvGrpSpPr>
      <p:grpSpPr>
        <a:xfrm>
          <a:off x="0" y="0"/>
          <a:ext cx="0" cy="0"/>
          <a:chOff x="0" y="0"/>
          <a:chExt cx="0" cy="0"/>
        </a:xfrm>
      </p:grpSpPr>
      <p:sp>
        <p:nvSpPr>
          <p:cNvPr id="2716" name="Google Shape;2716;gf6c79a4869_2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7" name="Google Shape;2717;gf6c79a4869_2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5" name="Shape 3715"/>
        <p:cNvGrpSpPr/>
        <p:nvPr/>
      </p:nvGrpSpPr>
      <p:grpSpPr>
        <a:xfrm>
          <a:off x="0" y="0"/>
          <a:ext cx="0" cy="0"/>
          <a:chOff x="0" y="0"/>
          <a:chExt cx="0" cy="0"/>
        </a:xfrm>
      </p:grpSpPr>
      <p:sp>
        <p:nvSpPr>
          <p:cNvPr id="3716" name="Google Shape;3716;gf6c79a4869_2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7" name="Google Shape;3717;gf6c79a4869_2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6" name="Shape 3756"/>
        <p:cNvGrpSpPr/>
        <p:nvPr/>
      </p:nvGrpSpPr>
      <p:grpSpPr>
        <a:xfrm>
          <a:off x="0" y="0"/>
          <a:ext cx="0" cy="0"/>
          <a:chOff x="0" y="0"/>
          <a:chExt cx="0" cy="0"/>
        </a:xfrm>
      </p:grpSpPr>
      <p:sp>
        <p:nvSpPr>
          <p:cNvPr id="3757" name="Google Shape;3757;gd653c4c4a3_2_68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8" name="Google Shape;3758;gd653c4c4a3_2_68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4" name="Shape 4444"/>
        <p:cNvGrpSpPr/>
        <p:nvPr/>
      </p:nvGrpSpPr>
      <p:grpSpPr>
        <a:xfrm>
          <a:off x="0" y="0"/>
          <a:ext cx="0" cy="0"/>
          <a:chOff x="0" y="0"/>
          <a:chExt cx="0" cy="0"/>
        </a:xfrm>
      </p:grpSpPr>
      <p:sp>
        <p:nvSpPr>
          <p:cNvPr id="4445" name="Google Shape;4445;gf6c79a4869_2_20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6" name="Google Shape;4446;gf6c79a4869_2_20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0" name="Shape 4450"/>
        <p:cNvGrpSpPr/>
        <p:nvPr/>
      </p:nvGrpSpPr>
      <p:grpSpPr>
        <a:xfrm>
          <a:off x="0" y="0"/>
          <a:ext cx="0" cy="0"/>
          <a:chOff x="0" y="0"/>
          <a:chExt cx="0" cy="0"/>
        </a:xfrm>
      </p:grpSpPr>
      <p:sp>
        <p:nvSpPr>
          <p:cNvPr id="4451" name="Google Shape;4451;gd653c4c4a3_2_69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52" name="Google Shape;4452;gd653c4c4a3_2_69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9" name="Shape 1209"/>
        <p:cNvGrpSpPr/>
        <p:nvPr/>
      </p:nvGrpSpPr>
      <p:grpSpPr>
        <a:xfrm>
          <a:off x="0" y="0"/>
          <a:ext cx="0" cy="0"/>
          <a:chOff x="0" y="0"/>
          <a:chExt cx="0" cy="0"/>
        </a:xfrm>
      </p:grpSpPr>
      <p:sp>
        <p:nvSpPr>
          <p:cNvPr id="1210" name="Google Shape;1210;gd7e76d2a32_4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1" name="Google Shape;1211;gd7e76d2a32_4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56" name="Shape 4456"/>
        <p:cNvGrpSpPr/>
        <p:nvPr/>
      </p:nvGrpSpPr>
      <p:grpSpPr>
        <a:xfrm>
          <a:off x="0" y="0"/>
          <a:ext cx="0" cy="0"/>
          <a:chOff x="0" y="0"/>
          <a:chExt cx="0" cy="0"/>
        </a:xfrm>
      </p:grpSpPr>
      <p:sp>
        <p:nvSpPr>
          <p:cNvPr id="4457" name="Google Shape;4457;gf6c79a4869_2_2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58" name="Google Shape;4458;gf6c79a4869_2_2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2" name="Shape 4462"/>
        <p:cNvGrpSpPr/>
        <p:nvPr/>
      </p:nvGrpSpPr>
      <p:grpSpPr>
        <a:xfrm>
          <a:off x="0" y="0"/>
          <a:ext cx="0" cy="0"/>
          <a:chOff x="0" y="0"/>
          <a:chExt cx="0" cy="0"/>
        </a:xfrm>
      </p:grpSpPr>
      <p:sp>
        <p:nvSpPr>
          <p:cNvPr id="4463" name="Google Shape;4463;ge5cf9573ba_0_39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64" name="Google Shape;4464;ge5cf9573ba_0_39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9" name="Shape 4469"/>
        <p:cNvGrpSpPr/>
        <p:nvPr/>
      </p:nvGrpSpPr>
      <p:grpSpPr>
        <a:xfrm>
          <a:off x="0" y="0"/>
          <a:ext cx="0" cy="0"/>
          <a:chOff x="0" y="0"/>
          <a:chExt cx="0" cy="0"/>
        </a:xfrm>
      </p:grpSpPr>
      <p:sp>
        <p:nvSpPr>
          <p:cNvPr id="4470" name="Google Shape;4470;gd653c4c4a3_2_229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71" name="Google Shape;4471;gd653c4c4a3_2_229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04" name="Shape 4504"/>
        <p:cNvGrpSpPr/>
        <p:nvPr/>
      </p:nvGrpSpPr>
      <p:grpSpPr>
        <a:xfrm>
          <a:off x="0" y="0"/>
          <a:ext cx="0" cy="0"/>
          <a:chOff x="0" y="0"/>
          <a:chExt cx="0" cy="0"/>
        </a:xfrm>
      </p:grpSpPr>
      <p:sp>
        <p:nvSpPr>
          <p:cNvPr id="4505" name="Google Shape;4505;gd653c4c4a3_2_383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06" name="Google Shape;4506;gd653c4c4a3_2_383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0" name="Shape 4520"/>
        <p:cNvGrpSpPr/>
        <p:nvPr/>
      </p:nvGrpSpPr>
      <p:grpSpPr>
        <a:xfrm>
          <a:off x="0" y="0"/>
          <a:ext cx="0" cy="0"/>
          <a:chOff x="0" y="0"/>
          <a:chExt cx="0" cy="0"/>
        </a:xfrm>
      </p:grpSpPr>
      <p:sp>
        <p:nvSpPr>
          <p:cNvPr id="4521" name="Google Shape;4521;gd653c4c4a3_2_38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22" name="Google Shape;4522;gd653c4c4a3_2_38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7" name="Shape 4857"/>
        <p:cNvGrpSpPr/>
        <p:nvPr/>
      </p:nvGrpSpPr>
      <p:grpSpPr>
        <a:xfrm>
          <a:off x="0" y="0"/>
          <a:ext cx="0" cy="0"/>
          <a:chOff x="0" y="0"/>
          <a:chExt cx="0" cy="0"/>
        </a:xfrm>
      </p:grpSpPr>
      <p:sp>
        <p:nvSpPr>
          <p:cNvPr id="4858" name="Google Shape;4858;gd653c4c4a3_2_38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59" name="Google Shape;4859;gd653c4c4a3_2_38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4" name="Shape 7644"/>
        <p:cNvGrpSpPr/>
        <p:nvPr/>
      </p:nvGrpSpPr>
      <p:grpSpPr>
        <a:xfrm>
          <a:off x="0" y="0"/>
          <a:ext cx="0" cy="0"/>
          <a:chOff x="0" y="0"/>
          <a:chExt cx="0" cy="0"/>
        </a:xfrm>
      </p:grpSpPr>
      <p:sp>
        <p:nvSpPr>
          <p:cNvPr id="7645" name="Google Shape;7645;gd653c4c4a3_2_414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46" name="Google Shape;7646;gd653c4c4a3_2_414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3" name="Shape 8063"/>
        <p:cNvGrpSpPr/>
        <p:nvPr/>
      </p:nvGrpSpPr>
      <p:grpSpPr>
        <a:xfrm>
          <a:off x="0" y="0"/>
          <a:ext cx="0" cy="0"/>
          <a:chOff x="0" y="0"/>
          <a:chExt cx="0" cy="0"/>
        </a:xfrm>
      </p:grpSpPr>
      <p:sp>
        <p:nvSpPr>
          <p:cNvPr id="8064" name="Google Shape;8064;gd653c4c4a3_2_418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65" name="Google Shape;8065;gd653c4c4a3_2_418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3" name="Shape 8233"/>
        <p:cNvGrpSpPr/>
        <p:nvPr/>
      </p:nvGrpSpPr>
      <p:grpSpPr>
        <a:xfrm>
          <a:off x="0" y="0"/>
          <a:ext cx="0" cy="0"/>
          <a:chOff x="0" y="0"/>
          <a:chExt cx="0" cy="0"/>
        </a:xfrm>
      </p:grpSpPr>
      <p:sp>
        <p:nvSpPr>
          <p:cNvPr id="8234" name="Google Shape;8234;gd653c4c4a3_2_420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35" name="Google Shape;8235;gd653c4c4a3_2_420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8" name="Shape 8638"/>
        <p:cNvGrpSpPr/>
        <p:nvPr/>
      </p:nvGrpSpPr>
      <p:grpSpPr>
        <a:xfrm>
          <a:off x="0" y="0"/>
          <a:ext cx="0" cy="0"/>
          <a:chOff x="0" y="0"/>
          <a:chExt cx="0" cy="0"/>
        </a:xfrm>
      </p:grpSpPr>
      <p:sp>
        <p:nvSpPr>
          <p:cNvPr id="8639" name="Google Shape;8639;gd653c4c4a3_2_42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0" name="Google Shape;8640;gd653c4c4a3_2_42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f5f14dad8f_0_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f5f14dad8f_0_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18" name="Shape 9018"/>
        <p:cNvGrpSpPr/>
        <p:nvPr/>
      </p:nvGrpSpPr>
      <p:grpSpPr>
        <a:xfrm>
          <a:off x="0" y="0"/>
          <a:ext cx="0" cy="0"/>
          <a:chOff x="0" y="0"/>
          <a:chExt cx="0" cy="0"/>
        </a:xfrm>
      </p:grpSpPr>
      <p:sp>
        <p:nvSpPr>
          <p:cNvPr id="9019" name="Google Shape;9019;gd653c4c4a3_2_428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20" name="Google Shape;9020;gd653c4c4a3_2_428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86" name="Shape 9786"/>
        <p:cNvGrpSpPr/>
        <p:nvPr/>
      </p:nvGrpSpPr>
      <p:grpSpPr>
        <a:xfrm>
          <a:off x="0" y="0"/>
          <a:ext cx="0" cy="0"/>
          <a:chOff x="0" y="0"/>
          <a:chExt cx="0" cy="0"/>
        </a:xfrm>
      </p:grpSpPr>
      <p:sp>
        <p:nvSpPr>
          <p:cNvPr id="9787" name="Google Shape;9787;gd653c4c4a3_2_435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88" name="Google Shape;9788;gd653c4c4a3_2_435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93" name="Shape 11193"/>
        <p:cNvGrpSpPr/>
        <p:nvPr/>
      </p:nvGrpSpPr>
      <p:grpSpPr>
        <a:xfrm>
          <a:off x="0" y="0"/>
          <a:ext cx="0" cy="0"/>
          <a:chOff x="0" y="0"/>
          <a:chExt cx="0" cy="0"/>
        </a:xfrm>
      </p:grpSpPr>
      <p:sp>
        <p:nvSpPr>
          <p:cNvPr id="11194" name="Google Shape;11194;gd653c4c4a3_2_449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95" name="Google Shape;11195;gd653c4c4a3_2_449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7" name="Shape 13587"/>
        <p:cNvGrpSpPr/>
        <p:nvPr/>
      </p:nvGrpSpPr>
      <p:grpSpPr>
        <a:xfrm>
          <a:off x="0" y="0"/>
          <a:ext cx="0" cy="0"/>
          <a:chOff x="0" y="0"/>
          <a:chExt cx="0" cy="0"/>
        </a:xfrm>
      </p:grpSpPr>
      <p:sp>
        <p:nvSpPr>
          <p:cNvPr id="13588" name="Google Shape;13588;gd653c4c4a3_2_47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89" name="Google Shape;13589;gd653c4c4a3_2_47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01" name="Shape 15601"/>
        <p:cNvGrpSpPr/>
        <p:nvPr/>
      </p:nvGrpSpPr>
      <p:grpSpPr>
        <a:xfrm>
          <a:off x="0" y="0"/>
          <a:ext cx="0" cy="0"/>
          <a:chOff x="0" y="0"/>
          <a:chExt cx="0" cy="0"/>
        </a:xfrm>
      </p:grpSpPr>
      <p:sp>
        <p:nvSpPr>
          <p:cNvPr id="15602" name="Google Shape;15602;gd653c4c4a3_2_49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603" name="Google Shape;15603;gd653c4c4a3_2_49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37" name="Shape 17237"/>
        <p:cNvGrpSpPr/>
        <p:nvPr/>
      </p:nvGrpSpPr>
      <p:grpSpPr>
        <a:xfrm>
          <a:off x="0" y="0"/>
          <a:ext cx="0" cy="0"/>
          <a:chOff x="0" y="0"/>
          <a:chExt cx="0" cy="0"/>
        </a:xfrm>
      </p:grpSpPr>
      <p:sp>
        <p:nvSpPr>
          <p:cNvPr id="17238" name="Google Shape;17238;gd653c4c4a3_2_51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239" name="Google Shape;17239;gd653c4c4a3_2_51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279" name="Shape 18279"/>
        <p:cNvGrpSpPr/>
        <p:nvPr/>
      </p:nvGrpSpPr>
      <p:grpSpPr>
        <a:xfrm>
          <a:off x="0" y="0"/>
          <a:ext cx="0" cy="0"/>
          <a:chOff x="0" y="0"/>
          <a:chExt cx="0" cy="0"/>
        </a:xfrm>
      </p:grpSpPr>
      <p:sp>
        <p:nvSpPr>
          <p:cNvPr id="18280" name="Google Shape;18280;gdcd9012f4e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81" name="Google Shape;18281;gdcd9012f4e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17" name="Shape 19817"/>
        <p:cNvGrpSpPr/>
        <p:nvPr/>
      </p:nvGrpSpPr>
      <p:grpSpPr>
        <a:xfrm>
          <a:off x="0" y="0"/>
          <a:ext cx="0" cy="0"/>
          <a:chOff x="0" y="0"/>
          <a:chExt cx="0" cy="0"/>
        </a:xfrm>
      </p:grpSpPr>
      <p:sp>
        <p:nvSpPr>
          <p:cNvPr id="19818" name="Google Shape;19818;gf55a281d53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19" name="Google Shape;19819;gf55a281d5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70" name="Shape 19970"/>
        <p:cNvGrpSpPr/>
        <p:nvPr/>
      </p:nvGrpSpPr>
      <p:grpSpPr>
        <a:xfrm>
          <a:off x="0" y="0"/>
          <a:ext cx="0" cy="0"/>
          <a:chOff x="0" y="0"/>
          <a:chExt cx="0" cy="0"/>
        </a:xfrm>
      </p:grpSpPr>
      <p:sp>
        <p:nvSpPr>
          <p:cNvPr id="19971" name="Google Shape;19971;gf55a281d53_0_1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72" name="Google Shape;19972;gf55a281d53_0_1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13" name="Shape 20013"/>
        <p:cNvGrpSpPr/>
        <p:nvPr/>
      </p:nvGrpSpPr>
      <p:grpSpPr>
        <a:xfrm>
          <a:off x="0" y="0"/>
          <a:ext cx="0" cy="0"/>
          <a:chOff x="0" y="0"/>
          <a:chExt cx="0" cy="0"/>
        </a:xfrm>
      </p:grpSpPr>
      <p:sp>
        <p:nvSpPr>
          <p:cNvPr id="20014" name="Google Shape;20014;gf55a281d53_0_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15" name="Google Shape;20015;gf55a281d53_0_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6" name="Shape 1226"/>
        <p:cNvGrpSpPr/>
        <p:nvPr/>
      </p:nvGrpSpPr>
      <p:grpSpPr>
        <a:xfrm>
          <a:off x="0" y="0"/>
          <a:ext cx="0" cy="0"/>
          <a:chOff x="0" y="0"/>
          <a:chExt cx="0" cy="0"/>
        </a:xfrm>
      </p:grpSpPr>
      <p:sp>
        <p:nvSpPr>
          <p:cNvPr id="1227" name="Google Shape;1227;gcc9050bdf8_0_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8" name="Google Shape;1228;gcc9050bdf8_0_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95" name="Shape 20595"/>
        <p:cNvGrpSpPr/>
        <p:nvPr/>
      </p:nvGrpSpPr>
      <p:grpSpPr>
        <a:xfrm>
          <a:off x="0" y="0"/>
          <a:ext cx="0" cy="0"/>
          <a:chOff x="0" y="0"/>
          <a:chExt cx="0" cy="0"/>
        </a:xfrm>
      </p:grpSpPr>
      <p:sp>
        <p:nvSpPr>
          <p:cNvPr id="20596" name="Google Shape;20596;gf55a281d53_0_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97" name="Google Shape;20597;gf55a281d53_0_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59" name="Shape 21559"/>
        <p:cNvGrpSpPr/>
        <p:nvPr/>
      </p:nvGrpSpPr>
      <p:grpSpPr>
        <a:xfrm>
          <a:off x="0" y="0"/>
          <a:ext cx="0" cy="0"/>
          <a:chOff x="0" y="0"/>
          <a:chExt cx="0" cy="0"/>
        </a:xfrm>
      </p:grpSpPr>
      <p:sp>
        <p:nvSpPr>
          <p:cNvPr id="21560" name="Google Shape;21560;gf55a281d53_0_1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61" name="Google Shape;21561;gf55a281d53_0_1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11" name="Shape 22211"/>
        <p:cNvGrpSpPr/>
        <p:nvPr/>
      </p:nvGrpSpPr>
      <p:grpSpPr>
        <a:xfrm>
          <a:off x="0" y="0"/>
          <a:ext cx="0" cy="0"/>
          <a:chOff x="0" y="0"/>
          <a:chExt cx="0" cy="0"/>
        </a:xfrm>
      </p:grpSpPr>
      <p:sp>
        <p:nvSpPr>
          <p:cNvPr id="22212" name="Google Shape;22212;gf55a281d53_0_23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13" name="Google Shape;22213;gf55a281d53_0_23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1" name="Shape 23031"/>
        <p:cNvGrpSpPr/>
        <p:nvPr/>
      </p:nvGrpSpPr>
      <p:grpSpPr>
        <a:xfrm>
          <a:off x="0" y="0"/>
          <a:ext cx="0" cy="0"/>
          <a:chOff x="0" y="0"/>
          <a:chExt cx="0" cy="0"/>
        </a:xfrm>
      </p:grpSpPr>
      <p:sp>
        <p:nvSpPr>
          <p:cNvPr id="23032" name="Google Shape;23032;gf55a281d53_0_3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33" name="Google Shape;23033;gf55a281d53_0_3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90" name="Shape 23790"/>
        <p:cNvGrpSpPr/>
        <p:nvPr/>
      </p:nvGrpSpPr>
      <p:grpSpPr>
        <a:xfrm>
          <a:off x="0" y="0"/>
          <a:ext cx="0" cy="0"/>
          <a:chOff x="0" y="0"/>
          <a:chExt cx="0" cy="0"/>
        </a:xfrm>
      </p:grpSpPr>
      <p:sp>
        <p:nvSpPr>
          <p:cNvPr id="23791" name="Google Shape;23791;gd653c4c4a3_2_536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92" name="Google Shape;23792;gd653c4c4a3_2_53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 Id="rId4" Type="http://schemas.openxmlformats.org/officeDocument/2006/relationships/image" Target="../media/image4.png"/><Relationship Id="rId5" Type="http://schemas.openxmlformats.org/officeDocument/2006/relationships/image" Target="../media/image7.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8.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3.png"/><Relationship Id="rId4" Type="http://schemas.openxmlformats.org/officeDocument/2006/relationships/image" Target="../media/image8.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 Id="rId3" Type="http://schemas.openxmlformats.org/officeDocument/2006/relationships/image" Target="../media/image4.png"/><Relationship Id="rId4" Type="http://schemas.openxmlformats.org/officeDocument/2006/relationships/image" Target="../media/image3.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 Id="rId4" Type="http://schemas.openxmlformats.org/officeDocument/2006/relationships/image" Target="../media/image4.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4.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4.png"/><Relationship Id="rId4" Type="http://schemas.openxmlformats.org/officeDocument/2006/relationships/image" Target="../media/image8.png"/><Relationship Id="rId5" Type="http://schemas.openxmlformats.org/officeDocument/2006/relationships/image" Target="../media/image3.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3.png"/><Relationship Id="rId4" Type="http://schemas.openxmlformats.org/officeDocument/2006/relationships/image" Target="../media/image8.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2.png"/><Relationship Id="rId3" Type="http://schemas.openxmlformats.org/officeDocument/2006/relationships/image" Target="../media/image4.png"/><Relationship Id="rId4"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7.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2.png"/><Relationship Id="rId4" Type="http://schemas.openxmlformats.org/officeDocument/2006/relationships/image" Target="../media/image5.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3.png"/><Relationship Id="rId4" Type="http://schemas.openxmlformats.org/officeDocument/2006/relationships/image" Target="../media/image8.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 Id="rId3"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png"/><Relationship Id="rId3" Type="http://schemas.openxmlformats.org/officeDocument/2006/relationships/image" Target="../media/image8.png"/><Relationship Id="rId4" Type="http://schemas.openxmlformats.org/officeDocument/2006/relationships/image" Target="../media/image7.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2.png"/><Relationship Id="rId4" Type="http://schemas.openxmlformats.org/officeDocument/2006/relationships/image" Target="../media/image5.pn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png"/><Relationship Id="rId3" Type="http://schemas.openxmlformats.org/officeDocument/2006/relationships/image" Target="../media/image3.png"/><Relationship Id="rId4" Type="http://schemas.openxmlformats.org/officeDocument/2006/relationships/image" Target="../media/image8.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8.png"/><Relationship Id="rId4" Type="http://schemas.openxmlformats.org/officeDocument/2006/relationships/image" Target="../media/image7.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png"/><Relationship Id="rId3"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png"/><Relationship Id="rId3"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720000" y="1258666"/>
            <a:ext cx="4316700" cy="1783500"/>
          </a:xfrm>
          <a:prstGeom prst="rect">
            <a:avLst/>
          </a:prstGeom>
        </p:spPr>
        <p:txBody>
          <a:bodyPr anchorCtr="0" anchor="t" bIns="91425" lIns="91425" spcFirstLastPara="1" rIns="91425" wrap="square" tIns="91425">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716575" y="3154643"/>
            <a:ext cx="4323600" cy="451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9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a:off x="3842395"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887808" y="42166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32308" y="760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7705895" y="9254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332145" y="40270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3983570" y="45087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678557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rot="198691">
            <a:off x="29116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rot="-4032455">
            <a:off x="2158744" y="325151"/>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rot="5400000">
            <a:off x="724088" y="485103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rot="5400000">
            <a:off x="6323736" y="1404132"/>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rot="684164">
            <a:off x="3188272" y="93446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rot="1746969">
            <a:off x="1761996" y="949785"/>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7659345" y="43888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rot="5400000">
            <a:off x="8078551" y="3937478"/>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rot="198691">
            <a:off x="5522455" y="17778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85" name="Shape 185"/>
        <p:cNvGrpSpPr/>
        <p:nvPr/>
      </p:nvGrpSpPr>
      <p:grpSpPr>
        <a:xfrm>
          <a:off x="0" y="0"/>
          <a:ext cx="0" cy="0"/>
          <a:chOff x="0" y="0"/>
          <a:chExt cx="0" cy="0"/>
        </a:xfrm>
      </p:grpSpPr>
      <p:sp>
        <p:nvSpPr>
          <p:cNvPr id="186" name="Google Shape;186;p11"/>
          <p:cNvSpPr txBox="1"/>
          <p:nvPr>
            <p:ph hasCustomPrompt="1" type="title"/>
          </p:nvPr>
        </p:nvSpPr>
        <p:spPr>
          <a:xfrm>
            <a:off x="1284000" y="1558475"/>
            <a:ext cx="6576000" cy="151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187" name="Google Shape;187;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88" name="Google Shape;188;p11"/>
          <p:cNvSpPr/>
          <p:nvPr/>
        </p:nvSpPr>
        <p:spPr>
          <a:xfrm>
            <a:off x="8644251" y="22421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1"/>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1"/>
          <p:cNvSpPr/>
          <p:nvPr/>
        </p:nvSpPr>
        <p:spPr>
          <a:xfrm>
            <a:off x="5419658" y="4100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 name="Google Shape;191;p11"/>
          <p:cNvGrpSpPr/>
          <p:nvPr/>
        </p:nvGrpSpPr>
        <p:grpSpPr>
          <a:xfrm rot="5400000">
            <a:off x="1913443" y="-757073"/>
            <a:ext cx="4250548" cy="7049141"/>
            <a:chOff x="872085" y="-316506"/>
            <a:chExt cx="3255130" cy="5398331"/>
          </a:xfrm>
        </p:grpSpPr>
        <p:sp>
          <p:nvSpPr>
            <p:cNvPr id="192" name="Google Shape;192;p11"/>
            <p:cNvSpPr/>
            <p:nvPr/>
          </p:nvSpPr>
          <p:spPr>
            <a:xfrm rot="-5201321">
              <a:off x="3379936" y="335467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1"/>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1"/>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1"/>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1"/>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1"/>
            <p:cNvSpPr/>
            <p:nvPr/>
          </p:nvSpPr>
          <p:spPr>
            <a:xfrm rot="-4715776">
              <a:off x="3824253" y="7328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1"/>
            <p:cNvSpPr/>
            <p:nvPr/>
          </p:nvSpPr>
          <p:spPr>
            <a:xfrm>
              <a:off x="3854219" y="2660408"/>
              <a:ext cx="51821" cy="34260"/>
            </a:xfrm>
            <a:custGeom>
              <a:rect b="b" l="l" r="r" t="t"/>
              <a:pathLst>
                <a:path extrusionOk="0" h="835" w="1263">
                  <a:moveTo>
                    <a:pt x="524" y="0"/>
                  </a:moveTo>
                  <a:cubicBezTo>
                    <a:pt x="488" y="12"/>
                    <a:pt x="441" y="24"/>
                    <a:pt x="417" y="48"/>
                  </a:cubicBezTo>
                  <a:cubicBezTo>
                    <a:pt x="274" y="143"/>
                    <a:pt x="119" y="239"/>
                    <a:pt x="0" y="358"/>
                  </a:cubicBezTo>
                  <a:cubicBezTo>
                    <a:pt x="24" y="405"/>
                    <a:pt x="60" y="441"/>
                    <a:pt x="72" y="500"/>
                  </a:cubicBezTo>
                  <a:cubicBezTo>
                    <a:pt x="120" y="626"/>
                    <a:pt x="254" y="720"/>
                    <a:pt x="404" y="720"/>
                  </a:cubicBezTo>
                  <a:cubicBezTo>
                    <a:pt x="439" y="720"/>
                    <a:pt x="476" y="714"/>
                    <a:pt x="512" y="703"/>
                  </a:cubicBezTo>
                  <a:cubicBezTo>
                    <a:pt x="557" y="684"/>
                    <a:pt x="598" y="676"/>
                    <a:pt x="636" y="676"/>
                  </a:cubicBezTo>
                  <a:cubicBezTo>
                    <a:pt x="742" y="676"/>
                    <a:pt x="830" y="737"/>
                    <a:pt x="917" y="798"/>
                  </a:cubicBezTo>
                  <a:cubicBezTo>
                    <a:pt x="954" y="823"/>
                    <a:pt x="1000" y="835"/>
                    <a:pt x="1046" y="835"/>
                  </a:cubicBezTo>
                  <a:cubicBezTo>
                    <a:pt x="1134" y="835"/>
                    <a:pt x="1223" y="793"/>
                    <a:pt x="1262" y="715"/>
                  </a:cubicBezTo>
                  <a:cubicBezTo>
                    <a:pt x="1227" y="643"/>
                    <a:pt x="1119" y="703"/>
                    <a:pt x="1108" y="608"/>
                  </a:cubicBezTo>
                  <a:cubicBezTo>
                    <a:pt x="1024" y="548"/>
                    <a:pt x="929" y="560"/>
                    <a:pt x="846" y="512"/>
                  </a:cubicBezTo>
                  <a:cubicBezTo>
                    <a:pt x="717" y="476"/>
                    <a:pt x="602" y="375"/>
                    <a:pt x="474" y="375"/>
                  </a:cubicBezTo>
                  <a:cubicBezTo>
                    <a:pt x="460" y="375"/>
                    <a:pt x="446" y="376"/>
                    <a:pt x="432" y="379"/>
                  </a:cubicBezTo>
                  <a:lnTo>
                    <a:pt x="432" y="379"/>
                  </a:lnTo>
                  <a:cubicBezTo>
                    <a:pt x="454" y="369"/>
                    <a:pt x="477" y="357"/>
                    <a:pt x="500" y="346"/>
                  </a:cubicBezTo>
                  <a:cubicBezTo>
                    <a:pt x="537" y="324"/>
                    <a:pt x="570" y="297"/>
                    <a:pt x="606" y="297"/>
                  </a:cubicBezTo>
                  <a:cubicBezTo>
                    <a:pt x="628" y="297"/>
                    <a:pt x="652" y="307"/>
                    <a:pt x="679" y="334"/>
                  </a:cubicBezTo>
                  <a:cubicBezTo>
                    <a:pt x="691" y="344"/>
                    <a:pt x="703" y="348"/>
                    <a:pt x="713" y="348"/>
                  </a:cubicBezTo>
                  <a:cubicBezTo>
                    <a:pt x="752" y="348"/>
                    <a:pt x="777" y="288"/>
                    <a:pt x="786" y="250"/>
                  </a:cubicBezTo>
                  <a:cubicBezTo>
                    <a:pt x="798" y="155"/>
                    <a:pt x="631" y="0"/>
                    <a:pt x="524" y="0"/>
                  </a:cubicBezTo>
                  <a:close/>
                </a:path>
              </a:pathLst>
            </a:custGeom>
            <a:solidFill>
              <a:srgbClr val="FFC0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1"/>
            <p:cNvSpPr/>
            <p:nvPr/>
          </p:nvSpPr>
          <p:spPr>
            <a:xfrm>
              <a:off x="3865461" y="2656510"/>
              <a:ext cx="38609" cy="27080"/>
            </a:xfrm>
            <a:custGeom>
              <a:rect b="b" l="l" r="r" t="t"/>
              <a:pathLst>
                <a:path extrusionOk="0" h="660" w="941">
                  <a:moveTo>
                    <a:pt x="631" y="0"/>
                  </a:moveTo>
                  <a:cubicBezTo>
                    <a:pt x="607" y="0"/>
                    <a:pt x="584" y="12"/>
                    <a:pt x="572" y="36"/>
                  </a:cubicBezTo>
                  <a:cubicBezTo>
                    <a:pt x="560" y="60"/>
                    <a:pt x="560" y="95"/>
                    <a:pt x="584" y="119"/>
                  </a:cubicBezTo>
                  <a:cubicBezTo>
                    <a:pt x="548" y="95"/>
                    <a:pt x="512" y="60"/>
                    <a:pt x="476" y="36"/>
                  </a:cubicBezTo>
                  <a:cubicBezTo>
                    <a:pt x="393" y="36"/>
                    <a:pt x="322" y="48"/>
                    <a:pt x="250" y="95"/>
                  </a:cubicBezTo>
                  <a:cubicBezTo>
                    <a:pt x="322" y="107"/>
                    <a:pt x="369" y="143"/>
                    <a:pt x="441" y="179"/>
                  </a:cubicBezTo>
                  <a:cubicBezTo>
                    <a:pt x="393" y="191"/>
                    <a:pt x="369" y="203"/>
                    <a:pt x="333" y="203"/>
                  </a:cubicBezTo>
                  <a:cubicBezTo>
                    <a:pt x="357" y="250"/>
                    <a:pt x="369" y="274"/>
                    <a:pt x="429" y="274"/>
                  </a:cubicBezTo>
                  <a:cubicBezTo>
                    <a:pt x="476" y="274"/>
                    <a:pt x="512" y="322"/>
                    <a:pt x="476" y="357"/>
                  </a:cubicBezTo>
                  <a:cubicBezTo>
                    <a:pt x="464" y="381"/>
                    <a:pt x="464" y="417"/>
                    <a:pt x="417" y="417"/>
                  </a:cubicBezTo>
                  <a:cubicBezTo>
                    <a:pt x="417" y="405"/>
                    <a:pt x="405" y="381"/>
                    <a:pt x="393" y="357"/>
                  </a:cubicBezTo>
                  <a:cubicBezTo>
                    <a:pt x="393" y="345"/>
                    <a:pt x="381" y="334"/>
                    <a:pt x="369" y="322"/>
                  </a:cubicBezTo>
                  <a:cubicBezTo>
                    <a:pt x="353" y="305"/>
                    <a:pt x="339" y="296"/>
                    <a:pt x="326" y="296"/>
                  </a:cubicBezTo>
                  <a:cubicBezTo>
                    <a:pt x="311" y="296"/>
                    <a:pt x="299" y="308"/>
                    <a:pt x="286" y="334"/>
                  </a:cubicBezTo>
                  <a:cubicBezTo>
                    <a:pt x="262" y="357"/>
                    <a:pt x="250" y="405"/>
                    <a:pt x="214" y="417"/>
                  </a:cubicBezTo>
                  <a:cubicBezTo>
                    <a:pt x="131" y="429"/>
                    <a:pt x="83" y="500"/>
                    <a:pt x="0" y="500"/>
                  </a:cubicBezTo>
                  <a:cubicBezTo>
                    <a:pt x="83" y="512"/>
                    <a:pt x="167" y="512"/>
                    <a:pt x="250" y="512"/>
                  </a:cubicBezTo>
                  <a:cubicBezTo>
                    <a:pt x="264" y="512"/>
                    <a:pt x="279" y="510"/>
                    <a:pt x="292" y="510"/>
                  </a:cubicBezTo>
                  <a:cubicBezTo>
                    <a:pt x="313" y="510"/>
                    <a:pt x="331" y="515"/>
                    <a:pt x="345" y="536"/>
                  </a:cubicBezTo>
                  <a:cubicBezTo>
                    <a:pt x="393" y="595"/>
                    <a:pt x="476" y="595"/>
                    <a:pt x="536" y="655"/>
                  </a:cubicBezTo>
                  <a:cubicBezTo>
                    <a:pt x="536" y="658"/>
                    <a:pt x="538" y="660"/>
                    <a:pt x="540" y="660"/>
                  </a:cubicBezTo>
                  <a:cubicBezTo>
                    <a:pt x="548" y="660"/>
                    <a:pt x="563" y="649"/>
                    <a:pt x="572" y="631"/>
                  </a:cubicBezTo>
                  <a:cubicBezTo>
                    <a:pt x="596" y="591"/>
                    <a:pt x="626" y="567"/>
                    <a:pt x="665" y="567"/>
                  </a:cubicBezTo>
                  <a:cubicBezTo>
                    <a:pt x="683" y="567"/>
                    <a:pt x="703" y="572"/>
                    <a:pt x="726" y="584"/>
                  </a:cubicBezTo>
                  <a:cubicBezTo>
                    <a:pt x="748" y="591"/>
                    <a:pt x="777" y="610"/>
                    <a:pt x="800" y="610"/>
                  </a:cubicBezTo>
                  <a:cubicBezTo>
                    <a:pt x="816" y="610"/>
                    <a:pt x="829" y="601"/>
                    <a:pt x="834" y="572"/>
                  </a:cubicBezTo>
                  <a:cubicBezTo>
                    <a:pt x="845" y="512"/>
                    <a:pt x="941" y="476"/>
                    <a:pt x="869" y="405"/>
                  </a:cubicBezTo>
                  <a:cubicBezTo>
                    <a:pt x="851" y="381"/>
                    <a:pt x="831" y="372"/>
                    <a:pt x="807" y="372"/>
                  </a:cubicBezTo>
                  <a:cubicBezTo>
                    <a:pt x="783" y="372"/>
                    <a:pt x="756" y="381"/>
                    <a:pt x="726" y="393"/>
                  </a:cubicBezTo>
                  <a:cubicBezTo>
                    <a:pt x="703" y="405"/>
                    <a:pt x="679" y="429"/>
                    <a:pt x="643" y="429"/>
                  </a:cubicBezTo>
                  <a:cubicBezTo>
                    <a:pt x="667" y="345"/>
                    <a:pt x="679" y="262"/>
                    <a:pt x="762" y="214"/>
                  </a:cubicBezTo>
                  <a:cubicBezTo>
                    <a:pt x="834" y="179"/>
                    <a:pt x="786" y="131"/>
                    <a:pt x="762" y="84"/>
                  </a:cubicBezTo>
                  <a:cubicBezTo>
                    <a:pt x="750" y="72"/>
                    <a:pt x="738" y="60"/>
                    <a:pt x="726" y="36"/>
                  </a:cubicBezTo>
                  <a:cubicBezTo>
                    <a:pt x="714" y="36"/>
                    <a:pt x="703" y="24"/>
                    <a:pt x="691" y="12"/>
                  </a:cubicBezTo>
                  <a:cubicBezTo>
                    <a:pt x="667" y="12"/>
                    <a:pt x="655" y="12"/>
                    <a:pt x="631" y="0"/>
                  </a:cubicBezTo>
                  <a:close/>
                </a:path>
              </a:pathLst>
            </a:custGeom>
            <a:solidFill>
              <a:srgbClr val="FFC8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1"/>
            <p:cNvSpPr/>
            <p:nvPr/>
          </p:nvSpPr>
          <p:spPr>
            <a:xfrm>
              <a:off x="3851757" y="2678133"/>
              <a:ext cx="55760" cy="20925"/>
            </a:xfrm>
            <a:custGeom>
              <a:rect b="b" l="l" r="r" t="t"/>
              <a:pathLst>
                <a:path extrusionOk="0" h="510" w="1359">
                  <a:moveTo>
                    <a:pt x="87" y="0"/>
                  </a:moveTo>
                  <a:cubicBezTo>
                    <a:pt x="72" y="0"/>
                    <a:pt x="55" y="7"/>
                    <a:pt x="36" y="21"/>
                  </a:cubicBezTo>
                  <a:cubicBezTo>
                    <a:pt x="1" y="57"/>
                    <a:pt x="1" y="92"/>
                    <a:pt x="25" y="140"/>
                  </a:cubicBezTo>
                  <a:cubicBezTo>
                    <a:pt x="84" y="235"/>
                    <a:pt x="179" y="283"/>
                    <a:pt x="298" y="307"/>
                  </a:cubicBezTo>
                  <a:cubicBezTo>
                    <a:pt x="309" y="309"/>
                    <a:pt x="321" y="309"/>
                    <a:pt x="332" y="309"/>
                  </a:cubicBezTo>
                  <a:cubicBezTo>
                    <a:pt x="345" y="309"/>
                    <a:pt x="357" y="309"/>
                    <a:pt x="369" y="309"/>
                  </a:cubicBezTo>
                  <a:cubicBezTo>
                    <a:pt x="406" y="309"/>
                    <a:pt x="439" y="315"/>
                    <a:pt x="453" y="366"/>
                  </a:cubicBezTo>
                  <a:cubicBezTo>
                    <a:pt x="477" y="390"/>
                    <a:pt x="513" y="390"/>
                    <a:pt x="548" y="390"/>
                  </a:cubicBezTo>
                  <a:cubicBezTo>
                    <a:pt x="727" y="402"/>
                    <a:pt x="906" y="438"/>
                    <a:pt x="1084" y="485"/>
                  </a:cubicBezTo>
                  <a:cubicBezTo>
                    <a:pt x="1135" y="501"/>
                    <a:pt x="1172" y="510"/>
                    <a:pt x="1203" y="510"/>
                  </a:cubicBezTo>
                  <a:cubicBezTo>
                    <a:pt x="1266" y="510"/>
                    <a:pt x="1298" y="471"/>
                    <a:pt x="1346" y="366"/>
                  </a:cubicBezTo>
                  <a:cubicBezTo>
                    <a:pt x="1358" y="342"/>
                    <a:pt x="1358" y="330"/>
                    <a:pt x="1358" y="307"/>
                  </a:cubicBezTo>
                  <a:cubicBezTo>
                    <a:pt x="1358" y="295"/>
                    <a:pt x="1358" y="283"/>
                    <a:pt x="1346" y="259"/>
                  </a:cubicBezTo>
                  <a:cubicBezTo>
                    <a:pt x="1334" y="259"/>
                    <a:pt x="1322" y="259"/>
                    <a:pt x="1310" y="271"/>
                  </a:cubicBezTo>
                  <a:cubicBezTo>
                    <a:pt x="1310" y="283"/>
                    <a:pt x="1310" y="319"/>
                    <a:pt x="1287" y="319"/>
                  </a:cubicBezTo>
                  <a:cubicBezTo>
                    <a:pt x="1227" y="330"/>
                    <a:pt x="1156" y="342"/>
                    <a:pt x="1096" y="390"/>
                  </a:cubicBezTo>
                  <a:cubicBezTo>
                    <a:pt x="1090" y="393"/>
                    <a:pt x="1082" y="395"/>
                    <a:pt x="1075" y="395"/>
                  </a:cubicBezTo>
                  <a:cubicBezTo>
                    <a:pt x="1054" y="395"/>
                    <a:pt x="1030" y="384"/>
                    <a:pt x="1013" y="366"/>
                  </a:cubicBezTo>
                  <a:cubicBezTo>
                    <a:pt x="989" y="330"/>
                    <a:pt x="894" y="271"/>
                    <a:pt x="834" y="247"/>
                  </a:cubicBezTo>
                  <a:cubicBezTo>
                    <a:pt x="787" y="223"/>
                    <a:pt x="739" y="199"/>
                    <a:pt x="691" y="176"/>
                  </a:cubicBezTo>
                  <a:cubicBezTo>
                    <a:pt x="677" y="171"/>
                    <a:pt x="660" y="166"/>
                    <a:pt x="645" y="166"/>
                  </a:cubicBezTo>
                  <a:cubicBezTo>
                    <a:pt x="623" y="166"/>
                    <a:pt x="603" y="176"/>
                    <a:pt x="596" y="211"/>
                  </a:cubicBezTo>
                  <a:cubicBezTo>
                    <a:pt x="584" y="247"/>
                    <a:pt x="560" y="247"/>
                    <a:pt x="537" y="247"/>
                  </a:cubicBezTo>
                  <a:cubicBezTo>
                    <a:pt x="489" y="235"/>
                    <a:pt x="453" y="223"/>
                    <a:pt x="394" y="223"/>
                  </a:cubicBezTo>
                  <a:cubicBezTo>
                    <a:pt x="385" y="225"/>
                    <a:pt x="375" y="226"/>
                    <a:pt x="365" y="226"/>
                  </a:cubicBezTo>
                  <a:cubicBezTo>
                    <a:pt x="320" y="226"/>
                    <a:pt x="264" y="207"/>
                    <a:pt x="215" y="188"/>
                  </a:cubicBezTo>
                  <a:cubicBezTo>
                    <a:pt x="167" y="176"/>
                    <a:pt x="215" y="104"/>
                    <a:pt x="179" y="80"/>
                  </a:cubicBezTo>
                  <a:cubicBezTo>
                    <a:pt x="167" y="68"/>
                    <a:pt x="156" y="57"/>
                    <a:pt x="144" y="45"/>
                  </a:cubicBezTo>
                  <a:cubicBezTo>
                    <a:pt x="129" y="16"/>
                    <a:pt x="110" y="0"/>
                    <a:pt x="87" y="0"/>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1"/>
            <p:cNvSpPr/>
            <p:nvPr/>
          </p:nvSpPr>
          <p:spPr>
            <a:xfrm>
              <a:off x="3843100" y="2675056"/>
              <a:ext cx="29213" cy="22608"/>
            </a:xfrm>
            <a:custGeom>
              <a:rect b="b" l="l" r="r" t="t"/>
              <a:pathLst>
                <a:path extrusionOk="0" h="551" w="712">
                  <a:moveTo>
                    <a:pt x="271" y="1"/>
                  </a:moveTo>
                  <a:cubicBezTo>
                    <a:pt x="93" y="108"/>
                    <a:pt x="57" y="286"/>
                    <a:pt x="21" y="465"/>
                  </a:cubicBezTo>
                  <a:cubicBezTo>
                    <a:pt x="0" y="517"/>
                    <a:pt x="34" y="551"/>
                    <a:pt x="82" y="551"/>
                  </a:cubicBezTo>
                  <a:cubicBezTo>
                    <a:pt x="89" y="551"/>
                    <a:pt x="97" y="550"/>
                    <a:pt x="105" y="548"/>
                  </a:cubicBezTo>
                  <a:cubicBezTo>
                    <a:pt x="152" y="536"/>
                    <a:pt x="200" y="524"/>
                    <a:pt x="247" y="513"/>
                  </a:cubicBezTo>
                  <a:cubicBezTo>
                    <a:pt x="378" y="465"/>
                    <a:pt x="521" y="441"/>
                    <a:pt x="664" y="441"/>
                  </a:cubicBezTo>
                  <a:cubicBezTo>
                    <a:pt x="700" y="429"/>
                    <a:pt x="712" y="405"/>
                    <a:pt x="700" y="370"/>
                  </a:cubicBezTo>
                  <a:cubicBezTo>
                    <a:pt x="688" y="346"/>
                    <a:pt x="676" y="346"/>
                    <a:pt x="652" y="346"/>
                  </a:cubicBezTo>
                  <a:lnTo>
                    <a:pt x="545" y="346"/>
                  </a:lnTo>
                  <a:cubicBezTo>
                    <a:pt x="414" y="334"/>
                    <a:pt x="319" y="274"/>
                    <a:pt x="247" y="179"/>
                  </a:cubicBezTo>
                  <a:cubicBezTo>
                    <a:pt x="224" y="143"/>
                    <a:pt x="247" y="96"/>
                    <a:pt x="307" y="96"/>
                  </a:cubicBezTo>
                  <a:cubicBezTo>
                    <a:pt x="319" y="96"/>
                    <a:pt x="343" y="108"/>
                    <a:pt x="355" y="120"/>
                  </a:cubicBezTo>
                  <a:cubicBezTo>
                    <a:pt x="355" y="24"/>
                    <a:pt x="355" y="24"/>
                    <a:pt x="271" y="1"/>
                  </a:cubicBezTo>
                  <a:close/>
                </a:path>
              </a:pathLst>
            </a:custGeom>
            <a:solidFill>
              <a:srgbClr val="FFB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1"/>
            <p:cNvSpPr/>
            <p:nvPr/>
          </p:nvSpPr>
          <p:spPr>
            <a:xfrm>
              <a:off x="3893280" y="2653967"/>
              <a:ext cx="24495" cy="22731"/>
            </a:xfrm>
            <a:custGeom>
              <a:rect b="b" l="l" r="r" t="t"/>
              <a:pathLst>
                <a:path extrusionOk="0" h="554" w="597">
                  <a:moveTo>
                    <a:pt x="350" y="1"/>
                  </a:moveTo>
                  <a:cubicBezTo>
                    <a:pt x="236" y="1"/>
                    <a:pt x="129" y="38"/>
                    <a:pt x="13" y="38"/>
                  </a:cubicBezTo>
                  <a:cubicBezTo>
                    <a:pt x="1" y="62"/>
                    <a:pt x="1" y="74"/>
                    <a:pt x="13" y="98"/>
                  </a:cubicBezTo>
                  <a:cubicBezTo>
                    <a:pt x="108" y="110"/>
                    <a:pt x="203" y="110"/>
                    <a:pt x="275" y="169"/>
                  </a:cubicBezTo>
                  <a:lnTo>
                    <a:pt x="310" y="169"/>
                  </a:lnTo>
                  <a:cubicBezTo>
                    <a:pt x="331" y="169"/>
                    <a:pt x="356" y="149"/>
                    <a:pt x="371" y="149"/>
                  </a:cubicBezTo>
                  <a:cubicBezTo>
                    <a:pt x="381" y="149"/>
                    <a:pt x="387" y="159"/>
                    <a:pt x="382" y="193"/>
                  </a:cubicBezTo>
                  <a:cubicBezTo>
                    <a:pt x="382" y="217"/>
                    <a:pt x="382" y="229"/>
                    <a:pt x="394" y="241"/>
                  </a:cubicBezTo>
                  <a:cubicBezTo>
                    <a:pt x="417" y="253"/>
                    <a:pt x="453" y="265"/>
                    <a:pt x="465" y="300"/>
                  </a:cubicBezTo>
                  <a:cubicBezTo>
                    <a:pt x="489" y="360"/>
                    <a:pt x="441" y="407"/>
                    <a:pt x="429" y="467"/>
                  </a:cubicBezTo>
                  <a:cubicBezTo>
                    <a:pt x="429" y="503"/>
                    <a:pt x="441" y="538"/>
                    <a:pt x="477" y="550"/>
                  </a:cubicBezTo>
                  <a:cubicBezTo>
                    <a:pt x="484" y="553"/>
                    <a:pt x="490" y="554"/>
                    <a:pt x="495" y="554"/>
                  </a:cubicBezTo>
                  <a:cubicBezTo>
                    <a:pt x="521" y="554"/>
                    <a:pt x="539" y="534"/>
                    <a:pt x="548" y="515"/>
                  </a:cubicBezTo>
                  <a:cubicBezTo>
                    <a:pt x="572" y="479"/>
                    <a:pt x="584" y="443"/>
                    <a:pt x="584" y="407"/>
                  </a:cubicBezTo>
                  <a:cubicBezTo>
                    <a:pt x="596" y="312"/>
                    <a:pt x="572" y="217"/>
                    <a:pt x="584" y="122"/>
                  </a:cubicBezTo>
                  <a:cubicBezTo>
                    <a:pt x="584" y="86"/>
                    <a:pt x="560" y="62"/>
                    <a:pt x="525" y="38"/>
                  </a:cubicBezTo>
                  <a:cubicBezTo>
                    <a:pt x="489" y="15"/>
                    <a:pt x="441" y="3"/>
                    <a:pt x="394" y="3"/>
                  </a:cubicBezTo>
                  <a:cubicBezTo>
                    <a:pt x="379" y="1"/>
                    <a:pt x="365" y="1"/>
                    <a:pt x="350"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1"/>
            <p:cNvSpPr/>
            <p:nvPr/>
          </p:nvSpPr>
          <p:spPr>
            <a:xfrm>
              <a:off x="3901609" y="2659916"/>
              <a:ext cx="14689" cy="23018"/>
            </a:xfrm>
            <a:custGeom>
              <a:rect b="b" l="l" r="r" t="t"/>
              <a:pathLst>
                <a:path extrusionOk="0" h="561" w="358">
                  <a:moveTo>
                    <a:pt x="136" y="1"/>
                  </a:moveTo>
                  <a:cubicBezTo>
                    <a:pt x="125" y="1"/>
                    <a:pt x="111" y="4"/>
                    <a:pt x="95" y="12"/>
                  </a:cubicBezTo>
                  <a:cubicBezTo>
                    <a:pt x="72" y="24"/>
                    <a:pt x="48" y="48"/>
                    <a:pt x="36" y="84"/>
                  </a:cubicBezTo>
                  <a:cubicBezTo>
                    <a:pt x="36" y="120"/>
                    <a:pt x="36" y="155"/>
                    <a:pt x="48" y="191"/>
                  </a:cubicBezTo>
                  <a:cubicBezTo>
                    <a:pt x="48" y="215"/>
                    <a:pt x="60" y="227"/>
                    <a:pt x="72" y="227"/>
                  </a:cubicBezTo>
                  <a:cubicBezTo>
                    <a:pt x="107" y="262"/>
                    <a:pt x="191" y="274"/>
                    <a:pt x="95" y="346"/>
                  </a:cubicBezTo>
                  <a:cubicBezTo>
                    <a:pt x="0" y="417"/>
                    <a:pt x="24" y="489"/>
                    <a:pt x="131" y="560"/>
                  </a:cubicBezTo>
                  <a:cubicBezTo>
                    <a:pt x="191" y="524"/>
                    <a:pt x="262" y="501"/>
                    <a:pt x="322" y="453"/>
                  </a:cubicBezTo>
                  <a:cubicBezTo>
                    <a:pt x="357" y="441"/>
                    <a:pt x="345" y="393"/>
                    <a:pt x="345" y="370"/>
                  </a:cubicBezTo>
                  <a:cubicBezTo>
                    <a:pt x="326" y="370"/>
                    <a:pt x="307" y="385"/>
                    <a:pt x="288" y="385"/>
                  </a:cubicBezTo>
                  <a:cubicBezTo>
                    <a:pt x="284" y="385"/>
                    <a:pt x="279" y="384"/>
                    <a:pt x="274" y="382"/>
                  </a:cubicBezTo>
                  <a:cubicBezTo>
                    <a:pt x="250" y="358"/>
                    <a:pt x="250" y="322"/>
                    <a:pt x="262" y="298"/>
                  </a:cubicBezTo>
                  <a:cubicBezTo>
                    <a:pt x="274" y="286"/>
                    <a:pt x="286" y="274"/>
                    <a:pt x="298" y="262"/>
                  </a:cubicBezTo>
                  <a:cubicBezTo>
                    <a:pt x="322" y="215"/>
                    <a:pt x="334" y="155"/>
                    <a:pt x="286" y="108"/>
                  </a:cubicBezTo>
                  <a:cubicBezTo>
                    <a:pt x="279" y="101"/>
                    <a:pt x="270" y="99"/>
                    <a:pt x="260" y="99"/>
                  </a:cubicBezTo>
                  <a:cubicBezTo>
                    <a:pt x="249" y="99"/>
                    <a:pt x="237" y="101"/>
                    <a:pt x="226" y="101"/>
                  </a:cubicBezTo>
                  <a:cubicBezTo>
                    <a:pt x="213" y="101"/>
                    <a:pt x="200" y="98"/>
                    <a:pt x="191" y="84"/>
                  </a:cubicBezTo>
                  <a:cubicBezTo>
                    <a:pt x="191" y="72"/>
                    <a:pt x="191" y="60"/>
                    <a:pt x="191" y="48"/>
                  </a:cubicBezTo>
                  <a:cubicBezTo>
                    <a:pt x="175" y="16"/>
                    <a:pt x="159" y="1"/>
                    <a:pt x="136"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1"/>
            <p:cNvSpPr/>
            <p:nvPr/>
          </p:nvSpPr>
          <p:spPr>
            <a:xfrm>
              <a:off x="3905507" y="2678462"/>
              <a:ext cx="9314" cy="12350"/>
            </a:xfrm>
            <a:custGeom>
              <a:rect b="b" l="l" r="r" t="t"/>
              <a:pathLst>
                <a:path extrusionOk="0" h="301" w="227">
                  <a:moveTo>
                    <a:pt x="227" y="1"/>
                  </a:moveTo>
                  <a:cubicBezTo>
                    <a:pt x="143" y="1"/>
                    <a:pt x="72" y="13"/>
                    <a:pt x="36" y="96"/>
                  </a:cubicBezTo>
                  <a:cubicBezTo>
                    <a:pt x="36" y="108"/>
                    <a:pt x="36" y="120"/>
                    <a:pt x="36" y="120"/>
                  </a:cubicBezTo>
                  <a:cubicBezTo>
                    <a:pt x="24" y="168"/>
                    <a:pt x="0" y="215"/>
                    <a:pt x="36" y="263"/>
                  </a:cubicBezTo>
                  <a:cubicBezTo>
                    <a:pt x="36" y="275"/>
                    <a:pt x="36" y="275"/>
                    <a:pt x="36" y="287"/>
                  </a:cubicBezTo>
                  <a:cubicBezTo>
                    <a:pt x="43" y="294"/>
                    <a:pt x="46" y="300"/>
                    <a:pt x="49" y="300"/>
                  </a:cubicBezTo>
                  <a:cubicBezTo>
                    <a:pt x="52" y="300"/>
                    <a:pt x="55" y="297"/>
                    <a:pt x="60" y="287"/>
                  </a:cubicBezTo>
                  <a:cubicBezTo>
                    <a:pt x="131" y="263"/>
                    <a:pt x="179" y="215"/>
                    <a:pt x="191" y="132"/>
                  </a:cubicBezTo>
                  <a:cubicBezTo>
                    <a:pt x="191" y="84"/>
                    <a:pt x="227" y="60"/>
                    <a:pt x="227" y="1"/>
                  </a:cubicBezTo>
                  <a:close/>
                </a:path>
              </a:pathLst>
            </a:custGeom>
            <a:solidFill>
              <a:srgbClr val="FFC0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1"/>
            <p:cNvSpPr/>
            <p:nvPr/>
          </p:nvSpPr>
          <p:spPr>
            <a:xfrm>
              <a:off x="3884992" y="2657947"/>
              <a:ext cx="8698" cy="6031"/>
            </a:xfrm>
            <a:custGeom>
              <a:rect b="b" l="l" r="r" t="t"/>
              <a:pathLst>
                <a:path extrusionOk="0" h="147" w="212">
                  <a:moveTo>
                    <a:pt x="0" y="1"/>
                  </a:moveTo>
                  <a:cubicBezTo>
                    <a:pt x="12" y="84"/>
                    <a:pt x="84" y="96"/>
                    <a:pt x="131" y="144"/>
                  </a:cubicBezTo>
                  <a:cubicBezTo>
                    <a:pt x="133" y="145"/>
                    <a:pt x="136" y="146"/>
                    <a:pt x="139" y="146"/>
                  </a:cubicBezTo>
                  <a:cubicBezTo>
                    <a:pt x="159" y="146"/>
                    <a:pt x="203" y="118"/>
                    <a:pt x="203" y="108"/>
                  </a:cubicBezTo>
                  <a:cubicBezTo>
                    <a:pt x="212" y="81"/>
                    <a:pt x="201" y="68"/>
                    <a:pt x="184" y="68"/>
                  </a:cubicBezTo>
                  <a:cubicBezTo>
                    <a:pt x="179" y="68"/>
                    <a:pt x="173" y="69"/>
                    <a:pt x="167" y="72"/>
                  </a:cubicBezTo>
                  <a:cubicBezTo>
                    <a:pt x="162" y="73"/>
                    <a:pt x="158" y="74"/>
                    <a:pt x="155" y="74"/>
                  </a:cubicBezTo>
                  <a:cubicBezTo>
                    <a:pt x="109" y="74"/>
                    <a:pt x="118" y="12"/>
                    <a:pt x="9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1"/>
            <p:cNvSpPr/>
            <p:nvPr/>
          </p:nvSpPr>
          <p:spPr>
            <a:xfrm>
              <a:off x="3891351" y="2655526"/>
              <a:ext cx="2462" cy="2462"/>
            </a:xfrm>
            <a:custGeom>
              <a:rect b="b" l="l" r="r" t="t"/>
              <a:pathLst>
                <a:path extrusionOk="0" h="60" w="60">
                  <a:moveTo>
                    <a:pt x="60" y="0"/>
                  </a:moveTo>
                  <a:cubicBezTo>
                    <a:pt x="36" y="0"/>
                    <a:pt x="12" y="0"/>
                    <a:pt x="0" y="24"/>
                  </a:cubicBezTo>
                  <a:cubicBezTo>
                    <a:pt x="12" y="60"/>
                    <a:pt x="36" y="60"/>
                    <a:pt x="60" y="60"/>
                  </a:cubicBezTo>
                  <a:cubicBezTo>
                    <a:pt x="60" y="36"/>
                    <a:pt x="60" y="24"/>
                    <a:pt x="60"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1"/>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1"/>
            <p:cNvSpPr/>
            <p:nvPr/>
          </p:nvSpPr>
          <p:spPr>
            <a:xfrm>
              <a:off x="3887413" y="2658726"/>
              <a:ext cx="23510" cy="27736"/>
            </a:xfrm>
            <a:custGeom>
              <a:rect b="b" l="l" r="r" t="t"/>
              <a:pathLst>
                <a:path extrusionOk="0" h="676" w="573">
                  <a:moveTo>
                    <a:pt x="306" y="224"/>
                  </a:moveTo>
                  <a:cubicBezTo>
                    <a:pt x="330" y="224"/>
                    <a:pt x="359" y="246"/>
                    <a:pt x="386" y="246"/>
                  </a:cubicBezTo>
                  <a:cubicBezTo>
                    <a:pt x="397" y="246"/>
                    <a:pt x="407" y="242"/>
                    <a:pt x="418" y="232"/>
                  </a:cubicBezTo>
                  <a:lnTo>
                    <a:pt x="418" y="232"/>
                  </a:lnTo>
                  <a:cubicBezTo>
                    <a:pt x="401" y="252"/>
                    <a:pt x="385" y="259"/>
                    <a:pt x="368" y="259"/>
                  </a:cubicBezTo>
                  <a:cubicBezTo>
                    <a:pt x="342" y="259"/>
                    <a:pt x="315" y="242"/>
                    <a:pt x="288" y="242"/>
                  </a:cubicBezTo>
                  <a:cubicBezTo>
                    <a:pt x="284" y="242"/>
                    <a:pt x="279" y="243"/>
                    <a:pt x="275" y="244"/>
                  </a:cubicBezTo>
                  <a:cubicBezTo>
                    <a:pt x="284" y="229"/>
                    <a:pt x="294" y="224"/>
                    <a:pt x="306" y="224"/>
                  </a:cubicBezTo>
                  <a:close/>
                  <a:moveTo>
                    <a:pt x="251" y="0"/>
                  </a:moveTo>
                  <a:cubicBezTo>
                    <a:pt x="233" y="0"/>
                    <a:pt x="214" y="5"/>
                    <a:pt x="191" y="18"/>
                  </a:cubicBezTo>
                  <a:cubicBezTo>
                    <a:pt x="203" y="41"/>
                    <a:pt x="168" y="77"/>
                    <a:pt x="215" y="89"/>
                  </a:cubicBezTo>
                  <a:cubicBezTo>
                    <a:pt x="263" y="113"/>
                    <a:pt x="239" y="125"/>
                    <a:pt x="215" y="137"/>
                  </a:cubicBezTo>
                  <a:cubicBezTo>
                    <a:pt x="132" y="172"/>
                    <a:pt x="108" y="208"/>
                    <a:pt x="84" y="315"/>
                  </a:cubicBezTo>
                  <a:cubicBezTo>
                    <a:pt x="84" y="339"/>
                    <a:pt x="72" y="351"/>
                    <a:pt x="49" y="363"/>
                  </a:cubicBezTo>
                  <a:cubicBezTo>
                    <a:pt x="37" y="363"/>
                    <a:pt x="25" y="375"/>
                    <a:pt x="25" y="375"/>
                  </a:cubicBezTo>
                  <a:cubicBezTo>
                    <a:pt x="37" y="387"/>
                    <a:pt x="37" y="411"/>
                    <a:pt x="49" y="411"/>
                  </a:cubicBezTo>
                  <a:cubicBezTo>
                    <a:pt x="70" y="419"/>
                    <a:pt x="88" y="423"/>
                    <a:pt x="104" y="423"/>
                  </a:cubicBezTo>
                  <a:cubicBezTo>
                    <a:pt x="135" y="423"/>
                    <a:pt x="161" y="410"/>
                    <a:pt x="191" y="387"/>
                  </a:cubicBezTo>
                  <a:cubicBezTo>
                    <a:pt x="215" y="363"/>
                    <a:pt x="243" y="345"/>
                    <a:pt x="273" y="345"/>
                  </a:cubicBezTo>
                  <a:cubicBezTo>
                    <a:pt x="289" y="345"/>
                    <a:pt x="306" y="350"/>
                    <a:pt x="322" y="363"/>
                  </a:cubicBezTo>
                  <a:cubicBezTo>
                    <a:pt x="322" y="375"/>
                    <a:pt x="334" y="375"/>
                    <a:pt x="334" y="387"/>
                  </a:cubicBezTo>
                  <a:cubicBezTo>
                    <a:pt x="346" y="411"/>
                    <a:pt x="334" y="411"/>
                    <a:pt x="310" y="411"/>
                  </a:cubicBezTo>
                  <a:cubicBezTo>
                    <a:pt x="275" y="411"/>
                    <a:pt x="263" y="434"/>
                    <a:pt x="263" y="470"/>
                  </a:cubicBezTo>
                  <a:cubicBezTo>
                    <a:pt x="263" y="494"/>
                    <a:pt x="299" y="518"/>
                    <a:pt x="263" y="530"/>
                  </a:cubicBezTo>
                  <a:cubicBezTo>
                    <a:pt x="215" y="506"/>
                    <a:pt x="179" y="482"/>
                    <a:pt x="144" y="458"/>
                  </a:cubicBezTo>
                  <a:cubicBezTo>
                    <a:pt x="133" y="456"/>
                    <a:pt x="123" y="455"/>
                    <a:pt x="114" y="455"/>
                  </a:cubicBezTo>
                  <a:cubicBezTo>
                    <a:pt x="72" y="455"/>
                    <a:pt x="42" y="476"/>
                    <a:pt x="13" y="506"/>
                  </a:cubicBezTo>
                  <a:cubicBezTo>
                    <a:pt x="1" y="530"/>
                    <a:pt x="25" y="553"/>
                    <a:pt x="37" y="577"/>
                  </a:cubicBezTo>
                  <a:cubicBezTo>
                    <a:pt x="49" y="589"/>
                    <a:pt x="60" y="589"/>
                    <a:pt x="84" y="589"/>
                  </a:cubicBezTo>
                  <a:lnTo>
                    <a:pt x="263" y="637"/>
                  </a:lnTo>
                  <a:cubicBezTo>
                    <a:pt x="263" y="637"/>
                    <a:pt x="275" y="637"/>
                    <a:pt x="287" y="649"/>
                  </a:cubicBezTo>
                  <a:cubicBezTo>
                    <a:pt x="316" y="667"/>
                    <a:pt x="341" y="675"/>
                    <a:pt x="363" y="675"/>
                  </a:cubicBezTo>
                  <a:cubicBezTo>
                    <a:pt x="411" y="675"/>
                    <a:pt x="444" y="635"/>
                    <a:pt x="477" y="577"/>
                  </a:cubicBezTo>
                  <a:cubicBezTo>
                    <a:pt x="394" y="553"/>
                    <a:pt x="441" y="470"/>
                    <a:pt x="418" y="422"/>
                  </a:cubicBezTo>
                  <a:cubicBezTo>
                    <a:pt x="418" y="411"/>
                    <a:pt x="441" y="399"/>
                    <a:pt x="453" y="399"/>
                  </a:cubicBezTo>
                  <a:cubicBezTo>
                    <a:pt x="466" y="405"/>
                    <a:pt x="486" y="415"/>
                    <a:pt x="502" y="415"/>
                  </a:cubicBezTo>
                  <a:cubicBezTo>
                    <a:pt x="515" y="415"/>
                    <a:pt x="525" y="408"/>
                    <a:pt x="525" y="387"/>
                  </a:cubicBezTo>
                  <a:cubicBezTo>
                    <a:pt x="525" y="351"/>
                    <a:pt x="572" y="291"/>
                    <a:pt x="501" y="268"/>
                  </a:cubicBezTo>
                  <a:cubicBezTo>
                    <a:pt x="465" y="256"/>
                    <a:pt x="441" y="232"/>
                    <a:pt x="418" y="232"/>
                  </a:cubicBezTo>
                  <a:cubicBezTo>
                    <a:pt x="418" y="196"/>
                    <a:pt x="418" y="149"/>
                    <a:pt x="418" y="113"/>
                  </a:cubicBezTo>
                  <a:cubicBezTo>
                    <a:pt x="361" y="75"/>
                    <a:pt x="319" y="0"/>
                    <a:pt x="251" y="0"/>
                  </a:cubicBezTo>
                  <a:close/>
                </a:path>
              </a:pathLst>
            </a:custGeom>
            <a:solidFill>
              <a:srgbClr val="FFC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1"/>
            <p:cNvSpPr/>
            <p:nvPr/>
          </p:nvSpPr>
          <p:spPr>
            <a:xfrm>
              <a:off x="3898327" y="2682401"/>
              <a:ext cx="10134" cy="7755"/>
            </a:xfrm>
            <a:custGeom>
              <a:rect b="b" l="l" r="r" t="t"/>
              <a:pathLst>
                <a:path extrusionOk="0" h="189" w="247">
                  <a:moveTo>
                    <a:pt x="211" y="0"/>
                  </a:moveTo>
                  <a:cubicBezTo>
                    <a:pt x="164" y="48"/>
                    <a:pt x="92" y="48"/>
                    <a:pt x="44" y="72"/>
                  </a:cubicBezTo>
                  <a:cubicBezTo>
                    <a:pt x="44" y="76"/>
                    <a:pt x="43" y="77"/>
                    <a:pt x="41" y="77"/>
                  </a:cubicBezTo>
                  <a:cubicBezTo>
                    <a:pt x="37" y="77"/>
                    <a:pt x="29" y="72"/>
                    <a:pt x="21" y="72"/>
                  </a:cubicBezTo>
                  <a:cubicBezTo>
                    <a:pt x="21" y="84"/>
                    <a:pt x="9" y="107"/>
                    <a:pt x="9" y="131"/>
                  </a:cubicBezTo>
                  <a:cubicBezTo>
                    <a:pt x="0" y="157"/>
                    <a:pt x="4" y="176"/>
                    <a:pt x="25" y="176"/>
                  </a:cubicBezTo>
                  <a:cubicBezTo>
                    <a:pt x="33" y="176"/>
                    <a:pt x="43" y="174"/>
                    <a:pt x="56" y="167"/>
                  </a:cubicBezTo>
                  <a:cubicBezTo>
                    <a:pt x="63" y="160"/>
                    <a:pt x="70" y="153"/>
                    <a:pt x="75" y="153"/>
                  </a:cubicBezTo>
                  <a:cubicBezTo>
                    <a:pt x="78" y="153"/>
                    <a:pt x="80" y="157"/>
                    <a:pt x="80" y="167"/>
                  </a:cubicBezTo>
                  <a:cubicBezTo>
                    <a:pt x="92" y="183"/>
                    <a:pt x="104" y="188"/>
                    <a:pt x="115" y="188"/>
                  </a:cubicBezTo>
                  <a:cubicBezTo>
                    <a:pt x="138" y="188"/>
                    <a:pt x="160" y="167"/>
                    <a:pt x="175" y="167"/>
                  </a:cubicBezTo>
                  <a:lnTo>
                    <a:pt x="211" y="167"/>
                  </a:lnTo>
                  <a:cubicBezTo>
                    <a:pt x="223" y="131"/>
                    <a:pt x="223" y="107"/>
                    <a:pt x="235" y="84"/>
                  </a:cubicBezTo>
                  <a:cubicBezTo>
                    <a:pt x="247" y="48"/>
                    <a:pt x="247" y="24"/>
                    <a:pt x="211"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1"/>
            <p:cNvSpPr/>
            <p:nvPr/>
          </p:nvSpPr>
          <p:spPr>
            <a:xfrm>
              <a:off x="3862507" y="2678954"/>
              <a:ext cx="6401" cy="5908"/>
            </a:xfrm>
            <a:custGeom>
              <a:rect b="b" l="l" r="r" t="t"/>
              <a:pathLst>
                <a:path extrusionOk="0" h="144" w="156">
                  <a:moveTo>
                    <a:pt x="120" y="1"/>
                  </a:moveTo>
                  <a:cubicBezTo>
                    <a:pt x="72" y="1"/>
                    <a:pt x="60" y="25"/>
                    <a:pt x="60" y="72"/>
                  </a:cubicBezTo>
                  <a:cubicBezTo>
                    <a:pt x="60" y="72"/>
                    <a:pt x="60" y="72"/>
                    <a:pt x="48" y="84"/>
                  </a:cubicBezTo>
                  <a:cubicBezTo>
                    <a:pt x="36" y="96"/>
                    <a:pt x="1" y="84"/>
                    <a:pt x="1" y="108"/>
                  </a:cubicBezTo>
                  <a:cubicBezTo>
                    <a:pt x="13" y="120"/>
                    <a:pt x="48" y="132"/>
                    <a:pt x="60" y="144"/>
                  </a:cubicBezTo>
                  <a:cubicBezTo>
                    <a:pt x="108" y="144"/>
                    <a:pt x="144" y="108"/>
                    <a:pt x="155" y="48"/>
                  </a:cubicBezTo>
                  <a:cubicBezTo>
                    <a:pt x="155" y="25"/>
                    <a:pt x="144" y="13"/>
                    <a:pt x="120" y="1"/>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1"/>
            <p:cNvSpPr/>
            <p:nvPr/>
          </p:nvSpPr>
          <p:spPr>
            <a:xfrm>
              <a:off x="3893772" y="2656757"/>
              <a:ext cx="11776" cy="6606"/>
            </a:xfrm>
            <a:custGeom>
              <a:rect b="b" l="l" r="r" t="t"/>
              <a:pathLst>
                <a:path extrusionOk="0" h="161" w="287">
                  <a:moveTo>
                    <a:pt x="147" y="0"/>
                  </a:moveTo>
                  <a:cubicBezTo>
                    <a:pt x="130" y="0"/>
                    <a:pt x="113" y="3"/>
                    <a:pt x="96" y="6"/>
                  </a:cubicBezTo>
                  <a:cubicBezTo>
                    <a:pt x="60" y="6"/>
                    <a:pt x="36" y="18"/>
                    <a:pt x="1" y="30"/>
                  </a:cubicBezTo>
                  <a:lnTo>
                    <a:pt x="36" y="66"/>
                  </a:lnTo>
                  <a:cubicBezTo>
                    <a:pt x="84" y="66"/>
                    <a:pt x="120" y="66"/>
                    <a:pt x="144" y="113"/>
                  </a:cubicBezTo>
                  <a:cubicBezTo>
                    <a:pt x="167" y="161"/>
                    <a:pt x="215" y="161"/>
                    <a:pt x="263" y="161"/>
                  </a:cubicBezTo>
                  <a:cubicBezTo>
                    <a:pt x="263" y="137"/>
                    <a:pt x="275" y="113"/>
                    <a:pt x="286" y="89"/>
                  </a:cubicBezTo>
                  <a:cubicBezTo>
                    <a:pt x="275" y="89"/>
                    <a:pt x="251" y="78"/>
                    <a:pt x="251" y="66"/>
                  </a:cubicBezTo>
                  <a:cubicBezTo>
                    <a:pt x="225" y="15"/>
                    <a:pt x="188" y="0"/>
                    <a:pt x="147"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1"/>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1"/>
            <p:cNvSpPr/>
            <p:nvPr/>
          </p:nvSpPr>
          <p:spPr>
            <a:xfrm>
              <a:off x="3908420" y="2663239"/>
              <a:ext cx="4924" cy="2298"/>
            </a:xfrm>
            <a:custGeom>
              <a:rect b="b" l="l" r="r" t="t"/>
              <a:pathLst>
                <a:path extrusionOk="0" h="56" w="120">
                  <a:moveTo>
                    <a:pt x="67" y="1"/>
                  </a:moveTo>
                  <a:cubicBezTo>
                    <a:pt x="53" y="1"/>
                    <a:pt x="39" y="3"/>
                    <a:pt x="25" y="3"/>
                  </a:cubicBezTo>
                  <a:cubicBezTo>
                    <a:pt x="13" y="3"/>
                    <a:pt x="1" y="15"/>
                    <a:pt x="1" y="39"/>
                  </a:cubicBezTo>
                  <a:cubicBezTo>
                    <a:pt x="9" y="47"/>
                    <a:pt x="18" y="55"/>
                    <a:pt x="26" y="55"/>
                  </a:cubicBezTo>
                  <a:cubicBezTo>
                    <a:pt x="30" y="55"/>
                    <a:pt x="33" y="54"/>
                    <a:pt x="37" y="50"/>
                  </a:cubicBezTo>
                  <a:cubicBezTo>
                    <a:pt x="60" y="50"/>
                    <a:pt x="96" y="39"/>
                    <a:pt x="120" y="27"/>
                  </a:cubicBezTo>
                  <a:cubicBezTo>
                    <a:pt x="106" y="5"/>
                    <a:pt x="87" y="1"/>
                    <a:pt x="67"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1"/>
            <p:cNvSpPr/>
            <p:nvPr/>
          </p:nvSpPr>
          <p:spPr>
            <a:xfrm>
              <a:off x="3895249" y="2665742"/>
              <a:ext cx="9314" cy="6072"/>
            </a:xfrm>
            <a:custGeom>
              <a:rect b="b" l="l" r="r" t="t"/>
              <a:pathLst>
                <a:path extrusionOk="0" h="148" w="227">
                  <a:moveTo>
                    <a:pt x="102" y="1"/>
                  </a:moveTo>
                  <a:cubicBezTo>
                    <a:pt x="91" y="1"/>
                    <a:pt x="84" y="5"/>
                    <a:pt x="84" y="13"/>
                  </a:cubicBezTo>
                  <a:cubicBezTo>
                    <a:pt x="84" y="97"/>
                    <a:pt x="0" y="37"/>
                    <a:pt x="0" y="97"/>
                  </a:cubicBezTo>
                  <a:cubicBezTo>
                    <a:pt x="17" y="97"/>
                    <a:pt x="35" y="96"/>
                    <a:pt x="53" y="96"/>
                  </a:cubicBezTo>
                  <a:cubicBezTo>
                    <a:pt x="99" y="96"/>
                    <a:pt x="145" y="102"/>
                    <a:pt x="179" y="144"/>
                  </a:cubicBezTo>
                  <a:cubicBezTo>
                    <a:pt x="181" y="146"/>
                    <a:pt x="184" y="147"/>
                    <a:pt x="187" y="147"/>
                  </a:cubicBezTo>
                  <a:cubicBezTo>
                    <a:pt x="199" y="147"/>
                    <a:pt x="215" y="128"/>
                    <a:pt x="215" y="109"/>
                  </a:cubicBezTo>
                  <a:cubicBezTo>
                    <a:pt x="227" y="97"/>
                    <a:pt x="227" y="85"/>
                    <a:pt x="227" y="61"/>
                  </a:cubicBezTo>
                  <a:cubicBezTo>
                    <a:pt x="203" y="61"/>
                    <a:pt x="191" y="61"/>
                    <a:pt x="167" y="37"/>
                  </a:cubicBezTo>
                  <a:cubicBezTo>
                    <a:pt x="152" y="14"/>
                    <a:pt x="121" y="1"/>
                    <a:pt x="102"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1"/>
            <p:cNvSpPr/>
            <p:nvPr/>
          </p:nvSpPr>
          <p:spPr>
            <a:xfrm>
              <a:off x="3901117" y="2678298"/>
              <a:ext cx="1969" cy="2175"/>
            </a:xfrm>
            <a:custGeom>
              <a:rect b="b" l="l" r="r" t="t"/>
              <a:pathLst>
                <a:path extrusionOk="0" h="53" w="48">
                  <a:moveTo>
                    <a:pt x="39" y="0"/>
                  </a:moveTo>
                  <a:cubicBezTo>
                    <a:pt x="36" y="0"/>
                    <a:pt x="31" y="1"/>
                    <a:pt x="24" y="5"/>
                  </a:cubicBezTo>
                  <a:cubicBezTo>
                    <a:pt x="12" y="5"/>
                    <a:pt x="0" y="17"/>
                    <a:pt x="0" y="17"/>
                  </a:cubicBezTo>
                  <a:cubicBezTo>
                    <a:pt x="0" y="41"/>
                    <a:pt x="12" y="53"/>
                    <a:pt x="24" y="53"/>
                  </a:cubicBezTo>
                  <a:cubicBezTo>
                    <a:pt x="48" y="53"/>
                    <a:pt x="48" y="41"/>
                    <a:pt x="48" y="17"/>
                  </a:cubicBezTo>
                  <a:cubicBezTo>
                    <a:pt x="48" y="8"/>
                    <a:pt x="48" y="0"/>
                    <a:pt x="39"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1"/>
            <p:cNvSpPr/>
            <p:nvPr/>
          </p:nvSpPr>
          <p:spPr>
            <a:xfrm rot="-3652980">
              <a:off x="1652665" y="496891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 name="Google Shape;217;p11"/>
          <p:cNvSpPr/>
          <p:nvPr/>
        </p:nvSpPr>
        <p:spPr>
          <a:xfrm>
            <a:off x="433058" y="27649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1"/>
          <p:cNvSpPr/>
          <p:nvPr/>
        </p:nvSpPr>
        <p:spPr>
          <a:xfrm rot="5400000">
            <a:off x="6296763" y="111788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1"/>
          <p:cNvSpPr/>
          <p:nvPr/>
        </p:nvSpPr>
        <p:spPr>
          <a:xfrm rot="5400000">
            <a:off x="7783863" y="297688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0" name="Google Shape;220;p11"/>
          <p:cNvPicPr preferRelativeResize="0"/>
          <p:nvPr/>
        </p:nvPicPr>
        <p:blipFill>
          <a:blip r:embed="rId2">
            <a:alphaModFix/>
          </a:blip>
          <a:stretch>
            <a:fillRect/>
          </a:stretch>
        </p:blipFill>
        <p:spPr>
          <a:xfrm>
            <a:off x="487975" y="393013"/>
            <a:ext cx="1963225" cy="1031875"/>
          </a:xfrm>
          <a:prstGeom prst="rect">
            <a:avLst/>
          </a:prstGeom>
          <a:noFill/>
          <a:ln>
            <a:noFill/>
          </a:ln>
        </p:spPr>
      </p:pic>
      <p:pic>
        <p:nvPicPr>
          <p:cNvPr id="221" name="Google Shape;221;p11"/>
          <p:cNvPicPr preferRelativeResize="0"/>
          <p:nvPr/>
        </p:nvPicPr>
        <p:blipFill>
          <a:blip r:embed="rId3">
            <a:alphaModFix/>
          </a:blip>
          <a:stretch>
            <a:fillRect/>
          </a:stretch>
        </p:blipFill>
        <p:spPr>
          <a:xfrm flipH="1">
            <a:off x="-911191" y="-630443"/>
            <a:ext cx="2990326" cy="1596723"/>
          </a:xfrm>
          <a:prstGeom prst="rect">
            <a:avLst/>
          </a:prstGeom>
          <a:noFill/>
          <a:ln>
            <a:noFill/>
          </a:ln>
        </p:spPr>
      </p:pic>
      <p:pic>
        <p:nvPicPr>
          <p:cNvPr id="222" name="Google Shape;222;p11"/>
          <p:cNvPicPr preferRelativeResize="0"/>
          <p:nvPr/>
        </p:nvPicPr>
        <p:blipFill>
          <a:blip r:embed="rId4">
            <a:alphaModFix/>
          </a:blip>
          <a:stretch>
            <a:fillRect/>
          </a:stretch>
        </p:blipFill>
        <p:spPr>
          <a:xfrm>
            <a:off x="7555975" y="315050"/>
            <a:ext cx="2173509" cy="1478525"/>
          </a:xfrm>
          <a:prstGeom prst="rect">
            <a:avLst/>
          </a:prstGeom>
          <a:noFill/>
          <a:ln>
            <a:noFill/>
          </a:ln>
        </p:spPr>
      </p:pic>
      <p:pic>
        <p:nvPicPr>
          <p:cNvPr id="223" name="Google Shape;223;p11"/>
          <p:cNvPicPr preferRelativeResize="0"/>
          <p:nvPr/>
        </p:nvPicPr>
        <p:blipFill>
          <a:blip r:embed="rId3">
            <a:alphaModFix/>
          </a:blip>
          <a:stretch>
            <a:fillRect/>
          </a:stretch>
        </p:blipFill>
        <p:spPr>
          <a:xfrm>
            <a:off x="2079125" y="4152725"/>
            <a:ext cx="3091075" cy="1478525"/>
          </a:xfrm>
          <a:prstGeom prst="rect">
            <a:avLst/>
          </a:prstGeom>
          <a:noFill/>
          <a:ln>
            <a:noFill/>
          </a:ln>
        </p:spPr>
      </p:pic>
      <p:pic>
        <p:nvPicPr>
          <p:cNvPr id="224" name="Google Shape;224;p11"/>
          <p:cNvPicPr preferRelativeResize="0"/>
          <p:nvPr/>
        </p:nvPicPr>
        <p:blipFill>
          <a:blip r:embed="rId5">
            <a:alphaModFix/>
          </a:blip>
          <a:stretch>
            <a:fillRect/>
          </a:stretch>
        </p:blipFill>
        <p:spPr>
          <a:xfrm rot="-1269215">
            <a:off x="5916362" y="3519979"/>
            <a:ext cx="4589281" cy="2167041"/>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5"/>
        </a:solidFill>
      </p:bgPr>
    </p:bg>
    <p:spTree>
      <p:nvGrpSpPr>
        <p:cNvPr id="225" name="Shape 22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
  <p:cSld name="CUSTOM_10">
    <p:spTree>
      <p:nvGrpSpPr>
        <p:cNvPr id="226" name="Shape 226"/>
        <p:cNvGrpSpPr/>
        <p:nvPr/>
      </p:nvGrpSpPr>
      <p:grpSpPr>
        <a:xfrm>
          <a:off x="0" y="0"/>
          <a:ext cx="0" cy="0"/>
          <a:chOff x="0" y="0"/>
          <a:chExt cx="0" cy="0"/>
        </a:xfrm>
      </p:grpSpPr>
      <p:sp>
        <p:nvSpPr>
          <p:cNvPr id="227" name="Google Shape;227;p13"/>
          <p:cNvSpPr txBox="1"/>
          <p:nvPr>
            <p:ph hasCustomPrompt="1" type="title"/>
          </p:nvPr>
        </p:nvSpPr>
        <p:spPr>
          <a:xfrm>
            <a:off x="4295853" y="2703257"/>
            <a:ext cx="9486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28" name="Google Shape;228;p13"/>
          <p:cNvSpPr txBox="1"/>
          <p:nvPr>
            <p:ph hasCustomPrompt="1" idx="2" type="title"/>
          </p:nvPr>
        </p:nvSpPr>
        <p:spPr>
          <a:xfrm>
            <a:off x="6851537" y="2703257"/>
            <a:ext cx="9486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29" name="Google Shape;229;p13"/>
          <p:cNvSpPr txBox="1"/>
          <p:nvPr>
            <p:ph hasCustomPrompt="1" idx="3" type="title"/>
          </p:nvPr>
        </p:nvSpPr>
        <p:spPr>
          <a:xfrm>
            <a:off x="1728450" y="858075"/>
            <a:ext cx="9486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30" name="Google Shape;230;p13"/>
          <p:cNvSpPr txBox="1"/>
          <p:nvPr>
            <p:ph hasCustomPrompt="1" idx="4" type="title"/>
          </p:nvPr>
        </p:nvSpPr>
        <p:spPr>
          <a:xfrm>
            <a:off x="4295853" y="858075"/>
            <a:ext cx="9486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chemeClr val="accent3"/>
              </a:buClr>
              <a:buSzPts val="4800"/>
              <a:buNone/>
              <a:defRPr sz="3500">
                <a:solidFill>
                  <a:schemeClr val="accent5"/>
                </a:solidFill>
              </a:defRPr>
            </a:lvl1pPr>
            <a:lvl2pPr lvl="1"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231" name="Google Shape;231;p13"/>
          <p:cNvSpPr/>
          <p:nvPr/>
        </p:nvSpPr>
        <p:spPr>
          <a:xfrm>
            <a:off x="1239719" y="2700890"/>
            <a:ext cx="3044" cy="25"/>
          </a:xfrm>
          <a:custGeom>
            <a:rect b="b" l="l" r="r" t="t"/>
            <a:pathLst>
              <a:path extrusionOk="0" h="1" w="101">
                <a:moveTo>
                  <a:pt x="101" y="1"/>
                </a:moveTo>
                <a:lnTo>
                  <a:pt x="0" y="1"/>
                </a:lnTo>
                <a:lnTo>
                  <a:pt x="0" y="1"/>
                </a:lnTo>
                <a:close/>
              </a:path>
            </a:pathLst>
          </a:custGeom>
          <a:solidFill>
            <a:srgbClr val="CEF2F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2" name="Google Shape;232;p13"/>
          <p:cNvSpPr txBox="1"/>
          <p:nvPr>
            <p:ph idx="5" type="ctrTitle"/>
          </p:nvPr>
        </p:nvSpPr>
        <p:spPr>
          <a:xfrm>
            <a:off x="3672000" y="3432845"/>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3" name="Google Shape;233;p13"/>
          <p:cNvSpPr txBox="1"/>
          <p:nvPr>
            <p:ph idx="1" type="subTitle"/>
          </p:nvPr>
        </p:nvSpPr>
        <p:spPr>
          <a:xfrm>
            <a:off x="3672000" y="3776540"/>
            <a:ext cx="2196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4" name="Google Shape;234;p13"/>
          <p:cNvSpPr txBox="1"/>
          <p:nvPr>
            <p:ph idx="6" type="ctrTitle"/>
          </p:nvPr>
        </p:nvSpPr>
        <p:spPr>
          <a:xfrm>
            <a:off x="6227679" y="3432845"/>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5" name="Google Shape;235;p13"/>
          <p:cNvSpPr txBox="1"/>
          <p:nvPr>
            <p:ph idx="7" type="subTitle"/>
          </p:nvPr>
        </p:nvSpPr>
        <p:spPr>
          <a:xfrm>
            <a:off x="6227679" y="3776541"/>
            <a:ext cx="2196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6" name="Google Shape;236;p13"/>
          <p:cNvSpPr txBox="1"/>
          <p:nvPr>
            <p:ph idx="8" type="ctrTitle"/>
          </p:nvPr>
        </p:nvSpPr>
        <p:spPr>
          <a:xfrm>
            <a:off x="1104600" y="1542003"/>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7" name="Google Shape;237;p13"/>
          <p:cNvSpPr txBox="1"/>
          <p:nvPr>
            <p:ph idx="9" type="subTitle"/>
          </p:nvPr>
        </p:nvSpPr>
        <p:spPr>
          <a:xfrm>
            <a:off x="1104750" y="1885618"/>
            <a:ext cx="21960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8" name="Google Shape;238;p13"/>
          <p:cNvSpPr txBox="1"/>
          <p:nvPr>
            <p:ph idx="13" type="ctrTitle"/>
          </p:nvPr>
        </p:nvSpPr>
        <p:spPr>
          <a:xfrm>
            <a:off x="3671999" y="1542003"/>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39" name="Google Shape;239;p13"/>
          <p:cNvSpPr txBox="1"/>
          <p:nvPr>
            <p:ph idx="14" type="subTitle"/>
          </p:nvPr>
        </p:nvSpPr>
        <p:spPr>
          <a:xfrm>
            <a:off x="3672149" y="1885618"/>
            <a:ext cx="21960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0" name="Google Shape;240;p13"/>
          <p:cNvSpPr txBox="1"/>
          <p:nvPr>
            <p:ph hasCustomPrompt="1" idx="15" type="title"/>
          </p:nvPr>
        </p:nvSpPr>
        <p:spPr>
          <a:xfrm>
            <a:off x="6851537" y="858075"/>
            <a:ext cx="9486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Clr>
                <a:srgbClr val="FDB2AD"/>
              </a:buClr>
              <a:buSzPts val="4800"/>
              <a:buNone/>
              <a:defRPr sz="3500">
                <a:solidFill>
                  <a:schemeClr val="accent5"/>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41" name="Google Shape;241;p13"/>
          <p:cNvSpPr txBox="1"/>
          <p:nvPr>
            <p:ph idx="16" type="ctrTitle"/>
          </p:nvPr>
        </p:nvSpPr>
        <p:spPr>
          <a:xfrm>
            <a:off x="6227679" y="1542003"/>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42" name="Google Shape;242;p13"/>
          <p:cNvSpPr txBox="1"/>
          <p:nvPr>
            <p:ph idx="17" type="subTitle"/>
          </p:nvPr>
        </p:nvSpPr>
        <p:spPr>
          <a:xfrm>
            <a:off x="6227829" y="1885618"/>
            <a:ext cx="21960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3" name="Google Shape;243;p13"/>
          <p:cNvSpPr/>
          <p:nvPr/>
        </p:nvSpPr>
        <p:spPr>
          <a:xfrm>
            <a:off x="530881" y="654593"/>
            <a:ext cx="93177" cy="130952"/>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3"/>
          <p:cNvSpPr/>
          <p:nvPr/>
        </p:nvSpPr>
        <p:spPr>
          <a:xfrm rot="4190688">
            <a:off x="5949512" y="1071297"/>
            <a:ext cx="155707" cy="69602"/>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3"/>
          <p:cNvSpPr/>
          <p:nvPr/>
        </p:nvSpPr>
        <p:spPr>
          <a:xfrm rot="6592150">
            <a:off x="8621192" y="1937603"/>
            <a:ext cx="95106" cy="74103"/>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3"/>
          <p:cNvSpPr/>
          <p:nvPr/>
        </p:nvSpPr>
        <p:spPr>
          <a:xfrm rot="3575296">
            <a:off x="1475040" y="624681"/>
            <a:ext cx="157637" cy="112896"/>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3"/>
          <p:cNvSpPr/>
          <p:nvPr/>
        </p:nvSpPr>
        <p:spPr>
          <a:xfrm rot="3913652">
            <a:off x="3584838" y="727250"/>
            <a:ext cx="104056" cy="78712"/>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3"/>
          <p:cNvSpPr/>
          <p:nvPr/>
        </p:nvSpPr>
        <p:spPr>
          <a:xfrm>
            <a:off x="5363132" y="4578731"/>
            <a:ext cx="85515" cy="171620"/>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3"/>
          <p:cNvSpPr/>
          <p:nvPr/>
        </p:nvSpPr>
        <p:spPr>
          <a:xfrm>
            <a:off x="6658572" y="4711382"/>
            <a:ext cx="97678" cy="140972"/>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3"/>
          <p:cNvSpPr/>
          <p:nvPr/>
        </p:nvSpPr>
        <p:spPr>
          <a:xfrm>
            <a:off x="8423999" y="424984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3"/>
          <p:cNvSpPr/>
          <p:nvPr/>
        </p:nvSpPr>
        <p:spPr>
          <a:xfrm>
            <a:off x="1184608" y="42110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3"/>
          <p:cNvSpPr/>
          <p:nvPr/>
        </p:nvSpPr>
        <p:spPr>
          <a:xfrm>
            <a:off x="8021908" y="6556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3"/>
          <p:cNvSpPr/>
          <p:nvPr/>
        </p:nvSpPr>
        <p:spPr>
          <a:xfrm>
            <a:off x="5788396" y="322400"/>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1">
  <p:cSld name="CUSTOM_13">
    <p:spTree>
      <p:nvGrpSpPr>
        <p:cNvPr id="254" name="Shape 254"/>
        <p:cNvGrpSpPr/>
        <p:nvPr/>
      </p:nvGrpSpPr>
      <p:grpSpPr>
        <a:xfrm>
          <a:off x="0" y="0"/>
          <a:ext cx="0" cy="0"/>
          <a:chOff x="0" y="0"/>
          <a:chExt cx="0" cy="0"/>
        </a:xfrm>
      </p:grpSpPr>
      <p:sp>
        <p:nvSpPr>
          <p:cNvPr id="255" name="Google Shape;255;p14"/>
          <p:cNvSpPr txBox="1"/>
          <p:nvPr>
            <p:ph hasCustomPrompt="1" type="title"/>
          </p:nvPr>
        </p:nvSpPr>
        <p:spPr>
          <a:xfrm>
            <a:off x="1065347" y="1543875"/>
            <a:ext cx="8409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accent3"/>
              </a:buClr>
              <a:buSzPts val="4800"/>
              <a:buNone/>
              <a:defRPr sz="3500">
                <a:solidFill>
                  <a:schemeClr val="dk2"/>
                </a:solidFill>
              </a:defRPr>
            </a:lvl1pPr>
            <a:lvl2pPr lvl="1"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256" name="Google Shape;256;p14"/>
          <p:cNvSpPr txBox="1"/>
          <p:nvPr>
            <p:ph idx="2" type="ctrTitle"/>
          </p:nvPr>
        </p:nvSpPr>
        <p:spPr>
          <a:xfrm>
            <a:off x="1935747" y="1389600"/>
            <a:ext cx="2378400" cy="3783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None/>
              <a:defRPr sz="2000">
                <a:solidFill>
                  <a:schemeClr val="dk2"/>
                </a:solidFill>
              </a:defRPr>
            </a:lvl1pPr>
            <a:lvl2pPr lvl="1" rtl="0">
              <a:spcBef>
                <a:spcPts val="0"/>
              </a:spcBef>
              <a:spcAft>
                <a:spcPts val="0"/>
              </a:spcAft>
              <a:buSzPts val="2000"/>
              <a:buFont typeface="Montserrat"/>
              <a:buNone/>
              <a:defRPr b="1" sz="2000">
                <a:latin typeface="Montserrat"/>
                <a:ea typeface="Montserrat"/>
                <a:cs typeface="Montserrat"/>
                <a:sym typeface="Montserrat"/>
              </a:defRPr>
            </a:lvl2pPr>
            <a:lvl3pPr lvl="2" rtl="0">
              <a:spcBef>
                <a:spcPts val="0"/>
              </a:spcBef>
              <a:spcAft>
                <a:spcPts val="0"/>
              </a:spcAft>
              <a:buSzPts val="2000"/>
              <a:buFont typeface="Montserrat"/>
              <a:buNone/>
              <a:defRPr b="1" sz="2000">
                <a:latin typeface="Montserrat"/>
                <a:ea typeface="Montserrat"/>
                <a:cs typeface="Montserrat"/>
                <a:sym typeface="Montserrat"/>
              </a:defRPr>
            </a:lvl3pPr>
            <a:lvl4pPr lvl="3" rtl="0">
              <a:spcBef>
                <a:spcPts val="0"/>
              </a:spcBef>
              <a:spcAft>
                <a:spcPts val="0"/>
              </a:spcAft>
              <a:buSzPts val="2000"/>
              <a:buFont typeface="Montserrat"/>
              <a:buNone/>
              <a:defRPr b="1" sz="2000">
                <a:latin typeface="Montserrat"/>
                <a:ea typeface="Montserrat"/>
                <a:cs typeface="Montserrat"/>
                <a:sym typeface="Montserrat"/>
              </a:defRPr>
            </a:lvl4pPr>
            <a:lvl5pPr lvl="4" rtl="0">
              <a:spcBef>
                <a:spcPts val="0"/>
              </a:spcBef>
              <a:spcAft>
                <a:spcPts val="0"/>
              </a:spcAft>
              <a:buSzPts val="2000"/>
              <a:buFont typeface="Montserrat"/>
              <a:buNone/>
              <a:defRPr b="1" sz="2000">
                <a:latin typeface="Montserrat"/>
                <a:ea typeface="Montserrat"/>
                <a:cs typeface="Montserrat"/>
                <a:sym typeface="Montserrat"/>
              </a:defRPr>
            </a:lvl5pPr>
            <a:lvl6pPr lvl="5" rtl="0">
              <a:spcBef>
                <a:spcPts val="0"/>
              </a:spcBef>
              <a:spcAft>
                <a:spcPts val="0"/>
              </a:spcAft>
              <a:buSzPts val="2000"/>
              <a:buFont typeface="Montserrat"/>
              <a:buNone/>
              <a:defRPr b="1" sz="2000">
                <a:latin typeface="Montserrat"/>
                <a:ea typeface="Montserrat"/>
                <a:cs typeface="Montserrat"/>
                <a:sym typeface="Montserrat"/>
              </a:defRPr>
            </a:lvl6pPr>
            <a:lvl7pPr lvl="6" rtl="0">
              <a:spcBef>
                <a:spcPts val="0"/>
              </a:spcBef>
              <a:spcAft>
                <a:spcPts val="0"/>
              </a:spcAft>
              <a:buSzPts val="2000"/>
              <a:buFont typeface="Montserrat"/>
              <a:buNone/>
              <a:defRPr b="1" sz="2000">
                <a:latin typeface="Montserrat"/>
                <a:ea typeface="Montserrat"/>
                <a:cs typeface="Montserrat"/>
                <a:sym typeface="Montserrat"/>
              </a:defRPr>
            </a:lvl7pPr>
            <a:lvl8pPr lvl="7" rtl="0">
              <a:spcBef>
                <a:spcPts val="0"/>
              </a:spcBef>
              <a:spcAft>
                <a:spcPts val="0"/>
              </a:spcAft>
              <a:buSzPts val="2000"/>
              <a:buFont typeface="Montserrat"/>
              <a:buNone/>
              <a:defRPr b="1" sz="2000">
                <a:latin typeface="Montserrat"/>
                <a:ea typeface="Montserrat"/>
                <a:cs typeface="Montserrat"/>
                <a:sym typeface="Montserrat"/>
              </a:defRPr>
            </a:lvl8pPr>
            <a:lvl9pPr lvl="8" rtl="0">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57" name="Google Shape;257;p14"/>
          <p:cNvSpPr txBox="1"/>
          <p:nvPr>
            <p:ph idx="1" type="subTitle"/>
          </p:nvPr>
        </p:nvSpPr>
        <p:spPr>
          <a:xfrm>
            <a:off x="1935747" y="1733219"/>
            <a:ext cx="23778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58" name="Google Shape;258;p14"/>
          <p:cNvSpPr txBox="1"/>
          <p:nvPr>
            <p:ph hasCustomPrompt="1" idx="3" type="title"/>
          </p:nvPr>
        </p:nvSpPr>
        <p:spPr>
          <a:xfrm>
            <a:off x="4860218" y="2229675"/>
            <a:ext cx="8106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Clr>
                <a:srgbClr val="FDB2AD"/>
              </a:buClr>
              <a:buSzPts val="4800"/>
              <a:buNone/>
              <a:defRPr sz="3500">
                <a:solidFill>
                  <a:schemeClr val="lt2"/>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59" name="Google Shape;259;p14"/>
          <p:cNvSpPr txBox="1"/>
          <p:nvPr>
            <p:ph idx="4" type="ctrTitle"/>
          </p:nvPr>
        </p:nvSpPr>
        <p:spPr>
          <a:xfrm>
            <a:off x="5700253" y="2075400"/>
            <a:ext cx="2377800" cy="3783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None/>
              <a:defRPr sz="2000">
                <a:solidFill>
                  <a:schemeClr val="lt2"/>
                </a:solidFill>
              </a:defRPr>
            </a:lvl1pPr>
            <a:lvl2pPr lvl="1" rtl="0">
              <a:spcBef>
                <a:spcPts val="0"/>
              </a:spcBef>
              <a:spcAft>
                <a:spcPts val="0"/>
              </a:spcAft>
              <a:buSzPts val="2000"/>
              <a:buFont typeface="Montserrat"/>
              <a:buNone/>
              <a:defRPr b="1" sz="2000">
                <a:latin typeface="Montserrat"/>
                <a:ea typeface="Montserrat"/>
                <a:cs typeface="Montserrat"/>
                <a:sym typeface="Montserrat"/>
              </a:defRPr>
            </a:lvl2pPr>
            <a:lvl3pPr lvl="2" rtl="0">
              <a:spcBef>
                <a:spcPts val="0"/>
              </a:spcBef>
              <a:spcAft>
                <a:spcPts val="0"/>
              </a:spcAft>
              <a:buSzPts val="2000"/>
              <a:buFont typeface="Montserrat"/>
              <a:buNone/>
              <a:defRPr b="1" sz="2000">
                <a:latin typeface="Montserrat"/>
                <a:ea typeface="Montserrat"/>
                <a:cs typeface="Montserrat"/>
                <a:sym typeface="Montserrat"/>
              </a:defRPr>
            </a:lvl3pPr>
            <a:lvl4pPr lvl="3" rtl="0">
              <a:spcBef>
                <a:spcPts val="0"/>
              </a:spcBef>
              <a:spcAft>
                <a:spcPts val="0"/>
              </a:spcAft>
              <a:buSzPts val="2000"/>
              <a:buFont typeface="Montserrat"/>
              <a:buNone/>
              <a:defRPr b="1" sz="2000">
                <a:latin typeface="Montserrat"/>
                <a:ea typeface="Montserrat"/>
                <a:cs typeface="Montserrat"/>
                <a:sym typeface="Montserrat"/>
              </a:defRPr>
            </a:lvl4pPr>
            <a:lvl5pPr lvl="4" rtl="0">
              <a:spcBef>
                <a:spcPts val="0"/>
              </a:spcBef>
              <a:spcAft>
                <a:spcPts val="0"/>
              </a:spcAft>
              <a:buSzPts val="2000"/>
              <a:buFont typeface="Montserrat"/>
              <a:buNone/>
              <a:defRPr b="1" sz="2000">
                <a:latin typeface="Montserrat"/>
                <a:ea typeface="Montserrat"/>
                <a:cs typeface="Montserrat"/>
                <a:sym typeface="Montserrat"/>
              </a:defRPr>
            </a:lvl5pPr>
            <a:lvl6pPr lvl="5" rtl="0">
              <a:spcBef>
                <a:spcPts val="0"/>
              </a:spcBef>
              <a:spcAft>
                <a:spcPts val="0"/>
              </a:spcAft>
              <a:buSzPts val="2000"/>
              <a:buFont typeface="Montserrat"/>
              <a:buNone/>
              <a:defRPr b="1" sz="2000">
                <a:latin typeface="Montserrat"/>
                <a:ea typeface="Montserrat"/>
                <a:cs typeface="Montserrat"/>
                <a:sym typeface="Montserrat"/>
              </a:defRPr>
            </a:lvl6pPr>
            <a:lvl7pPr lvl="6" rtl="0">
              <a:spcBef>
                <a:spcPts val="0"/>
              </a:spcBef>
              <a:spcAft>
                <a:spcPts val="0"/>
              </a:spcAft>
              <a:buSzPts val="2000"/>
              <a:buFont typeface="Montserrat"/>
              <a:buNone/>
              <a:defRPr b="1" sz="2000">
                <a:latin typeface="Montserrat"/>
                <a:ea typeface="Montserrat"/>
                <a:cs typeface="Montserrat"/>
                <a:sym typeface="Montserrat"/>
              </a:defRPr>
            </a:lvl7pPr>
            <a:lvl8pPr lvl="7" rtl="0">
              <a:spcBef>
                <a:spcPts val="0"/>
              </a:spcBef>
              <a:spcAft>
                <a:spcPts val="0"/>
              </a:spcAft>
              <a:buSzPts val="2000"/>
              <a:buFont typeface="Montserrat"/>
              <a:buNone/>
              <a:defRPr b="1" sz="2000">
                <a:latin typeface="Montserrat"/>
                <a:ea typeface="Montserrat"/>
                <a:cs typeface="Montserrat"/>
                <a:sym typeface="Montserrat"/>
              </a:defRPr>
            </a:lvl8pPr>
            <a:lvl9pPr lvl="8" rtl="0">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60" name="Google Shape;260;p14"/>
          <p:cNvSpPr txBox="1"/>
          <p:nvPr>
            <p:ph idx="5" type="subTitle"/>
          </p:nvPr>
        </p:nvSpPr>
        <p:spPr>
          <a:xfrm>
            <a:off x="5700253" y="2419023"/>
            <a:ext cx="23775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1" name="Google Shape;261;p14"/>
          <p:cNvSpPr txBox="1"/>
          <p:nvPr>
            <p:ph hasCustomPrompt="1" idx="6" type="title"/>
          </p:nvPr>
        </p:nvSpPr>
        <p:spPr>
          <a:xfrm>
            <a:off x="1065347" y="2757600"/>
            <a:ext cx="8409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Clr>
                <a:schemeClr val="accent3"/>
              </a:buClr>
              <a:buSzPts val="4800"/>
              <a:buNone/>
              <a:defRPr sz="3500">
                <a:solidFill>
                  <a:schemeClr val="accent1"/>
                </a:solidFill>
              </a:defRPr>
            </a:lvl1pPr>
            <a:lvl2pPr lvl="1"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accent3"/>
              </a:buClr>
              <a:buSzPts val="4800"/>
              <a:buFont typeface="Fira Sans Extra Condensed Medium"/>
              <a:buNone/>
              <a:defRPr sz="4800">
                <a:solidFill>
                  <a:schemeClr val="accent3"/>
                </a:solidFill>
                <a:latin typeface="Fira Sans Extra Condensed Medium"/>
                <a:ea typeface="Fira Sans Extra Condensed Medium"/>
                <a:cs typeface="Fira Sans Extra Condensed Medium"/>
                <a:sym typeface="Fira Sans Extra Condensed Medium"/>
              </a:defRPr>
            </a:lvl9pPr>
          </a:lstStyle>
          <a:p>
            <a:r>
              <a:t>xx%</a:t>
            </a:r>
          </a:p>
        </p:txBody>
      </p:sp>
      <p:sp>
        <p:nvSpPr>
          <p:cNvPr id="262" name="Google Shape;262;p14"/>
          <p:cNvSpPr txBox="1"/>
          <p:nvPr>
            <p:ph idx="7" type="ctrTitle"/>
          </p:nvPr>
        </p:nvSpPr>
        <p:spPr>
          <a:xfrm>
            <a:off x="1935747" y="2603325"/>
            <a:ext cx="2377500" cy="3783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None/>
              <a:defRPr sz="2000">
                <a:solidFill>
                  <a:schemeClr val="accent1"/>
                </a:solidFill>
              </a:defRPr>
            </a:lvl1pPr>
            <a:lvl2pPr lvl="1" rtl="0">
              <a:spcBef>
                <a:spcPts val="0"/>
              </a:spcBef>
              <a:spcAft>
                <a:spcPts val="0"/>
              </a:spcAft>
              <a:buSzPts val="2000"/>
              <a:buFont typeface="Montserrat"/>
              <a:buNone/>
              <a:defRPr b="1" sz="2000">
                <a:latin typeface="Montserrat"/>
                <a:ea typeface="Montserrat"/>
                <a:cs typeface="Montserrat"/>
                <a:sym typeface="Montserrat"/>
              </a:defRPr>
            </a:lvl2pPr>
            <a:lvl3pPr lvl="2" rtl="0">
              <a:spcBef>
                <a:spcPts val="0"/>
              </a:spcBef>
              <a:spcAft>
                <a:spcPts val="0"/>
              </a:spcAft>
              <a:buSzPts val="2000"/>
              <a:buFont typeface="Montserrat"/>
              <a:buNone/>
              <a:defRPr b="1" sz="2000">
                <a:latin typeface="Montserrat"/>
                <a:ea typeface="Montserrat"/>
                <a:cs typeface="Montserrat"/>
                <a:sym typeface="Montserrat"/>
              </a:defRPr>
            </a:lvl3pPr>
            <a:lvl4pPr lvl="3" rtl="0">
              <a:spcBef>
                <a:spcPts val="0"/>
              </a:spcBef>
              <a:spcAft>
                <a:spcPts val="0"/>
              </a:spcAft>
              <a:buSzPts val="2000"/>
              <a:buFont typeface="Montserrat"/>
              <a:buNone/>
              <a:defRPr b="1" sz="2000">
                <a:latin typeface="Montserrat"/>
                <a:ea typeface="Montserrat"/>
                <a:cs typeface="Montserrat"/>
                <a:sym typeface="Montserrat"/>
              </a:defRPr>
            </a:lvl4pPr>
            <a:lvl5pPr lvl="4" rtl="0">
              <a:spcBef>
                <a:spcPts val="0"/>
              </a:spcBef>
              <a:spcAft>
                <a:spcPts val="0"/>
              </a:spcAft>
              <a:buSzPts val="2000"/>
              <a:buFont typeface="Montserrat"/>
              <a:buNone/>
              <a:defRPr b="1" sz="2000">
                <a:latin typeface="Montserrat"/>
                <a:ea typeface="Montserrat"/>
                <a:cs typeface="Montserrat"/>
                <a:sym typeface="Montserrat"/>
              </a:defRPr>
            </a:lvl5pPr>
            <a:lvl6pPr lvl="5" rtl="0">
              <a:spcBef>
                <a:spcPts val="0"/>
              </a:spcBef>
              <a:spcAft>
                <a:spcPts val="0"/>
              </a:spcAft>
              <a:buSzPts val="2000"/>
              <a:buFont typeface="Montserrat"/>
              <a:buNone/>
              <a:defRPr b="1" sz="2000">
                <a:latin typeface="Montserrat"/>
                <a:ea typeface="Montserrat"/>
                <a:cs typeface="Montserrat"/>
                <a:sym typeface="Montserrat"/>
              </a:defRPr>
            </a:lvl6pPr>
            <a:lvl7pPr lvl="6" rtl="0">
              <a:spcBef>
                <a:spcPts val="0"/>
              </a:spcBef>
              <a:spcAft>
                <a:spcPts val="0"/>
              </a:spcAft>
              <a:buSzPts val="2000"/>
              <a:buFont typeface="Montserrat"/>
              <a:buNone/>
              <a:defRPr b="1" sz="2000">
                <a:latin typeface="Montserrat"/>
                <a:ea typeface="Montserrat"/>
                <a:cs typeface="Montserrat"/>
                <a:sym typeface="Montserrat"/>
              </a:defRPr>
            </a:lvl7pPr>
            <a:lvl8pPr lvl="7" rtl="0">
              <a:spcBef>
                <a:spcPts val="0"/>
              </a:spcBef>
              <a:spcAft>
                <a:spcPts val="0"/>
              </a:spcAft>
              <a:buSzPts val="2000"/>
              <a:buFont typeface="Montserrat"/>
              <a:buNone/>
              <a:defRPr b="1" sz="2000">
                <a:latin typeface="Montserrat"/>
                <a:ea typeface="Montserrat"/>
                <a:cs typeface="Montserrat"/>
                <a:sym typeface="Montserrat"/>
              </a:defRPr>
            </a:lvl8pPr>
            <a:lvl9pPr lvl="8" rtl="0">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63" name="Google Shape;263;p14"/>
          <p:cNvSpPr txBox="1"/>
          <p:nvPr>
            <p:ph idx="8" type="subTitle"/>
          </p:nvPr>
        </p:nvSpPr>
        <p:spPr>
          <a:xfrm>
            <a:off x="1935747" y="2946944"/>
            <a:ext cx="23772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4" name="Google Shape;264;p14"/>
          <p:cNvSpPr txBox="1"/>
          <p:nvPr>
            <p:ph hasCustomPrompt="1" idx="9" type="title"/>
          </p:nvPr>
        </p:nvSpPr>
        <p:spPr>
          <a:xfrm>
            <a:off x="4860218" y="3443400"/>
            <a:ext cx="8106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Clr>
                <a:srgbClr val="FDB2AD"/>
              </a:buClr>
              <a:buSzPts val="4800"/>
              <a:buNone/>
              <a:defRPr sz="3500">
                <a:solidFill>
                  <a:schemeClr val="accent2"/>
                </a:solidFill>
              </a:defRPr>
            </a:lvl1pPr>
            <a:lvl2pPr lvl="1"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rgbClr val="FDB2AD"/>
              </a:buClr>
              <a:buSzPts val="4800"/>
              <a:buFont typeface="Fira Sans Extra Condensed Medium"/>
              <a:buNone/>
              <a:defRPr sz="4800">
                <a:solidFill>
                  <a:srgbClr val="FDB2AD"/>
                </a:solidFill>
                <a:latin typeface="Fira Sans Extra Condensed Medium"/>
                <a:ea typeface="Fira Sans Extra Condensed Medium"/>
                <a:cs typeface="Fira Sans Extra Condensed Medium"/>
                <a:sym typeface="Fira Sans Extra Condensed Medium"/>
              </a:defRPr>
            </a:lvl9pPr>
          </a:lstStyle>
          <a:p>
            <a:r>
              <a:t>xx%</a:t>
            </a:r>
          </a:p>
        </p:txBody>
      </p:sp>
      <p:sp>
        <p:nvSpPr>
          <p:cNvPr id="265" name="Google Shape;265;p14"/>
          <p:cNvSpPr txBox="1"/>
          <p:nvPr>
            <p:ph idx="13" type="ctrTitle"/>
          </p:nvPr>
        </p:nvSpPr>
        <p:spPr>
          <a:xfrm>
            <a:off x="5700253" y="3289125"/>
            <a:ext cx="2378400" cy="378300"/>
          </a:xfrm>
          <a:prstGeom prst="rect">
            <a:avLst/>
          </a:prstGeom>
        </p:spPr>
        <p:txBody>
          <a:bodyPr anchorCtr="0" anchor="t" bIns="91425" lIns="91425" spcFirstLastPara="1" rIns="91425" wrap="square" tIns="91425">
            <a:noAutofit/>
          </a:bodyPr>
          <a:lstStyle>
            <a:lvl1pPr lvl="0" rtl="0">
              <a:spcBef>
                <a:spcPts val="0"/>
              </a:spcBef>
              <a:spcAft>
                <a:spcPts val="0"/>
              </a:spcAft>
              <a:buSzPts val="2000"/>
              <a:buNone/>
              <a:defRPr sz="2000">
                <a:solidFill>
                  <a:schemeClr val="accent2"/>
                </a:solidFill>
              </a:defRPr>
            </a:lvl1pPr>
            <a:lvl2pPr lvl="1" rtl="0">
              <a:spcBef>
                <a:spcPts val="0"/>
              </a:spcBef>
              <a:spcAft>
                <a:spcPts val="0"/>
              </a:spcAft>
              <a:buSzPts val="2000"/>
              <a:buFont typeface="Montserrat"/>
              <a:buNone/>
              <a:defRPr b="1" sz="2000">
                <a:latin typeface="Montserrat"/>
                <a:ea typeface="Montserrat"/>
                <a:cs typeface="Montserrat"/>
                <a:sym typeface="Montserrat"/>
              </a:defRPr>
            </a:lvl2pPr>
            <a:lvl3pPr lvl="2" rtl="0">
              <a:spcBef>
                <a:spcPts val="0"/>
              </a:spcBef>
              <a:spcAft>
                <a:spcPts val="0"/>
              </a:spcAft>
              <a:buSzPts val="2000"/>
              <a:buFont typeface="Montserrat"/>
              <a:buNone/>
              <a:defRPr b="1" sz="2000">
                <a:latin typeface="Montserrat"/>
                <a:ea typeface="Montserrat"/>
                <a:cs typeface="Montserrat"/>
                <a:sym typeface="Montserrat"/>
              </a:defRPr>
            </a:lvl3pPr>
            <a:lvl4pPr lvl="3" rtl="0">
              <a:spcBef>
                <a:spcPts val="0"/>
              </a:spcBef>
              <a:spcAft>
                <a:spcPts val="0"/>
              </a:spcAft>
              <a:buSzPts val="2000"/>
              <a:buFont typeface="Montserrat"/>
              <a:buNone/>
              <a:defRPr b="1" sz="2000">
                <a:latin typeface="Montserrat"/>
                <a:ea typeface="Montserrat"/>
                <a:cs typeface="Montserrat"/>
                <a:sym typeface="Montserrat"/>
              </a:defRPr>
            </a:lvl4pPr>
            <a:lvl5pPr lvl="4" rtl="0">
              <a:spcBef>
                <a:spcPts val="0"/>
              </a:spcBef>
              <a:spcAft>
                <a:spcPts val="0"/>
              </a:spcAft>
              <a:buSzPts val="2000"/>
              <a:buFont typeface="Montserrat"/>
              <a:buNone/>
              <a:defRPr b="1" sz="2000">
                <a:latin typeface="Montserrat"/>
                <a:ea typeface="Montserrat"/>
                <a:cs typeface="Montserrat"/>
                <a:sym typeface="Montserrat"/>
              </a:defRPr>
            </a:lvl5pPr>
            <a:lvl6pPr lvl="5" rtl="0">
              <a:spcBef>
                <a:spcPts val="0"/>
              </a:spcBef>
              <a:spcAft>
                <a:spcPts val="0"/>
              </a:spcAft>
              <a:buSzPts val="2000"/>
              <a:buFont typeface="Montserrat"/>
              <a:buNone/>
              <a:defRPr b="1" sz="2000">
                <a:latin typeface="Montserrat"/>
                <a:ea typeface="Montserrat"/>
                <a:cs typeface="Montserrat"/>
                <a:sym typeface="Montserrat"/>
              </a:defRPr>
            </a:lvl6pPr>
            <a:lvl7pPr lvl="6" rtl="0">
              <a:spcBef>
                <a:spcPts val="0"/>
              </a:spcBef>
              <a:spcAft>
                <a:spcPts val="0"/>
              </a:spcAft>
              <a:buSzPts val="2000"/>
              <a:buFont typeface="Montserrat"/>
              <a:buNone/>
              <a:defRPr b="1" sz="2000">
                <a:latin typeface="Montserrat"/>
                <a:ea typeface="Montserrat"/>
                <a:cs typeface="Montserrat"/>
                <a:sym typeface="Montserrat"/>
              </a:defRPr>
            </a:lvl7pPr>
            <a:lvl8pPr lvl="7" rtl="0">
              <a:spcBef>
                <a:spcPts val="0"/>
              </a:spcBef>
              <a:spcAft>
                <a:spcPts val="0"/>
              </a:spcAft>
              <a:buSzPts val="2000"/>
              <a:buFont typeface="Montserrat"/>
              <a:buNone/>
              <a:defRPr b="1" sz="2000">
                <a:latin typeface="Montserrat"/>
                <a:ea typeface="Montserrat"/>
                <a:cs typeface="Montserrat"/>
                <a:sym typeface="Montserrat"/>
              </a:defRPr>
            </a:lvl8pPr>
            <a:lvl9pPr lvl="8" rtl="0">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66" name="Google Shape;266;p14"/>
          <p:cNvSpPr txBox="1"/>
          <p:nvPr>
            <p:ph idx="14" type="subTitle"/>
          </p:nvPr>
        </p:nvSpPr>
        <p:spPr>
          <a:xfrm>
            <a:off x="5700253" y="3632744"/>
            <a:ext cx="2378100" cy="577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67" name="Google Shape;267;p14"/>
          <p:cNvSpPr txBox="1"/>
          <p:nvPr>
            <p:ph idx="15" type="title"/>
          </p:nvPr>
        </p:nvSpPr>
        <p:spPr>
          <a:xfrm>
            <a:off x="720000" y="528038"/>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b="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8" name="Google Shape;268;p14"/>
          <p:cNvSpPr/>
          <p:nvPr/>
        </p:nvSpPr>
        <p:spPr>
          <a:xfrm rot="198691">
            <a:off x="1126505" y="33278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4"/>
          <p:cNvSpPr/>
          <p:nvPr/>
        </p:nvSpPr>
        <p:spPr>
          <a:xfrm rot="-4032455">
            <a:off x="5815969" y="749651"/>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4"/>
          <p:cNvSpPr/>
          <p:nvPr/>
        </p:nvSpPr>
        <p:spPr>
          <a:xfrm rot="5400000">
            <a:off x="679001" y="281305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rot="5400000">
            <a:off x="8401638" y="209440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rot="5400000">
            <a:off x="8120286" y="1066195"/>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rot="684164">
            <a:off x="5605997" y="4220878"/>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rot="1746969">
            <a:off x="3154271" y="46951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rot="-4032455">
            <a:off x="8664094" y="3047438"/>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a:off x="431850" y="1408213"/>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a:off x="6754658" y="4603494"/>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rot="198691">
            <a:off x="7965205" y="30167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spTree>
      <p:nvGrpSpPr>
        <p:cNvPr id="279" name="Shape 279"/>
        <p:cNvGrpSpPr/>
        <p:nvPr/>
      </p:nvGrpSpPr>
      <p:grpSpPr>
        <a:xfrm>
          <a:off x="0" y="0"/>
          <a:ext cx="0" cy="0"/>
          <a:chOff x="0" y="0"/>
          <a:chExt cx="0" cy="0"/>
        </a:xfrm>
      </p:grpSpPr>
      <p:sp>
        <p:nvSpPr>
          <p:cNvPr id="280" name="Google Shape;280;p15"/>
          <p:cNvSpPr txBox="1"/>
          <p:nvPr>
            <p:ph type="title"/>
          </p:nvPr>
        </p:nvSpPr>
        <p:spPr>
          <a:xfrm>
            <a:off x="2290050" y="3426675"/>
            <a:ext cx="4563900" cy="407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281" name="Google Shape;281;p15"/>
          <p:cNvSpPr txBox="1"/>
          <p:nvPr>
            <p:ph idx="1" type="subTitle"/>
          </p:nvPr>
        </p:nvSpPr>
        <p:spPr>
          <a:xfrm>
            <a:off x="1458125" y="1264300"/>
            <a:ext cx="6227700" cy="159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500"/>
              <a:buNone/>
              <a:defRPr sz="30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
        <p:nvSpPr>
          <p:cNvPr id="282" name="Google Shape;282;p15"/>
          <p:cNvSpPr/>
          <p:nvPr/>
        </p:nvSpPr>
        <p:spPr>
          <a:xfrm rot="198679">
            <a:off x="1126505" y="332784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5"/>
          <p:cNvSpPr/>
          <p:nvPr/>
        </p:nvSpPr>
        <p:spPr>
          <a:xfrm rot="-4032399">
            <a:off x="5815970" y="749652"/>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5"/>
          <p:cNvSpPr/>
          <p:nvPr/>
        </p:nvSpPr>
        <p:spPr>
          <a:xfrm rot="5400000">
            <a:off x="679002" y="2813053"/>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5"/>
          <p:cNvSpPr/>
          <p:nvPr/>
        </p:nvSpPr>
        <p:spPr>
          <a:xfrm rot="5400000">
            <a:off x="798314" y="4060757"/>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5"/>
          <p:cNvSpPr/>
          <p:nvPr/>
        </p:nvSpPr>
        <p:spPr>
          <a:xfrm rot="5400000">
            <a:off x="8120287" y="10661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5"/>
          <p:cNvSpPr/>
          <p:nvPr/>
        </p:nvSpPr>
        <p:spPr>
          <a:xfrm rot="684224">
            <a:off x="5605996" y="4220879"/>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5"/>
          <p:cNvSpPr/>
          <p:nvPr/>
        </p:nvSpPr>
        <p:spPr>
          <a:xfrm rot="1747020">
            <a:off x="3154270" y="46951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5"/>
          <p:cNvSpPr/>
          <p:nvPr/>
        </p:nvSpPr>
        <p:spPr>
          <a:xfrm rot="-4032455">
            <a:off x="8664094" y="3047438"/>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5"/>
          <p:cNvSpPr/>
          <p:nvPr/>
        </p:nvSpPr>
        <p:spPr>
          <a:xfrm>
            <a:off x="431850" y="1408213"/>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5"/>
          <p:cNvSpPr/>
          <p:nvPr/>
        </p:nvSpPr>
        <p:spPr>
          <a:xfrm>
            <a:off x="6754658" y="4603494"/>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5"/>
          <p:cNvSpPr/>
          <p:nvPr/>
        </p:nvSpPr>
        <p:spPr>
          <a:xfrm rot="198691">
            <a:off x="7965205" y="30167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3" name="Google Shape;293;p15"/>
          <p:cNvPicPr preferRelativeResize="0"/>
          <p:nvPr/>
        </p:nvPicPr>
        <p:blipFill>
          <a:blip r:embed="rId2">
            <a:alphaModFix/>
          </a:blip>
          <a:stretch>
            <a:fillRect/>
          </a:stretch>
        </p:blipFill>
        <p:spPr>
          <a:xfrm>
            <a:off x="-281875" y="3854975"/>
            <a:ext cx="2102200" cy="1430075"/>
          </a:xfrm>
          <a:prstGeom prst="rect">
            <a:avLst/>
          </a:prstGeom>
          <a:noFill/>
          <a:ln>
            <a:noFill/>
          </a:ln>
        </p:spPr>
      </p:pic>
      <p:pic>
        <p:nvPicPr>
          <p:cNvPr id="294" name="Google Shape;294;p15"/>
          <p:cNvPicPr preferRelativeResize="0"/>
          <p:nvPr/>
        </p:nvPicPr>
        <p:blipFill>
          <a:blip r:embed="rId3">
            <a:alphaModFix/>
          </a:blip>
          <a:stretch>
            <a:fillRect/>
          </a:stretch>
        </p:blipFill>
        <p:spPr>
          <a:xfrm flipH="1" rot="-248636">
            <a:off x="7845884" y="-629213"/>
            <a:ext cx="3590905" cy="1917427"/>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CUSTOM_14">
    <p:spTree>
      <p:nvGrpSpPr>
        <p:cNvPr id="295" name="Shape 295"/>
        <p:cNvGrpSpPr/>
        <p:nvPr/>
      </p:nvGrpSpPr>
      <p:grpSpPr>
        <a:xfrm>
          <a:off x="0" y="0"/>
          <a:ext cx="0" cy="0"/>
          <a:chOff x="0" y="0"/>
          <a:chExt cx="0" cy="0"/>
        </a:xfrm>
      </p:grpSpPr>
      <p:sp>
        <p:nvSpPr>
          <p:cNvPr id="296" name="Google Shape;296;p16"/>
          <p:cNvSpPr txBox="1"/>
          <p:nvPr>
            <p:ph type="title"/>
          </p:nvPr>
        </p:nvSpPr>
        <p:spPr>
          <a:xfrm>
            <a:off x="619925" y="3144438"/>
            <a:ext cx="4563900" cy="407400"/>
          </a:xfrm>
          <a:prstGeom prst="rect">
            <a:avLst/>
          </a:prstGeom>
        </p:spPr>
        <p:txBody>
          <a:bodyPr anchorCtr="0" anchor="t" bIns="91425" lIns="91425" spcFirstLastPara="1" rIns="91425" wrap="square" tIns="91425">
            <a:noAutofit/>
          </a:bodyPr>
          <a:lstStyle>
            <a:lvl1pPr lvl="0" rtl="0">
              <a:spcBef>
                <a:spcPts val="0"/>
              </a:spcBef>
              <a:spcAft>
                <a:spcPts val="0"/>
              </a:spcAft>
              <a:buSzPts val="25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p:txBody>
      </p:sp>
      <p:sp>
        <p:nvSpPr>
          <p:cNvPr id="297" name="Google Shape;297;p16"/>
          <p:cNvSpPr txBox="1"/>
          <p:nvPr>
            <p:ph idx="1" type="subTitle"/>
          </p:nvPr>
        </p:nvSpPr>
        <p:spPr>
          <a:xfrm>
            <a:off x="619925" y="1439263"/>
            <a:ext cx="6227700" cy="1787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500"/>
              <a:buNone/>
              <a:defRPr sz="3000"/>
            </a:lvl1pPr>
            <a:lvl2pPr lvl="1" rtl="0">
              <a:lnSpc>
                <a:spcPct val="100000"/>
              </a:lnSpc>
              <a:spcBef>
                <a:spcPts val="0"/>
              </a:spcBef>
              <a:spcAft>
                <a:spcPts val="0"/>
              </a:spcAft>
              <a:buSzPts val="2500"/>
              <a:buNone/>
              <a:defRPr sz="2500"/>
            </a:lvl2pPr>
            <a:lvl3pPr lvl="2" rtl="0">
              <a:lnSpc>
                <a:spcPct val="100000"/>
              </a:lnSpc>
              <a:spcBef>
                <a:spcPts val="0"/>
              </a:spcBef>
              <a:spcAft>
                <a:spcPts val="0"/>
              </a:spcAft>
              <a:buSzPts val="2500"/>
              <a:buNone/>
              <a:defRPr sz="2500"/>
            </a:lvl3pPr>
            <a:lvl4pPr lvl="3" rtl="0">
              <a:lnSpc>
                <a:spcPct val="100000"/>
              </a:lnSpc>
              <a:spcBef>
                <a:spcPts val="0"/>
              </a:spcBef>
              <a:spcAft>
                <a:spcPts val="0"/>
              </a:spcAft>
              <a:buSzPts val="2500"/>
              <a:buNone/>
              <a:defRPr sz="2500"/>
            </a:lvl4pPr>
            <a:lvl5pPr lvl="4" rtl="0">
              <a:lnSpc>
                <a:spcPct val="100000"/>
              </a:lnSpc>
              <a:spcBef>
                <a:spcPts val="0"/>
              </a:spcBef>
              <a:spcAft>
                <a:spcPts val="0"/>
              </a:spcAft>
              <a:buSzPts val="2500"/>
              <a:buNone/>
              <a:defRPr sz="2500"/>
            </a:lvl5pPr>
            <a:lvl6pPr lvl="5" rtl="0">
              <a:lnSpc>
                <a:spcPct val="100000"/>
              </a:lnSpc>
              <a:spcBef>
                <a:spcPts val="0"/>
              </a:spcBef>
              <a:spcAft>
                <a:spcPts val="0"/>
              </a:spcAft>
              <a:buSzPts val="2500"/>
              <a:buNone/>
              <a:defRPr sz="2500"/>
            </a:lvl6pPr>
            <a:lvl7pPr lvl="6" rtl="0">
              <a:lnSpc>
                <a:spcPct val="100000"/>
              </a:lnSpc>
              <a:spcBef>
                <a:spcPts val="0"/>
              </a:spcBef>
              <a:spcAft>
                <a:spcPts val="0"/>
              </a:spcAft>
              <a:buSzPts val="2500"/>
              <a:buNone/>
              <a:defRPr sz="2500"/>
            </a:lvl7pPr>
            <a:lvl8pPr lvl="7" rtl="0">
              <a:lnSpc>
                <a:spcPct val="100000"/>
              </a:lnSpc>
              <a:spcBef>
                <a:spcPts val="0"/>
              </a:spcBef>
              <a:spcAft>
                <a:spcPts val="0"/>
              </a:spcAft>
              <a:buSzPts val="2500"/>
              <a:buNone/>
              <a:defRPr sz="2500"/>
            </a:lvl8pPr>
            <a:lvl9pPr lvl="8" rtl="0">
              <a:lnSpc>
                <a:spcPct val="100000"/>
              </a:lnSpc>
              <a:spcBef>
                <a:spcPts val="0"/>
              </a:spcBef>
              <a:spcAft>
                <a:spcPts val="0"/>
              </a:spcAft>
              <a:buSzPts val="2500"/>
              <a:buNone/>
              <a:defRPr sz="2500"/>
            </a:lvl9pPr>
          </a:lstStyle>
          <a:p/>
        </p:txBody>
      </p:sp>
      <p:sp>
        <p:nvSpPr>
          <p:cNvPr id="298" name="Google Shape;298;p16"/>
          <p:cNvSpPr/>
          <p:nvPr/>
        </p:nvSpPr>
        <p:spPr>
          <a:xfrm rot="-4032455">
            <a:off x="604316" y="749651"/>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6"/>
          <p:cNvSpPr/>
          <p:nvPr/>
        </p:nvSpPr>
        <p:spPr>
          <a:xfrm rot="684164">
            <a:off x="636045" y="4220878"/>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00" name="Google Shape;300;p16"/>
          <p:cNvPicPr preferRelativeResize="0"/>
          <p:nvPr/>
        </p:nvPicPr>
        <p:blipFill>
          <a:blip r:embed="rId2">
            <a:alphaModFix/>
          </a:blip>
          <a:stretch>
            <a:fillRect/>
          </a:stretch>
        </p:blipFill>
        <p:spPr>
          <a:xfrm>
            <a:off x="4654925" y="1134394"/>
            <a:ext cx="4563901" cy="4000081"/>
          </a:xfrm>
          <a:prstGeom prst="rect">
            <a:avLst/>
          </a:prstGeom>
          <a:noFill/>
          <a:ln>
            <a:noFill/>
          </a:ln>
        </p:spPr>
      </p:pic>
      <p:sp>
        <p:nvSpPr>
          <p:cNvPr id="301" name="Google Shape;301;p16"/>
          <p:cNvSpPr/>
          <p:nvPr/>
        </p:nvSpPr>
        <p:spPr>
          <a:xfrm rot="198691">
            <a:off x="4141430" y="35792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6"/>
          <p:cNvSpPr/>
          <p:nvPr/>
        </p:nvSpPr>
        <p:spPr>
          <a:xfrm rot="-4032455">
            <a:off x="1907594" y="46575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6"/>
          <p:cNvSpPr/>
          <p:nvPr/>
        </p:nvSpPr>
        <p:spPr>
          <a:xfrm rot="5400000">
            <a:off x="411351" y="3102328"/>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6"/>
          <p:cNvSpPr/>
          <p:nvPr/>
        </p:nvSpPr>
        <p:spPr>
          <a:xfrm rot="5400000">
            <a:off x="530663" y="435003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6"/>
          <p:cNvSpPr/>
          <p:nvPr/>
        </p:nvSpPr>
        <p:spPr>
          <a:xfrm rot="5400000">
            <a:off x="7014711" y="654895"/>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6"/>
          <p:cNvSpPr/>
          <p:nvPr/>
        </p:nvSpPr>
        <p:spPr>
          <a:xfrm rot="684164">
            <a:off x="4413497" y="1682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6"/>
          <p:cNvSpPr/>
          <p:nvPr/>
        </p:nvSpPr>
        <p:spPr>
          <a:xfrm rot="5400000">
            <a:off x="3177015" y="4604204"/>
            <a:ext cx="1929" cy="3911"/>
          </a:xfrm>
          <a:custGeom>
            <a:rect b="b" l="l" r="r" t="t"/>
            <a:pathLst>
              <a:path extrusionOk="0" h="73" w="36">
                <a:moveTo>
                  <a:pt x="0" y="1"/>
                </a:moveTo>
                <a:cubicBezTo>
                  <a:pt x="0" y="25"/>
                  <a:pt x="0" y="48"/>
                  <a:pt x="0" y="72"/>
                </a:cubicBezTo>
                <a:cubicBezTo>
                  <a:pt x="24" y="48"/>
                  <a:pt x="36" y="25"/>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6"/>
          <p:cNvSpPr/>
          <p:nvPr/>
        </p:nvSpPr>
        <p:spPr>
          <a:xfrm rot="1746969">
            <a:off x="487496" y="128231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6"/>
          <p:cNvSpPr/>
          <p:nvPr/>
        </p:nvSpPr>
        <p:spPr>
          <a:xfrm>
            <a:off x="26844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10" name="Google Shape;310;p16"/>
          <p:cNvPicPr preferRelativeResize="0"/>
          <p:nvPr/>
        </p:nvPicPr>
        <p:blipFill>
          <a:blip r:embed="rId3">
            <a:alphaModFix/>
          </a:blip>
          <a:stretch>
            <a:fillRect/>
          </a:stretch>
        </p:blipFill>
        <p:spPr>
          <a:xfrm>
            <a:off x="7711247" y="536176"/>
            <a:ext cx="1957203" cy="13314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CUSTOM_15">
    <p:spTree>
      <p:nvGrpSpPr>
        <p:cNvPr id="311" name="Shape 311"/>
        <p:cNvGrpSpPr/>
        <p:nvPr/>
      </p:nvGrpSpPr>
      <p:grpSpPr>
        <a:xfrm>
          <a:off x="0" y="0"/>
          <a:ext cx="0" cy="0"/>
          <a:chOff x="0" y="0"/>
          <a:chExt cx="0" cy="0"/>
        </a:xfrm>
      </p:grpSpPr>
      <p:sp>
        <p:nvSpPr>
          <p:cNvPr id="312" name="Google Shape;312;p17"/>
          <p:cNvSpPr txBox="1"/>
          <p:nvPr>
            <p:ph type="title"/>
          </p:nvPr>
        </p:nvSpPr>
        <p:spPr>
          <a:xfrm>
            <a:off x="2908225" y="2332025"/>
            <a:ext cx="5515800" cy="10764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13" name="Google Shape;313;p17"/>
          <p:cNvSpPr txBox="1"/>
          <p:nvPr>
            <p:ph hasCustomPrompt="1" idx="2" type="title"/>
          </p:nvPr>
        </p:nvSpPr>
        <p:spPr>
          <a:xfrm>
            <a:off x="1107072" y="2490350"/>
            <a:ext cx="11310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60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14" name="Google Shape;314;p17"/>
          <p:cNvSpPr txBox="1"/>
          <p:nvPr>
            <p:ph idx="1" type="subTitle"/>
          </p:nvPr>
        </p:nvSpPr>
        <p:spPr>
          <a:xfrm>
            <a:off x="2908225" y="3213150"/>
            <a:ext cx="5515800" cy="435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315" name="Google Shape;315;p17"/>
          <p:cNvGrpSpPr/>
          <p:nvPr/>
        </p:nvGrpSpPr>
        <p:grpSpPr>
          <a:xfrm rot="5644371">
            <a:off x="4364681" y="-774893"/>
            <a:ext cx="1010674" cy="3417482"/>
            <a:chOff x="2225275" y="2084325"/>
            <a:chExt cx="457800" cy="1548000"/>
          </a:xfrm>
        </p:grpSpPr>
        <p:sp>
          <p:nvSpPr>
            <p:cNvPr id="316" name="Google Shape;316;p17"/>
            <p:cNvSpPr/>
            <p:nvPr/>
          </p:nvSpPr>
          <p:spPr>
            <a:xfrm>
              <a:off x="2305325" y="2562950"/>
              <a:ext cx="55400" cy="43625"/>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7"/>
            <p:cNvSpPr/>
            <p:nvPr/>
          </p:nvSpPr>
          <p:spPr>
            <a:xfrm>
              <a:off x="2644375" y="2694400"/>
              <a:ext cx="38700" cy="3665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7"/>
            <p:cNvSpPr/>
            <p:nvPr/>
          </p:nvSpPr>
          <p:spPr>
            <a:xfrm>
              <a:off x="2225275" y="2904800"/>
              <a:ext cx="59550" cy="59675"/>
            </a:xfrm>
            <a:custGeom>
              <a:rect b="b" l="l" r="r" t="t"/>
              <a:pathLst>
                <a:path extrusionOk="0" h="2387" w="2382">
                  <a:moveTo>
                    <a:pt x="2051" y="0"/>
                  </a:moveTo>
                  <a:cubicBezTo>
                    <a:pt x="2022" y="0"/>
                    <a:pt x="1986" y="39"/>
                    <a:pt x="1917" y="114"/>
                  </a:cubicBezTo>
                  <a:cubicBezTo>
                    <a:pt x="1905" y="126"/>
                    <a:pt x="1905" y="126"/>
                    <a:pt x="1905" y="138"/>
                  </a:cubicBezTo>
                  <a:cubicBezTo>
                    <a:pt x="1786" y="257"/>
                    <a:pt x="1715" y="411"/>
                    <a:pt x="1607" y="542"/>
                  </a:cubicBezTo>
                  <a:cubicBezTo>
                    <a:pt x="1346" y="792"/>
                    <a:pt x="1060" y="1030"/>
                    <a:pt x="762" y="1233"/>
                  </a:cubicBezTo>
                  <a:cubicBezTo>
                    <a:pt x="750" y="1245"/>
                    <a:pt x="726" y="1269"/>
                    <a:pt x="715" y="1281"/>
                  </a:cubicBezTo>
                  <a:cubicBezTo>
                    <a:pt x="595" y="1352"/>
                    <a:pt x="476" y="1411"/>
                    <a:pt x="357" y="1483"/>
                  </a:cubicBezTo>
                  <a:cubicBezTo>
                    <a:pt x="107" y="1495"/>
                    <a:pt x="0" y="1662"/>
                    <a:pt x="24" y="1864"/>
                  </a:cubicBezTo>
                  <a:cubicBezTo>
                    <a:pt x="24" y="1923"/>
                    <a:pt x="24" y="1983"/>
                    <a:pt x="24" y="2043"/>
                  </a:cubicBezTo>
                  <a:cubicBezTo>
                    <a:pt x="24" y="2173"/>
                    <a:pt x="83" y="2257"/>
                    <a:pt x="214" y="2281"/>
                  </a:cubicBezTo>
                  <a:cubicBezTo>
                    <a:pt x="232" y="2307"/>
                    <a:pt x="257" y="2321"/>
                    <a:pt x="288" y="2321"/>
                  </a:cubicBezTo>
                  <a:cubicBezTo>
                    <a:pt x="299" y="2321"/>
                    <a:pt x="310" y="2319"/>
                    <a:pt x="322" y="2316"/>
                  </a:cubicBezTo>
                  <a:lnTo>
                    <a:pt x="369" y="2328"/>
                  </a:lnTo>
                  <a:cubicBezTo>
                    <a:pt x="438" y="2368"/>
                    <a:pt x="509" y="2386"/>
                    <a:pt x="582" y="2386"/>
                  </a:cubicBezTo>
                  <a:cubicBezTo>
                    <a:pt x="661" y="2386"/>
                    <a:pt x="741" y="2365"/>
                    <a:pt x="822" y="2328"/>
                  </a:cubicBezTo>
                  <a:cubicBezTo>
                    <a:pt x="857" y="2328"/>
                    <a:pt x="905" y="2328"/>
                    <a:pt x="929" y="2281"/>
                  </a:cubicBezTo>
                  <a:lnTo>
                    <a:pt x="965" y="2281"/>
                  </a:lnTo>
                  <a:cubicBezTo>
                    <a:pt x="1012" y="2281"/>
                    <a:pt x="1048" y="2281"/>
                    <a:pt x="1072" y="2233"/>
                  </a:cubicBezTo>
                  <a:lnTo>
                    <a:pt x="1119" y="2233"/>
                  </a:lnTo>
                  <a:cubicBezTo>
                    <a:pt x="1155" y="2233"/>
                    <a:pt x="1191" y="2221"/>
                    <a:pt x="1215" y="2185"/>
                  </a:cubicBezTo>
                  <a:cubicBezTo>
                    <a:pt x="1286" y="2185"/>
                    <a:pt x="1346" y="2162"/>
                    <a:pt x="1405" y="2126"/>
                  </a:cubicBezTo>
                  <a:cubicBezTo>
                    <a:pt x="1465" y="2102"/>
                    <a:pt x="1524" y="2090"/>
                    <a:pt x="1560" y="2031"/>
                  </a:cubicBezTo>
                  <a:cubicBezTo>
                    <a:pt x="1703" y="1995"/>
                    <a:pt x="1810" y="1912"/>
                    <a:pt x="1917" y="1828"/>
                  </a:cubicBezTo>
                  <a:cubicBezTo>
                    <a:pt x="2024" y="1757"/>
                    <a:pt x="2131" y="1673"/>
                    <a:pt x="2167" y="1531"/>
                  </a:cubicBezTo>
                  <a:cubicBezTo>
                    <a:pt x="2179" y="1519"/>
                    <a:pt x="2203" y="1507"/>
                    <a:pt x="2215" y="1483"/>
                  </a:cubicBezTo>
                  <a:cubicBezTo>
                    <a:pt x="2334" y="1423"/>
                    <a:pt x="2310" y="1304"/>
                    <a:pt x="2310" y="1185"/>
                  </a:cubicBezTo>
                  <a:cubicBezTo>
                    <a:pt x="2381" y="1102"/>
                    <a:pt x="2358" y="995"/>
                    <a:pt x="2358" y="888"/>
                  </a:cubicBezTo>
                  <a:cubicBezTo>
                    <a:pt x="2381" y="661"/>
                    <a:pt x="2346" y="435"/>
                    <a:pt x="2215" y="233"/>
                  </a:cubicBezTo>
                  <a:cubicBezTo>
                    <a:pt x="2191" y="197"/>
                    <a:pt x="2179" y="161"/>
                    <a:pt x="2155" y="138"/>
                  </a:cubicBezTo>
                  <a:cubicBezTo>
                    <a:pt x="2106" y="45"/>
                    <a:pt x="2082" y="0"/>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7"/>
            <p:cNvSpPr/>
            <p:nvPr/>
          </p:nvSpPr>
          <p:spPr>
            <a:xfrm>
              <a:off x="2386000" y="2296450"/>
              <a:ext cx="63125" cy="46250"/>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7"/>
            <p:cNvSpPr/>
            <p:nvPr/>
          </p:nvSpPr>
          <p:spPr>
            <a:xfrm>
              <a:off x="2428875" y="2723975"/>
              <a:ext cx="45550" cy="58200"/>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7"/>
            <p:cNvSpPr/>
            <p:nvPr/>
          </p:nvSpPr>
          <p:spPr>
            <a:xfrm>
              <a:off x="2415775" y="3583900"/>
              <a:ext cx="53600" cy="48425"/>
            </a:xfrm>
            <a:custGeom>
              <a:rect b="b" l="l" r="r" t="t"/>
              <a:pathLst>
                <a:path extrusionOk="0" h="1937" w="2144">
                  <a:moveTo>
                    <a:pt x="1143" y="1537"/>
                  </a:moveTo>
                  <a:cubicBezTo>
                    <a:pt x="1143" y="1537"/>
                    <a:pt x="1143" y="1537"/>
                    <a:pt x="1143" y="1548"/>
                  </a:cubicBezTo>
                  <a:cubicBezTo>
                    <a:pt x="1143" y="1537"/>
                    <a:pt x="1143" y="1537"/>
                    <a:pt x="1131" y="1537"/>
                  </a:cubicBezTo>
                  <a:close/>
                  <a:moveTo>
                    <a:pt x="1953" y="1"/>
                  </a:moveTo>
                  <a:cubicBezTo>
                    <a:pt x="1762" y="96"/>
                    <a:pt x="1596" y="215"/>
                    <a:pt x="1441" y="346"/>
                  </a:cubicBezTo>
                  <a:cubicBezTo>
                    <a:pt x="1286" y="382"/>
                    <a:pt x="1131" y="429"/>
                    <a:pt x="988" y="501"/>
                  </a:cubicBezTo>
                  <a:cubicBezTo>
                    <a:pt x="979" y="498"/>
                    <a:pt x="970" y="496"/>
                    <a:pt x="962" y="496"/>
                  </a:cubicBezTo>
                  <a:cubicBezTo>
                    <a:pt x="935" y="496"/>
                    <a:pt x="908" y="510"/>
                    <a:pt x="881" y="536"/>
                  </a:cubicBezTo>
                  <a:cubicBezTo>
                    <a:pt x="869" y="536"/>
                    <a:pt x="857" y="536"/>
                    <a:pt x="845" y="548"/>
                  </a:cubicBezTo>
                  <a:cubicBezTo>
                    <a:pt x="798" y="548"/>
                    <a:pt x="762" y="548"/>
                    <a:pt x="738" y="584"/>
                  </a:cubicBezTo>
                  <a:cubicBezTo>
                    <a:pt x="726" y="584"/>
                    <a:pt x="703" y="584"/>
                    <a:pt x="691" y="596"/>
                  </a:cubicBezTo>
                  <a:cubicBezTo>
                    <a:pt x="524" y="608"/>
                    <a:pt x="357" y="620"/>
                    <a:pt x="191" y="644"/>
                  </a:cubicBezTo>
                  <a:cubicBezTo>
                    <a:pt x="143" y="644"/>
                    <a:pt x="107" y="679"/>
                    <a:pt x="95" y="715"/>
                  </a:cubicBezTo>
                  <a:cubicBezTo>
                    <a:pt x="0" y="1096"/>
                    <a:pt x="36" y="1441"/>
                    <a:pt x="298" y="1751"/>
                  </a:cubicBezTo>
                  <a:cubicBezTo>
                    <a:pt x="357" y="1834"/>
                    <a:pt x="429" y="1929"/>
                    <a:pt x="548" y="1929"/>
                  </a:cubicBezTo>
                  <a:cubicBezTo>
                    <a:pt x="583" y="1934"/>
                    <a:pt x="616" y="1937"/>
                    <a:pt x="649" y="1937"/>
                  </a:cubicBezTo>
                  <a:cubicBezTo>
                    <a:pt x="706" y="1937"/>
                    <a:pt x="761" y="1928"/>
                    <a:pt x="822" y="1906"/>
                  </a:cubicBezTo>
                  <a:cubicBezTo>
                    <a:pt x="1143" y="1763"/>
                    <a:pt x="1429" y="1584"/>
                    <a:pt x="1643" y="1287"/>
                  </a:cubicBezTo>
                  <a:cubicBezTo>
                    <a:pt x="1786" y="1156"/>
                    <a:pt x="1881" y="989"/>
                    <a:pt x="1953" y="798"/>
                  </a:cubicBezTo>
                  <a:cubicBezTo>
                    <a:pt x="2143" y="536"/>
                    <a:pt x="2131" y="274"/>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7"/>
            <p:cNvSpPr/>
            <p:nvPr/>
          </p:nvSpPr>
          <p:spPr>
            <a:xfrm>
              <a:off x="2231825" y="2084325"/>
              <a:ext cx="45250" cy="4452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 name="Google Shape;323;p17"/>
          <p:cNvSpPr/>
          <p:nvPr/>
        </p:nvSpPr>
        <p:spPr>
          <a:xfrm rot="2871790">
            <a:off x="210238" y="1481289"/>
            <a:ext cx="95106" cy="74102"/>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7"/>
          <p:cNvSpPr/>
          <p:nvPr/>
        </p:nvSpPr>
        <p:spPr>
          <a:xfrm rot="2871790">
            <a:off x="641181" y="1999137"/>
            <a:ext cx="157634" cy="112895"/>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7"/>
          <p:cNvSpPr/>
          <p:nvPr/>
        </p:nvSpPr>
        <p:spPr>
          <a:xfrm rot="2871790">
            <a:off x="895323" y="440518"/>
            <a:ext cx="104054" cy="78710"/>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7"/>
          <p:cNvSpPr/>
          <p:nvPr/>
        </p:nvSpPr>
        <p:spPr>
          <a:xfrm rot="2871790">
            <a:off x="1563444" y="231175"/>
            <a:ext cx="85515" cy="1716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7"/>
          <p:cNvSpPr/>
          <p:nvPr/>
        </p:nvSpPr>
        <p:spPr>
          <a:xfrm rot="-4499962">
            <a:off x="5009189" y="4379031"/>
            <a:ext cx="122303" cy="96308"/>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7"/>
          <p:cNvSpPr/>
          <p:nvPr/>
        </p:nvSpPr>
        <p:spPr>
          <a:xfrm rot="-4499962">
            <a:off x="5489452" y="3754663"/>
            <a:ext cx="85435" cy="8091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7"/>
          <p:cNvSpPr/>
          <p:nvPr/>
        </p:nvSpPr>
        <p:spPr>
          <a:xfrm rot="-4499962">
            <a:off x="3693956" y="3876312"/>
            <a:ext cx="139357" cy="102103"/>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7"/>
          <p:cNvSpPr/>
          <p:nvPr/>
        </p:nvSpPr>
        <p:spPr>
          <a:xfrm rot="-4499962">
            <a:off x="5446754" y="4206161"/>
            <a:ext cx="100558" cy="128484"/>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7"/>
          <p:cNvSpPr/>
          <p:nvPr/>
        </p:nvSpPr>
        <p:spPr>
          <a:xfrm rot="-4499962">
            <a:off x="3955835" y="4272362"/>
            <a:ext cx="99895" cy="9829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2" name="Google Shape;332;p17"/>
          <p:cNvGrpSpPr/>
          <p:nvPr/>
        </p:nvGrpSpPr>
        <p:grpSpPr>
          <a:xfrm rot="2871884">
            <a:off x="6613728" y="3851965"/>
            <a:ext cx="326683" cy="704967"/>
            <a:chOff x="3564996" y="4162080"/>
            <a:chExt cx="250161" cy="539836"/>
          </a:xfrm>
        </p:grpSpPr>
        <p:sp>
          <p:nvSpPr>
            <p:cNvPr id="333" name="Google Shape;333;p17"/>
            <p:cNvSpPr/>
            <p:nvPr/>
          </p:nvSpPr>
          <p:spPr>
            <a:xfrm>
              <a:off x="3564996" y="416208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7"/>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5" name="Google Shape;335;p17"/>
          <p:cNvSpPr/>
          <p:nvPr/>
        </p:nvSpPr>
        <p:spPr>
          <a:xfrm rot="2871790">
            <a:off x="814436" y="2536947"/>
            <a:ext cx="155706" cy="69601"/>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6">
    <p:spTree>
      <p:nvGrpSpPr>
        <p:cNvPr id="336" name="Shape 336"/>
        <p:cNvGrpSpPr/>
        <p:nvPr/>
      </p:nvGrpSpPr>
      <p:grpSpPr>
        <a:xfrm>
          <a:off x="0" y="0"/>
          <a:ext cx="0" cy="0"/>
          <a:chOff x="0" y="0"/>
          <a:chExt cx="0" cy="0"/>
        </a:xfrm>
      </p:grpSpPr>
      <p:sp>
        <p:nvSpPr>
          <p:cNvPr id="337" name="Google Shape;337;p18"/>
          <p:cNvSpPr txBox="1"/>
          <p:nvPr>
            <p:ph type="title"/>
          </p:nvPr>
        </p:nvSpPr>
        <p:spPr>
          <a:xfrm>
            <a:off x="3964124" y="1231514"/>
            <a:ext cx="4447800" cy="118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8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338" name="Google Shape;338;p18"/>
          <p:cNvSpPr txBox="1"/>
          <p:nvPr>
            <p:ph idx="1" type="subTitle"/>
          </p:nvPr>
        </p:nvSpPr>
        <p:spPr>
          <a:xfrm>
            <a:off x="3964124" y="2547286"/>
            <a:ext cx="4447800" cy="136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39" name="Google Shape;339;p18"/>
          <p:cNvSpPr/>
          <p:nvPr/>
        </p:nvSpPr>
        <p:spPr>
          <a:xfrm>
            <a:off x="799655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8"/>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rgbClr val="FEE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8"/>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8"/>
          <p:cNvSpPr/>
          <p:nvPr/>
        </p:nvSpPr>
        <p:spPr>
          <a:xfrm>
            <a:off x="8369784" y="476263"/>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8"/>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 name="Google Shape;344;p18"/>
          <p:cNvGrpSpPr/>
          <p:nvPr/>
        </p:nvGrpSpPr>
        <p:grpSpPr>
          <a:xfrm rot="5400000">
            <a:off x="2747623" y="-1421496"/>
            <a:ext cx="4250548" cy="7844887"/>
            <a:chOff x="872085" y="-1146995"/>
            <a:chExt cx="3255130" cy="6007725"/>
          </a:xfrm>
        </p:grpSpPr>
        <p:sp>
          <p:nvSpPr>
            <p:cNvPr id="345" name="Google Shape;345;p18"/>
            <p:cNvSpPr/>
            <p:nvPr/>
          </p:nvSpPr>
          <p:spPr>
            <a:xfrm rot="-5201321">
              <a:off x="3164819" y="298103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8"/>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8"/>
            <p:cNvSpPr/>
            <p:nvPr/>
          </p:nvSpPr>
          <p:spPr>
            <a:xfrm>
              <a:off x="2397895" y="4803985"/>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8"/>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8"/>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8"/>
            <p:cNvSpPr/>
            <p:nvPr/>
          </p:nvSpPr>
          <p:spPr>
            <a:xfrm rot="-4715776">
              <a:off x="3824253" y="7328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8"/>
            <p:cNvSpPr/>
            <p:nvPr/>
          </p:nvSpPr>
          <p:spPr>
            <a:xfrm>
              <a:off x="3854219" y="2660408"/>
              <a:ext cx="51821" cy="34260"/>
            </a:xfrm>
            <a:custGeom>
              <a:rect b="b" l="l" r="r" t="t"/>
              <a:pathLst>
                <a:path extrusionOk="0" h="835" w="1263">
                  <a:moveTo>
                    <a:pt x="524" y="0"/>
                  </a:moveTo>
                  <a:cubicBezTo>
                    <a:pt x="488" y="12"/>
                    <a:pt x="441" y="24"/>
                    <a:pt x="417" y="48"/>
                  </a:cubicBezTo>
                  <a:cubicBezTo>
                    <a:pt x="274" y="143"/>
                    <a:pt x="119" y="239"/>
                    <a:pt x="0" y="358"/>
                  </a:cubicBezTo>
                  <a:cubicBezTo>
                    <a:pt x="24" y="405"/>
                    <a:pt x="60" y="441"/>
                    <a:pt x="72" y="500"/>
                  </a:cubicBezTo>
                  <a:cubicBezTo>
                    <a:pt x="120" y="626"/>
                    <a:pt x="254" y="720"/>
                    <a:pt x="404" y="720"/>
                  </a:cubicBezTo>
                  <a:cubicBezTo>
                    <a:pt x="439" y="720"/>
                    <a:pt x="476" y="714"/>
                    <a:pt x="512" y="703"/>
                  </a:cubicBezTo>
                  <a:cubicBezTo>
                    <a:pt x="557" y="684"/>
                    <a:pt x="598" y="676"/>
                    <a:pt x="636" y="676"/>
                  </a:cubicBezTo>
                  <a:cubicBezTo>
                    <a:pt x="742" y="676"/>
                    <a:pt x="830" y="737"/>
                    <a:pt x="917" y="798"/>
                  </a:cubicBezTo>
                  <a:cubicBezTo>
                    <a:pt x="954" y="823"/>
                    <a:pt x="1000" y="835"/>
                    <a:pt x="1046" y="835"/>
                  </a:cubicBezTo>
                  <a:cubicBezTo>
                    <a:pt x="1134" y="835"/>
                    <a:pt x="1223" y="793"/>
                    <a:pt x="1262" y="715"/>
                  </a:cubicBezTo>
                  <a:cubicBezTo>
                    <a:pt x="1227" y="643"/>
                    <a:pt x="1119" y="703"/>
                    <a:pt x="1108" y="608"/>
                  </a:cubicBezTo>
                  <a:cubicBezTo>
                    <a:pt x="1024" y="548"/>
                    <a:pt x="929" y="560"/>
                    <a:pt x="846" y="512"/>
                  </a:cubicBezTo>
                  <a:cubicBezTo>
                    <a:pt x="717" y="476"/>
                    <a:pt x="602" y="375"/>
                    <a:pt x="474" y="375"/>
                  </a:cubicBezTo>
                  <a:cubicBezTo>
                    <a:pt x="460" y="375"/>
                    <a:pt x="446" y="376"/>
                    <a:pt x="432" y="379"/>
                  </a:cubicBezTo>
                  <a:lnTo>
                    <a:pt x="432" y="379"/>
                  </a:lnTo>
                  <a:cubicBezTo>
                    <a:pt x="454" y="369"/>
                    <a:pt x="477" y="357"/>
                    <a:pt x="500" y="346"/>
                  </a:cubicBezTo>
                  <a:cubicBezTo>
                    <a:pt x="537" y="324"/>
                    <a:pt x="570" y="297"/>
                    <a:pt x="606" y="297"/>
                  </a:cubicBezTo>
                  <a:cubicBezTo>
                    <a:pt x="628" y="297"/>
                    <a:pt x="652" y="307"/>
                    <a:pt x="679" y="334"/>
                  </a:cubicBezTo>
                  <a:cubicBezTo>
                    <a:pt x="691" y="344"/>
                    <a:pt x="703" y="348"/>
                    <a:pt x="713" y="348"/>
                  </a:cubicBezTo>
                  <a:cubicBezTo>
                    <a:pt x="752" y="348"/>
                    <a:pt x="777" y="288"/>
                    <a:pt x="786" y="250"/>
                  </a:cubicBezTo>
                  <a:cubicBezTo>
                    <a:pt x="798" y="155"/>
                    <a:pt x="631" y="0"/>
                    <a:pt x="524" y="0"/>
                  </a:cubicBezTo>
                  <a:close/>
                </a:path>
              </a:pathLst>
            </a:custGeom>
            <a:solidFill>
              <a:srgbClr val="FFC0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8"/>
            <p:cNvSpPr/>
            <p:nvPr/>
          </p:nvSpPr>
          <p:spPr>
            <a:xfrm>
              <a:off x="3865461" y="2656510"/>
              <a:ext cx="38609" cy="27080"/>
            </a:xfrm>
            <a:custGeom>
              <a:rect b="b" l="l" r="r" t="t"/>
              <a:pathLst>
                <a:path extrusionOk="0" h="660" w="941">
                  <a:moveTo>
                    <a:pt x="631" y="0"/>
                  </a:moveTo>
                  <a:cubicBezTo>
                    <a:pt x="607" y="0"/>
                    <a:pt x="584" y="12"/>
                    <a:pt x="572" y="36"/>
                  </a:cubicBezTo>
                  <a:cubicBezTo>
                    <a:pt x="560" y="60"/>
                    <a:pt x="560" y="95"/>
                    <a:pt x="584" y="119"/>
                  </a:cubicBezTo>
                  <a:cubicBezTo>
                    <a:pt x="548" y="95"/>
                    <a:pt x="512" y="60"/>
                    <a:pt x="476" y="36"/>
                  </a:cubicBezTo>
                  <a:cubicBezTo>
                    <a:pt x="393" y="36"/>
                    <a:pt x="322" y="48"/>
                    <a:pt x="250" y="95"/>
                  </a:cubicBezTo>
                  <a:cubicBezTo>
                    <a:pt x="322" y="107"/>
                    <a:pt x="369" y="143"/>
                    <a:pt x="441" y="179"/>
                  </a:cubicBezTo>
                  <a:cubicBezTo>
                    <a:pt x="393" y="191"/>
                    <a:pt x="369" y="203"/>
                    <a:pt x="333" y="203"/>
                  </a:cubicBezTo>
                  <a:cubicBezTo>
                    <a:pt x="357" y="250"/>
                    <a:pt x="369" y="274"/>
                    <a:pt x="429" y="274"/>
                  </a:cubicBezTo>
                  <a:cubicBezTo>
                    <a:pt x="476" y="274"/>
                    <a:pt x="512" y="322"/>
                    <a:pt x="476" y="357"/>
                  </a:cubicBezTo>
                  <a:cubicBezTo>
                    <a:pt x="464" y="381"/>
                    <a:pt x="464" y="417"/>
                    <a:pt x="417" y="417"/>
                  </a:cubicBezTo>
                  <a:cubicBezTo>
                    <a:pt x="417" y="405"/>
                    <a:pt x="405" y="381"/>
                    <a:pt x="393" y="357"/>
                  </a:cubicBezTo>
                  <a:cubicBezTo>
                    <a:pt x="393" y="345"/>
                    <a:pt x="381" y="334"/>
                    <a:pt x="369" y="322"/>
                  </a:cubicBezTo>
                  <a:cubicBezTo>
                    <a:pt x="353" y="305"/>
                    <a:pt x="339" y="296"/>
                    <a:pt x="326" y="296"/>
                  </a:cubicBezTo>
                  <a:cubicBezTo>
                    <a:pt x="311" y="296"/>
                    <a:pt x="299" y="308"/>
                    <a:pt x="286" y="334"/>
                  </a:cubicBezTo>
                  <a:cubicBezTo>
                    <a:pt x="262" y="357"/>
                    <a:pt x="250" y="405"/>
                    <a:pt x="214" y="417"/>
                  </a:cubicBezTo>
                  <a:cubicBezTo>
                    <a:pt x="131" y="429"/>
                    <a:pt x="83" y="500"/>
                    <a:pt x="0" y="500"/>
                  </a:cubicBezTo>
                  <a:cubicBezTo>
                    <a:pt x="83" y="512"/>
                    <a:pt x="167" y="512"/>
                    <a:pt x="250" y="512"/>
                  </a:cubicBezTo>
                  <a:cubicBezTo>
                    <a:pt x="264" y="512"/>
                    <a:pt x="279" y="510"/>
                    <a:pt x="292" y="510"/>
                  </a:cubicBezTo>
                  <a:cubicBezTo>
                    <a:pt x="313" y="510"/>
                    <a:pt x="331" y="515"/>
                    <a:pt x="345" y="536"/>
                  </a:cubicBezTo>
                  <a:cubicBezTo>
                    <a:pt x="393" y="595"/>
                    <a:pt x="476" y="595"/>
                    <a:pt x="536" y="655"/>
                  </a:cubicBezTo>
                  <a:cubicBezTo>
                    <a:pt x="536" y="658"/>
                    <a:pt x="538" y="660"/>
                    <a:pt x="540" y="660"/>
                  </a:cubicBezTo>
                  <a:cubicBezTo>
                    <a:pt x="548" y="660"/>
                    <a:pt x="563" y="649"/>
                    <a:pt x="572" y="631"/>
                  </a:cubicBezTo>
                  <a:cubicBezTo>
                    <a:pt x="596" y="591"/>
                    <a:pt x="626" y="567"/>
                    <a:pt x="665" y="567"/>
                  </a:cubicBezTo>
                  <a:cubicBezTo>
                    <a:pt x="683" y="567"/>
                    <a:pt x="703" y="572"/>
                    <a:pt x="726" y="584"/>
                  </a:cubicBezTo>
                  <a:cubicBezTo>
                    <a:pt x="748" y="591"/>
                    <a:pt x="777" y="610"/>
                    <a:pt x="800" y="610"/>
                  </a:cubicBezTo>
                  <a:cubicBezTo>
                    <a:pt x="816" y="610"/>
                    <a:pt x="829" y="601"/>
                    <a:pt x="834" y="572"/>
                  </a:cubicBezTo>
                  <a:cubicBezTo>
                    <a:pt x="845" y="512"/>
                    <a:pt x="941" y="476"/>
                    <a:pt x="869" y="405"/>
                  </a:cubicBezTo>
                  <a:cubicBezTo>
                    <a:pt x="851" y="381"/>
                    <a:pt x="831" y="372"/>
                    <a:pt x="807" y="372"/>
                  </a:cubicBezTo>
                  <a:cubicBezTo>
                    <a:pt x="783" y="372"/>
                    <a:pt x="756" y="381"/>
                    <a:pt x="726" y="393"/>
                  </a:cubicBezTo>
                  <a:cubicBezTo>
                    <a:pt x="703" y="405"/>
                    <a:pt x="679" y="429"/>
                    <a:pt x="643" y="429"/>
                  </a:cubicBezTo>
                  <a:cubicBezTo>
                    <a:pt x="667" y="345"/>
                    <a:pt x="679" y="262"/>
                    <a:pt x="762" y="214"/>
                  </a:cubicBezTo>
                  <a:cubicBezTo>
                    <a:pt x="834" y="179"/>
                    <a:pt x="786" y="131"/>
                    <a:pt x="762" y="84"/>
                  </a:cubicBezTo>
                  <a:cubicBezTo>
                    <a:pt x="750" y="72"/>
                    <a:pt x="738" y="60"/>
                    <a:pt x="726" y="36"/>
                  </a:cubicBezTo>
                  <a:cubicBezTo>
                    <a:pt x="714" y="36"/>
                    <a:pt x="703" y="24"/>
                    <a:pt x="691" y="12"/>
                  </a:cubicBezTo>
                  <a:cubicBezTo>
                    <a:pt x="667" y="12"/>
                    <a:pt x="655" y="12"/>
                    <a:pt x="631" y="0"/>
                  </a:cubicBezTo>
                  <a:close/>
                </a:path>
              </a:pathLst>
            </a:custGeom>
            <a:solidFill>
              <a:srgbClr val="FFC8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8"/>
            <p:cNvSpPr/>
            <p:nvPr/>
          </p:nvSpPr>
          <p:spPr>
            <a:xfrm>
              <a:off x="3851757" y="2678133"/>
              <a:ext cx="55760" cy="20925"/>
            </a:xfrm>
            <a:custGeom>
              <a:rect b="b" l="l" r="r" t="t"/>
              <a:pathLst>
                <a:path extrusionOk="0" h="510" w="1359">
                  <a:moveTo>
                    <a:pt x="87" y="0"/>
                  </a:moveTo>
                  <a:cubicBezTo>
                    <a:pt x="72" y="0"/>
                    <a:pt x="55" y="7"/>
                    <a:pt x="36" y="21"/>
                  </a:cubicBezTo>
                  <a:cubicBezTo>
                    <a:pt x="1" y="57"/>
                    <a:pt x="1" y="92"/>
                    <a:pt x="25" y="140"/>
                  </a:cubicBezTo>
                  <a:cubicBezTo>
                    <a:pt x="84" y="235"/>
                    <a:pt x="179" y="283"/>
                    <a:pt x="298" y="307"/>
                  </a:cubicBezTo>
                  <a:cubicBezTo>
                    <a:pt x="309" y="309"/>
                    <a:pt x="321" y="309"/>
                    <a:pt x="332" y="309"/>
                  </a:cubicBezTo>
                  <a:cubicBezTo>
                    <a:pt x="345" y="309"/>
                    <a:pt x="357" y="309"/>
                    <a:pt x="369" y="309"/>
                  </a:cubicBezTo>
                  <a:cubicBezTo>
                    <a:pt x="406" y="309"/>
                    <a:pt x="439" y="315"/>
                    <a:pt x="453" y="366"/>
                  </a:cubicBezTo>
                  <a:cubicBezTo>
                    <a:pt x="477" y="390"/>
                    <a:pt x="513" y="390"/>
                    <a:pt x="548" y="390"/>
                  </a:cubicBezTo>
                  <a:cubicBezTo>
                    <a:pt x="727" y="402"/>
                    <a:pt x="906" y="438"/>
                    <a:pt x="1084" y="485"/>
                  </a:cubicBezTo>
                  <a:cubicBezTo>
                    <a:pt x="1135" y="501"/>
                    <a:pt x="1172" y="510"/>
                    <a:pt x="1203" y="510"/>
                  </a:cubicBezTo>
                  <a:cubicBezTo>
                    <a:pt x="1266" y="510"/>
                    <a:pt x="1298" y="471"/>
                    <a:pt x="1346" y="366"/>
                  </a:cubicBezTo>
                  <a:cubicBezTo>
                    <a:pt x="1358" y="342"/>
                    <a:pt x="1358" y="330"/>
                    <a:pt x="1358" y="307"/>
                  </a:cubicBezTo>
                  <a:cubicBezTo>
                    <a:pt x="1358" y="295"/>
                    <a:pt x="1358" y="283"/>
                    <a:pt x="1346" y="259"/>
                  </a:cubicBezTo>
                  <a:cubicBezTo>
                    <a:pt x="1334" y="259"/>
                    <a:pt x="1322" y="259"/>
                    <a:pt x="1310" y="271"/>
                  </a:cubicBezTo>
                  <a:cubicBezTo>
                    <a:pt x="1310" y="283"/>
                    <a:pt x="1310" y="319"/>
                    <a:pt x="1287" y="319"/>
                  </a:cubicBezTo>
                  <a:cubicBezTo>
                    <a:pt x="1227" y="330"/>
                    <a:pt x="1156" y="342"/>
                    <a:pt x="1096" y="390"/>
                  </a:cubicBezTo>
                  <a:cubicBezTo>
                    <a:pt x="1090" y="393"/>
                    <a:pt x="1082" y="395"/>
                    <a:pt x="1075" y="395"/>
                  </a:cubicBezTo>
                  <a:cubicBezTo>
                    <a:pt x="1054" y="395"/>
                    <a:pt x="1030" y="384"/>
                    <a:pt x="1013" y="366"/>
                  </a:cubicBezTo>
                  <a:cubicBezTo>
                    <a:pt x="989" y="330"/>
                    <a:pt x="894" y="271"/>
                    <a:pt x="834" y="247"/>
                  </a:cubicBezTo>
                  <a:cubicBezTo>
                    <a:pt x="787" y="223"/>
                    <a:pt x="739" y="199"/>
                    <a:pt x="691" y="176"/>
                  </a:cubicBezTo>
                  <a:cubicBezTo>
                    <a:pt x="677" y="171"/>
                    <a:pt x="660" y="166"/>
                    <a:pt x="645" y="166"/>
                  </a:cubicBezTo>
                  <a:cubicBezTo>
                    <a:pt x="623" y="166"/>
                    <a:pt x="603" y="176"/>
                    <a:pt x="596" y="211"/>
                  </a:cubicBezTo>
                  <a:cubicBezTo>
                    <a:pt x="584" y="247"/>
                    <a:pt x="560" y="247"/>
                    <a:pt x="537" y="247"/>
                  </a:cubicBezTo>
                  <a:cubicBezTo>
                    <a:pt x="489" y="235"/>
                    <a:pt x="453" y="223"/>
                    <a:pt x="394" y="223"/>
                  </a:cubicBezTo>
                  <a:cubicBezTo>
                    <a:pt x="385" y="225"/>
                    <a:pt x="375" y="226"/>
                    <a:pt x="365" y="226"/>
                  </a:cubicBezTo>
                  <a:cubicBezTo>
                    <a:pt x="320" y="226"/>
                    <a:pt x="264" y="207"/>
                    <a:pt x="215" y="188"/>
                  </a:cubicBezTo>
                  <a:cubicBezTo>
                    <a:pt x="167" y="176"/>
                    <a:pt x="215" y="104"/>
                    <a:pt x="179" y="80"/>
                  </a:cubicBezTo>
                  <a:cubicBezTo>
                    <a:pt x="167" y="68"/>
                    <a:pt x="156" y="57"/>
                    <a:pt x="144" y="45"/>
                  </a:cubicBezTo>
                  <a:cubicBezTo>
                    <a:pt x="129" y="16"/>
                    <a:pt x="110" y="0"/>
                    <a:pt x="87" y="0"/>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8"/>
            <p:cNvSpPr/>
            <p:nvPr/>
          </p:nvSpPr>
          <p:spPr>
            <a:xfrm>
              <a:off x="3843100" y="2675056"/>
              <a:ext cx="29213" cy="22608"/>
            </a:xfrm>
            <a:custGeom>
              <a:rect b="b" l="l" r="r" t="t"/>
              <a:pathLst>
                <a:path extrusionOk="0" h="551" w="712">
                  <a:moveTo>
                    <a:pt x="271" y="1"/>
                  </a:moveTo>
                  <a:cubicBezTo>
                    <a:pt x="93" y="108"/>
                    <a:pt x="57" y="286"/>
                    <a:pt x="21" y="465"/>
                  </a:cubicBezTo>
                  <a:cubicBezTo>
                    <a:pt x="0" y="517"/>
                    <a:pt x="34" y="551"/>
                    <a:pt x="82" y="551"/>
                  </a:cubicBezTo>
                  <a:cubicBezTo>
                    <a:pt x="89" y="551"/>
                    <a:pt x="97" y="550"/>
                    <a:pt x="105" y="548"/>
                  </a:cubicBezTo>
                  <a:cubicBezTo>
                    <a:pt x="152" y="536"/>
                    <a:pt x="200" y="524"/>
                    <a:pt x="247" y="513"/>
                  </a:cubicBezTo>
                  <a:cubicBezTo>
                    <a:pt x="378" y="465"/>
                    <a:pt x="521" y="441"/>
                    <a:pt x="664" y="441"/>
                  </a:cubicBezTo>
                  <a:cubicBezTo>
                    <a:pt x="700" y="429"/>
                    <a:pt x="712" y="405"/>
                    <a:pt x="700" y="370"/>
                  </a:cubicBezTo>
                  <a:cubicBezTo>
                    <a:pt x="688" y="346"/>
                    <a:pt x="676" y="346"/>
                    <a:pt x="652" y="346"/>
                  </a:cubicBezTo>
                  <a:lnTo>
                    <a:pt x="545" y="346"/>
                  </a:lnTo>
                  <a:cubicBezTo>
                    <a:pt x="414" y="334"/>
                    <a:pt x="319" y="274"/>
                    <a:pt x="247" y="179"/>
                  </a:cubicBezTo>
                  <a:cubicBezTo>
                    <a:pt x="224" y="143"/>
                    <a:pt x="247" y="96"/>
                    <a:pt x="307" y="96"/>
                  </a:cubicBezTo>
                  <a:cubicBezTo>
                    <a:pt x="319" y="96"/>
                    <a:pt x="343" y="108"/>
                    <a:pt x="355" y="120"/>
                  </a:cubicBezTo>
                  <a:cubicBezTo>
                    <a:pt x="355" y="24"/>
                    <a:pt x="355" y="24"/>
                    <a:pt x="271" y="1"/>
                  </a:cubicBezTo>
                  <a:close/>
                </a:path>
              </a:pathLst>
            </a:custGeom>
            <a:solidFill>
              <a:srgbClr val="FFB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8"/>
            <p:cNvSpPr/>
            <p:nvPr/>
          </p:nvSpPr>
          <p:spPr>
            <a:xfrm>
              <a:off x="3893280" y="2653967"/>
              <a:ext cx="24495" cy="22731"/>
            </a:xfrm>
            <a:custGeom>
              <a:rect b="b" l="l" r="r" t="t"/>
              <a:pathLst>
                <a:path extrusionOk="0" h="554" w="597">
                  <a:moveTo>
                    <a:pt x="350" y="1"/>
                  </a:moveTo>
                  <a:cubicBezTo>
                    <a:pt x="236" y="1"/>
                    <a:pt x="129" y="38"/>
                    <a:pt x="13" y="38"/>
                  </a:cubicBezTo>
                  <a:cubicBezTo>
                    <a:pt x="1" y="62"/>
                    <a:pt x="1" y="74"/>
                    <a:pt x="13" y="98"/>
                  </a:cubicBezTo>
                  <a:cubicBezTo>
                    <a:pt x="108" y="110"/>
                    <a:pt x="203" y="110"/>
                    <a:pt x="275" y="169"/>
                  </a:cubicBezTo>
                  <a:lnTo>
                    <a:pt x="310" y="169"/>
                  </a:lnTo>
                  <a:cubicBezTo>
                    <a:pt x="331" y="169"/>
                    <a:pt x="356" y="149"/>
                    <a:pt x="371" y="149"/>
                  </a:cubicBezTo>
                  <a:cubicBezTo>
                    <a:pt x="381" y="149"/>
                    <a:pt x="387" y="159"/>
                    <a:pt x="382" y="193"/>
                  </a:cubicBezTo>
                  <a:cubicBezTo>
                    <a:pt x="382" y="217"/>
                    <a:pt x="382" y="229"/>
                    <a:pt x="394" y="241"/>
                  </a:cubicBezTo>
                  <a:cubicBezTo>
                    <a:pt x="417" y="253"/>
                    <a:pt x="453" y="265"/>
                    <a:pt x="465" y="300"/>
                  </a:cubicBezTo>
                  <a:cubicBezTo>
                    <a:pt x="489" y="360"/>
                    <a:pt x="441" y="407"/>
                    <a:pt x="429" y="467"/>
                  </a:cubicBezTo>
                  <a:cubicBezTo>
                    <a:pt x="429" y="503"/>
                    <a:pt x="441" y="538"/>
                    <a:pt x="477" y="550"/>
                  </a:cubicBezTo>
                  <a:cubicBezTo>
                    <a:pt x="484" y="553"/>
                    <a:pt x="490" y="554"/>
                    <a:pt x="495" y="554"/>
                  </a:cubicBezTo>
                  <a:cubicBezTo>
                    <a:pt x="521" y="554"/>
                    <a:pt x="539" y="534"/>
                    <a:pt x="548" y="515"/>
                  </a:cubicBezTo>
                  <a:cubicBezTo>
                    <a:pt x="572" y="479"/>
                    <a:pt x="584" y="443"/>
                    <a:pt x="584" y="407"/>
                  </a:cubicBezTo>
                  <a:cubicBezTo>
                    <a:pt x="596" y="312"/>
                    <a:pt x="572" y="217"/>
                    <a:pt x="584" y="122"/>
                  </a:cubicBezTo>
                  <a:cubicBezTo>
                    <a:pt x="584" y="86"/>
                    <a:pt x="560" y="62"/>
                    <a:pt x="525" y="38"/>
                  </a:cubicBezTo>
                  <a:cubicBezTo>
                    <a:pt x="489" y="15"/>
                    <a:pt x="441" y="3"/>
                    <a:pt x="394" y="3"/>
                  </a:cubicBezTo>
                  <a:cubicBezTo>
                    <a:pt x="379" y="1"/>
                    <a:pt x="365" y="1"/>
                    <a:pt x="350"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8"/>
            <p:cNvSpPr/>
            <p:nvPr/>
          </p:nvSpPr>
          <p:spPr>
            <a:xfrm>
              <a:off x="3901609" y="2659916"/>
              <a:ext cx="14689" cy="23018"/>
            </a:xfrm>
            <a:custGeom>
              <a:rect b="b" l="l" r="r" t="t"/>
              <a:pathLst>
                <a:path extrusionOk="0" h="561" w="358">
                  <a:moveTo>
                    <a:pt x="136" y="1"/>
                  </a:moveTo>
                  <a:cubicBezTo>
                    <a:pt x="125" y="1"/>
                    <a:pt x="111" y="4"/>
                    <a:pt x="95" y="12"/>
                  </a:cubicBezTo>
                  <a:cubicBezTo>
                    <a:pt x="72" y="24"/>
                    <a:pt x="48" y="48"/>
                    <a:pt x="36" y="84"/>
                  </a:cubicBezTo>
                  <a:cubicBezTo>
                    <a:pt x="36" y="120"/>
                    <a:pt x="36" y="155"/>
                    <a:pt x="48" y="191"/>
                  </a:cubicBezTo>
                  <a:cubicBezTo>
                    <a:pt x="48" y="215"/>
                    <a:pt x="60" y="227"/>
                    <a:pt x="72" y="227"/>
                  </a:cubicBezTo>
                  <a:cubicBezTo>
                    <a:pt x="107" y="262"/>
                    <a:pt x="191" y="274"/>
                    <a:pt x="95" y="346"/>
                  </a:cubicBezTo>
                  <a:cubicBezTo>
                    <a:pt x="0" y="417"/>
                    <a:pt x="24" y="489"/>
                    <a:pt x="131" y="560"/>
                  </a:cubicBezTo>
                  <a:cubicBezTo>
                    <a:pt x="191" y="524"/>
                    <a:pt x="262" y="501"/>
                    <a:pt x="322" y="453"/>
                  </a:cubicBezTo>
                  <a:cubicBezTo>
                    <a:pt x="357" y="441"/>
                    <a:pt x="345" y="393"/>
                    <a:pt x="345" y="370"/>
                  </a:cubicBezTo>
                  <a:cubicBezTo>
                    <a:pt x="326" y="370"/>
                    <a:pt x="307" y="385"/>
                    <a:pt x="288" y="385"/>
                  </a:cubicBezTo>
                  <a:cubicBezTo>
                    <a:pt x="284" y="385"/>
                    <a:pt x="279" y="384"/>
                    <a:pt x="274" y="382"/>
                  </a:cubicBezTo>
                  <a:cubicBezTo>
                    <a:pt x="250" y="358"/>
                    <a:pt x="250" y="322"/>
                    <a:pt x="262" y="298"/>
                  </a:cubicBezTo>
                  <a:cubicBezTo>
                    <a:pt x="274" y="286"/>
                    <a:pt x="286" y="274"/>
                    <a:pt x="298" y="262"/>
                  </a:cubicBezTo>
                  <a:cubicBezTo>
                    <a:pt x="322" y="215"/>
                    <a:pt x="334" y="155"/>
                    <a:pt x="286" y="108"/>
                  </a:cubicBezTo>
                  <a:cubicBezTo>
                    <a:pt x="279" y="101"/>
                    <a:pt x="270" y="99"/>
                    <a:pt x="260" y="99"/>
                  </a:cubicBezTo>
                  <a:cubicBezTo>
                    <a:pt x="249" y="99"/>
                    <a:pt x="237" y="101"/>
                    <a:pt x="226" y="101"/>
                  </a:cubicBezTo>
                  <a:cubicBezTo>
                    <a:pt x="213" y="101"/>
                    <a:pt x="200" y="98"/>
                    <a:pt x="191" y="84"/>
                  </a:cubicBezTo>
                  <a:cubicBezTo>
                    <a:pt x="191" y="72"/>
                    <a:pt x="191" y="60"/>
                    <a:pt x="191" y="48"/>
                  </a:cubicBezTo>
                  <a:cubicBezTo>
                    <a:pt x="175" y="16"/>
                    <a:pt x="159" y="1"/>
                    <a:pt x="136"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8"/>
            <p:cNvSpPr/>
            <p:nvPr/>
          </p:nvSpPr>
          <p:spPr>
            <a:xfrm>
              <a:off x="3905507" y="2678462"/>
              <a:ext cx="9314" cy="12350"/>
            </a:xfrm>
            <a:custGeom>
              <a:rect b="b" l="l" r="r" t="t"/>
              <a:pathLst>
                <a:path extrusionOk="0" h="301" w="227">
                  <a:moveTo>
                    <a:pt x="227" y="1"/>
                  </a:moveTo>
                  <a:cubicBezTo>
                    <a:pt x="143" y="1"/>
                    <a:pt x="72" y="13"/>
                    <a:pt x="36" y="96"/>
                  </a:cubicBezTo>
                  <a:cubicBezTo>
                    <a:pt x="36" y="108"/>
                    <a:pt x="36" y="120"/>
                    <a:pt x="36" y="120"/>
                  </a:cubicBezTo>
                  <a:cubicBezTo>
                    <a:pt x="24" y="168"/>
                    <a:pt x="0" y="215"/>
                    <a:pt x="36" y="263"/>
                  </a:cubicBezTo>
                  <a:cubicBezTo>
                    <a:pt x="36" y="275"/>
                    <a:pt x="36" y="275"/>
                    <a:pt x="36" y="287"/>
                  </a:cubicBezTo>
                  <a:cubicBezTo>
                    <a:pt x="43" y="294"/>
                    <a:pt x="46" y="300"/>
                    <a:pt x="49" y="300"/>
                  </a:cubicBezTo>
                  <a:cubicBezTo>
                    <a:pt x="52" y="300"/>
                    <a:pt x="55" y="297"/>
                    <a:pt x="60" y="287"/>
                  </a:cubicBezTo>
                  <a:cubicBezTo>
                    <a:pt x="131" y="263"/>
                    <a:pt x="179" y="215"/>
                    <a:pt x="191" y="132"/>
                  </a:cubicBezTo>
                  <a:cubicBezTo>
                    <a:pt x="191" y="84"/>
                    <a:pt x="227" y="60"/>
                    <a:pt x="227" y="1"/>
                  </a:cubicBezTo>
                  <a:close/>
                </a:path>
              </a:pathLst>
            </a:custGeom>
            <a:solidFill>
              <a:srgbClr val="FFC0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8"/>
            <p:cNvSpPr/>
            <p:nvPr/>
          </p:nvSpPr>
          <p:spPr>
            <a:xfrm>
              <a:off x="3884992" y="2657947"/>
              <a:ext cx="8698" cy="6031"/>
            </a:xfrm>
            <a:custGeom>
              <a:rect b="b" l="l" r="r" t="t"/>
              <a:pathLst>
                <a:path extrusionOk="0" h="147" w="212">
                  <a:moveTo>
                    <a:pt x="0" y="1"/>
                  </a:moveTo>
                  <a:cubicBezTo>
                    <a:pt x="12" y="84"/>
                    <a:pt x="84" y="96"/>
                    <a:pt x="131" y="144"/>
                  </a:cubicBezTo>
                  <a:cubicBezTo>
                    <a:pt x="133" y="145"/>
                    <a:pt x="136" y="146"/>
                    <a:pt x="139" y="146"/>
                  </a:cubicBezTo>
                  <a:cubicBezTo>
                    <a:pt x="159" y="146"/>
                    <a:pt x="203" y="118"/>
                    <a:pt x="203" y="108"/>
                  </a:cubicBezTo>
                  <a:cubicBezTo>
                    <a:pt x="212" y="81"/>
                    <a:pt x="201" y="68"/>
                    <a:pt x="184" y="68"/>
                  </a:cubicBezTo>
                  <a:cubicBezTo>
                    <a:pt x="179" y="68"/>
                    <a:pt x="173" y="69"/>
                    <a:pt x="167" y="72"/>
                  </a:cubicBezTo>
                  <a:cubicBezTo>
                    <a:pt x="162" y="73"/>
                    <a:pt x="158" y="74"/>
                    <a:pt x="155" y="74"/>
                  </a:cubicBezTo>
                  <a:cubicBezTo>
                    <a:pt x="109" y="74"/>
                    <a:pt x="118" y="12"/>
                    <a:pt x="9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8"/>
            <p:cNvSpPr/>
            <p:nvPr/>
          </p:nvSpPr>
          <p:spPr>
            <a:xfrm>
              <a:off x="3891351" y="2655526"/>
              <a:ext cx="2462" cy="2462"/>
            </a:xfrm>
            <a:custGeom>
              <a:rect b="b" l="l" r="r" t="t"/>
              <a:pathLst>
                <a:path extrusionOk="0" h="60" w="60">
                  <a:moveTo>
                    <a:pt x="60" y="0"/>
                  </a:moveTo>
                  <a:cubicBezTo>
                    <a:pt x="36" y="0"/>
                    <a:pt x="12" y="0"/>
                    <a:pt x="0" y="24"/>
                  </a:cubicBezTo>
                  <a:cubicBezTo>
                    <a:pt x="12" y="60"/>
                    <a:pt x="36" y="60"/>
                    <a:pt x="60" y="60"/>
                  </a:cubicBezTo>
                  <a:cubicBezTo>
                    <a:pt x="60" y="36"/>
                    <a:pt x="60" y="24"/>
                    <a:pt x="60"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8"/>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8"/>
            <p:cNvSpPr/>
            <p:nvPr/>
          </p:nvSpPr>
          <p:spPr>
            <a:xfrm>
              <a:off x="3887413" y="2658726"/>
              <a:ext cx="23510" cy="27736"/>
            </a:xfrm>
            <a:custGeom>
              <a:rect b="b" l="l" r="r" t="t"/>
              <a:pathLst>
                <a:path extrusionOk="0" h="676" w="573">
                  <a:moveTo>
                    <a:pt x="306" y="224"/>
                  </a:moveTo>
                  <a:cubicBezTo>
                    <a:pt x="330" y="224"/>
                    <a:pt x="359" y="246"/>
                    <a:pt x="386" y="246"/>
                  </a:cubicBezTo>
                  <a:cubicBezTo>
                    <a:pt x="397" y="246"/>
                    <a:pt x="407" y="242"/>
                    <a:pt x="418" y="232"/>
                  </a:cubicBezTo>
                  <a:lnTo>
                    <a:pt x="418" y="232"/>
                  </a:lnTo>
                  <a:cubicBezTo>
                    <a:pt x="401" y="252"/>
                    <a:pt x="385" y="259"/>
                    <a:pt x="368" y="259"/>
                  </a:cubicBezTo>
                  <a:cubicBezTo>
                    <a:pt x="342" y="259"/>
                    <a:pt x="315" y="242"/>
                    <a:pt x="288" y="242"/>
                  </a:cubicBezTo>
                  <a:cubicBezTo>
                    <a:pt x="284" y="242"/>
                    <a:pt x="279" y="243"/>
                    <a:pt x="275" y="244"/>
                  </a:cubicBezTo>
                  <a:cubicBezTo>
                    <a:pt x="284" y="229"/>
                    <a:pt x="294" y="224"/>
                    <a:pt x="306" y="224"/>
                  </a:cubicBezTo>
                  <a:close/>
                  <a:moveTo>
                    <a:pt x="251" y="0"/>
                  </a:moveTo>
                  <a:cubicBezTo>
                    <a:pt x="233" y="0"/>
                    <a:pt x="214" y="5"/>
                    <a:pt x="191" y="18"/>
                  </a:cubicBezTo>
                  <a:cubicBezTo>
                    <a:pt x="203" y="41"/>
                    <a:pt x="168" y="77"/>
                    <a:pt x="215" y="89"/>
                  </a:cubicBezTo>
                  <a:cubicBezTo>
                    <a:pt x="263" y="113"/>
                    <a:pt x="239" y="125"/>
                    <a:pt x="215" y="137"/>
                  </a:cubicBezTo>
                  <a:cubicBezTo>
                    <a:pt x="132" y="172"/>
                    <a:pt x="108" y="208"/>
                    <a:pt x="84" y="315"/>
                  </a:cubicBezTo>
                  <a:cubicBezTo>
                    <a:pt x="84" y="339"/>
                    <a:pt x="72" y="351"/>
                    <a:pt x="49" y="363"/>
                  </a:cubicBezTo>
                  <a:cubicBezTo>
                    <a:pt x="37" y="363"/>
                    <a:pt x="25" y="375"/>
                    <a:pt x="25" y="375"/>
                  </a:cubicBezTo>
                  <a:cubicBezTo>
                    <a:pt x="37" y="387"/>
                    <a:pt x="37" y="411"/>
                    <a:pt x="49" y="411"/>
                  </a:cubicBezTo>
                  <a:cubicBezTo>
                    <a:pt x="70" y="419"/>
                    <a:pt x="88" y="423"/>
                    <a:pt x="104" y="423"/>
                  </a:cubicBezTo>
                  <a:cubicBezTo>
                    <a:pt x="135" y="423"/>
                    <a:pt x="161" y="410"/>
                    <a:pt x="191" y="387"/>
                  </a:cubicBezTo>
                  <a:cubicBezTo>
                    <a:pt x="215" y="363"/>
                    <a:pt x="243" y="345"/>
                    <a:pt x="273" y="345"/>
                  </a:cubicBezTo>
                  <a:cubicBezTo>
                    <a:pt x="289" y="345"/>
                    <a:pt x="306" y="350"/>
                    <a:pt x="322" y="363"/>
                  </a:cubicBezTo>
                  <a:cubicBezTo>
                    <a:pt x="322" y="375"/>
                    <a:pt x="334" y="375"/>
                    <a:pt x="334" y="387"/>
                  </a:cubicBezTo>
                  <a:cubicBezTo>
                    <a:pt x="346" y="411"/>
                    <a:pt x="334" y="411"/>
                    <a:pt x="310" y="411"/>
                  </a:cubicBezTo>
                  <a:cubicBezTo>
                    <a:pt x="275" y="411"/>
                    <a:pt x="263" y="434"/>
                    <a:pt x="263" y="470"/>
                  </a:cubicBezTo>
                  <a:cubicBezTo>
                    <a:pt x="263" y="494"/>
                    <a:pt x="299" y="518"/>
                    <a:pt x="263" y="530"/>
                  </a:cubicBezTo>
                  <a:cubicBezTo>
                    <a:pt x="215" y="506"/>
                    <a:pt x="179" y="482"/>
                    <a:pt x="144" y="458"/>
                  </a:cubicBezTo>
                  <a:cubicBezTo>
                    <a:pt x="133" y="456"/>
                    <a:pt x="123" y="455"/>
                    <a:pt x="114" y="455"/>
                  </a:cubicBezTo>
                  <a:cubicBezTo>
                    <a:pt x="72" y="455"/>
                    <a:pt x="42" y="476"/>
                    <a:pt x="13" y="506"/>
                  </a:cubicBezTo>
                  <a:cubicBezTo>
                    <a:pt x="1" y="530"/>
                    <a:pt x="25" y="553"/>
                    <a:pt x="37" y="577"/>
                  </a:cubicBezTo>
                  <a:cubicBezTo>
                    <a:pt x="49" y="589"/>
                    <a:pt x="60" y="589"/>
                    <a:pt x="84" y="589"/>
                  </a:cubicBezTo>
                  <a:lnTo>
                    <a:pt x="263" y="637"/>
                  </a:lnTo>
                  <a:cubicBezTo>
                    <a:pt x="263" y="637"/>
                    <a:pt x="275" y="637"/>
                    <a:pt x="287" y="649"/>
                  </a:cubicBezTo>
                  <a:cubicBezTo>
                    <a:pt x="316" y="667"/>
                    <a:pt x="341" y="675"/>
                    <a:pt x="363" y="675"/>
                  </a:cubicBezTo>
                  <a:cubicBezTo>
                    <a:pt x="411" y="675"/>
                    <a:pt x="444" y="635"/>
                    <a:pt x="477" y="577"/>
                  </a:cubicBezTo>
                  <a:cubicBezTo>
                    <a:pt x="394" y="553"/>
                    <a:pt x="441" y="470"/>
                    <a:pt x="418" y="422"/>
                  </a:cubicBezTo>
                  <a:cubicBezTo>
                    <a:pt x="418" y="411"/>
                    <a:pt x="441" y="399"/>
                    <a:pt x="453" y="399"/>
                  </a:cubicBezTo>
                  <a:cubicBezTo>
                    <a:pt x="466" y="405"/>
                    <a:pt x="486" y="415"/>
                    <a:pt x="502" y="415"/>
                  </a:cubicBezTo>
                  <a:cubicBezTo>
                    <a:pt x="515" y="415"/>
                    <a:pt x="525" y="408"/>
                    <a:pt x="525" y="387"/>
                  </a:cubicBezTo>
                  <a:cubicBezTo>
                    <a:pt x="525" y="351"/>
                    <a:pt x="572" y="291"/>
                    <a:pt x="501" y="268"/>
                  </a:cubicBezTo>
                  <a:cubicBezTo>
                    <a:pt x="465" y="256"/>
                    <a:pt x="441" y="232"/>
                    <a:pt x="418" y="232"/>
                  </a:cubicBezTo>
                  <a:cubicBezTo>
                    <a:pt x="418" y="196"/>
                    <a:pt x="418" y="149"/>
                    <a:pt x="418" y="113"/>
                  </a:cubicBezTo>
                  <a:cubicBezTo>
                    <a:pt x="361" y="75"/>
                    <a:pt x="319" y="0"/>
                    <a:pt x="251" y="0"/>
                  </a:cubicBezTo>
                  <a:close/>
                </a:path>
              </a:pathLst>
            </a:custGeom>
            <a:solidFill>
              <a:srgbClr val="FFC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8"/>
            <p:cNvSpPr/>
            <p:nvPr/>
          </p:nvSpPr>
          <p:spPr>
            <a:xfrm>
              <a:off x="3898327" y="2682401"/>
              <a:ext cx="10134" cy="7755"/>
            </a:xfrm>
            <a:custGeom>
              <a:rect b="b" l="l" r="r" t="t"/>
              <a:pathLst>
                <a:path extrusionOk="0" h="189" w="247">
                  <a:moveTo>
                    <a:pt x="211" y="0"/>
                  </a:moveTo>
                  <a:cubicBezTo>
                    <a:pt x="164" y="48"/>
                    <a:pt x="92" y="48"/>
                    <a:pt x="44" y="72"/>
                  </a:cubicBezTo>
                  <a:cubicBezTo>
                    <a:pt x="44" y="76"/>
                    <a:pt x="43" y="77"/>
                    <a:pt x="41" y="77"/>
                  </a:cubicBezTo>
                  <a:cubicBezTo>
                    <a:pt x="37" y="77"/>
                    <a:pt x="29" y="72"/>
                    <a:pt x="21" y="72"/>
                  </a:cubicBezTo>
                  <a:cubicBezTo>
                    <a:pt x="21" y="84"/>
                    <a:pt x="9" y="107"/>
                    <a:pt x="9" y="131"/>
                  </a:cubicBezTo>
                  <a:cubicBezTo>
                    <a:pt x="0" y="157"/>
                    <a:pt x="4" y="176"/>
                    <a:pt x="25" y="176"/>
                  </a:cubicBezTo>
                  <a:cubicBezTo>
                    <a:pt x="33" y="176"/>
                    <a:pt x="43" y="174"/>
                    <a:pt x="56" y="167"/>
                  </a:cubicBezTo>
                  <a:cubicBezTo>
                    <a:pt x="63" y="160"/>
                    <a:pt x="70" y="153"/>
                    <a:pt x="75" y="153"/>
                  </a:cubicBezTo>
                  <a:cubicBezTo>
                    <a:pt x="78" y="153"/>
                    <a:pt x="80" y="157"/>
                    <a:pt x="80" y="167"/>
                  </a:cubicBezTo>
                  <a:cubicBezTo>
                    <a:pt x="92" y="183"/>
                    <a:pt x="104" y="188"/>
                    <a:pt x="115" y="188"/>
                  </a:cubicBezTo>
                  <a:cubicBezTo>
                    <a:pt x="138" y="188"/>
                    <a:pt x="160" y="167"/>
                    <a:pt x="175" y="167"/>
                  </a:cubicBezTo>
                  <a:lnTo>
                    <a:pt x="211" y="167"/>
                  </a:lnTo>
                  <a:cubicBezTo>
                    <a:pt x="223" y="131"/>
                    <a:pt x="223" y="107"/>
                    <a:pt x="235" y="84"/>
                  </a:cubicBezTo>
                  <a:cubicBezTo>
                    <a:pt x="247" y="48"/>
                    <a:pt x="247" y="24"/>
                    <a:pt x="211"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8"/>
            <p:cNvSpPr/>
            <p:nvPr/>
          </p:nvSpPr>
          <p:spPr>
            <a:xfrm>
              <a:off x="3862507" y="2678954"/>
              <a:ext cx="6401" cy="5908"/>
            </a:xfrm>
            <a:custGeom>
              <a:rect b="b" l="l" r="r" t="t"/>
              <a:pathLst>
                <a:path extrusionOk="0" h="144" w="156">
                  <a:moveTo>
                    <a:pt x="120" y="1"/>
                  </a:moveTo>
                  <a:cubicBezTo>
                    <a:pt x="72" y="1"/>
                    <a:pt x="60" y="25"/>
                    <a:pt x="60" y="72"/>
                  </a:cubicBezTo>
                  <a:cubicBezTo>
                    <a:pt x="60" y="72"/>
                    <a:pt x="60" y="72"/>
                    <a:pt x="48" y="84"/>
                  </a:cubicBezTo>
                  <a:cubicBezTo>
                    <a:pt x="36" y="96"/>
                    <a:pt x="1" y="84"/>
                    <a:pt x="1" y="108"/>
                  </a:cubicBezTo>
                  <a:cubicBezTo>
                    <a:pt x="13" y="120"/>
                    <a:pt x="48" y="132"/>
                    <a:pt x="60" y="144"/>
                  </a:cubicBezTo>
                  <a:cubicBezTo>
                    <a:pt x="108" y="144"/>
                    <a:pt x="144" y="108"/>
                    <a:pt x="155" y="48"/>
                  </a:cubicBezTo>
                  <a:cubicBezTo>
                    <a:pt x="155" y="25"/>
                    <a:pt x="144" y="13"/>
                    <a:pt x="120" y="1"/>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8"/>
            <p:cNvSpPr/>
            <p:nvPr/>
          </p:nvSpPr>
          <p:spPr>
            <a:xfrm>
              <a:off x="3893772" y="2656757"/>
              <a:ext cx="11776" cy="6606"/>
            </a:xfrm>
            <a:custGeom>
              <a:rect b="b" l="l" r="r" t="t"/>
              <a:pathLst>
                <a:path extrusionOk="0" h="161" w="287">
                  <a:moveTo>
                    <a:pt x="147" y="0"/>
                  </a:moveTo>
                  <a:cubicBezTo>
                    <a:pt x="130" y="0"/>
                    <a:pt x="113" y="3"/>
                    <a:pt x="96" y="6"/>
                  </a:cubicBezTo>
                  <a:cubicBezTo>
                    <a:pt x="60" y="6"/>
                    <a:pt x="36" y="18"/>
                    <a:pt x="1" y="30"/>
                  </a:cubicBezTo>
                  <a:lnTo>
                    <a:pt x="36" y="66"/>
                  </a:lnTo>
                  <a:cubicBezTo>
                    <a:pt x="84" y="66"/>
                    <a:pt x="120" y="66"/>
                    <a:pt x="144" y="113"/>
                  </a:cubicBezTo>
                  <a:cubicBezTo>
                    <a:pt x="167" y="161"/>
                    <a:pt x="215" y="161"/>
                    <a:pt x="263" y="161"/>
                  </a:cubicBezTo>
                  <a:cubicBezTo>
                    <a:pt x="263" y="137"/>
                    <a:pt x="275" y="113"/>
                    <a:pt x="286" y="89"/>
                  </a:cubicBezTo>
                  <a:cubicBezTo>
                    <a:pt x="275" y="89"/>
                    <a:pt x="251" y="78"/>
                    <a:pt x="251" y="66"/>
                  </a:cubicBezTo>
                  <a:cubicBezTo>
                    <a:pt x="225" y="15"/>
                    <a:pt x="188" y="0"/>
                    <a:pt x="147"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8"/>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8"/>
            <p:cNvSpPr/>
            <p:nvPr/>
          </p:nvSpPr>
          <p:spPr>
            <a:xfrm>
              <a:off x="3908420" y="2663239"/>
              <a:ext cx="4924" cy="2298"/>
            </a:xfrm>
            <a:custGeom>
              <a:rect b="b" l="l" r="r" t="t"/>
              <a:pathLst>
                <a:path extrusionOk="0" h="56" w="120">
                  <a:moveTo>
                    <a:pt x="67" y="1"/>
                  </a:moveTo>
                  <a:cubicBezTo>
                    <a:pt x="53" y="1"/>
                    <a:pt x="39" y="3"/>
                    <a:pt x="25" y="3"/>
                  </a:cubicBezTo>
                  <a:cubicBezTo>
                    <a:pt x="13" y="3"/>
                    <a:pt x="1" y="15"/>
                    <a:pt x="1" y="39"/>
                  </a:cubicBezTo>
                  <a:cubicBezTo>
                    <a:pt x="9" y="47"/>
                    <a:pt x="18" y="55"/>
                    <a:pt x="26" y="55"/>
                  </a:cubicBezTo>
                  <a:cubicBezTo>
                    <a:pt x="30" y="55"/>
                    <a:pt x="33" y="54"/>
                    <a:pt x="37" y="50"/>
                  </a:cubicBezTo>
                  <a:cubicBezTo>
                    <a:pt x="60" y="50"/>
                    <a:pt x="96" y="39"/>
                    <a:pt x="120" y="27"/>
                  </a:cubicBezTo>
                  <a:cubicBezTo>
                    <a:pt x="106" y="5"/>
                    <a:pt x="87" y="1"/>
                    <a:pt x="67"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8"/>
            <p:cNvSpPr/>
            <p:nvPr/>
          </p:nvSpPr>
          <p:spPr>
            <a:xfrm>
              <a:off x="3895249" y="2665742"/>
              <a:ext cx="9314" cy="6072"/>
            </a:xfrm>
            <a:custGeom>
              <a:rect b="b" l="l" r="r" t="t"/>
              <a:pathLst>
                <a:path extrusionOk="0" h="148" w="227">
                  <a:moveTo>
                    <a:pt x="102" y="1"/>
                  </a:moveTo>
                  <a:cubicBezTo>
                    <a:pt x="91" y="1"/>
                    <a:pt x="84" y="5"/>
                    <a:pt x="84" y="13"/>
                  </a:cubicBezTo>
                  <a:cubicBezTo>
                    <a:pt x="84" y="97"/>
                    <a:pt x="0" y="37"/>
                    <a:pt x="0" y="97"/>
                  </a:cubicBezTo>
                  <a:cubicBezTo>
                    <a:pt x="17" y="97"/>
                    <a:pt x="35" y="96"/>
                    <a:pt x="53" y="96"/>
                  </a:cubicBezTo>
                  <a:cubicBezTo>
                    <a:pt x="99" y="96"/>
                    <a:pt x="145" y="102"/>
                    <a:pt x="179" y="144"/>
                  </a:cubicBezTo>
                  <a:cubicBezTo>
                    <a:pt x="181" y="146"/>
                    <a:pt x="184" y="147"/>
                    <a:pt x="187" y="147"/>
                  </a:cubicBezTo>
                  <a:cubicBezTo>
                    <a:pt x="199" y="147"/>
                    <a:pt x="215" y="128"/>
                    <a:pt x="215" y="109"/>
                  </a:cubicBezTo>
                  <a:cubicBezTo>
                    <a:pt x="227" y="97"/>
                    <a:pt x="227" y="85"/>
                    <a:pt x="227" y="61"/>
                  </a:cubicBezTo>
                  <a:cubicBezTo>
                    <a:pt x="203" y="61"/>
                    <a:pt x="191" y="61"/>
                    <a:pt x="167" y="37"/>
                  </a:cubicBezTo>
                  <a:cubicBezTo>
                    <a:pt x="152" y="14"/>
                    <a:pt x="121" y="1"/>
                    <a:pt x="102"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8"/>
            <p:cNvSpPr/>
            <p:nvPr/>
          </p:nvSpPr>
          <p:spPr>
            <a:xfrm>
              <a:off x="3901117" y="2678298"/>
              <a:ext cx="1969" cy="2175"/>
            </a:xfrm>
            <a:custGeom>
              <a:rect b="b" l="l" r="r" t="t"/>
              <a:pathLst>
                <a:path extrusionOk="0" h="53" w="48">
                  <a:moveTo>
                    <a:pt x="39" y="0"/>
                  </a:moveTo>
                  <a:cubicBezTo>
                    <a:pt x="36" y="0"/>
                    <a:pt x="31" y="1"/>
                    <a:pt x="24" y="5"/>
                  </a:cubicBezTo>
                  <a:cubicBezTo>
                    <a:pt x="12" y="5"/>
                    <a:pt x="0" y="17"/>
                    <a:pt x="0" y="17"/>
                  </a:cubicBezTo>
                  <a:cubicBezTo>
                    <a:pt x="0" y="41"/>
                    <a:pt x="12" y="53"/>
                    <a:pt x="24" y="53"/>
                  </a:cubicBezTo>
                  <a:cubicBezTo>
                    <a:pt x="48" y="53"/>
                    <a:pt x="48" y="41"/>
                    <a:pt x="48" y="17"/>
                  </a:cubicBezTo>
                  <a:cubicBezTo>
                    <a:pt x="48" y="8"/>
                    <a:pt x="48" y="0"/>
                    <a:pt x="39"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8"/>
            <p:cNvSpPr/>
            <p:nvPr/>
          </p:nvSpPr>
          <p:spPr>
            <a:xfrm rot="-3652980">
              <a:off x="1526574" y="-114203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70" name="Google Shape;370;p18"/>
          <p:cNvPicPr preferRelativeResize="0"/>
          <p:nvPr/>
        </p:nvPicPr>
        <p:blipFill>
          <a:blip r:embed="rId2">
            <a:alphaModFix/>
          </a:blip>
          <a:stretch>
            <a:fillRect/>
          </a:stretch>
        </p:blipFill>
        <p:spPr>
          <a:xfrm rot="-19">
            <a:off x="287945" y="3781694"/>
            <a:ext cx="4086314" cy="1929543"/>
          </a:xfrm>
          <a:prstGeom prst="rect">
            <a:avLst/>
          </a:prstGeom>
          <a:noFill/>
          <a:ln>
            <a:noFill/>
          </a:ln>
        </p:spPr>
      </p:pic>
      <p:pic>
        <p:nvPicPr>
          <p:cNvPr id="371" name="Google Shape;371;p18"/>
          <p:cNvPicPr preferRelativeResize="0"/>
          <p:nvPr/>
        </p:nvPicPr>
        <p:blipFill>
          <a:blip r:embed="rId3">
            <a:alphaModFix/>
          </a:blip>
          <a:stretch>
            <a:fillRect/>
          </a:stretch>
        </p:blipFill>
        <p:spPr>
          <a:xfrm>
            <a:off x="-948475" y="3137075"/>
            <a:ext cx="3091075" cy="1478525"/>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7">
    <p:spTree>
      <p:nvGrpSpPr>
        <p:cNvPr id="372" name="Shape 372"/>
        <p:cNvGrpSpPr/>
        <p:nvPr/>
      </p:nvGrpSpPr>
      <p:grpSpPr>
        <a:xfrm>
          <a:off x="0" y="0"/>
          <a:ext cx="0" cy="0"/>
          <a:chOff x="0" y="0"/>
          <a:chExt cx="0" cy="0"/>
        </a:xfrm>
      </p:grpSpPr>
      <p:sp>
        <p:nvSpPr>
          <p:cNvPr id="373" name="Google Shape;373;p19"/>
          <p:cNvSpPr txBox="1"/>
          <p:nvPr>
            <p:ph type="title"/>
          </p:nvPr>
        </p:nvSpPr>
        <p:spPr>
          <a:xfrm>
            <a:off x="720000" y="528038"/>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74" name="Google Shape;374;p19"/>
          <p:cNvSpPr/>
          <p:nvPr/>
        </p:nvSpPr>
        <p:spPr>
          <a:xfrm rot="-4032455">
            <a:off x="3570119" y="477272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9"/>
          <p:cNvSpPr/>
          <p:nvPr/>
        </p:nvSpPr>
        <p:spPr>
          <a:xfrm rot="5400000">
            <a:off x="494101" y="314005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9"/>
          <p:cNvSpPr/>
          <p:nvPr/>
        </p:nvSpPr>
        <p:spPr>
          <a:xfrm rot="5400000">
            <a:off x="697638" y="415560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9"/>
          <p:cNvSpPr/>
          <p:nvPr/>
        </p:nvSpPr>
        <p:spPr>
          <a:xfrm rot="5400000">
            <a:off x="7833236" y="448620"/>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78" name="Google Shape;378;p19"/>
          <p:cNvPicPr preferRelativeResize="0"/>
          <p:nvPr/>
        </p:nvPicPr>
        <p:blipFill>
          <a:blip r:embed="rId2">
            <a:alphaModFix/>
          </a:blip>
          <a:stretch>
            <a:fillRect/>
          </a:stretch>
        </p:blipFill>
        <p:spPr>
          <a:xfrm rot="7199991">
            <a:off x="-832922" y="126423"/>
            <a:ext cx="2749146" cy="1298134"/>
          </a:xfrm>
          <a:prstGeom prst="rect">
            <a:avLst/>
          </a:prstGeom>
          <a:noFill/>
          <a:ln>
            <a:noFill/>
          </a:ln>
        </p:spPr>
      </p:pic>
      <p:pic>
        <p:nvPicPr>
          <p:cNvPr id="379" name="Google Shape;379;p19"/>
          <p:cNvPicPr preferRelativeResize="0"/>
          <p:nvPr/>
        </p:nvPicPr>
        <p:blipFill>
          <a:blip r:embed="rId2">
            <a:alphaModFix/>
          </a:blip>
          <a:stretch>
            <a:fillRect/>
          </a:stretch>
        </p:blipFill>
        <p:spPr>
          <a:xfrm rot="-2700008">
            <a:off x="7440203" y="3692549"/>
            <a:ext cx="2749146" cy="1298134"/>
          </a:xfrm>
          <a:prstGeom prst="rect">
            <a:avLst/>
          </a:prstGeom>
          <a:noFill/>
          <a:ln>
            <a:noFill/>
          </a:ln>
        </p:spPr>
      </p:pic>
      <p:sp>
        <p:nvSpPr>
          <p:cNvPr id="380" name="Google Shape;380;p19"/>
          <p:cNvSpPr/>
          <p:nvPr/>
        </p:nvSpPr>
        <p:spPr>
          <a:xfrm>
            <a:off x="8570426" y="9689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9"/>
          <p:cNvSpPr/>
          <p:nvPr/>
        </p:nvSpPr>
        <p:spPr>
          <a:xfrm>
            <a:off x="8202208" y="15350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9"/>
          <p:cNvSpPr/>
          <p:nvPr/>
        </p:nvSpPr>
        <p:spPr>
          <a:xfrm rot="1746969">
            <a:off x="7977821" y="277321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9"/>
          <p:cNvSpPr/>
          <p:nvPr/>
        </p:nvSpPr>
        <p:spPr>
          <a:xfrm>
            <a:off x="869033" y="2215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9">
    <p:spTree>
      <p:nvGrpSpPr>
        <p:cNvPr id="384" name="Shape 384"/>
        <p:cNvGrpSpPr/>
        <p:nvPr/>
      </p:nvGrpSpPr>
      <p:grpSpPr>
        <a:xfrm>
          <a:off x="0" y="0"/>
          <a:ext cx="0" cy="0"/>
          <a:chOff x="0" y="0"/>
          <a:chExt cx="0" cy="0"/>
        </a:xfrm>
      </p:grpSpPr>
      <p:sp>
        <p:nvSpPr>
          <p:cNvPr id="385" name="Google Shape;385;p20"/>
          <p:cNvSpPr txBox="1"/>
          <p:nvPr>
            <p:ph type="ctrTitle"/>
          </p:nvPr>
        </p:nvSpPr>
        <p:spPr>
          <a:xfrm>
            <a:off x="3671999" y="3379054"/>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6" name="Google Shape;386;p20"/>
          <p:cNvSpPr txBox="1"/>
          <p:nvPr>
            <p:ph idx="1" type="subTitle"/>
          </p:nvPr>
        </p:nvSpPr>
        <p:spPr>
          <a:xfrm>
            <a:off x="3671999" y="3722748"/>
            <a:ext cx="2196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7" name="Google Shape;387;p20"/>
          <p:cNvSpPr txBox="1"/>
          <p:nvPr>
            <p:ph idx="2" type="ctrTitle"/>
          </p:nvPr>
        </p:nvSpPr>
        <p:spPr>
          <a:xfrm>
            <a:off x="6227679" y="3379054"/>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8" name="Google Shape;388;p20"/>
          <p:cNvSpPr txBox="1"/>
          <p:nvPr>
            <p:ph idx="3" type="subTitle"/>
          </p:nvPr>
        </p:nvSpPr>
        <p:spPr>
          <a:xfrm>
            <a:off x="6227679" y="3722750"/>
            <a:ext cx="21963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89" name="Google Shape;389;p20"/>
          <p:cNvSpPr txBox="1"/>
          <p:nvPr>
            <p:ph idx="4" type="ctrTitle"/>
          </p:nvPr>
        </p:nvSpPr>
        <p:spPr>
          <a:xfrm>
            <a:off x="3671999" y="1903022"/>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0" name="Google Shape;390;p20"/>
          <p:cNvSpPr txBox="1"/>
          <p:nvPr>
            <p:ph idx="5" type="subTitle"/>
          </p:nvPr>
        </p:nvSpPr>
        <p:spPr>
          <a:xfrm>
            <a:off x="3672149" y="2246637"/>
            <a:ext cx="21960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1" name="Google Shape;391;p20"/>
          <p:cNvSpPr txBox="1"/>
          <p:nvPr>
            <p:ph idx="6" type="ctrTitle"/>
          </p:nvPr>
        </p:nvSpPr>
        <p:spPr>
          <a:xfrm>
            <a:off x="6227679" y="1903022"/>
            <a:ext cx="2196300" cy="37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1"/>
                </a:solidFill>
              </a:defRPr>
            </a:lvl1pPr>
            <a:lvl2pPr lvl="1" rtl="0" algn="ctr">
              <a:spcBef>
                <a:spcPts val="0"/>
              </a:spcBef>
              <a:spcAft>
                <a:spcPts val="0"/>
              </a:spcAft>
              <a:buSzPts val="2000"/>
              <a:buFont typeface="Montserrat"/>
              <a:buNone/>
              <a:defRPr b="1" sz="2000">
                <a:latin typeface="Montserrat"/>
                <a:ea typeface="Montserrat"/>
                <a:cs typeface="Montserrat"/>
                <a:sym typeface="Montserrat"/>
              </a:defRPr>
            </a:lvl2pPr>
            <a:lvl3pPr lvl="2" rtl="0" algn="ctr">
              <a:spcBef>
                <a:spcPts val="0"/>
              </a:spcBef>
              <a:spcAft>
                <a:spcPts val="0"/>
              </a:spcAft>
              <a:buSzPts val="2000"/>
              <a:buFont typeface="Montserrat"/>
              <a:buNone/>
              <a:defRPr b="1" sz="2000">
                <a:latin typeface="Montserrat"/>
                <a:ea typeface="Montserrat"/>
                <a:cs typeface="Montserrat"/>
                <a:sym typeface="Montserrat"/>
              </a:defRPr>
            </a:lvl3pPr>
            <a:lvl4pPr lvl="3" rtl="0" algn="ctr">
              <a:spcBef>
                <a:spcPts val="0"/>
              </a:spcBef>
              <a:spcAft>
                <a:spcPts val="0"/>
              </a:spcAft>
              <a:buSzPts val="2000"/>
              <a:buFont typeface="Montserrat"/>
              <a:buNone/>
              <a:defRPr b="1" sz="2000">
                <a:latin typeface="Montserrat"/>
                <a:ea typeface="Montserrat"/>
                <a:cs typeface="Montserrat"/>
                <a:sym typeface="Montserrat"/>
              </a:defRPr>
            </a:lvl4pPr>
            <a:lvl5pPr lvl="4" rtl="0" algn="ctr">
              <a:spcBef>
                <a:spcPts val="0"/>
              </a:spcBef>
              <a:spcAft>
                <a:spcPts val="0"/>
              </a:spcAft>
              <a:buSzPts val="2000"/>
              <a:buFont typeface="Montserrat"/>
              <a:buNone/>
              <a:defRPr b="1" sz="2000">
                <a:latin typeface="Montserrat"/>
                <a:ea typeface="Montserrat"/>
                <a:cs typeface="Montserrat"/>
                <a:sym typeface="Montserrat"/>
              </a:defRPr>
            </a:lvl5pPr>
            <a:lvl6pPr lvl="5" rtl="0" algn="ctr">
              <a:spcBef>
                <a:spcPts val="0"/>
              </a:spcBef>
              <a:spcAft>
                <a:spcPts val="0"/>
              </a:spcAft>
              <a:buSzPts val="2000"/>
              <a:buFont typeface="Montserrat"/>
              <a:buNone/>
              <a:defRPr b="1" sz="2000">
                <a:latin typeface="Montserrat"/>
                <a:ea typeface="Montserrat"/>
                <a:cs typeface="Montserrat"/>
                <a:sym typeface="Montserrat"/>
              </a:defRPr>
            </a:lvl6pPr>
            <a:lvl7pPr lvl="6" rtl="0" algn="ctr">
              <a:spcBef>
                <a:spcPts val="0"/>
              </a:spcBef>
              <a:spcAft>
                <a:spcPts val="0"/>
              </a:spcAft>
              <a:buSzPts val="2000"/>
              <a:buFont typeface="Montserrat"/>
              <a:buNone/>
              <a:defRPr b="1" sz="2000">
                <a:latin typeface="Montserrat"/>
                <a:ea typeface="Montserrat"/>
                <a:cs typeface="Montserrat"/>
                <a:sym typeface="Montserrat"/>
              </a:defRPr>
            </a:lvl7pPr>
            <a:lvl8pPr lvl="7" rtl="0" algn="ctr">
              <a:spcBef>
                <a:spcPts val="0"/>
              </a:spcBef>
              <a:spcAft>
                <a:spcPts val="0"/>
              </a:spcAft>
              <a:buSzPts val="2000"/>
              <a:buFont typeface="Montserrat"/>
              <a:buNone/>
              <a:defRPr b="1" sz="2000">
                <a:latin typeface="Montserrat"/>
                <a:ea typeface="Montserrat"/>
                <a:cs typeface="Montserrat"/>
                <a:sym typeface="Montserrat"/>
              </a:defRPr>
            </a:lvl8pPr>
            <a:lvl9pPr lvl="8" rtl="0" algn="ctr">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2" name="Google Shape;392;p20"/>
          <p:cNvSpPr txBox="1"/>
          <p:nvPr>
            <p:ph idx="7" type="subTitle"/>
          </p:nvPr>
        </p:nvSpPr>
        <p:spPr>
          <a:xfrm>
            <a:off x="6227829" y="2246637"/>
            <a:ext cx="2196000" cy="577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3" name="Google Shape;393;p20"/>
          <p:cNvSpPr txBox="1"/>
          <p:nvPr>
            <p:ph idx="8" type="title"/>
          </p:nvPr>
        </p:nvSpPr>
        <p:spPr>
          <a:xfrm>
            <a:off x="720000" y="522496"/>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94" name="Google Shape;394;p20"/>
          <p:cNvSpPr/>
          <p:nvPr/>
        </p:nvSpPr>
        <p:spPr>
          <a:xfrm rot="2871790">
            <a:off x="210238" y="1481289"/>
            <a:ext cx="95106" cy="74102"/>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0"/>
          <p:cNvSpPr/>
          <p:nvPr/>
        </p:nvSpPr>
        <p:spPr>
          <a:xfrm rot="2871790">
            <a:off x="895323" y="440518"/>
            <a:ext cx="104054" cy="78710"/>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0"/>
          <p:cNvSpPr/>
          <p:nvPr/>
        </p:nvSpPr>
        <p:spPr>
          <a:xfrm rot="2871790">
            <a:off x="1563444" y="231175"/>
            <a:ext cx="85515" cy="1716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7" name="Google Shape;397;p20"/>
          <p:cNvPicPr preferRelativeResize="0"/>
          <p:nvPr/>
        </p:nvPicPr>
        <p:blipFill>
          <a:blip r:embed="rId2">
            <a:alphaModFix/>
          </a:blip>
          <a:stretch>
            <a:fillRect/>
          </a:stretch>
        </p:blipFill>
        <p:spPr>
          <a:xfrm>
            <a:off x="7730375" y="-12"/>
            <a:ext cx="2302150" cy="1101175"/>
          </a:xfrm>
          <a:prstGeom prst="rect">
            <a:avLst/>
          </a:prstGeom>
          <a:noFill/>
          <a:ln>
            <a:noFill/>
          </a:ln>
        </p:spPr>
      </p:pic>
      <p:grpSp>
        <p:nvGrpSpPr>
          <p:cNvPr id="398" name="Google Shape;398;p20"/>
          <p:cNvGrpSpPr/>
          <p:nvPr/>
        </p:nvGrpSpPr>
        <p:grpSpPr>
          <a:xfrm rot="6215510">
            <a:off x="1127033" y="2919255"/>
            <a:ext cx="1010651" cy="3417405"/>
            <a:chOff x="2225275" y="2084325"/>
            <a:chExt cx="457800" cy="1548000"/>
          </a:xfrm>
        </p:grpSpPr>
        <p:sp>
          <p:nvSpPr>
            <p:cNvPr id="399" name="Google Shape;399;p20"/>
            <p:cNvSpPr/>
            <p:nvPr/>
          </p:nvSpPr>
          <p:spPr>
            <a:xfrm>
              <a:off x="2305325" y="2562950"/>
              <a:ext cx="55400" cy="43625"/>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0"/>
            <p:cNvSpPr/>
            <p:nvPr/>
          </p:nvSpPr>
          <p:spPr>
            <a:xfrm>
              <a:off x="2644375" y="2694400"/>
              <a:ext cx="38700" cy="3665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0"/>
            <p:cNvSpPr/>
            <p:nvPr/>
          </p:nvSpPr>
          <p:spPr>
            <a:xfrm>
              <a:off x="2225275" y="2904800"/>
              <a:ext cx="59550" cy="59675"/>
            </a:xfrm>
            <a:custGeom>
              <a:rect b="b" l="l" r="r" t="t"/>
              <a:pathLst>
                <a:path extrusionOk="0" h="2387" w="2382">
                  <a:moveTo>
                    <a:pt x="2051" y="0"/>
                  </a:moveTo>
                  <a:cubicBezTo>
                    <a:pt x="2022" y="0"/>
                    <a:pt x="1986" y="39"/>
                    <a:pt x="1917" y="114"/>
                  </a:cubicBezTo>
                  <a:cubicBezTo>
                    <a:pt x="1905" y="126"/>
                    <a:pt x="1905" y="126"/>
                    <a:pt x="1905" y="138"/>
                  </a:cubicBezTo>
                  <a:cubicBezTo>
                    <a:pt x="1786" y="257"/>
                    <a:pt x="1715" y="411"/>
                    <a:pt x="1607" y="542"/>
                  </a:cubicBezTo>
                  <a:cubicBezTo>
                    <a:pt x="1346" y="792"/>
                    <a:pt x="1060" y="1030"/>
                    <a:pt x="762" y="1233"/>
                  </a:cubicBezTo>
                  <a:cubicBezTo>
                    <a:pt x="750" y="1245"/>
                    <a:pt x="726" y="1269"/>
                    <a:pt x="715" y="1281"/>
                  </a:cubicBezTo>
                  <a:cubicBezTo>
                    <a:pt x="595" y="1352"/>
                    <a:pt x="476" y="1411"/>
                    <a:pt x="357" y="1483"/>
                  </a:cubicBezTo>
                  <a:cubicBezTo>
                    <a:pt x="107" y="1495"/>
                    <a:pt x="0" y="1662"/>
                    <a:pt x="24" y="1864"/>
                  </a:cubicBezTo>
                  <a:cubicBezTo>
                    <a:pt x="24" y="1923"/>
                    <a:pt x="24" y="1983"/>
                    <a:pt x="24" y="2043"/>
                  </a:cubicBezTo>
                  <a:cubicBezTo>
                    <a:pt x="24" y="2173"/>
                    <a:pt x="83" y="2257"/>
                    <a:pt x="214" y="2281"/>
                  </a:cubicBezTo>
                  <a:cubicBezTo>
                    <a:pt x="232" y="2307"/>
                    <a:pt x="257" y="2321"/>
                    <a:pt x="288" y="2321"/>
                  </a:cubicBezTo>
                  <a:cubicBezTo>
                    <a:pt x="299" y="2321"/>
                    <a:pt x="310" y="2319"/>
                    <a:pt x="322" y="2316"/>
                  </a:cubicBezTo>
                  <a:lnTo>
                    <a:pt x="369" y="2328"/>
                  </a:lnTo>
                  <a:cubicBezTo>
                    <a:pt x="438" y="2368"/>
                    <a:pt x="509" y="2386"/>
                    <a:pt x="582" y="2386"/>
                  </a:cubicBezTo>
                  <a:cubicBezTo>
                    <a:pt x="661" y="2386"/>
                    <a:pt x="741" y="2365"/>
                    <a:pt x="822" y="2328"/>
                  </a:cubicBezTo>
                  <a:cubicBezTo>
                    <a:pt x="857" y="2328"/>
                    <a:pt x="905" y="2328"/>
                    <a:pt x="929" y="2281"/>
                  </a:cubicBezTo>
                  <a:lnTo>
                    <a:pt x="965" y="2281"/>
                  </a:lnTo>
                  <a:cubicBezTo>
                    <a:pt x="1012" y="2281"/>
                    <a:pt x="1048" y="2281"/>
                    <a:pt x="1072" y="2233"/>
                  </a:cubicBezTo>
                  <a:lnTo>
                    <a:pt x="1119" y="2233"/>
                  </a:lnTo>
                  <a:cubicBezTo>
                    <a:pt x="1155" y="2233"/>
                    <a:pt x="1191" y="2221"/>
                    <a:pt x="1215" y="2185"/>
                  </a:cubicBezTo>
                  <a:cubicBezTo>
                    <a:pt x="1286" y="2185"/>
                    <a:pt x="1346" y="2162"/>
                    <a:pt x="1405" y="2126"/>
                  </a:cubicBezTo>
                  <a:cubicBezTo>
                    <a:pt x="1465" y="2102"/>
                    <a:pt x="1524" y="2090"/>
                    <a:pt x="1560" y="2031"/>
                  </a:cubicBezTo>
                  <a:cubicBezTo>
                    <a:pt x="1703" y="1995"/>
                    <a:pt x="1810" y="1912"/>
                    <a:pt x="1917" y="1828"/>
                  </a:cubicBezTo>
                  <a:cubicBezTo>
                    <a:pt x="2024" y="1757"/>
                    <a:pt x="2131" y="1673"/>
                    <a:pt x="2167" y="1531"/>
                  </a:cubicBezTo>
                  <a:cubicBezTo>
                    <a:pt x="2179" y="1519"/>
                    <a:pt x="2203" y="1507"/>
                    <a:pt x="2215" y="1483"/>
                  </a:cubicBezTo>
                  <a:cubicBezTo>
                    <a:pt x="2334" y="1423"/>
                    <a:pt x="2310" y="1304"/>
                    <a:pt x="2310" y="1185"/>
                  </a:cubicBezTo>
                  <a:cubicBezTo>
                    <a:pt x="2381" y="1102"/>
                    <a:pt x="2358" y="995"/>
                    <a:pt x="2358" y="888"/>
                  </a:cubicBezTo>
                  <a:cubicBezTo>
                    <a:pt x="2381" y="661"/>
                    <a:pt x="2346" y="435"/>
                    <a:pt x="2215" y="233"/>
                  </a:cubicBezTo>
                  <a:cubicBezTo>
                    <a:pt x="2191" y="197"/>
                    <a:pt x="2179" y="161"/>
                    <a:pt x="2155" y="138"/>
                  </a:cubicBezTo>
                  <a:cubicBezTo>
                    <a:pt x="2106" y="45"/>
                    <a:pt x="2082" y="0"/>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0"/>
            <p:cNvSpPr/>
            <p:nvPr/>
          </p:nvSpPr>
          <p:spPr>
            <a:xfrm>
              <a:off x="2386000" y="2296450"/>
              <a:ext cx="63125" cy="46250"/>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0"/>
            <p:cNvSpPr/>
            <p:nvPr/>
          </p:nvSpPr>
          <p:spPr>
            <a:xfrm>
              <a:off x="2428875" y="2723975"/>
              <a:ext cx="45550" cy="58200"/>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0"/>
            <p:cNvSpPr/>
            <p:nvPr/>
          </p:nvSpPr>
          <p:spPr>
            <a:xfrm>
              <a:off x="2415775" y="3583900"/>
              <a:ext cx="53600" cy="48425"/>
            </a:xfrm>
            <a:custGeom>
              <a:rect b="b" l="l" r="r" t="t"/>
              <a:pathLst>
                <a:path extrusionOk="0" h="1937" w="2144">
                  <a:moveTo>
                    <a:pt x="1143" y="1537"/>
                  </a:moveTo>
                  <a:cubicBezTo>
                    <a:pt x="1143" y="1537"/>
                    <a:pt x="1143" y="1537"/>
                    <a:pt x="1143" y="1548"/>
                  </a:cubicBezTo>
                  <a:cubicBezTo>
                    <a:pt x="1143" y="1537"/>
                    <a:pt x="1143" y="1537"/>
                    <a:pt x="1131" y="1537"/>
                  </a:cubicBezTo>
                  <a:close/>
                  <a:moveTo>
                    <a:pt x="1953" y="1"/>
                  </a:moveTo>
                  <a:cubicBezTo>
                    <a:pt x="1762" y="96"/>
                    <a:pt x="1596" y="215"/>
                    <a:pt x="1441" y="346"/>
                  </a:cubicBezTo>
                  <a:cubicBezTo>
                    <a:pt x="1286" y="382"/>
                    <a:pt x="1131" y="429"/>
                    <a:pt x="988" y="501"/>
                  </a:cubicBezTo>
                  <a:cubicBezTo>
                    <a:pt x="979" y="498"/>
                    <a:pt x="970" y="496"/>
                    <a:pt x="962" y="496"/>
                  </a:cubicBezTo>
                  <a:cubicBezTo>
                    <a:pt x="935" y="496"/>
                    <a:pt x="908" y="510"/>
                    <a:pt x="881" y="536"/>
                  </a:cubicBezTo>
                  <a:cubicBezTo>
                    <a:pt x="869" y="536"/>
                    <a:pt x="857" y="536"/>
                    <a:pt x="845" y="548"/>
                  </a:cubicBezTo>
                  <a:cubicBezTo>
                    <a:pt x="798" y="548"/>
                    <a:pt x="762" y="548"/>
                    <a:pt x="738" y="584"/>
                  </a:cubicBezTo>
                  <a:cubicBezTo>
                    <a:pt x="726" y="584"/>
                    <a:pt x="703" y="584"/>
                    <a:pt x="691" y="596"/>
                  </a:cubicBezTo>
                  <a:cubicBezTo>
                    <a:pt x="524" y="608"/>
                    <a:pt x="357" y="620"/>
                    <a:pt x="191" y="644"/>
                  </a:cubicBezTo>
                  <a:cubicBezTo>
                    <a:pt x="143" y="644"/>
                    <a:pt x="107" y="679"/>
                    <a:pt x="95" y="715"/>
                  </a:cubicBezTo>
                  <a:cubicBezTo>
                    <a:pt x="0" y="1096"/>
                    <a:pt x="36" y="1441"/>
                    <a:pt x="298" y="1751"/>
                  </a:cubicBezTo>
                  <a:cubicBezTo>
                    <a:pt x="357" y="1834"/>
                    <a:pt x="429" y="1929"/>
                    <a:pt x="548" y="1929"/>
                  </a:cubicBezTo>
                  <a:cubicBezTo>
                    <a:pt x="583" y="1934"/>
                    <a:pt x="616" y="1937"/>
                    <a:pt x="649" y="1937"/>
                  </a:cubicBezTo>
                  <a:cubicBezTo>
                    <a:pt x="706" y="1937"/>
                    <a:pt x="761" y="1928"/>
                    <a:pt x="822" y="1906"/>
                  </a:cubicBezTo>
                  <a:cubicBezTo>
                    <a:pt x="1143" y="1763"/>
                    <a:pt x="1429" y="1584"/>
                    <a:pt x="1643" y="1287"/>
                  </a:cubicBezTo>
                  <a:cubicBezTo>
                    <a:pt x="1786" y="1156"/>
                    <a:pt x="1881" y="989"/>
                    <a:pt x="1953" y="798"/>
                  </a:cubicBezTo>
                  <a:cubicBezTo>
                    <a:pt x="2143" y="536"/>
                    <a:pt x="2131" y="274"/>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0"/>
            <p:cNvSpPr/>
            <p:nvPr/>
          </p:nvSpPr>
          <p:spPr>
            <a:xfrm>
              <a:off x="2231825" y="2084325"/>
              <a:ext cx="45250" cy="4452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 name="Shape 30"/>
        <p:cNvGrpSpPr/>
        <p:nvPr/>
      </p:nvGrpSpPr>
      <p:grpSpPr>
        <a:xfrm>
          <a:off x="0" y="0"/>
          <a:ext cx="0" cy="0"/>
          <a:chOff x="0" y="0"/>
          <a:chExt cx="0" cy="0"/>
        </a:xfrm>
      </p:grpSpPr>
      <p:sp>
        <p:nvSpPr>
          <p:cNvPr id="31" name="Google Shape;31;p3"/>
          <p:cNvSpPr txBox="1"/>
          <p:nvPr>
            <p:ph type="title"/>
          </p:nvPr>
        </p:nvSpPr>
        <p:spPr>
          <a:xfrm>
            <a:off x="1695050" y="2332025"/>
            <a:ext cx="5754000" cy="107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32" name="Google Shape;32;p3"/>
          <p:cNvSpPr txBox="1"/>
          <p:nvPr>
            <p:ph hasCustomPrompt="1" idx="2" type="title"/>
          </p:nvPr>
        </p:nvSpPr>
        <p:spPr>
          <a:xfrm>
            <a:off x="3999171" y="1166375"/>
            <a:ext cx="1131000" cy="84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6000">
                <a:solidFill>
                  <a:schemeClr val="accent5"/>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33" name="Google Shape;33;p3"/>
          <p:cNvSpPr txBox="1"/>
          <p:nvPr>
            <p:ph idx="1" type="subTitle"/>
          </p:nvPr>
        </p:nvSpPr>
        <p:spPr>
          <a:xfrm>
            <a:off x="3153150" y="3213138"/>
            <a:ext cx="28377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4" name="Google Shape;34;p3"/>
          <p:cNvSpPr/>
          <p:nvPr/>
        </p:nvSpPr>
        <p:spPr>
          <a:xfrm flipH="1">
            <a:off x="2894668"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3"/>
          <p:cNvSpPr/>
          <p:nvPr/>
        </p:nvSpPr>
        <p:spPr>
          <a:xfrm flipH="1">
            <a:off x="60439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3"/>
          <p:cNvSpPr/>
          <p:nvPr/>
        </p:nvSpPr>
        <p:spPr>
          <a:xfrm flipH="1" rot="-5400000">
            <a:off x="1750747"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3"/>
          <p:cNvSpPr/>
          <p:nvPr/>
        </p:nvSpPr>
        <p:spPr>
          <a:xfrm flipH="1" rot="-1747020">
            <a:off x="8000963" y="20970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flipH="1" rot="-5400000">
            <a:off x="8363053"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flipH="1" rot="-198679">
            <a:off x="6576127"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flipH="1" rot="-684224">
            <a:off x="3229850" y="41493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flipH="1" rot="-5400000">
            <a:off x="8181217"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3"/>
          <p:cNvSpPr/>
          <p:nvPr/>
        </p:nvSpPr>
        <p:spPr>
          <a:xfrm flipH="1" rot="4032399">
            <a:off x="6670694"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3"/>
          <p:cNvSpPr/>
          <p:nvPr/>
        </p:nvSpPr>
        <p:spPr>
          <a:xfrm flipH="1">
            <a:off x="1223074"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flipH="1">
            <a:off x="7580958" y="13729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flipH="1">
            <a:off x="2175303"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flipH="1">
            <a:off x="360003" y="19405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flipH="1">
            <a:off x="931993" y="280975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8" name="Google Shape;48;p3"/>
          <p:cNvPicPr preferRelativeResize="0"/>
          <p:nvPr/>
        </p:nvPicPr>
        <p:blipFill>
          <a:blip r:embed="rId2">
            <a:alphaModFix/>
          </a:blip>
          <a:stretch>
            <a:fillRect/>
          </a:stretch>
        </p:blipFill>
        <p:spPr>
          <a:xfrm rot="5400000">
            <a:off x="-2712" y="2722382"/>
            <a:ext cx="2423823" cy="2418413"/>
          </a:xfrm>
          <a:prstGeom prst="rect">
            <a:avLst/>
          </a:prstGeom>
          <a:noFill/>
          <a:ln>
            <a:noFill/>
          </a:ln>
        </p:spPr>
      </p:pic>
      <p:pic>
        <p:nvPicPr>
          <p:cNvPr id="49" name="Google Shape;49;p3"/>
          <p:cNvPicPr preferRelativeResize="0"/>
          <p:nvPr/>
        </p:nvPicPr>
        <p:blipFill>
          <a:blip r:embed="rId2">
            <a:alphaModFix/>
          </a:blip>
          <a:stretch>
            <a:fillRect/>
          </a:stretch>
        </p:blipFill>
        <p:spPr>
          <a:xfrm rot="-5400000">
            <a:off x="6722888" y="2707"/>
            <a:ext cx="2423823" cy="2418413"/>
          </a:xfrm>
          <a:prstGeom prst="rect">
            <a:avLst/>
          </a:prstGeom>
          <a:noFill/>
          <a:ln>
            <a:noFill/>
          </a:ln>
        </p:spPr>
      </p:pic>
      <p:pic>
        <p:nvPicPr>
          <p:cNvPr id="50" name="Google Shape;50;p3"/>
          <p:cNvPicPr preferRelativeResize="0"/>
          <p:nvPr/>
        </p:nvPicPr>
        <p:blipFill>
          <a:blip r:embed="rId3">
            <a:alphaModFix/>
          </a:blip>
          <a:stretch>
            <a:fillRect/>
          </a:stretch>
        </p:blipFill>
        <p:spPr>
          <a:xfrm>
            <a:off x="-277300" y="540000"/>
            <a:ext cx="1345050" cy="915000"/>
          </a:xfrm>
          <a:prstGeom prst="rect">
            <a:avLst/>
          </a:prstGeom>
          <a:noFill/>
          <a:ln>
            <a:noFill/>
          </a:ln>
        </p:spPr>
      </p:pic>
      <p:pic>
        <p:nvPicPr>
          <p:cNvPr id="51" name="Google Shape;51;p3"/>
          <p:cNvPicPr preferRelativeResize="0"/>
          <p:nvPr/>
        </p:nvPicPr>
        <p:blipFill>
          <a:blip r:embed="rId4">
            <a:alphaModFix/>
          </a:blip>
          <a:stretch>
            <a:fillRect/>
          </a:stretch>
        </p:blipFill>
        <p:spPr>
          <a:xfrm>
            <a:off x="7272925" y="3502325"/>
            <a:ext cx="2302150" cy="1101175"/>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1">
  <p:cSld name="CUSTOM_21">
    <p:spTree>
      <p:nvGrpSpPr>
        <p:cNvPr id="406" name="Shape 406"/>
        <p:cNvGrpSpPr/>
        <p:nvPr/>
      </p:nvGrpSpPr>
      <p:grpSpPr>
        <a:xfrm>
          <a:off x="0" y="0"/>
          <a:ext cx="0" cy="0"/>
          <a:chOff x="0" y="0"/>
          <a:chExt cx="0" cy="0"/>
        </a:xfrm>
      </p:grpSpPr>
      <p:sp>
        <p:nvSpPr>
          <p:cNvPr id="407" name="Google Shape;407;p21"/>
          <p:cNvSpPr txBox="1"/>
          <p:nvPr>
            <p:ph type="title"/>
          </p:nvPr>
        </p:nvSpPr>
        <p:spPr>
          <a:xfrm>
            <a:off x="720000" y="1635750"/>
            <a:ext cx="5591100" cy="2481600"/>
          </a:xfrm>
          <a:prstGeom prst="rect">
            <a:avLst/>
          </a:prstGeom>
        </p:spPr>
        <p:txBody>
          <a:bodyPr anchorCtr="0" anchor="t" bIns="91425" lIns="91425" spcFirstLastPara="1" rIns="91425" wrap="square" tIns="91425">
            <a:noAutofit/>
          </a:bodyPr>
          <a:lstStyle>
            <a:lvl1pPr lvl="0" rtl="0">
              <a:spcBef>
                <a:spcPts val="0"/>
              </a:spcBef>
              <a:spcAft>
                <a:spcPts val="0"/>
              </a:spcAft>
              <a:buSzPts val="6000"/>
              <a:buNone/>
              <a:defRPr sz="67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p:txBody>
      </p:sp>
      <p:pic>
        <p:nvPicPr>
          <p:cNvPr id="408" name="Google Shape;408;p21"/>
          <p:cNvPicPr preferRelativeResize="0"/>
          <p:nvPr/>
        </p:nvPicPr>
        <p:blipFill>
          <a:blip r:embed="rId2">
            <a:alphaModFix/>
          </a:blip>
          <a:stretch>
            <a:fillRect/>
          </a:stretch>
        </p:blipFill>
        <p:spPr>
          <a:xfrm>
            <a:off x="6222925" y="1085900"/>
            <a:ext cx="2207900" cy="4447449"/>
          </a:xfrm>
          <a:prstGeom prst="rect">
            <a:avLst/>
          </a:prstGeom>
          <a:noFill/>
          <a:ln>
            <a:noFill/>
          </a:ln>
        </p:spPr>
      </p:pic>
      <p:pic>
        <p:nvPicPr>
          <p:cNvPr id="409" name="Google Shape;409;p21"/>
          <p:cNvPicPr preferRelativeResize="0"/>
          <p:nvPr/>
        </p:nvPicPr>
        <p:blipFill>
          <a:blip r:embed="rId3">
            <a:alphaModFix/>
          </a:blip>
          <a:stretch>
            <a:fillRect/>
          </a:stretch>
        </p:blipFill>
        <p:spPr>
          <a:xfrm>
            <a:off x="5977300" y="350498"/>
            <a:ext cx="2699150" cy="1836075"/>
          </a:xfrm>
          <a:prstGeom prst="rect">
            <a:avLst/>
          </a:prstGeom>
          <a:noFill/>
          <a:ln>
            <a:noFill/>
          </a:ln>
        </p:spPr>
      </p:pic>
      <p:pic>
        <p:nvPicPr>
          <p:cNvPr id="410" name="Google Shape;410;p21"/>
          <p:cNvPicPr preferRelativeResize="0"/>
          <p:nvPr/>
        </p:nvPicPr>
        <p:blipFill>
          <a:blip r:embed="rId4">
            <a:alphaModFix/>
          </a:blip>
          <a:stretch>
            <a:fillRect/>
          </a:stretch>
        </p:blipFill>
        <p:spPr>
          <a:xfrm>
            <a:off x="-181774" y="461026"/>
            <a:ext cx="1233875" cy="839375"/>
          </a:xfrm>
          <a:prstGeom prst="rect">
            <a:avLst/>
          </a:prstGeom>
          <a:noFill/>
          <a:ln>
            <a:noFill/>
          </a:ln>
        </p:spPr>
      </p:pic>
      <p:sp>
        <p:nvSpPr>
          <p:cNvPr id="411" name="Google Shape;411;p21"/>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1"/>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1"/>
          <p:cNvSpPr/>
          <p:nvPr/>
        </p:nvSpPr>
        <p:spPr>
          <a:xfrm rot="198691">
            <a:off x="2531580" y="95236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1"/>
          <p:cNvSpPr/>
          <p:nvPr/>
        </p:nvSpPr>
        <p:spPr>
          <a:xfrm rot="-4032455">
            <a:off x="2500319" y="477272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1"/>
          <p:cNvSpPr/>
          <p:nvPr/>
        </p:nvSpPr>
        <p:spPr>
          <a:xfrm rot="5400000">
            <a:off x="405211" y="2257986"/>
            <a:ext cx="95100" cy="86379"/>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1"/>
          <p:cNvSpPr/>
          <p:nvPr/>
        </p:nvSpPr>
        <p:spPr>
          <a:xfrm rot="5400000">
            <a:off x="1329311" y="796745"/>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1"/>
          <p:cNvSpPr/>
          <p:nvPr/>
        </p:nvSpPr>
        <p:spPr>
          <a:xfrm rot="684164">
            <a:off x="4721647" y="4026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1"/>
          <p:cNvSpPr/>
          <p:nvPr/>
        </p:nvSpPr>
        <p:spPr>
          <a:xfrm rot="1746969">
            <a:off x="542271" y="163986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1"/>
          <p:cNvSpPr/>
          <p:nvPr/>
        </p:nvSpPr>
        <p:spPr>
          <a:xfrm>
            <a:off x="8577576" y="24998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USTOM_22">
    <p:spTree>
      <p:nvGrpSpPr>
        <p:cNvPr id="420" name="Shape 420"/>
        <p:cNvGrpSpPr/>
        <p:nvPr/>
      </p:nvGrpSpPr>
      <p:grpSpPr>
        <a:xfrm>
          <a:off x="0" y="0"/>
          <a:ext cx="0" cy="0"/>
          <a:chOff x="0" y="0"/>
          <a:chExt cx="0" cy="0"/>
        </a:xfrm>
      </p:grpSpPr>
      <p:sp>
        <p:nvSpPr>
          <p:cNvPr id="421" name="Google Shape;421;p22"/>
          <p:cNvSpPr txBox="1"/>
          <p:nvPr>
            <p:ph type="title"/>
          </p:nvPr>
        </p:nvSpPr>
        <p:spPr>
          <a:xfrm>
            <a:off x="1554138" y="1740375"/>
            <a:ext cx="3189900" cy="2062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3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pic>
        <p:nvPicPr>
          <p:cNvPr id="422" name="Google Shape;422;p22"/>
          <p:cNvPicPr preferRelativeResize="0"/>
          <p:nvPr/>
        </p:nvPicPr>
        <p:blipFill>
          <a:blip r:embed="rId2">
            <a:alphaModFix/>
          </a:blip>
          <a:stretch>
            <a:fillRect/>
          </a:stretch>
        </p:blipFill>
        <p:spPr>
          <a:xfrm rot="-5400000">
            <a:off x="7046926" y="2348"/>
            <a:ext cx="2099427" cy="2094727"/>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1">
  <p:cSld name="CUSTOM_25">
    <p:spTree>
      <p:nvGrpSpPr>
        <p:cNvPr id="423" name="Shape 423"/>
        <p:cNvGrpSpPr/>
        <p:nvPr/>
      </p:nvGrpSpPr>
      <p:grpSpPr>
        <a:xfrm>
          <a:off x="0" y="0"/>
          <a:ext cx="0" cy="0"/>
          <a:chOff x="0" y="0"/>
          <a:chExt cx="0" cy="0"/>
        </a:xfrm>
      </p:grpSpPr>
      <p:sp>
        <p:nvSpPr>
          <p:cNvPr id="424" name="Google Shape;424;p23"/>
          <p:cNvSpPr txBox="1"/>
          <p:nvPr>
            <p:ph hasCustomPrompt="1" type="title"/>
          </p:nvPr>
        </p:nvSpPr>
        <p:spPr>
          <a:xfrm>
            <a:off x="2625725" y="1459475"/>
            <a:ext cx="5805000" cy="1511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9600"/>
              <a:buNone/>
              <a:defRPr sz="9600"/>
            </a:lvl1pPr>
            <a:lvl2pPr lvl="1" rtl="0" algn="ctr">
              <a:spcBef>
                <a:spcPts val="0"/>
              </a:spcBef>
              <a:spcAft>
                <a:spcPts val="0"/>
              </a:spcAft>
              <a:buSzPts val="9600"/>
              <a:buNone/>
              <a:defRPr sz="9600"/>
            </a:lvl2pPr>
            <a:lvl3pPr lvl="2" rtl="0" algn="ctr">
              <a:spcBef>
                <a:spcPts val="0"/>
              </a:spcBef>
              <a:spcAft>
                <a:spcPts val="0"/>
              </a:spcAft>
              <a:buSzPts val="9600"/>
              <a:buNone/>
              <a:defRPr sz="9600"/>
            </a:lvl3pPr>
            <a:lvl4pPr lvl="3" rtl="0" algn="ctr">
              <a:spcBef>
                <a:spcPts val="0"/>
              </a:spcBef>
              <a:spcAft>
                <a:spcPts val="0"/>
              </a:spcAft>
              <a:buSzPts val="9600"/>
              <a:buNone/>
              <a:defRPr sz="9600"/>
            </a:lvl4pPr>
            <a:lvl5pPr lvl="4" rtl="0" algn="ctr">
              <a:spcBef>
                <a:spcPts val="0"/>
              </a:spcBef>
              <a:spcAft>
                <a:spcPts val="0"/>
              </a:spcAft>
              <a:buSzPts val="9600"/>
              <a:buNone/>
              <a:defRPr sz="9600"/>
            </a:lvl5pPr>
            <a:lvl6pPr lvl="5" rtl="0" algn="ctr">
              <a:spcBef>
                <a:spcPts val="0"/>
              </a:spcBef>
              <a:spcAft>
                <a:spcPts val="0"/>
              </a:spcAft>
              <a:buSzPts val="9600"/>
              <a:buNone/>
              <a:defRPr sz="9600"/>
            </a:lvl6pPr>
            <a:lvl7pPr lvl="6" rtl="0" algn="ctr">
              <a:spcBef>
                <a:spcPts val="0"/>
              </a:spcBef>
              <a:spcAft>
                <a:spcPts val="0"/>
              </a:spcAft>
              <a:buSzPts val="9600"/>
              <a:buNone/>
              <a:defRPr sz="9600"/>
            </a:lvl7pPr>
            <a:lvl8pPr lvl="7" rtl="0" algn="ctr">
              <a:spcBef>
                <a:spcPts val="0"/>
              </a:spcBef>
              <a:spcAft>
                <a:spcPts val="0"/>
              </a:spcAft>
              <a:buSzPts val="9600"/>
              <a:buNone/>
              <a:defRPr sz="9600"/>
            </a:lvl8pPr>
            <a:lvl9pPr lvl="8" rtl="0" algn="ctr">
              <a:spcBef>
                <a:spcPts val="0"/>
              </a:spcBef>
              <a:spcAft>
                <a:spcPts val="0"/>
              </a:spcAft>
              <a:buSzPts val="9600"/>
              <a:buNone/>
              <a:defRPr sz="9600"/>
            </a:lvl9pPr>
          </a:lstStyle>
          <a:p>
            <a:r>
              <a:t>xx%</a:t>
            </a:r>
          </a:p>
        </p:txBody>
      </p:sp>
      <p:sp>
        <p:nvSpPr>
          <p:cNvPr id="425" name="Google Shape;425;p23"/>
          <p:cNvSpPr txBox="1"/>
          <p:nvPr>
            <p:ph idx="1" type="subTitle"/>
          </p:nvPr>
        </p:nvSpPr>
        <p:spPr>
          <a:xfrm>
            <a:off x="2625625" y="2970625"/>
            <a:ext cx="5805000" cy="713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pic>
        <p:nvPicPr>
          <p:cNvPr id="426" name="Google Shape;426;p23"/>
          <p:cNvPicPr preferRelativeResize="0"/>
          <p:nvPr/>
        </p:nvPicPr>
        <p:blipFill>
          <a:blip r:embed="rId2">
            <a:alphaModFix/>
          </a:blip>
          <a:stretch>
            <a:fillRect/>
          </a:stretch>
        </p:blipFill>
        <p:spPr>
          <a:xfrm flipH="1">
            <a:off x="-7577" y="1143419"/>
            <a:ext cx="4563901" cy="4000081"/>
          </a:xfrm>
          <a:prstGeom prst="rect">
            <a:avLst/>
          </a:prstGeom>
          <a:noFill/>
          <a:ln>
            <a:noFill/>
          </a:ln>
        </p:spPr>
      </p:pic>
      <p:pic>
        <p:nvPicPr>
          <p:cNvPr id="427" name="Google Shape;427;p23"/>
          <p:cNvPicPr preferRelativeResize="0"/>
          <p:nvPr/>
        </p:nvPicPr>
        <p:blipFill>
          <a:blip r:embed="rId3">
            <a:alphaModFix/>
          </a:blip>
          <a:stretch>
            <a:fillRect/>
          </a:stretch>
        </p:blipFill>
        <p:spPr>
          <a:xfrm flipH="1">
            <a:off x="-457200" y="545201"/>
            <a:ext cx="1957203" cy="1331400"/>
          </a:xfrm>
          <a:prstGeom prst="rect">
            <a:avLst/>
          </a:prstGeom>
          <a:noFill/>
          <a:ln>
            <a:noFill/>
          </a:ln>
        </p:spPr>
      </p:pic>
      <p:sp>
        <p:nvSpPr>
          <p:cNvPr id="428" name="Google Shape;428;p23"/>
          <p:cNvSpPr/>
          <p:nvPr/>
        </p:nvSpPr>
        <p:spPr>
          <a:xfrm>
            <a:off x="5726947"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3"/>
          <p:cNvSpPr/>
          <p:nvPr/>
        </p:nvSpPr>
        <p:spPr>
          <a:xfrm>
            <a:off x="262255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3"/>
          <p:cNvSpPr/>
          <p:nvPr/>
        </p:nvSpPr>
        <p:spPr>
          <a:xfrm rot="5400000">
            <a:off x="6952861" y="654895"/>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3"/>
          <p:cNvSpPr/>
          <p:nvPr/>
        </p:nvSpPr>
        <p:spPr>
          <a:xfrm rot="5400000">
            <a:off x="349502" y="3102328"/>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3"/>
          <p:cNvSpPr/>
          <p:nvPr/>
        </p:nvSpPr>
        <p:spPr>
          <a:xfrm>
            <a:off x="7477502"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3"/>
          <p:cNvSpPr/>
          <p:nvPr/>
        </p:nvSpPr>
        <p:spPr>
          <a:xfrm>
            <a:off x="6524760"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3"/>
          <p:cNvSpPr/>
          <p:nvPr/>
        </p:nvSpPr>
        <p:spPr>
          <a:xfrm>
            <a:off x="2600388" y="1354805"/>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
    <p:spTree>
      <p:nvGrpSpPr>
        <p:cNvPr id="435" name="Shape 435"/>
        <p:cNvGrpSpPr/>
        <p:nvPr/>
      </p:nvGrpSpPr>
      <p:grpSpPr>
        <a:xfrm>
          <a:off x="0" y="0"/>
          <a:ext cx="0" cy="0"/>
          <a:chOff x="0" y="0"/>
          <a:chExt cx="0" cy="0"/>
        </a:xfrm>
      </p:grpSpPr>
      <p:sp>
        <p:nvSpPr>
          <p:cNvPr id="436" name="Google Shape;436;p24"/>
          <p:cNvSpPr txBox="1"/>
          <p:nvPr>
            <p:ph idx="1" type="subTitle"/>
          </p:nvPr>
        </p:nvSpPr>
        <p:spPr>
          <a:xfrm>
            <a:off x="1202250" y="2995951"/>
            <a:ext cx="6739500" cy="35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7" name="Google Shape;437;p24"/>
          <p:cNvSpPr txBox="1"/>
          <p:nvPr>
            <p:ph type="title"/>
          </p:nvPr>
        </p:nvSpPr>
        <p:spPr>
          <a:xfrm>
            <a:off x="1433250" y="1485575"/>
            <a:ext cx="6277500" cy="1456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38" name="Google Shape;438;p24"/>
          <p:cNvGrpSpPr/>
          <p:nvPr/>
        </p:nvGrpSpPr>
        <p:grpSpPr>
          <a:xfrm rot="6215510">
            <a:off x="4364858" y="-774945"/>
            <a:ext cx="1010651" cy="3417405"/>
            <a:chOff x="2225275" y="2084325"/>
            <a:chExt cx="457800" cy="1548000"/>
          </a:xfrm>
        </p:grpSpPr>
        <p:sp>
          <p:nvSpPr>
            <p:cNvPr id="439" name="Google Shape;439;p24"/>
            <p:cNvSpPr/>
            <p:nvPr/>
          </p:nvSpPr>
          <p:spPr>
            <a:xfrm>
              <a:off x="2305325" y="2562950"/>
              <a:ext cx="55400" cy="43625"/>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4"/>
            <p:cNvSpPr/>
            <p:nvPr/>
          </p:nvSpPr>
          <p:spPr>
            <a:xfrm>
              <a:off x="2644375" y="2694400"/>
              <a:ext cx="38700" cy="3665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4"/>
            <p:cNvSpPr/>
            <p:nvPr/>
          </p:nvSpPr>
          <p:spPr>
            <a:xfrm>
              <a:off x="2225275" y="2904800"/>
              <a:ext cx="59550" cy="59675"/>
            </a:xfrm>
            <a:custGeom>
              <a:rect b="b" l="l" r="r" t="t"/>
              <a:pathLst>
                <a:path extrusionOk="0" h="2387" w="2382">
                  <a:moveTo>
                    <a:pt x="2051" y="0"/>
                  </a:moveTo>
                  <a:cubicBezTo>
                    <a:pt x="2022" y="0"/>
                    <a:pt x="1986" y="39"/>
                    <a:pt x="1917" y="114"/>
                  </a:cubicBezTo>
                  <a:cubicBezTo>
                    <a:pt x="1905" y="126"/>
                    <a:pt x="1905" y="126"/>
                    <a:pt x="1905" y="138"/>
                  </a:cubicBezTo>
                  <a:cubicBezTo>
                    <a:pt x="1786" y="257"/>
                    <a:pt x="1715" y="411"/>
                    <a:pt x="1607" y="542"/>
                  </a:cubicBezTo>
                  <a:cubicBezTo>
                    <a:pt x="1346" y="792"/>
                    <a:pt x="1060" y="1030"/>
                    <a:pt x="762" y="1233"/>
                  </a:cubicBezTo>
                  <a:cubicBezTo>
                    <a:pt x="750" y="1245"/>
                    <a:pt x="726" y="1269"/>
                    <a:pt x="715" y="1281"/>
                  </a:cubicBezTo>
                  <a:cubicBezTo>
                    <a:pt x="595" y="1352"/>
                    <a:pt x="476" y="1411"/>
                    <a:pt x="357" y="1483"/>
                  </a:cubicBezTo>
                  <a:cubicBezTo>
                    <a:pt x="107" y="1495"/>
                    <a:pt x="0" y="1662"/>
                    <a:pt x="24" y="1864"/>
                  </a:cubicBezTo>
                  <a:cubicBezTo>
                    <a:pt x="24" y="1923"/>
                    <a:pt x="24" y="1983"/>
                    <a:pt x="24" y="2043"/>
                  </a:cubicBezTo>
                  <a:cubicBezTo>
                    <a:pt x="24" y="2173"/>
                    <a:pt x="83" y="2257"/>
                    <a:pt x="214" y="2281"/>
                  </a:cubicBezTo>
                  <a:cubicBezTo>
                    <a:pt x="232" y="2307"/>
                    <a:pt x="257" y="2321"/>
                    <a:pt x="288" y="2321"/>
                  </a:cubicBezTo>
                  <a:cubicBezTo>
                    <a:pt x="299" y="2321"/>
                    <a:pt x="310" y="2319"/>
                    <a:pt x="322" y="2316"/>
                  </a:cubicBezTo>
                  <a:lnTo>
                    <a:pt x="369" y="2328"/>
                  </a:lnTo>
                  <a:cubicBezTo>
                    <a:pt x="438" y="2368"/>
                    <a:pt x="509" y="2386"/>
                    <a:pt x="582" y="2386"/>
                  </a:cubicBezTo>
                  <a:cubicBezTo>
                    <a:pt x="661" y="2386"/>
                    <a:pt x="741" y="2365"/>
                    <a:pt x="822" y="2328"/>
                  </a:cubicBezTo>
                  <a:cubicBezTo>
                    <a:pt x="857" y="2328"/>
                    <a:pt x="905" y="2328"/>
                    <a:pt x="929" y="2281"/>
                  </a:cubicBezTo>
                  <a:lnTo>
                    <a:pt x="965" y="2281"/>
                  </a:lnTo>
                  <a:cubicBezTo>
                    <a:pt x="1012" y="2281"/>
                    <a:pt x="1048" y="2281"/>
                    <a:pt x="1072" y="2233"/>
                  </a:cubicBezTo>
                  <a:lnTo>
                    <a:pt x="1119" y="2233"/>
                  </a:lnTo>
                  <a:cubicBezTo>
                    <a:pt x="1155" y="2233"/>
                    <a:pt x="1191" y="2221"/>
                    <a:pt x="1215" y="2185"/>
                  </a:cubicBezTo>
                  <a:cubicBezTo>
                    <a:pt x="1286" y="2185"/>
                    <a:pt x="1346" y="2162"/>
                    <a:pt x="1405" y="2126"/>
                  </a:cubicBezTo>
                  <a:cubicBezTo>
                    <a:pt x="1465" y="2102"/>
                    <a:pt x="1524" y="2090"/>
                    <a:pt x="1560" y="2031"/>
                  </a:cubicBezTo>
                  <a:cubicBezTo>
                    <a:pt x="1703" y="1995"/>
                    <a:pt x="1810" y="1912"/>
                    <a:pt x="1917" y="1828"/>
                  </a:cubicBezTo>
                  <a:cubicBezTo>
                    <a:pt x="2024" y="1757"/>
                    <a:pt x="2131" y="1673"/>
                    <a:pt x="2167" y="1531"/>
                  </a:cubicBezTo>
                  <a:cubicBezTo>
                    <a:pt x="2179" y="1519"/>
                    <a:pt x="2203" y="1507"/>
                    <a:pt x="2215" y="1483"/>
                  </a:cubicBezTo>
                  <a:cubicBezTo>
                    <a:pt x="2334" y="1423"/>
                    <a:pt x="2310" y="1304"/>
                    <a:pt x="2310" y="1185"/>
                  </a:cubicBezTo>
                  <a:cubicBezTo>
                    <a:pt x="2381" y="1102"/>
                    <a:pt x="2358" y="995"/>
                    <a:pt x="2358" y="888"/>
                  </a:cubicBezTo>
                  <a:cubicBezTo>
                    <a:pt x="2381" y="661"/>
                    <a:pt x="2346" y="435"/>
                    <a:pt x="2215" y="233"/>
                  </a:cubicBezTo>
                  <a:cubicBezTo>
                    <a:pt x="2191" y="197"/>
                    <a:pt x="2179" y="161"/>
                    <a:pt x="2155" y="138"/>
                  </a:cubicBezTo>
                  <a:cubicBezTo>
                    <a:pt x="2106" y="45"/>
                    <a:pt x="2082" y="0"/>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4"/>
            <p:cNvSpPr/>
            <p:nvPr/>
          </p:nvSpPr>
          <p:spPr>
            <a:xfrm>
              <a:off x="2386000" y="2296450"/>
              <a:ext cx="63125" cy="46250"/>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4"/>
            <p:cNvSpPr/>
            <p:nvPr/>
          </p:nvSpPr>
          <p:spPr>
            <a:xfrm>
              <a:off x="2428875" y="2723975"/>
              <a:ext cx="45550" cy="58200"/>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4"/>
            <p:cNvSpPr/>
            <p:nvPr/>
          </p:nvSpPr>
          <p:spPr>
            <a:xfrm>
              <a:off x="2415775" y="3583900"/>
              <a:ext cx="53600" cy="48425"/>
            </a:xfrm>
            <a:custGeom>
              <a:rect b="b" l="l" r="r" t="t"/>
              <a:pathLst>
                <a:path extrusionOk="0" h="1937" w="2144">
                  <a:moveTo>
                    <a:pt x="1143" y="1537"/>
                  </a:moveTo>
                  <a:cubicBezTo>
                    <a:pt x="1143" y="1537"/>
                    <a:pt x="1143" y="1537"/>
                    <a:pt x="1143" y="1548"/>
                  </a:cubicBezTo>
                  <a:cubicBezTo>
                    <a:pt x="1143" y="1537"/>
                    <a:pt x="1143" y="1537"/>
                    <a:pt x="1131" y="1537"/>
                  </a:cubicBezTo>
                  <a:close/>
                  <a:moveTo>
                    <a:pt x="1953" y="1"/>
                  </a:moveTo>
                  <a:cubicBezTo>
                    <a:pt x="1762" y="96"/>
                    <a:pt x="1596" y="215"/>
                    <a:pt x="1441" y="346"/>
                  </a:cubicBezTo>
                  <a:cubicBezTo>
                    <a:pt x="1286" y="382"/>
                    <a:pt x="1131" y="429"/>
                    <a:pt x="988" y="501"/>
                  </a:cubicBezTo>
                  <a:cubicBezTo>
                    <a:pt x="979" y="498"/>
                    <a:pt x="970" y="496"/>
                    <a:pt x="962" y="496"/>
                  </a:cubicBezTo>
                  <a:cubicBezTo>
                    <a:pt x="935" y="496"/>
                    <a:pt x="908" y="510"/>
                    <a:pt x="881" y="536"/>
                  </a:cubicBezTo>
                  <a:cubicBezTo>
                    <a:pt x="869" y="536"/>
                    <a:pt x="857" y="536"/>
                    <a:pt x="845" y="548"/>
                  </a:cubicBezTo>
                  <a:cubicBezTo>
                    <a:pt x="798" y="548"/>
                    <a:pt x="762" y="548"/>
                    <a:pt x="738" y="584"/>
                  </a:cubicBezTo>
                  <a:cubicBezTo>
                    <a:pt x="726" y="584"/>
                    <a:pt x="703" y="584"/>
                    <a:pt x="691" y="596"/>
                  </a:cubicBezTo>
                  <a:cubicBezTo>
                    <a:pt x="524" y="608"/>
                    <a:pt x="357" y="620"/>
                    <a:pt x="191" y="644"/>
                  </a:cubicBezTo>
                  <a:cubicBezTo>
                    <a:pt x="143" y="644"/>
                    <a:pt x="107" y="679"/>
                    <a:pt x="95" y="715"/>
                  </a:cubicBezTo>
                  <a:cubicBezTo>
                    <a:pt x="0" y="1096"/>
                    <a:pt x="36" y="1441"/>
                    <a:pt x="298" y="1751"/>
                  </a:cubicBezTo>
                  <a:cubicBezTo>
                    <a:pt x="357" y="1834"/>
                    <a:pt x="429" y="1929"/>
                    <a:pt x="548" y="1929"/>
                  </a:cubicBezTo>
                  <a:cubicBezTo>
                    <a:pt x="583" y="1934"/>
                    <a:pt x="616" y="1937"/>
                    <a:pt x="649" y="1937"/>
                  </a:cubicBezTo>
                  <a:cubicBezTo>
                    <a:pt x="706" y="1937"/>
                    <a:pt x="761" y="1928"/>
                    <a:pt x="822" y="1906"/>
                  </a:cubicBezTo>
                  <a:cubicBezTo>
                    <a:pt x="1143" y="1763"/>
                    <a:pt x="1429" y="1584"/>
                    <a:pt x="1643" y="1287"/>
                  </a:cubicBezTo>
                  <a:cubicBezTo>
                    <a:pt x="1786" y="1156"/>
                    <a:pt x="1881" y="989"/>
                    <a:pt x="1953" y="798"/>
                  </a:cubicBezTo>
                  <a:cubicBezTo>
                    <a:pt x="2143" y="536"/>
                    <a:pt x="2131" y="274"/>
                    <a:pt x="1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4"/>
            <p:cNvSpPr/>
            <p:nvPr/>
          </p:nvSpPr>
          <p:spPr>
            <a:xfrm>
              <a:off x="2231825" y="2084325"/>
              <a:ext cx="45250" cy="4452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6" name="Google Shape;446;p24"/>
          <p:cNvSpPr/>
          <p:nvPr/>
        </p:nvSpPr>
        <p:spPr>
          <a:xfrm rot="2871884">
            <a:off x="620897" y="35685"/>
            <a:ext cx="93177" cy="130951"/>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4"/>
          <p:cNvSpPr/>
          <p:nvPr/>
        </p:nvSpPr>
        <p:spPr>
          <a:xfrm rot="2871884">
            <a:off x="210236" y="1481290"/>
            <a:ext cx="95106" cy="74102"/>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4"/>
          <p:cNvSpPr/>
          <p:nvPr/>
        </p:nvSpPr>
        <p:spPr>
          <a:xfrm rot="2871790">
            <a:off x="641181" y="1999137"/>
            <a:ext cx="157634" cy="112895"/>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4"/>
          <p:cNvSpPr/>
          <p:nvPr/>
        </p:nvSpPr>
        <p:spPr>
          <a:xfrm rot="2871884">
            <a:off x="895321" y="440518"/>
            <a:ext cx="104054" cy="78710"/>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4"/>
          <p:cNvSpPr/>
          <p:nvPr/>
        </p:nvSpPr>
        <p:spPr>
          <a:xfrm rot="2871884">
            <a:off x="1563442" y="231174"/>
            <a:ext cx="85515" cy="1716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4"/>
          <p:cNvSpPr/>
          <p:nvPr/>
        </p:nvSpPr>
        <p:spPr>
          <a:xfrm rot="-4499962">
            <a:off x="5009189" y="4379031"/>
            <a:ext cx="122303" cy="96308"/>
          </a:xfrm>
          <a:custGeom>
            <a:rect b="b" l="l" r="r" t="t"/>
            <a:pathLst>
              <a:path extrusionOk="0" h="1745" w="2216">
                <a:moveTo>
                  <a:pt x="477" y="0"/>
                </a:moveTo>
                <a:cubicBezTo>
                  <a:pt x="358" y="0"/>
                  <a:pt x="251" y="24"/>
                  <a:pt x="132" y="60"/>
                </a:cubicBezTo>
                <a:cubicBezTo>
                  <a:pt x="96" y="72"/>
                  <a:pt x="96" y="107"/>
                  <a:pt x="84" y="131"/>
                </a:cubicBezTo>
                <a:cubicBezTo>
                  <a:pt x="1" y="369"/>
                  <a:pt x="37" y="596"/>
                  <a:pt x="168" y="798"/>
                </a:cubicBezTo>
                <a:cubicBezTo>
                  <a:pt x="168" y="834"/>
                  <a:pt x="180" y="858"/>
                  <a:pt x="203" y="881"/>
                </a:cubicBezTo>
                <a:cubicBezTo>
                  <a:pt x="251" y="1024"/>
                  <a:pt x="322" y="1155"/>
                  <a:pt x="418" y="1274"/>
                </a:cubicBezTo>
                <a:cubicBezTo>
                  <a:pt x="501" y="1381"/>
                  <a:pt x="596" y="1500"/>
                  <a:pt x="739" y="1536"/>
                </a:cubicBezTo>
                <a:cubicBezTo>
                  <a:pt x="763" y="1584"/>
                  <a:pt x="811" y="1620"/>
                  <a:pt x="858" y="1631"/>
                </a:cubicBezTo>
                <a:cubicBezTo>
                  <a:pt x="882" y="1655"/>
                  <a:pt x="906" y="1667"/>
                  <a:pt x="942" y="1667"/>
                </a:cubicBezTo>
                <a:cubicBezTo>
                  <a:pt x="1002" y="1728"/>
                  <a:pt x="1075" y="1744"/>
                  <a:pt x="1151" y="1744"/>
                </a:cubicBezTo>
                <a:cubicBezTo>
                  <a:pt x="1180" y="1744"/>
                  <a:pt x="1210" y="1742"/>
                  <a:pt x="1239" y="1739"/>
                </a:cubicBezTo>
                <a:cubicBezTo>
                  <a:pt x="1250" y="1741"/>
                  <a:pt x="1261" y="1742"/>
                  <a:pt x="1271" y="1742"/>
                </a:cubicBezTo>
                <a:cubicBezTo>
                  <a:pt x="1316" y="1742"/>
                  <a:pt x="1355" y="1722"/>
                  <a:pt x="1394" y="1703"/>
                </a:cubicBezTo>
                <a:cubicBezTo>
                  <a:pt x="1406" y="1703"/>
                  <a:pt x="1418" y="1704"/>
                  <a:pt x="1430" y="1704"/>
                </a:cubicBezTo>
                <a:cubicBezTo>
                  <a:pt x="1744" y="1704"/>
                  <a:pt x="1973" y="1552"/>
                  <a:pt x="2180" y="1334"/>
                </a:cubicBezTo>
                <a:cubicBezTo>
                  <a:pt x="2215" y="1286"/>
                  <a:pt x="2204" y="1239"/>
                  <a:pt x="2144" y="1215"/>
                </a:cubicBezTo>
                <a:cubicBezTo>
                  <a:pt x="2061" y="1167"/>
                  <a:pt x="1965" y="1131"/>
                  <a:pt x="1858" y="1119"/>
                </a:cubicBezTo>
                <a:cubicBezTo>
                  <a:pt x="1823" y="1084"/>
                  <a:pt x="1775" y="1084"/>
                  <a:pt x="1727" y="1084"/>
                </a:cubicBezTo>
                <a:lnTo>
                  <a:pt x="1239" y="786"/>
                </a:lnTo>
                <a:cubicBezTo>
                  <a:pt x="1108" y="667"/>
                  <a:pt x="1025" y="512"/>
                  <a:pt x="870" y="417"/>
                </a:cubicBezTo>
                <a:cubicBezTo>
                  <a:pt x="787" y="322"/>
                  <a:pt x="703" y="227"/>
                  <a:pt x="632" y="107"/>
                </a:cubicBezTo>
                <a:cubicBezTo>
                  <a:pt x="596" y="48"/>
                  <a:pt x="549" y="12"/>
                  <a:pt x="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4"/>
          <p:cNvSpPr/>
          <p:nvPr/>
        </p:nvSpPr>
        <p:spPr>
          <a:xfrm rot="-4499962">
            <a:off x="5489452" y="3754663"/>
            <a:ext cx="85435" cy="80910"/>
          </a:xfrm>
          <a:custGeom>
            <a:rect b="b" l="l" r="r" t="t"/>
            <a:pathLst>
              <a:path extrusionOk="0" h="1466" w="1548">
                <a:moveTo>
                  <a:pt x="107" y="362"/>
                </a:moveTo>
                <a:cubicBezTo>
                  <a:pt x="107" y="362"/>
                  <a:pt x="107" y="374"/>
                  <a:pt x="95" y="374"/>
                </a:cubicBezTo>
                <a:cubicBezTo>
                  <a:pt x="95" y="362"/>
                  <a:pt x="95" y="362"/>
                  <a:pt x="95" y="362"/>
                </a:cubicBezTo>
                <a:close/>
                <a:moveTo>
                  <a:pt x="941" y="398"/>
                </a:moveTo>
                <a:cubicBezTo>
                  <a:pt x="941" y="398"/>
                  <a:pt x="953" y="410"/>
                  <a:pt x="953" y="410"/>
                </a:cubicBezTo>
                <a:cubicBezTo>
                  <a:pt x="953" y="410"/>
                  <a:pt x="941" y="422"/>
                  <a:pt x="941" y="433"/>
                </a:cubicBezTo>
                <a:cubicBezTo>
                  <a:pt x="941" y="422"/>
                  <a:pt x="941" y="410"/>
                  <a:pt x="941" y="398"/>
                </a:cubicBezTo>
                <a:close/>
                <a:moveTo>
                  <a:pt x="108" y="1"/>
                </a:moveTo>
                <a:cubicBezTo>
                  <a:pt x="85" y="1"/>
                  <a:pt x="69" y="16"/>
                  <a:pt x="60" y="52"/>
                </a:cubicBezTo>
                <a:cubicBezTo>
                  <a:pt x="60" y="112"/>
                  <a:pt x="60" y="183"/>
                  <a:pt x="60" y="243"/>
                </a:cubicBezTo>
                <a:cubicBezTo>
                  <a:pt x="12" y="326"/>
                  <a:pt x="0" y="410"/>
                  <a:pt x="60" y="493"/>
                </a:cubicBezTo>
                <a:lnTo>
                  <a:pt x="48" y="493"/>
                </a:lnTo>
                <a:cubicBezTo>
                  <a:pt x="72" y="600"/>
                  <a:pt x="119" y="672"/>
                  <a:pt x="226" y="707"/>
                </a:cubicBezTo>
                <a:cubicBezTo>
                  <a:pt x="238" y="755"/>
                  <a:pt x="262" y="791"/>
                  <a:pt x="298" y="814"/>
                </a:cubicBezTo>
                <a:cubicBezTo>
                  <a:pt x="441" y="993"/>
                  <a:pt x="607" y="1136"/>
                  <a:pt x="822" y="1231"/>
                </a:cubicBezTo>
                <a:cubicBezTo>
                  <a:pt x="941" y="1303"/>
                  <a:pt x="1060" y="1374"/>
                  <a:pt x="1179" y="1445"/>
                </a:cubicBezTo>
                <a:cubicBezTo>
                  <a:pt x="1201" y="1459"/>
                  <a:pt x="1222" y="1466"/>
                  <a:pt x="1241" y="1466"/>
                </a:cubicBezTo>
                <a:cubicBezTo>
                  <a:pt x="1272" y="1466"/>
                  <a:pt x="1299" y="1447"/>
                  <a:pt x="1322" y="1410"/>
                </a:cubicBezTo>
                <a:cubicBezTo>
                  <a:pt x="1334" y="1398"/>
                  <a:pt x="1346" y="1386"/>
                  <a:pt x="1357" y="1374"/>
                </a:cubicBezTo>
                <a:cubicBezTo>
                  <a:pt x="1381" y="1362"/>
                  <a:pt x="1393" y="1326"/>
                  <a:pt x="1393" y="1303"/>
                </a:cubicBezTo>
                <a:cubicBezTo>
                  <a:pt x="1393" y="1291"/>
                  <a:pt x="1393" y="1279"/>
                  <a:pt x="1393" y="1267"/>
                </a:cubicBezTo>
                <a:cubicBezTo>
                  <a:pt x="1453" y="1160"/>
                  <a:pt x="1512" y="1041"/>
                  <a:pt x="1500" y="910"/>
                </a:cubicBezTo>
                <a:cubicBezTo>
                  <a:pt x="1524" y="898"/>
                  <a:pt x="1524" y="874"/>
                  <a:pt x="1524" y="838"/>
                </a:cubicBezTo>
                <a:cubicBezTo>
                  <a:pt x="1548" y="672"/>
                  <a:pt x="1500" y="505"/>
                  <a:pt x="1429" y="350"/>
                </a:cubicBezTo>
                <a:cubicBezTo>
                  <a:pt x="1399" y="300"/>
                  <a:pt x="1369" y="250"/>
                  <a:pt x="1310" y="250"/>
                </a:cubicBezTo>
                <a:cubicBezTo>
                  <a:pt x="1299" y="250"/>
                  <a:pt x="1287" y="251"/>
                  <a:pt x="1274" y="255"/>
                </a:cubicBezTo>
                <a:cubicBezTo>
                  <a:pt x="1226" y="273"/>
                  <a:pt x="1176" y="276"/>
                  <a:pt x="1124" y="276"/>
                </a:cubicBezTo>
                <a:cubicBezTo>
                  <a:pt x="1098" y="276"/>
                  <a:pt x="1071" y="275"/>
                  <a:pt x="1045" y="275"/>
                </a:cubicBezTo>
                <a:cubicBezTo>
                  <a:pt x="1018" y="275"/>
                  <a:pt x="991" y="276"/>
                  <a:pt x="965" y="279"/>
                </a:cubicBezTo>
                <a:cubicBezTo>
                  <a:pt x="774" y="231"/>
                  <a:pt x="595" y="183"/>
                  <a:pt x="417" y="100"/>
                </a:cubicBezTo>
                <a:cubicBezTo>
                  <a:pt x="334" y="52"/>
                  <a:pt x="226" y="29"/>
                  <a:pt x="131" y="5"/>
                </a:cubicBezTo>
                <a:cubicBezTo>
                  <a:pt x="123" y="2"/>
                  <a:pt x="115"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4"/>
          <p:cNvSpPr/>
          <p:nvPr/>
        </p:nvSpPr>
        <p:spPr>
          <a:xfrm rot="-4499962">
            <a:off x="3693956" y="3876312"/>
            <a:ext cx="139357" cy="102103"/>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4"/>
          <p:cNvSpPr/>
          <p:nvPr/>
        </p:nvSpPr>
        <p:spPr>
          <a:xfrm rot="-4499962">
            <a:off x="5446754" y="4206161"/>
            <a:ext cx="100558" cy="128484"/>
          </a:xfrm>
          <a:custGeom>
            <a:rect b="b" l="l" r="r" t="t"/>
            <a:pathLst>
              <a:path extrusionOk="0" h="2328" w="1822">
                <a:moveTo>
                  <a:pt x="1357" y="1775"/>
                </a:moveTo>
                <a:cubicBezTo>
                  <a:pt x="1345" y="1787"/>
                  <a:pt x="1334" y="1810"/>
                  <a:pt x="1334" y="1834"/>
                </a:cubicBezTo>
                <a:cubicBezTo>
                  <a:pt x="1322" y="1822"/>
                  <a:pt x="1322" y="1798"/>
                  <a:pt x="1310" y="1786"/>
                </a:cubicBezTo>
                <a:cubicBezTo>
                  <a:pt x="1333" y="1786"/>
                  <a:pt x="1345" y="1786"/>
                  <a:pt x="1357" y="1775"/>
                </a:cubicBezTo>
                <a:close/>
                <a:moveTo>
                  <a:pt x="202" y="1"/>
                </a:moveTo>
                <a:cubicBezTo>
                  <a:pt x="143" y="1"/>
                  <a:pt x="107" y="36"/>
                  <a:pt x="83" y="84"/>
                </a:cubicBezTo>
                <a:cubicBezTo>
                  <a:pt x="12" y="239"/>
                  <a:pt x="0" y="405"/>
                  <a:pt x="0" y="560"/>
                </a:cubicBezTo>
                <a:cubicBezTo>
                  <a:pt x="0" y="691"/>
                  <a:pt x="167" y="703"/>
                  <a:pt x="238" y="786"/>
                </a:cubicBezTo>
                <a:cubicBezTo>
                  <a:pt x="250" y="798"/>
                  <a:pt x="250" y="798"/>
                  <a:pt x="262" y="798"/>
                </a:cubicBezTo>
                <a:cubicBezTo>
                  <a:pt x="464" y="953"/>
                  <a:pt x="667" y="1096"/>
                  <a:pt x="833" y="1286"/>
                </a:cubicBezTo>
                <a:cubicBezTo>
                  <a:pt x="845" y="1310"/>
                  <a:pt x="881" y="1334"/>
                  <a:pt x="905" y="1346"/>
                </a:cubicBezTo>
                <a:cubicBezTo>
                  <a:pt x="988" y="1501"/>
                  <a:pt x="1083" y="1644"/>
                  <a:pt x="1167" y="1786"/>
                </a:cubicBezTo>
                <a:cubicBezTo>
                  <a:pt x="1214" y="1894"/>
                  <a:pt x="1238" y="2001"/>
                  <a:pt x="1310" y="2096"/>
                </a:cubicBezTo>
                <a:cubicBezTo>
                  <a:pt x="1310" y="2144"/>
                  <a:pt x="1298" y="2203"/>
                  <a:pt x="1357" y="2239"/>
                </a:cubicBezTo>
                <a:cubicBezTo>
                  <a:pt x="1406" y="2298"/>
                  <a:pt x="1444" y="2328"/>
                  <a:pt x="1480" y="2328"/>
                </a:cubicBezTo>
                <a:cubicBezTo>
                  <a:pt x="1523" y="2328"/>
                  <a:pt x="1562" y="2283"/>
                  <a:pt x="1607" y="2191"/>
                </a:cubicBezTo>
                <a:cubicBezTo>
                  <a:pt x="1643" y="2167"/>
                  <a:pt x="1655" y="2132"/>
                  <a:pt x="1655" y="2096"/>
                </a:cubicBezTo>
                <a:cubicBezTo>
                  <a:pt x="1655" y="2025"/>
                  <a:pt x="1679" y="1953"/>
                  <a:pt x="1703" y="1894"/>
                </a:cubicBezTo>
                <a:cubicBezTo>
                  <a:pt x="1762" y="1822"/>
                  <a:pt x="1762" y="1739"/>
                  <a:pt x="1762" y="1656"/>
                </a:cubicBezTo>
                <a:cubicBezTo>
                  <a:pt x="1822" y="1477"/>
                  <a:pt x="1822" y="1263"/>
                  <a:pt x="1750" y="1096"/>
                </a:cubicBezTo>
                <a:cubicBezTo>
                  <a:pt x="1762" y="1084"/>
                  <a:pt x="1750" y="1060"/>
                  <a:pt x="1750" y="1048"/>
                </a:cubicBezTo>
                <a:cubicBezTo>
                  <a:pt x="1726" y="917"/>
                  <a:pt x="1703" y="798"/>
                  <a:pt x="1607" y="691"/>
                </a:cubicBezTo>
                <a:cubicBezTo>
                  <a:pt x="1584" y="560"/>
                  <a:pt x="1488" y="453"/>
                  <a:pt x="1405" y="346"/>
                </a:cubicBezTo>
                <a:cubicBezTo>
                  <a:pt x="1357" y="262"/>
                  <a:pt x="1298" y="203"/>
                  <a:pt x="1214" y="155"/>
                </a:cubicBezTo>
                <a:cubicBezTo>
                  <a:pt x="1155" y="60"/>
                  <a:pt x="1060" y="12"/>
                  <a:pt x="964" y="12"/>
                </a:cubicBezTo>
                <a:cubicBezTo>
                  <a:pt x="702" y="1"/>
                  <a:pt x="452" y="1"/>
                  <a:pt x="2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4"/>
          <p:cNvSpPr/>
          <p:nvPr/>
        </p:nvSpPr>
        <p:spPr>
          <a:xfrm rot="-4499962">
            <a:off x="3955835" y="4272362"/>
            <a:ext cx="99895" cy="98295"/>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 name="Google Shape;456;p24"/>
          <p:cNvGrpSpPr/>
          <p:nvPr/>
        </p:nvGrpSpPr>
        <p:grpSpPr>
          <a:xfrm rot="2871884">
            <a:off x="8149378" y="2016240"/>
            <a:ext cx="326683" cy="704967"/>
            <a:chOff x="3564996" y="4162080"/>
            <a:chExt cx="250161" cy="539836"/>
          </a:xfrm>
        </p:grpSpPr>
        <p:sp>
          <p:nvSpPr>
            <p:cNvPr id="457" name="Google Shape;457;p24"/>
            <p:cNvSpPr/>
            <p:nvPr/>
          </p:nvSpPr>
          <p:spPr>
            <a:xfrm>
              <a:off x="3564996" y="416208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4"/>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 name="Google Shape;459;p24"/>
          <p:cNvSpPr/>
          <p:nvPr/>
        </p:nvSpPr>
        <p:spPr>
          <a:xfrm rot="2871790">
            <a:off x="814436" y="2536947"/>
            <a:ext cx="155706" cy="69601"/>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60" name="Google Shape;460;p24"/>
          <p:cNvPicPr preferRelativeResize="0"/>
          <p:nvPr/>
        </p:nvPicPr>
        <p:blipFill>
          <a:blip r:embed="rId2">
            <a:alphaModFix/>
          </a:blip>
          <a:stretch>
            <a:fillRect/>
          </a:stretch>
        </p:blipFill>
        <p:spPr>
          <a:xfrm>
            <a:off x="544726" y="3654601"/>
            <a:ext cx="1233875" cy="839375"/>
          </a:xfrm>
          <a:prstGeom prst="rect">
            <a:avLst/>
          </a:prstGeom>
          <a:noFill/>
          <a:ln>
            <a:noFill/>
          </a:ln>
        </p:spPr>
      </p:pic>
      <p:pic>
        <p:nvPicPr>
          <p:cNvPr id="461" name="Google Shape;461;p24"/>
          <p:cNvPicPr preferRelativeResize="0"/>
          <p:nvPr/>
        </p:nvPicPr>
        <p:blipFill>
          <a:blip r:embed="rId3">
            <a:alphaModFix/>
          </a:blip>
          <a:stretch>
            <a:fillRect/>
          </a:stretch>
        </p:blipFill>
        <p:spPr>
          <a:xfrm>
            <a:off x="7103550" y="602125"/>
            <a:ext cx="2302150" cy="1101175"/>
          </a:xfrm>
          <a:prstGeom prst="rect">
            <a:avLst/>
          </a:prstGeom>
          <a:noFill/>
          <a:ln>
            <a:noFill/>
          </a:ln>
        </p:spPr>
      </p:pic>
      <p:pic>
        <p:nvPicPr>
          <p:cNvPr id="462" name="Google Shape;462;p24"/>
          <p:cNvPicPr preferRelativeResize="0"/>
          <p:nvPr/>
        </p:nvPicPr>
        <p:blipFill>
          <a:blip r:embed="rId4">
            <a:alphaModFix/>
          </a:blip>
          <a:stretch>
            <a:fillRect/>
          </a:stretch>
        </p:blipFill>
        <p:spPr>
          <a:xfrm>
            <a:off x="907025" y="3874700"/>
            <a:ext cx="3334950" cy="2268593"/>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2">
    <p:spTree>
      <p:nvGrpSpPr>
        <p:cNvPr id="463" name="Shape 463"/>
        <p:cNvGrpSpPr/>
        <p:nvPr/>
      </p:nvGrpSpPr>
      <p:grpSpPr>
        <a:xfrm>
          <a:off x="0" y="0"/>
          <a:ext cx="0" cy="0"/>
          <a:chOff x="0" y="0"/>
          <a:chExt cx="0" cy="0"/>
        </a:xfrm>
      </p:grpSpPr>
      <p:sp>
        <p:nvSpPr>
          <p:cNvPr id="464" name="Google Shape;464;p25"/>
          <p:cNvSpPr txBox="1"/>
          <p:nvPr>
            <p:ph idx="1" type="subTitle"/>
          </p:nvPr>
        </p:nvSpPr>
        <p:spPr>
          <a:xfrm>
            <a:off x="891249" y="3549600"/>
            <a:ext cx="5918700" cy="359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65" name="Google Shape;465;p25"/>
          <p:cNvSpPr txBox="1"/>
          <p:nvPr>
            <p:ph type="title"/>
          </p:nvPr>
        </p:nvSpPr>
        <p:spPr>
          <a:xfrm>
            <a:off x="867154" y="2039225"/>
            <a:ext cx="6195000" cy="14562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10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466" name="Google Shape;466;p25"/>
          <p:cNvPicPr preferRelativeResize="0"/>
          <p:nvPr/>
        </p:nvPicPr>
        <p:blipFill>
          <a:blip r:embed="rId2">
            <a:alphaModFix/>
          </a:blip>
          <a:stretch>
            <a:fillRect/>
          </a:stretch>
        </p:blipFill>
        <p:spPr>
          <a:xfrm>
            <a:off x="5796226" y="3834526"/>
            <a:ext cx="1233875" cy="839375"/>
          </a:xfrm>
          <a:prstGeom prst="rect">
            <a:avLst/>
          </a:prstGeom>
          <a:noFill/>
          <a:ln>
            <a:noFill/>
          </a:ln>
        </p:spPr>
      </p:pic>
      <p:pic>
        <p:nvPicPr>
          <p:cNvPr id="467" name="Google Shape;467;p25"/>
          <p:cNvPicPr preferRelativeResize="0"/>
          <p:nvPr/>
        </p:nvPicPr>
        <p:blipFill>
          <a:blip r:embed="rId3">
            <a:alphaModFix/>
          </a:blip>
          <a:stretch>
            <a:fillRect/>
          </a:stretch>
        </p:blipFill>
        <p:spPr>
          <a:xfrm>
            <a:off x="7122696" y="1781298"/>
            <a:ext cx="2699150" cy="1836075"/>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2_1">
    <p:spTree>
      <p:nvGrpSpPr>
        <p:cNvPr id="468" name="Shape 468"/>
        <p:cNvGrpSpPr/>
        <p:nvPr/>
      </p:nvGrpSpPr>
      <p:grpSpPr>
        <a:xfrm>
          <a:off x="0" y="0"/>
          <a:ext cx="0" cy="0"/>
          <a:chOff x="0" y="0"/>
          <a:chExt cx="0" cy="0"/>
        </a:xfrm>
      </p:grpSpPr>
      <p:sp>
        <p:nvSpPr>
          <p:cNvPr id="469" name="Google Shape;469;p26"/>
          <p:cNvSpPr txBox="1"/>
          <p:nvPr>
            <p:ph type="title"/>
          </p:nvPr>
        </p:nvSpPr>
        <p:spPr>
          <a:xfrm>
            <a:off x="726425" y="1063026"/>
            <a:ext cx="2939100" cy="18057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70" name="Google Shape;470;p26"/>
          <p:cNvSpPr txBox="1"/>
          <p:nvPr>
            <p:ph idx="1" type="subTitle"/>
          </p:nvPr>
        </p:nvSpPr>
        <p:spPr>
          <a:xfrm>
            <a:off x="726425" y="2964652"/>
            <a:ext cx="2873700" cy="8910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grpSp>
        <p:nvGrpSpPr>
          <p:cNvPr id="471" name="Google Shape;471;p26"/>
          <p:cNvGrpSpPr/>
          <p:nvPr/>
        </p:nvGrpSpPr>
        <p:grpSpPr>
          <a:xfrm rot="5400000">
            <a:off x="1916265" y="-889414"/>
            <a:ext cx="4250548" cy="7274323"/>
            <a:chOff x="872085" y="-768404"/>
            <a:chExt cx="3255130" cy="5570779"/>
          </a:xfrm>
        </p:grpSpPr>
        <p:sp>
          <p:nvSpPr>
            <p:cNvPr id="472" name="Google Shape;472;p26"/>
            <p:cNvSpPr/>
            <p:nvPr/>
          </p:nvSpPr>
          <p:spPr>
            <a:xfrm rot="-5201321">
              <a:off x="3719125" y="2151195"/>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6"/>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6"/>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6"/>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6"/>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6"/>
            <p:cNvSpPr/>
            <p:nvPr/>
          </p:nvSpPr>
          <p:spPr>
            <a:xfrm rot="-4715776">
              <a:off x="3943663"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6"/>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79" name="Google Shape;479;p26"/>
          <p:cNvPicPr preferRelativeResize="0"/>
          <p:nvPr/>
        </p:nvPicPr>
        <p:blipFill>
          <a:blip r:embed="rId2">
            <a:alphaModFix/>
          </a:blip>
          <a:stretch>
            <a:fillRect/>
          </a:stretch>
        </p:blipFill>
        <p:spPr>
          <a:xfrm>
            <a:off x="-375175" y="248774"/>
            <a:ext cx="1597775" cy="76425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8">
    <p:spTree>
      <p:nvGrpSpPr>
        <p:cNvPr id="480" name="Shape 480"/>
        <p:cNvGrpSpPr/>
        <p:nvPr/>
      </p:nvGrpSpPr>
      <p:grpSpPr>
        <a:xfrm>
          <a:off x="0" y="0"/>
          <a:ext cx="0" cy="0"/>
          <a:chOff x="0" y="0"/>
          <a:chExt cx="0" cy="0"/>
        </a:xfrm>
      </p:grpSpPr>
      <p:sp>
        <p:nvSpPr>
          <p:cNvPr id="481" name="Google Shape;481;p27"/>
          <p:cNvSpPr txBox="1"/>
          <p:nvPr>
            <p:ph type="title"/>
          </p:nvPr>
        </p:nvSpPr>
        <p:spPr>
          <a:xfrm>
            <a:off x="5039921" y="1175437"/>
            <a:ext cx="2939100" cy="18057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82" name="Google Shape;482;p27"/>
          <p:cNvSpPr txBox="1"/>
          <p:nvPr>
            <p:ph idx="1" type="subTitle"/>
          </p:nvPr>
        </p:nvSpPr>
        <p:spPr>
          <a:xfrm>
            <a:off x="5039921" y="3077063"/>
            <a:ext cx="2873700" cy="891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grpSp>
        <p:nvGrpSpPr>
          <p:cNvPr id="483" name="Google Shape;483;p27"/>
          <p:cNvGrpSpPr/>
          <p:nvPr/>
        </p:nvGrpSpPr>
        <p:grpSpPr>
          <a:xfrm rot="5400000">
            <a:off x="1916265" y="-889414"/>
            <a:ext cx="4250548" cy="7274323"/>
            <a:chOff x="872085" y="-768404"/>
            <a:chExt cx="3255130" cy="5570779"/>
          </a:xfrm>
        </p:grpSpPr>
        <p:sp>
          <p:nvSpPr>
            <p:cNvPr id="484" name="Google Shape;484;p27"/>
            <p:cNvSpPr/>
            <p:nvPr/>
          </p:nvSpPr>
          <p:spPr>
            <a:xfrm rot="-5201321">
              <a:off x="3719125" y="2151195"/>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7"/>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7"/>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7"/>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7"/>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7"/>
            <p:cNvSpPr/>
            <p:nvPr/>
          </p:nvSpPr>
          <p:spPr>
            <a:xfrm rot="-4715776">
              <a:off x="3943663"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7"/>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91" name="Google Shape;491;p27"/>
          <p:cNvPicPr preferRelativeResize="0"/>
          <p:nvPr/>
        </p:nvPicPr>
        <p:blipFill>
          <a:blip r:embed="rId2">
            <a:alphaModFix/>
          </a:blip>
          <a:stretch>
            <a:fillRect/>
          </a:stretch>
        </p:blipFill>
        <p:spPr>
          <a:xfrm rot="-5400000">
            <a:off x="6722888" y="2707"/>
            <a:ext cx="2423823" cy="2418413"/>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2_1_1">
    <p:spTree>
      <p:nvGrpSpPr>
        <p:cNvPr id="492" name="Shape 492"/>
        <p:cNvGrpSpPr/>
        <p:nvPr/>
      </p:nvGrpSpPr>
      <p:grpSpPr>
        <a:xfrm>
          <a:off x="0" y="0"/>
          <a:ext cx="0" cy="0"/>
          <a:chOff x="0" y="0"/>
          <a:chExt cx="0" cy="0"/>
        </a:xfrm>
      </p:grpSpPr>
      <p:sp>
        <p:nvSpPr>
          <p:cNvPr id="493" name="Google Shape;493;p28"/>
          <p:cNvSpPr txBox="1"/>
          <p:nvPr>
            <p:ph type="title"/>
          </p:nvPr>
        </p:nvSpPr>
        <p:spPr>
          <a:xfrm>
            <a:off x="726425" y="1146572"/>
            <a:ext cx="3059100" cy="956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494" name="Google Shape;494;p28"/>
          <p:cNvSpPr txBox="1"/>
          <p:nvPr>
            <p:ph idx="1" type="subTitle"/>
          </p:nvPr>
        </p:nvSpPr>
        <p:spPr>
          <a:xfrm>
            <a:off x="1076325" y="2196100"/>
            <a:ext cx="2709300" cy="1004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495" name="Google Shape;495;p28"/>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8"/>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8"/>
          <p:cNvSpPr/>
          <p:nvPr/>
        </p:nvSpPr>
        <p:spPr>
          <a:xfrm rot="198679">
            <a:off x="2657405"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8"/>
          <p:cNvSpPr/>
          <p:nvPr/>
        </p:nvSpPr>
        <p:spPr>
          <a:xfrm rot="-4032399">
            <a:off x="2500320"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8"/>
          <p:cNvSpPr/>
          <p:nvPr/>
        </p:nvSpPr>
        <p:spPr>
          <a:xfrm rot="5400000">
            <a:off x="405212" y="2257986"/>
            <a:ext cx="95099" cy="8637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8"/>
          <p:cNvSpPr/>
          <p:nvPr/>
        </p:nvSpPr>
        <p:spPr>
          <a:xfrm rot="5400000">
            <a:off x="9878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8"/>
          <p:cNvSpPr/>
          <p:nvPr/>
        </p:nvSpPr>
        <p:spPr>
          <a:xfrm rot="5400000">
            <a:off x="74719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8"/>
          <p:cNvSpPr/>
          <p:nvPr/>
        </p:nvSpPr>
        <p:spPr>
          <a:xfrm rot="684224">
            <a:off x="7459146" y="46827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8"/>
          <p:cNvSpPr/>
          <p:nvPr/>
        </p:nvSpPr>
        <p:spPr>
          <a:xfrm rot="1747020">
            <a:off x="542270"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8"/>
          <p:cNvSpPr/>
          <p:nvPr/>
        </p:nvSpPr>
        <p:spPr>
          <a:xfrm>
            <a:off x="8577576" y="24998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05" name="Google Shape;505;p28"/>
          <p:cNvPicPr preferRelativeResize="0"/>
          <p:nvPr/>
        </p:nvPicPr>
        <p:blipFill>
          <a:blip r:embed="rId2">
            <a:alphaModFix/>
          </a:blip>
          <a:stretch>
            <a:fillRect/>
          </a:stretch>
        </p:blipFill>
        <p:spPr>
          <a:xfrm rot="5400000">
            <a:off x="-2712" y="2722382"/>
            <a:ext cx="2423823" cy="2418413"/>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2_1_1_1">
    <p:spTree>
      <p:nvGrpSpPr>
        <p:cNvPr id="506" name="Shape 506"/>
        <p:cNvGrpSpPr/>
        <p:nvPr/>
      </p:nvGrpSpPr>
      <p:grpSpPr>
        <a:xfrm>
          <a:off x="0" y="0"/>
          <a:ext cx="0" cy="0"/>
          <a:chOff x="0" y="0"/>
          <a:chExt cx="0" cy="0"/>
        </a:xfrm>
      </p:grpSpPr>
      <p:pic>
        <p:nvPicPr>
          <p:cNvPr id="507" name="Google Shape;507;p29"/>
          <p:cNvPicPr preferRelativeResize="0"/>
          <p:nvPr/>
        </p:nvPicPr>
        <p:blipFill>
          <a:blip r:embed="rId2">
            <a:alphaModFix/>
          </a:blip>
          <a:stretch>
            <a:fillRect/>
          </a:stretch>
        </p:blipFill>
        <p:spPr>
          <a:xfrm flipH="1" rot="-1030405">
            <a:off x="6656719" y="-716085"/>
            <a:ext cx="3237284" cy="1528625"/>
          </a:xfrm>
          <a:prstGeom prst="rect">
            <a:avLst/>
          </a:prstGeom>
          <a:noFill/>
          <a:ln>
            <a:noFill/>
          </a:ln>
        </p:spPr>
      </p:pic>
      <p:pic>
        <p:nvPicPr>
          <p:cNvPr id="508" name="Google Shape;508;p29"/>
          <p:cNvPicPr preferRelativeResize="0"/>
          <p:nvPr/>
        </p:nvPicPr>
        <p:blipFill>
          <a:blip r:embed="rId3">
            <a:alphaModFix/>
          </a:blip>
          <a:stretch>
            <a:fillRect/>
          </a:stretch>
        </p:blipFill>
        <p:spPr>
          <a:xfrm flipH="1">
            <a:off x="8732227" y="-326046"/>
            <a:ext cx="1497644" cy="1018760"/>
          </a:xfrm>
          <a:prstGeom prst="rect">
            <a:avLst/>
          </a:prstGeom>
          <a:noFill/>
          <a:ln>
            <a:noFill/>
          </a:ln>
        </p:spPr>
      </p:pic>
      <p:pic>
        <p:nvPicPr>
          <p:cNvPr id="509" name="Google Shape;509;p29"/>
          <p:cNvPicPr preferRelativeResize="0"/>
          <p:nvPr/>
        </p:nvPicPr>
        <p:blipFill>
          <a:blip r:embed="rId4">
            <a:alphaModFix/>
          </a:blip>
          <a:stretch>
            <a:fillRect/>
          </a:stretch>
        </p:blipFill>
        <p:spPr>
          <a:xfrm flipH="1">
            <a:off x="6253825" y="333525"/>
            <a:ext cx="1790596" cy="956100"/>
          </a:xfrm>
          <a:prstGeom prst="rect">
            <a:avLst/>
          </a:prstGeom>
          <a:noFill/>
          <a:ln>
            <a:noFill/>
          </a:ln>
        </p:spPr>
      </p:pic>
      <p:sp>
        <p:nvSpPr>
          <p:cNvPr id="510" name="Google Shape;510;p29"/>
          <p:cNvSpPr txBox="1"/>
          <p:nvPr>
            <p:ph type="title"/>
          </p:nvPr>
        </p:nvSpPr>
        <p:spPr>
          <a:xfrm>
            <a:off x="4572000" y="1580242"/>
            <a:ext cx="3447000" cy="5946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1" name="Google Shape;511;p29"/>
          <p:cNvSpPr txBox="1"/>
          <p:nvPr>
            <p:ph idx="1" type="subTitle"/>
          </p:nvPr>
        </p:nvSpPr>
        <p:spPr>
          <a:xfrm>
            <a:off x="4572000" y="2202918"/>
            <a:ext cx="3390000" cy="8649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512" name="Google Shape;512;p29"/>
          <p:cNvSpPr/>
          <p:nvPr/>
        </p:nvSpPr>
        <p:spPr>
          <a:xfrm flipH="1">
            <a:off x="514146"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9"/>
          <p:cNvSpPr/>
          <p:nvPr/>
        </p:nvSpPr>
        <p:spPr>
          <a:xfrm flipH="1">
            <a:off x="2185740"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9"/>
          <p:cNvSpPr/>
          <p:nvPr/>
        </p:nvSpPr>
        <p:spPr>
          <a:xfrm flipH="1">
            <a:off x="5334980"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9"/>
          <p:cNvSpPr/>
          <p:nvPr/>
        </p:nvSpPr>
        <p:spPr>
          <a:xfrm flipH="1">
            <a:off x="1466375"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9"/>
          <p:cNvSpPr/>
          <p:nvPr/>
        </p:nvSpPr>
        <p:spPr>
          <a:xfrm flipH="1" rot="4032399">
            <a:off x="5961766"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9"/>
          <p:cNvSpPr/>
          <p:nvPr/>
        </p:nvSpPr>
        <p:spPr>
          <a:xfrm flipH="1" rot="-5400000">
            <a:off x="7947852" y="4483470"/>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9"/>
          <p:cNvSpPr/>
          <p:nvPr/>
        </p:nvSpPr>
        <p:spPr>
          <a:xfrm flipH="1" rot="-5400000">
            <a:off x="1041819"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9"/>
          <p:cNvSpPr/>
          <p:nvPr/>
        </p:nvSpPr>
        <p:spPr>
          <a:xfrm flipH="1" rot="-684224">
            <a:off x="1606522" y="44541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9"/>
          <p:cNvSpPr/>
          <p:nvPr/>
        </p:nvSpPr>
        <p:spPr>
          <a:xfrm flipH="1" rot="-1747020">
            <a:off x="7977836"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21" name="Google Shape;521;p29"/>
          <p:cNvPicPr preferRelativeResize="0"/>
          <p:nvPr/>
        </p:nvPicPr>
        <p:blipFill>
          <a:blip r:embed="rId5">
            <a:alphaModFix/>
          </a:blip>
          <a:stretch>
            <a:fillRect/>
          </a:stretch>
        </p:blipFill>
        <p:spPr>
          <a:xfrm flipH="1">
            <a:off x="-109588" y="3967646"/>
            <a:ext cx="775715" cy="527700"/>
          </a:xfrm>
          <a:prstGeom prst="rect">
            <a:avLst/>
          </a:prstGeom>
          <a:noFill/>
          <a:ln>
            <a:noFill/>
          </a:ln>
        </p:spPr>
      </p:pic>
      <p:pic>
        <p:nvPicPr>
          <p:cNvPr id="522" name="Google Shape;522;p29"/>
          <p:cNvPicPr preferRelativeResize="0"/>
          <p:nvPr/>
        </p:nvPicPr>
        <p:blipFill>
          <a:blip r:embed="rId4">
            <a:alphaModFix/>
          </a:blip>
          <a:stretch>
            <a:fillRect/>
          </a:stretch>
        </p:blipFill>
        <p:spPr>
          <a:xfrm flipH="1">
            <a:off x="-109602" y="4175179"/>
            <a:ext cx="1519097" cy="811141"/>
          </a:xfrm>
          <a:prstGeom prst="rect">
            <a:avLst/>
          </a:prstGeom>
          <a:noFill/>
          <a:ln>
            <a:noFill/>
          </a:ln>
        </p:spPr>
      </p:pic>
      <p:sp>
        <p:nvSpPr>
          <p:cNvPr id="523" name="Google Shape;523;p29"/>
          <p:cNvSpPr/>
          <p:nvPr/>
        </p:nvSpPr>
        <p:spPr>
          <a:xfrm flipH="1">
            <a:off x="3707305" y="43989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8">
  <p:cSld name="CUSTOM_2_1_1_1_1">
    <p:spTree>
      <p:nvGrpSpPr>
        <p:cNvPr id="524" name="Shape 524"/>
        <p:cNvGrpSpPr/>
        <p:nvPr/>
      </p:nvGrpSpPr>
      <p:grpSpPr>
        <a:xfrm>
          <a:off x="0" y="0"/>
          <a:ext cx="0" cy="0"/>
          <a:chOff x="0" y="0"/>
          <a:chExt cx="0" cy="0"/>
        </a:xfrm>
      </p:grpSpPr>
      <p:pic>
        <p:nvPicPr>
          <p:cNvPr id="525" name="Google Shape;525;p30"/>
          <p:cNvPicPr preferRelativeResize="0"/>
          <p:nvPr/>
        </p:nvPicPr>
        <p:blipFill>
          <a:blip r:embed="rId2">
            <a:alphaModFix/>
          </a:blip>
          <a:stretch>
            <a:fillRect/>
          </a:stretch>
        </p:blipFill>
        <p:spPr>
          <a:xfrm flipH="1">
            <a:off x="0" y="3179775"/>
            <a:ext cx="1968100" cy="1963725"/>
          </a:xfrm>
          <a:prstGeom prst="rect">
            <a:avLst/>
          </a:prstGeom>
          <a:noFill/>
          <a:ln>
            <a:noFill/>
          </a:ln>
        </p:spPr>
      </p:pic>
      <p:pic>
        <p:nvPicPr>
          <p:cNvPr id="526" name="Google Shape;526;p30"/>
          <p:cNvPicPr preferRelativeResize="0"/>
          <p:nvPr/>
        </p:nvPicPr>
        <p:blipFill>
          <a:blip r:embed="rId2">
            <a:alphaModFix/>
          </a:blip>
          <a:stretch>
            <a:fillRect/>
          </a:stretch>
        </p:blipFill>
        <p:spPr>
          <a:xfrm flipH="1" rot="10800000">
            <a:off x="7548904" y="4"/>
            <a:ext cx="1595100" cy="1591548"/>
          </a:xfrm>
          <a:prstGeom prst="rect">
            <a:avLst/>
          </a:prstGeom>
          <a:noFill/>
          <a:ln>
            <a:noFill/>
          </a:ln>
        </p:spPr>
      </p:pic>
      <p:pic>
        <p:nvPicPr>
          <p:cNvPr id="527" name="Google Shape;527;p30"/>
          <p:cNvPicPr preferRelativeResize="0"/>
          <p:nvPr/>
        </p:nvPicPr>
        <p:blipFill>
          <a:blip r:embed="rId3">
            <a:alphaModFix/>
          </a:blip>
          <a:stretch>
            <a:fillRect/>
          </a:stretch>
        </p:blipFill>
        <p:spPr>
          <a:xfrm>
            <a:off x="457058" y="108196"/>
            <a:ext cx="775715" cy="527700"/>
          </a:xfrm>
          <a:prstGeom prst="rect">
            <a:avLst/>
          </a:prstGeom>
          <a:noFill/>
          <a:ln>
            <a:noFill/>
          </a:ln>
        </p:spPr>
      </p:pic>
      <p:sp>
        <p:nvSpPr>
          <p:cNvPr id="528" name="Google Shape;528;p30"/>
          <p:cNvSpPr txBox="1"/>
          <p:nvPr>
            <p:ph type="title"/>
          </p:nvPr>
        </p:nvSpPr>
        <p:spPr>
          <a:xfrm>
            <a:off x="712325" y="1580553"/>
            <a:ext cx="3550500" cy="741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29" name="Google Shape;529;p30"/>
          <p:cNvSpPr txBox="1"/>
          <p:nvPr>
            <p:ph idx="1" type="subTitle"/>
          </p:nvPr>
        </p:nvSpPr>
        <p:spPr>
          <a:xfrm>
            <a:off x="712325" y="2195391"/>
            <a:ext cx="3550500" cy="10143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ctr">
              <a:spcBef>
                <a:spcPts val="0"/>
              </a:spcBef>
              <a:spcAft>
                <a:spcPts val="0"/>
              </a:spcAft>
              <a:buSzPts val="1400"/>
              <a:buNone/>
              <a:defRPr/>
            </a:lvl2pPr>
            <a:lvl3pPr lvl="2" rtl="0" algn="ctr">
              <a:spcBef>
                <a:spcPts val="0"/>
              </a:spcBef>
              <a:spcAft>
                <a:spcPts val="0"/>
              </a:spcAft>
              <a:buSzPts val="1400"/>
              <a:buNone/>
              <a:defRPr/>
            </a:lvl3pPr>
            <a:lvl4pPr lvl="3" rtl="0" algn="ctr">
              <a:spcBef>
                <a:spcPts val="0"/>
              </a:spcBef>
              <a:spcAft>
                <a:spcPts val="0"/>
              </a:spcAft>
              <a:buSzPts val="1400"/>
              <a:buNone/>
              <a:defRPr/>
            </a:lvl4pPr>
            <a:lvl5pPr lvl="4" rtl="0" algn="ctr">
              <a:spcBef>
                <a:spcPts val="0"/>
              </a:spcBef>
              <a:spcAft>
                <a:spcPts val="0"/>
              </a:spcAft>
              <a:buSzPts val="1400"/>
              <a:buNone/>
              <a:defRPr/>
            </a:lvl5pPr>
            <a:lvl6pPr lvl="5" rtl="0" algn="ctr">
              <a:spcBef>
                <a:spcPts val="0"/>
              </a:spcBef>
              <a:spcAft>
                <a:spcPts val="0"/>
              </a:spcAft>
              <a:buSzPts val="1400"/>
              <a:buNone/>
              <a:defRPr/>
            </a:lvl6pPr>
            <a:lvl7pPr lvl="6" rtl="0" algn="ctr">
              <a:spcBef>
                <a:spcPts val="0"/>
              </a:spcBef>
              <a:spcAft>
                <a:spcPts val="0"/>
              </a:spcAft>
              <a:buSzPts val="1400"/>
              <a:buNone/>
              <a:defRPr/>
            </a:lvl7pPr>
            <a:lvl8pPr lvl="7" rtl="0" algn="ctr">
              <a:spcBef>
                <a:spcPts val="0"/>
              </a:spcBef>
              <a:spcAft>
                <a:spcPts val="0"/>
              </a:spcAft>
              <a:buSzPts val="1400"/>
              <a:buNone/>
              <a:defRPr/>
            </a:lvl8pPr>
            <a:lvl9pPr lvl="8" rtl="0" algn="ctr">
              <a:spcBef>
                <a:spcPts val="0"/>
              </a:spcBef>
              <a:spcAft>
                <a:spcPts val="0"/>
              </a:spcAft>
              <a:buSzPts val="1400"/>
              <a:buNone/>
              <a:defRPr/>
            </a:lvl9pPr>
          </a:lstStyle>
          <a:p/>
        </p:txBody>
      </p:sp>
      <p:sp>
        <p:nvSpPr>
          <p:cNvPr id="530" name="Google Shape;530;p30"/>
          <p:cNvSpPr/>
          <p:nvPr/>
        </p:nvSpPr>
        <p:spPr>
          <a:xfrm flipH="1">
            <a:off x="514146"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0"/>
          <p:cNvSpPr/>
          <p:nvPr/>
        </p:nvSpPr>
        <p:spPr>
          <a:xfrm flipH="1">
            <a:off x="97865" y="268242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0"/>
          <p:cNvSpPr/>
          <p:nvPr/>
        </p:nvSpPr>
        <p:spPr>
          <a:xfrm flipH="1">
            <a:off x="5334980"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0"/>
          <p:cNvSpPr/>
          <p:nvPr/>
        </p:nvSpPr>
        <p:spPr>
          <a:xfrm flipH="1">
            <a:off x="1466375" y="657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0"/>
          <p:cNvSpPr/>
          <p:nvPr/>
        </p:nvSpPr>
        <p:spPr>
          <a:xfrm flipH="1">
            <a:off x="8705655" y="12662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0"/>
          <p:cNvSpPr/>
          <p:nvPr/>
        </p:nvSpPr>
        <p:spPr>
          <a:xfrm rot="198679">
            <a:off x="3197749"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0"/>
          <p:cNvSpPr/>
          <p:nvPr/>
        </p:nvSpPr>
        <p:spPr>
          <a:xfrm rot="-4032399">
            <a:off x="3040663"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0"/>
          <p:cNvSpPr/>
          <p:nvPr/>
        </p:nvSpPr>
        <p:spPr>
          <a:xfrm rot="5400000">
            <a:off x="1408896"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0"/>
          <p:cNvSpPr/>
          <p:nvPr/>
        </p:nvSpPr>
        <p:spPr>
          <a:xfrm rot="5400000">
            <a:off x="1528208"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0"/>
          <p:cNvSpPr/>
          <p:nvPr/>
        </p:nvSpPr>
        <p:spPr>
          <a:xfrm rot="5400000">
            <a:off x="8012255"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0"/>
          <p:cNvSpPr/>
          <p:nvPr/>
        </p:nvSpPr>
        <p:spPr>
          <a:xfrm rot="684224">
            <a:off x="7466090" y="44541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0"/>
          <p:cNvSpPr/>
          <p:nvPr/>
        </p:nvSpPr>
        <p:spPr>
          <a:xfrm rot="1747020">
            <a:off x="1082614" y="16398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42" name="Google Shape;542;p30"/>
          <p:cNvPicPr preferRelativeResize="0"/>
          <p:nvPr/>
        </p:nvPicPr>
        <p:blipFill>
          <a:blip r:embed="rId4">
            <a:alphaModFix/>
          </a:blip>
          <a:stretch>
            <a:fillRect/>
          </a:stretch>
        </p:blipFill>
        <p:spPr>
          <a:xfrm>
            <a:off x="-416784" y="275154"/>
            <a:ext cx="1519097" cy="811141"/>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52" name="Shape 52"/>
        <p:cNvGrpSpPr/>
        <p:nvPr/>
      </p:nvGrpSpPr>
      <p:grpSpPr>
        <a:xfrm>
          <a:off x="0" y="0"/>
          <a:ext cx="0" cy="0"/>
          <a:chOff x="0" y="0"/>
          <a:chExt cx="0" cy="0"/>
        </a:xfrm>
      </p:grpSpPr>
      <p:pic>
        <p:nvPicPr>
          <p:cNvPr id="53" name="Google Shape;53;p4"/>
          <p:cNvPicPr preferRelativeResize="0"/>
          <p:nvPr/>
        </p:nvPicPr>
        <p:blipFill>
          <a:blip r:embed="rId2">
            <a:alphaModFix/>
          </a:blip>
          <a:stretch>
            <a:fillRect/>
          </a:stretch>
        </p:blipFill>
        <p:spPr>
          <a:xfrm>
            <a:off x="7943077" y="-1333209"/>
            <a:ext cx="996200" cy="2186035"/>
          </a:xfrm>
          <a:prstGeom prst="rect">
            <a:avLst/>
          </a:prstGeom>
          <a:noFill/>
          <a:ln>
            <a:noFill/>
          </a:ln>
        </p:spPr>
      </p:pic>
      <p:sp>
        <p:nvSpPr>
          <p:cNvPr id="54" name="Google Shape;54;p4"/>
          <p:cNvSpPr txBox="1"/>
          <p:nvPr>
            <p:ph idx="1" type="body"/>
          </p:nvPr>
        </p:nvSpPr>
        <p:spPr>
          <a:xfrm>
            <a:off x="720000" y="1152475"/>
            <a:ext cx="7704000" cy="3450900"/>
          </a:xfrm>
          <a:prstGeom prst="rect">
            <a:avLst/>
          </a:prstGeom>
          <a:noFill/>
        </p:spPr>
        <p:txBody>
          <a:bodyPr anchorCtr="0" anchor="ctr" bIns="91425" lIns="91425" spcFirstLastPara="1" rIns="91425" wrap="square" tIns="91425">
            <a:noAutofit/>
          </a:bodyPr>
          <a:lstStyle>
            <a:lvl1pPr indent="-317500" lvl="0" marL="457200">
              <a:spcBef>
                <a:spcPts val="0"/>
              </a:spcBef>
              <a:spcAft>
                <a:spcPts val="0"/>
              </a:spcAft>
              <a:buSzPts val="1400"/>
              <a:buFont typeface="Hind"/>
              <a:buChar char="●"/>
              <a:defRPr sz="1200"/>
            </a:lvl1pPr>
            <a:lvl2pPr indent="-317500" lvl="1" marL="914400">
              <a:spcBef>
                <a:spcPts val="0"/>
              </a:spcBef>
              <a:spcAft>
                <a:spcPts val="0"/>
              </a:spcAft>
              <a:buClr>
                <a:schemeClr val="accent4"/>
              </a:buClr>
              <a:buSzPts val="1400"/>
              <a:buFont typeface="Hind"/>
              <a:buChar char="○"/>
              <a:defRPr/>
            </a:lvl2pPr>
            <a:lvl3pPr indent="-317500" lvl="2" marL="1371600">
              <a:spcBef>
                <a:spcPts val="0"/>
              </a:spcBef>
              <a:spcAft>
                <a:spcPts val="0"/>
              </a:spcAft>
              <a:buClr>
                <a:schemeClr val="accent4"/>
              </a:buClr>
              <a:buSzPts val="1400"/>
              <a:buFont typeface="Hind"/>
              <a:buChar char="■"/>
              <a:defRPr/>
            </a:lvl3pPr>
            <a:lvl4pPr indent="-317500" lvl="3" marL="1828800">
              <a:spcBef>
                <a:spcPts val="0"/>
              </a:spcBef>
              <a:spcAft>
                <a:spcPts val="0"/>
              </a:spcAft>
              <a:buClr>
                <a:schemeClr val="accent4"/>
              </a:buClr>
              <a:buSzPts val="1400"/>
              <a:buFont typeface="Hind"/>
              <a:buChar char="●"/>
              <a:defRPr/>
            </a:lvl4pPr>
            <a:lvl5pPr indent="-317500" lvl="4" marL="2286000">
              <a:spcBef>
                <a:spcPts val="0"/>
              </a:spcBef>
              <a:spcAft>
                <a:spcPts val="0"/>
              </a:spcAft>
              <a:buClr>
                <a:schemeClr val="accent4"/>
              </a:buClr>
              <a:buSzPts val="1400"/>
              <a:buFont typeface="Hind"/>
              <a:buChar char="○"/>
              <a:defRPr/>
            </a:lvl5pPr>
            <a:lvl6pPr indent="-317500" lvl="5" marL="2743200">
              <a:spcBef>
                <a:spcPts val="0"/>
              </a:spcBef>
              <a:spcAft>
                <a:spcPts val="0"/>
              </a:spcAft>
              <a:buClr>
                <a:schemeClr val="accent4"/>
              </a:buClr>
              <a:buSzPts val="1400"/>
              <a:buFont typeface="Hind"/>
              <a:buChar char="■"/>
              <a:defRPr/>
            </a:lvl6pPr>
            <a:lvl7pPr indent="-317500" lvl="6" marL="3200400">
              <a:spcBef>
                <a:spcPts val="0"/>
              </a:spcBef>
              <a:spcAft>
                <a:spcPts val="0"/>
              </a:spcAft>
              <a:buClr>
                <a:schemeClr val="accent4"/>
              </a:buClr>
              <a:buSzPts val="1400"/>
              <a:buFont typeface="Hind"/>
              <a:buChar char="●"/>
              <a:defRPr/>
            </a:lvl7pPr>
            <a:lvl8pPr indent="-317500" lvl="7" marL="3657600">
              <a:spcBef>
                <a:spcPts val="0"/>
              </a:spcBef>
              <a:spcAft>
                <a:spcPts val="0"/>
              </a:spcAft>
              <a:buClr>
                <a:schemeClr val="accent4"/>
              </a:buClr>
              <a:buSzPts val="1400"/>
              <a:buFont typeface="Hind"/>
              <a:buChar char="○"/>
              <a:defRPr/>
            </a:lvl8pPr>
            <a:lvl9pPr indent="-317500" lvl="8" marL="4114800">
              <a:spcBef>
                <a:spcPts val="0"/>
              </a:spcBef>
              <a:spcAft>
                <a:spcPts val="0"/>
              </a:spcAft>
              <a:buClr>
                <a:schemeClr val="accent4"/>
              </a:buClr>
              <a:buSzPts val="1400"/>
              <a:buFont typeface="Hind"/>
              <a:buChar char="■"/>
              <a:defRPr/>
            </a:lvl9pPr>
          </a:lstStyle>
          <a:p/>
        </p:txBody>
      </p:sp>
      <p:sp>
        <p:nvSpPr>
          <p:cNvPr id="55" name="Google Shape;55;p4"/>
          <p:cNvSpPr/>
          <p:nvPr/>
        </p:nvSpPr>
        <p:spPr>
          <a:xfrm rot="5400000">
            <a:off x="6916369" y="4746327"/>
            <a:ext cx="155696" cy="695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4"/>
          <p:cNvSpPr/>
          <p:nvPr/>
        </p:nvSpPr>
        <p:spPr>
          <a:xfrm rot="5400000">
            <a:off x="8608572" y="4222422"/>
            <a:ext cx="97672" cy="140962"/>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4"/>
          <p:cNvSpPr/>
          <p:nvPr/>
        </p:nvSpPr>
        <p:spPr>
          <a:xfrm>
            <a:off x="8331237" y="24244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a:off x="7343800" y="598088"/>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 name="Google Shape;59;p4"/>
          <p:cNvPicPr preferRelativeResize="0"/>
          <p:nvPr/>
        </p:nvPicPr>
        <p:blipFill>
          <a:blip r:embed="rId3">
            <a:alphaModFix/>
          </a:blip>
          <a:stretch>
            <a:fillRect/>
          </a:stretch>
        </p:blipFill>
        <p:spPr>
          <a:xfrm>
            <a:off x="7775093" y="266118"/>
            <a:ext cx="1253250" cy="852550"/>
          </a:xfrm>
          <a:prstGeom prst="rect">
            <a:avLst/>
          </a:prstGeom>
          <a:noFill/>
          <a:ln>
            <a:noFill/>
          </a:ln>
        </p:spPr>
      </p:pic>
      <p:sp>
        <p:nvSpPr>
          <p:cNvPr id="60" name="Google Shape;60;p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1" name="Google Shape;61;p4"/>
          <p:cNvSpPr/>
          <p:nvPr/>
        </p:nvSpPr>
        <p:spPr>
          <a:xfrm rot="4058146">
            <a:off x="8643413" y="1733363"/>
            <a:ext cx="139357" cy="102103"/>
          </a:xfrm>
          <a:custGeom>
            <a:rect b="b" l="l" r="r" t="t"/>
            <a:pathLst>
              <a:path extrusionOk="0" h="1850" w="2525">
                <a:moveTo>
                  <a:pt x="1032" y="0"/>
                </a:moveTo>
                <a:cubicBezTo>
                  <a:pt x="983" y="0"/>
                  <a:pt x="936" y="9"/>
                  <a:pt x="893" y="52"/>
                </a:cubicBezTo>
                <a:cubicBezTo>
                  <a:pt x="877" y="51"/>
                  <a:pt x="861" y="50"/>
                  <a:pt x="844" y="50"/>
                </a:cubicBezTo>
                <a:cubicBezTo>
                  <a:pt x="708" y="50"/>
                  <a:pt x="581" y="91"/>
                  <a:pt x="453" y="123"/>
                </a:cubicBezTo>
                <a:cubicBezTo>
                  <a:pt x="274" y="159"/>
                  <a:pt x="131" y="254"/>
                  <a:pt x="72" y="433"/>
                </a:cubicBezTo>
                <a:cubicBezTo>
                  <a:pt x="36" y="540"/>
                  <a:pt x="24" y="659"/>
                  <a:pt x="12" y="778"/>
                </a:cubicBezTo>
                <a:cubicBezTo>
                  <a:pt x="1" y="873"/>
                  <a:pt x="36" y="909"/>
                  <a:pt x="131" y="909"/>
                </a:cubicBezTo>
                <a:cubicBezTo>
                  <a:pt x="199" y="901"/>
                  <a:pt x="265" y="897"/>
                  <a:pt x="331" y="897"/>
                </a:cubicBezTo>
                <a:cubicBezTo>
                  <a:pt x="462" y="897"/>
                  <a:pt x="592" y="913"/>
                  <a:pt x="727" y="945"/>
                </a:cubicBezTo>
                <a:cubicBezTo>
                  <a:pt x="751" y="951"/>
                  <a:pt x="777" y="951"/>
                  <a:pt x="806" y="951"/>
                </a:cubicBezTo>
                <a:cubicBezTo>
                  <a:pt x="834" y="951"/>
                  <a:pt x="864" y="951"/>
                  <a:pt x="893" y="957"/>
                </a:cubicBezTo>
                <a:cubicBezTo>
                  <a:pt x="1024" y="1004"/>
                  <a:pt x="1155" y="1052"/>
                  <a:pt x="1286" y="1100"/>
                </a:cubicBezTo>
                <a:cubicBezTo>
                  <a:pt x="1346" y="1159"/>
                  <a:pt x="1417" y="1183"/>
                  <a:pt x="1489" y="1207"/>
                </a:cubicBezTo>
                <a:cubicBezTo>
                  <a:pt x="1727" y="1385"/>
                  <a:pt x="1917" y="1600"/>
                  <a:pt x="2132" y="1802"/>
                </a:cubicBezTo>
                <a:cubicBezTo>
                  <a:pt x="2192" y="1832"/>
                  <a:pt x="2227" y="1850"/>
                  <a:pt x="2256" y="1850"/>
                </a:cubicBezTo>
                <a:cubicBezTo>
                  <a:pt x="2294" y="1850"/>
                  <a:pt x="2320" y="1818"/>
                  <a:pt x="2382" y="1743"/>
                </a:cubicBezTo>
                <a:cubicBezTo>
                  <a:pt x="2394" y="1731"/>
                  <a:pt x="2406" y="1731"/>
                  <a:pt x="2406" y="1731"/>
                </a:cubicBezTo>
                <a:cubicBezTo>
                  <a:pt x="2525" y="1409"/>
                  <a:pt x="2513" y="1088"/>
                  <a:pt x="2477" y="766"/>
                </a:cubicBezTo>
                <a:cubicBezTo>
                  <a:pt x="2477" y="707"/>
                  <a:pt x="2453" y="635"/>
                  <a:pt x="2394" y="600"/>
                </a:cubicBezTo>
                <a:cubicBezTo>
                  <a:pt x="2394" y="588"/>
                  <a:pt x="2394" y="564"/>
                  <a:pt x="2382" y="552"/>
                </a:cubicBezTo>
                <a:cubicBezTo>
                  <a:pt x="2394" y="504"/>
                  <a:pt x="2382" y="469"/>
                  <a:pt x="2346" y="445"/>
                </a:cubicBezTo>
                <a:cubicBezTo>
                  <a:pt x="2215" y="302"/>
                  <a:pt x="2060" y="230"/>
                  <a:pt x="1894" y="159"/>
                </a:cubicBezTo>
                <a:cubicBezTo>
                  <a:pt x="1644" y="40"/>
                  <a:pt x="1394" y="16"/>
                  <a:pt x="1132" y="4"/>
                </a:cubicBezTo>
                <a:cubicBezTo>
                  <a:pt x="1098" y="4"/>
                  <a:pt x="1065" y="0"/>
                  <a:pt x="10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flipH="1" rot="5400000">
            <a:off x="8089570" y="4554360"/>
            <a:ext cx="99894" cy="98293"/>
          </a:xfrm>
          <a:custGeom>
            <a:rect b="b" l="l" r="r" t="t"/>
            <a:pathLst>
              <a:path extrusionOk="0" h="1781" w="1810">
                <a:moveTo>
                  <a:pt x="863" y="0"/>
                </a:moveTo>
                <a:cubicBezTo>
                  <a:pt x="834" y="0"/>
                  <a:pt x="804" y="12"/>
                  <a:pt x="774" y="36"/>
                </a:cubicBezTo>
                <a:cubicBezTo>
                  <a:pt x="643" y="72"/>
                  <a:pt x="512" y="95"/>
                  <a:pt x="381" y="131"/>
                </a:cubicBezTo>
                <a:cubicBezTo>
                  <a:pt x="274" y="155"/>
                  <a:pt x="191" y="238"/>
                  <a:pt x="131" y="322"/>
                </a:cubicBezTo>
                <a:cubicBezTo>
                  <a:pt x="0" y="548"/>
                  <a:pt x="48" y="655"/>
                  <a:pt x="298" y="714"/>
                </a:cubicBezTo>
                <a:cubicBezTo>
                  <a:pt x="310" y="726"/>
                  <a:pt x="322" y="726"/>
                  <a:pt x="333" y="726"/>
                </a:cubicBezTo>
                <a:cubicBezTo>
                  <a:pt x="365" y="758"/>
                  <a:pt x="402" y="763"/>
                  <a:pt x="441" y="763"/>
                </a:cubicBezTo>
                <a:cubicBezTo>
                  <a:pt x="460" y="763"/>
                  <a:pt x="480" y="762"/>
                  <a:pt x="500" y="762"/>
                </a:cubicBezTo>
                <a:cubicBezTo>
                  <a:pt x="619" y="798"/>
                  <a:pt x="738" y="845"/>
                  <a:pt x="857" y="881"/>
                </a:cubicBezTo>
                <a:cubicBezTo>
                  <a:pt x="941" y="953"/>
                  <a:pt x="1024" y="1012"/>
                  <a:pt x="1107" y="1084"/>
                </a:cubicBezTo>
                <a:cubicBezTo>
                  <a:pt x="1179" y="1191"/>
                  <a:pt x="1274" y="1286"/>
                  <a:pt x="1334" y="1405"/>
                </a:cubicBezTo>
                <a:cubicBezTo>
                  <a:pt x="1334" y="1417"/>
                  <a:pt x="1357" y="1429"/>
                  <a:pt x="1381" y="1441"/>
                </a:cubicBezTo>
                <a:cubicBezTo>
                  <a:pt x="1417" y="1548"/>
                  <a:pt x="1465" y="1655"/>
                  <a:pt x="1524" y="1750"/>
                </a:cubicBezTo>
                <a:cubicBezTo>
                  <a:pt x="1545" y="1771"/>
                  <a:pt x="1566" y="1781"/>
                  <a:pt x="1586" y="1781"/>
                </a:cubicBezTo>
                <a:cubicBezTo>
                  <a:pt x="1611" y="1781"/>
                  <a:pt x="1635" y="1765"/>
                  <a:pt x="1655" y="1738"/>
                </a:cubicBezTo>
                <a:cubicBezTo>
                  <a:pt x="1715" y="1667"/>
                  <a:pt x="1691" y="1560"/>
                  <a:pt x="1726" y="1488"/>
                </a:cubicBezTo>
                <a:cubicBezTo>
                  <a:pt x="1786" y="1381"/>
                  <a:pt x="1798" y="1274"/>
                  <a:pt x="1786" y="1167"/>
                </a:cubicBezTo>
                <a:cubicBezTo>
                  <a:pt x="1786" y="1119"/>
                  <a:pt x="1786" y="1084"/>
                  <a:pt x="1786" y="1036"/>
                </a:cubicBezTo>
                <a:cubicBezTo>
                  <a:pt x="1786" y="953"/>
                  <a:pt x="1810" y="869"/>
                  <a:pt x="1750" y="798"/>
                </a:cubicBezTo>
                <a:cubicBezTo>
                  <a:pt x="1750" y="750"/>
                  <a:pt x="1726" y="714"/>
                  <a:pt x="1703" y="679"/>
                </a:cubicBezTo>
                <a:cubicBezTo>
                  <a:pt x="1703" y="643"/>
                  <a:pt x="1703" y="619"/>
                  <a:pt x="1667" y="595"/>
                </a:cubicBezTo>
                <a:cubicBezTo>
                  <a:pt x="1655" y="512"/>
                  <a:pt x="1607" y="476"/>
                  <a:pt x="1548" y="441"/>
                </a:cubicBezTo>
                <a:cubicBezTo>
                  <a:pt x="1405" y="238"/>
                  <a:pt x="1226" y="83"/>
                  <a:pt x="988" y="36"/>
                </a:cubicBezTo>
                <a:lnTo>
                  <a:pt x="953" y="36"/>
                </a:lnTo>
                <a:cubicBezTo>
                  <a:pt x="923" y="12"/>
                  <a:pt x="893" y="0"/>
                  <a:pt x="8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543" name="Shape 543"/>
        <p:cNvGrpSpPr/>
        <p:nvPr/>
      </p:nvGrpSpPr>
      <p:grpSpPr>
        <a:xfrm>
          <a:off x="0" y="0"/>
          <a:ext cx="0" cy="0"/>
          <a:chOff x="0" y="0"/>
          <a:chExt cx="0" cy="0"/>
        </a:xfrm>
      </p:grpSpPr>
      <p:sp>
        <p:nvSpPr>
          <p:cNvPr id="544" name="Google Shape;544;p31"/>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45" name="Google Shape;545;p31"/>
          <p:cNvSpPr txBox="1"/>
          <p:nvPr>
            <p:ph idx="2" type="title"/>
          </p:nvPr>
        </p:nvSpPr>
        <p:spPr>
          <a:xfrm>
            <a:off x="720000" y="32257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6" name="Google Shape;546;p31"/>
          <p:cNvSpPr txBox="1"/>
          <p:nvPr>
            <p:ph idx="1" type="subTitle"/>
          </p:nvPr>
        </p:nvSpPr>
        <p:spPr>
          <a:xfrm>
            <a:off x="720000" y="35655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7" name="Google Shape;547;p31"/>
          <p:cNvSpPr txBox="1"/>
          <p:nvPr>
            <p:ph idx="3" type="title"/>
          </p:nvPr>
        </p:nvSpPr>
        <p:spPr>
          <a:xfrm>
            <a:off x="3403800" y="2577474"/>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48" name="Google Shape;548;p31"/>
          <p:cNvSpPr txBox="1"/>
          <p:nvPr>
            <p:ph idx="4" type="subTitle"/>
          </p:nvPr>
        </p:nvSpPr>
        <p:spPr>
          <a:xfrm>
            <a:off x="3403800" y="2917224"/>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49" name="Google Shape;549;p31"/>
          <p:cNvSpPr txBox="1"/>
          <p:nvPr>
            <p:ph idx="5" type="title"/>
          </p:nvPr>
        </p:nvSpPr>
        <p:spPr>
          <a:xfrm>
            <a:off x="6087600" y="32257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50" name="Google Shape;550;p31"/>
          <p:cNvSpPr txBox="1"/>
          <p:nvPr>
            <p:ph idx="6" type="subTitle"/>
          </p:nvPr>
        </p:nvSpPr>
        <p:spPr>
          <a:xfrm>
            <a:off x="6087600" y="35655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551" name="Google Shape;551;p31"/>
          <p:cNvPicPr preferRelativeResize="0"/>
          <p:nvPr/>
        </p:nvPicPr>
        <p:blipFill>
          <a:blip r:embed="rId2">
            <a:alphaModFix/>
          </a:blip>
          <a:stretch>
            <a:fillRect/>
          </a:stretch>
        </p:blipFill>
        <p:spPr>
          <a:xfrm rot="5400000">
            <a:off x="4261100" y="-42950"/>
            <a:ext cx="621800" cy="9884500"/>
          </a:xfrm>
          <a:prstGeom prst="rect">
            <a:avLst/>
          </a:prstGeom>
          <a:noFill/>
          <a:ln>
            <a:noFill/>
          </a:ln>
        </p:spPr>
      </p:pic>
      <p:grpSp>
        <p:nvGrpSpPr>
          <p:cNvPr id="552" name="Google Shape;552;p31"/>
          <p:cNvGrpSpPr/>
          <p:nvPr/>
        </p:nvGrpSpPr>
        <p:grpSpPr>
          <a:xfrm flipH="1" rot="-5400000">
            <a:off x="2467129" y="-1978497"/>
            <a:ext cx="4190616" cy="8517319"/>
            <a:chOff x="770370" y="-1137220"/>
            <a:chExt cx="3209233" cy="6522682"/>
          </a:xfrm>
        </p:grpSpPr>
        <p:sp>
          <p:nvSpPr>
            <p:cNvPr id="553" name="Google Shape;553;p31"/>
            <p:cNvSpPr/>
            <p:nvPr/>
          </p:nvSpPr>
          <p:spPr>
            <a:xfrm rot="-9432399">
              <a:off x="1129230" y="-871147"/>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1"/>
            <p:cNvSpPr/>
            <p:nvPr/>
          </p:nvSpPr>
          <p:spPr>
            <a:xfrm>
              <a:off x="1408100" y="5178392"/>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1"/>
            <p:cNvSpPr/>
            <p:nvPr/>
          </p:nvSpPr>
          <p:spPr>
            <a:xfrm>
              <a:off x="3089856" y="5299012"/>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1"/>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1"/>
            <p:cNvSpPr/>
            <p:nvPr/>
          </p:nvSpPr>
          <p:spPr>
            <a:xfrm rot="-4715776">
              <a:off x="3875974" y="-1157842"/>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1"/>
            <p:cNvSpPr/>
            <p:nvPr/>
          </p:nvSpPr>
          <p:spPr>
            <a:xfrm rot="-3652980">
              <a:off x="79832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1"/>
            <p:cNvSpPr/>
            <p:nvPr/>
          </p:nvSpPr>
          <p:spPr>
            <a:xfrm rot="-5201321">
              <a:off x="3774292" y="1853982"/>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8">
    <p:spTree>
      <p:nvGrpSpPr>
        <p:cNvPr id="560" name="Shape 560"/>
        <p:cNvGrpSpPr/>
        <p:nvPr/>
      </p:nvGrpSpPr>
      <p:grpSpPr>
        <a:xfrm>
          <a:off x="0" y="0"/>
          <a:ext cx="0" cy="0"/>
          <a:chOff x="0" y="0"/>
          <a:chExt cx="0" cy="0"/>
        </a:xfrm>
      </p:grpSpPr>
      <p:sp>
        <p:nvSpPr>
          <p:cNvPr id="561" name="Google Shape;561;p32"/>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62" name="Google Shape;562;p32"/>
          <p:cNvSpPr txBox="1"/>
          <p:nvPr>
            <p:ph idx="2" type="title"/>
          </p:nvPr>
        </p:nvSpPr>
        <p:spPr>
          <a:xfrm>
            <a:off x="720000" y="32257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3" name="Google Shape;563;p32"/>
          <p:cNvSpPr txBox="1"/>
          <p:nvPr>
            <p:ph idx="1" type="subTitle"/>
          </p:nvPr>
        </p:nvSpPr>
        <p:spPr>
          <a:xfrm>
            <a:off x="720000" y="35655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4" name="Google Shape;564;p32"/>
          <p:cNvSpPr txBox="1"/>
          <p:nvPr>
            <p:ph idx="3" type="title"/>
          </p:nvPr>
        </p:nvSpPr>
        <p:spPr>
          <a:xfrm>
            <a:off x="3403800" y="3224078"/>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5" name="Google Shape;565;p32"/>
          <p:cNvSpPr txBox="1"/>
          <p:nvPr>
            <p:ph idx="4" type="subTitle"/>
          </p:nvPr>
        </p:nvSpPr>
        <p:spPr>
          <a:xfrm>
            <a:off x="3403800" y="3563828"/>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66" name="Google Shape;566;p32"/>
          <p:cNvSpPr txBox="1"/>
          <p:nvPr>
            <p:ph idx="5" type="title"/>
          </p:nvPr>
        </p:nvSpPr>
        <p:spPr>
          <a:xfrm>
            <a:off x="6087600" y="32257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67" name="Google Shape;567;p32"/>
          <p:cNvSpPr txBox="1"/>
          <p:nvPr>
            <p:ph idx="6" type="subTitle"/>
          </p:nvPr>
        </p:nvSpPr>
        <p:spPr>
          <a:xfrm>
            <a:off x="6087600" y="35655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68" name="Google Shape;568;p32"/>
          <p:cNvGrpSpPr/>
          <p:nvPr/>
        </p:nvGrpSpPr>
        <p:grpSpPr>
          <a:xfrm flipH="1" rot="-5400000">
            <a:off x="2467129" y="-1978497"/>
            <a:ext cx="4190616" cy="8517319"/>
            <a:chOff x="770370" y="-1137220"/>
            <a:chExt cx="3209233" cy="6522682"/>
          </a:xfrm>
        </p:grpSpPr>
        <p:sp>
          <p:nvSpPr>
            <p:cNvPr id="569" name="Google Shape;569;p32"/>
            <p:cNvSpPr/>
            <p:nvPr/>
          </p:nvSpPr>
          <p:spPr>
            <a:xfrm rot="-9432399">
              <a:off x="1129230" y="-871147"/>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2"/>
            <p:cNvSpPr/>
            <p:nvPr/>
          </p:nvSpPr>
          <p:spPr>
            <a:xfrm>
              <a:off x="1408100" y="5178392"/>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2"/>
            <p:cNvSpPr/>
            <p:nvPr/>
          </p:nvSpPr>
          <p:spPr>
            <a:xfrm>
              <a:off x="3089856" y="5299012"/>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2"/>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rgbClr val="FF9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2"/>
            <p:cNvSpPr/>
            <p:nvPr/>
          </p:nvSpPr>
          <p:spPr>
            <a:xfrm rot="-4715776">
              <a:off x="3875974" y="-1157842"/>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2"/>
            <p:cNvSpPr/>
            <p:nvPr/>
          </p:nvSpPr>
          <p:spPr>
            <a:xfrm rot="-3652980">
              <a:off x="79832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75" name="Google Shape;575;p32"/>
          <p:cNvPicPr preferRelativeResize="0"/>
          <p:nvPr/>
        </p:nvPicPr>
        <p:blipFill>
          <a:blip r:embed="rId2">
            <a:alphaModFix/>
          </a:blip>
          <a:stretch>
            <a:fillRect/>
          </a:stretch>
        </p:blipFill>
        <p:spPr>
          <a:xfrm rot="5400000">
            <a:off x="4261100" y="-42950"/>
            <a:ext cx="621800" cy="988450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20">
    <p:spTree>
      <p:nvGrpSpPr>
        <p:cNvPr id="576" name="Shape 576"/>
        <p:cNvGrpSpPr/>
        <p:nvPr/>
      </p:nvGrpSpPr>
      <p:grpSpPr>
        <a:xfrm>
          <a:off x="0" y="0"/>
          <a:ext cx="0" cy="0"/>
          <a:chOff x="0" y="0"/>
          <a:chExt cx="0" cy="0"/>
        </a:xfrm>
      </p:grpSpPr>
      <p:sp>
        <p:nvSpPr>
          <p:cNvPr id="577" name="Google Shape;577;p33"/>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8" name="Google Shape;578;p33"/>
          <p:cNvSpPr txBox="1"/>
          <p:nvPr>
            <p:ph idx="2" type="title"/>
          </p:nvPr>
        </p:nvSpPr>
        <p:spPr>
          <a:xfrm>
            <a:off x="720000" y="15493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79" name="Google Shape;579;p33"/>
          <p:cNvSpPr txBox="1"/>
          <p:nvPr>
            <p:ph idx="1" type="subTitle"/>
          </p:nvPr>
        </p:nvSpPr>
        <p:spPr>
          <a:xfrm>
            <a:off x="720000" y="18891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0" name="Google Shape;580;p33"/>
          <p:cNvSpPr txBox="1"/>
          <p:nvPr>
            <p:ph idx="3" type="title"/>
          </p:nvPr>
        </p:nvSpPr>
        <p:spPr>
          <a:xfrm>
            <a:off x="3403800" y="1547678"/>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81" name="Google Shape;581;p33"/>
          <p:cNvSpPr txBox="1"/>
          <p:nvPr>
            <p:ph idx="4" type="subTitle"/>
          </p:nvPr>
        </p:nvSpPr>
        <p:spPr>
          <a:xfrm>
            <a:off x="3403800" y="1887428"/>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2" name="Google Shape;582;p33"/>
          <p:cNvSpPr txBox="1"/>
          <p:nvPr>
            <p:ph idx="5" type="title"/>
          </p:nvPr>
        </p:nvSpPr>
        <p:spPr>
          <a:xfrm>
            <a:off x="6087600" y="1549373"/>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accen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83" name="Google Shape;583;p33"/>
          <p:cNvSpPr txBox="1"/>
          <p:nvPr>
            <p:ph idx="6" type="subTitle"/>
          </p:nvPr>
        </p:nvSpPr>
        <p:spPr>
          <a:xfrm>
            <a:off x="6087600" y="1889119"/>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4" name="Google Shape;584;p33"/>
          <p:cNvSpPr txBox="1"/>
          <p:nvPr>
            <p:ph idx="7" type="title"/>
          </p:nvPr>
        </p:nvSpPr>
        <p:spPr>
          <a:xfrm>
            <a:off x="2053500" y="3027348"/>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accen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85" name="Google Shape;585;p33"/>
          <p:cNvSpPr txBox="1"/>
          <p:nvPr>
            <p:ph idx="8" type="subTitle"/>
          </p:nvPr>
        </p:nvSpPr>
        <p:spPr>
          <a:xfrm>
            <a:off x="2053500" y="3367094"/>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86" name="Google Shape;586;p33"/>
          <p:cNvSpPr txBox="1"/>
          <p:nvPr>
            <p:ph idx="9" type="title"/>
          </p:nvPr>
        </p:nvSpPr>
        <p:spPr>
          <a:xfrm>
            <a:off x="4754100" y="3027348"/>
            <a:ext cx="2336400" cy="438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587" name="Google Shape;587;p33"/>
          <p:cNvSpPr txBox="1"/>
          <p:nvPr>
            <p:ph idx="13" type="subTitle"/>
          </p:nvPr>
        </p:nvSpPr>
        <p:spPr>
          <a:xfrm>
            <a:off x="4754100" y="3367094"/>
            <a:ext cx="23364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588" name="Google Shape;588;p33"/>
          <p:cNvPicPr preferRelativeResize="0"/>
          <p:nvPr/>
        </p:nvPicPr>
        <p:blipFill>
          <a:blip r:embed="rId2">
            <a:alphaModFix/>
          </a:blip>
          <a:stretch>
            <a:fillRect/>
          </a:stretch>
        </p:blipFill>
        <p:spPr>
          <a:xfrm flipH="1" rot="-1030405">
            <a:off x="7493394" y="2818590"/>
            <a:ext cx="3237284" cy="1528625"/>
          </a:xfrm>
          <a:prstGeom prst="rect">
            <a:avLst/>
          </a:prstGeom>
          <a:noFill/>
          <a:ln>
            <a:noFill/>
          </a:ln>
        </p:spPr>
      </p:pic>
      <p:pic>
        <p:nvPicPr>
          <p:cNvPr id="589" name="Google Shape;589;p33"/>
          <p:cNvPicPr preferRelativeResize="0"/>
          <p:nvPr/>
        </p:nvPicPr>
        <p:blipFill>
          <a:blip r:embed="rId3">
            <a:alphaModFix/>
          </a:blip>
          <a:stretch>
            <a:fillRect/>
          </a:stretch>
        </p:blipFill>
        <p:spPr>
          <a:xfrm flipH="1">
            <a:off x="9568902" y="3208629"/>
            <a:ext cx="1497644" cy="1018760"/>
          </a:xfrm>
          <a:prstGeom prst="rect">
            <a:avLst/>
          </a:prstGeom>
          <a:noFill/>
          <a:ln>
            <a:noFill/>
          </a:ln>
        </p:spPr>
      </p:pic>
      <p:pic>
        <p:nvPicPr>
          <p:cNvPr id="590" name="Google Shape;590;p33"/>
          <p:cNvPicPr preferRelativeResize="0"/>
          <p:nvPr/>
        </p:nvPicPr>
        <p:blipFill>
          <a:blip r:embed="rId4">
            <a:alphaModFix/>
          </a:blip>
          <a:stretch>
            <a:fillRect/>
          </a:stretch>
        </p:blipFill>
        <p:spPr>
          <a:xfrm flipH="1">
            <a:off x="7090500" y="3868200"/>
            <a:ext cx="1790596" cy="956100"/>
          </a:xfrm>
          <a:prstGeom prst="rect">
            <a:avLst/>
          </a:prstGeom>
          <a:noFill/>
          <a:ln>
            <a:noFill/>
          </a:ln>
        </p:spPr>
      </p:pic>
      <p:sp>
        <p:nvSpPr>
          <p:cNvPr id="591" name="Google Shape;591;p33"/>
          <p:cNvSpPr/>
          <p:nvPr/>
        </p:nvSpPr>
        <p:spPr>
          <a:xfrm rot="198691">
            <a:off x="2657405" y="389809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3"/>
          <p:cNvSpPr/>
          <p:nvPr/>
        </p:nvSpPr>
        <p:spPr>
          <a:xfrm rot="-4032455">
            <a:off x="2500319" y="477272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3"/>
          <p:cNvSpPr/>
          <p:nvPr/>
        </p:nvSpPr>
        <p:spPr>
          <a:xfrm rot="5400000">
            <a:off x="868551" y="3102328"/>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3"/>
          <p:cNvSpPr/>
          <p:nvPr/>
        </p:nvSpPr>
        <p:spPr>
          <a:xfrm rot="5400000">
            <a:off x="987863" y="4350032"/>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3"/>
          <p:cNvSpPr/>
          <p:nvPr/>
        </p:nvSpPr>
        <p:spPr>
          <a:xfrm rot="5400000">
            <a:off x="7471911" y="654895"/>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3"/>
          <p:cNvSpPr/>
          <p:nvPr/>
        </p:nvSpPr>
        <p:spPr>
          <a:xfrm rot="684164">
            <a:off x="6011347" y="4149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3"/>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3_1">
    <p:spTree>
      <p:nvGrpSpPr>
        <p:cNvPr id="598" name="Shape 598"/>
        <p:cNvGrpSpPr/>
        <p:nvPr/>
      </p:nvGrpSpPr>
      <p:grpSpPr>
        <a:xfrm>
          <a:off x="0" y="0"/>
          <a:ext cx="0" cy="0"/>
          <a:chOff x="0" y="0"/>
          <a:chExt cx="0" cy="0"/>
        </a:xfrm>
      </p:grpSpPr>
      <p:pic>
        <p:nvPicPr>
          <p:cNvPr id="599" name="Google Shape;599;p34"/>
          <p:cNvPicPr preferRelativeResize="0"/>
          <p:nvPr/>
        </p:nvPicPr>
        <p:blipFill>
          <a:blip r:embed="rId2">
            <a:alphaModFix/>
          </a:blip>
          <a:stretch>
            <a:fillRect/>
          </a:stretch>
        </p:blipFill>
        <p:spPr>
          <a:xfrm>
            <a:off x="209408" y="2062408"/>
            <a:ext cx="775715" cy="527700"/>
          </a:xfrm>
          <a:prstGeom prst="rect">
            <a:avLst/>
          </a:prstGeom>
          <a:noFill/>
          <a:ln>
            <a:noFill/>
          </a:ln>
        </p:spPr>
      </p:pic>
      <p:sp>
        <p:nvSpPr>
          <p:cNvPr id="600" name="Google Shape;600;p34"/>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1" name="Google Shape;601;p34"/>
          <p:cNvSpPr txBox="1"/>
          <p:nvPr>
            <p:ph idx="2" type="title"/>
          </p:nvPr>
        </p:nvSpPr>
        <p:spPr>
          <a:xfrm>
            <a:off x="1606275" y="2502870"/>
            <a:ext cx="2336400" cy="36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02" name="Google Shape;602;p34"/>
          <p:cNvSpPr txBox="1"/>
          <p:nvPr>
            <p:ph idx="1" type="subTitle"/>
          </p:nvPr>
        </p:nvSpPr>
        <p:spPr>
          <a:xfrm>
            <a:off x="1606275" y="2845486"/>
            <a:ext cx="23364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3" name="Google Shape;603;p34"/>
          <p:cNvSpPr txBox="1"/>
          <p:nvPr>
            <p:ph idx="3" type="title"/>
          </p:nvPr>
        </p:nvSpPr>
        <p:spPr>
          <a:xfrm>
            <a:off x="1606275" y="3626965"/>
            <a:ext cx="2336400" cy="36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04" name="Google Shape;604;p34"/>
          <p:cNvSpPr txBox="1"/>
          <p:nvPr>
            <p:ph idx="4" type="subTitle"/>
          </p:nvPr>
        </p:nvSpPr>
        <p:spPr>
          <a:xfrm>
            <a:off x="1606275" y="3969581"/>
            <a:ext cx="23364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5" name="Google Shape;605;p34"/>
          <p:cNvSpPr txBox="1"/>
          <p:nvPr>
            <p:ph idx="5" type="title"/>
          </p:nvPr>
        </p:nvSpPr>
        <p:spPr>
          <a:xfrm>
            <a:off x="1606275" y="1378775"/>
            <a:ext cx="2336400" cy="360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06" name="Google Shape;606;p34"/>
          <p:cNvSpPr txBox="1"/>
          <p:nvPr>
            <p:ph idx="6" type="subTitle"/>
          </p:nvPr>
        </p:nvSpPr>
        <p:spPr>
          <a:xfrm>
            <a:off x="1606275" y="1721392"/>
            <a:ext cx="23364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07" name="Google Shape;607;p34"/>
          <p:cNvGrpSpPr/>
          <p:nvPr/>
        </p:nvGrpSpPr>
        <p:grpSpPr>
          <a:xfrm rot="5400000">
            <a:off x="2215446" y="-1611339"/>
            <a:ext cx="4783948" cy="8184773"/>
            <a:chOff x="463599" y="-1550381"/>
            <a:chExt cx="3663615" cy="6268014"/>
          </a:xfrm>
        </p:grpSpPr>
        <p:sp>
          <p:nvSpPr>
            <p:cNvPr id="608" name="Google Shape;608;p34"/>
            <p:cNvSpPr/>
            <p:nvPr/>
          </p:nvSpPr>
          <p:spPr>
            <a:xfrm rot="-5201321">
              <a:off x="2690723" y="-156200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4"/>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4"/>
            <p:cNvSpPr/>
            <p:nvPr/>
          </p:nvSpPr>
          <p:spPr>
            <a:xfrm>
              <a:off x="1230794" y="439550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4"/>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4"/>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4"/>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4"/>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4"/>
            <p:cNvSpPr/>
            <p:nvPr/>
          </p:nvSpPr>
          <p:spPr>
            <a:xfrm rot="-3652980">
              <a:off x="79832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 name="Google Shape;616;p34"/>
          <p:cNvGrpSpPr/>
          <p:nvPr/>
        </p:nvGrpSpPr>
        <p:grpSpPr>
          <a:xfrm>
            <a:off x="4805950" y="4436925"/>
            <a:ext cx="128450" cy="183475"/>
            <a:chOff x="-1054250" y="1432850"/>
            <a:chExt cx="128450" cy="183475"/>
          </a:xfrm>
        </p:grpSpPr>
        <p:sp>
          <p:nvSpPr>
            <p:cNvPr id="617" name="Google Shape;617;p34"/>
            <p:cNvSpPr/>
            <p:nvPr/>
          </p:nvSpPr>
          <p:spPr>
            <a:xfrm>
              <a:off x="-1054250" y="1432850"/>
              <a:ext cx="128450" cy="183475"/>
            </a:xfrm>
            <a:custGeom>
              <a:rect b="b" l="l" r="r" t="t"/>
              <a:pathLst>
                <a:path extrusionOk="0" h="7339" w="5138">
                  <a:moveTo>
                    <a:pt x="2436" y="2502"/>
                  </a:moveTo>
                  <a:cubicBezTo>
                    <a:pt x="2436" y="2502"/>
                    <a:pt x="2436" y="2535"/>
                    <a:pt x="2436" y="2535"/>
                  </a:cubicBezTo>
                  <a:cubicBezTo>
                    <a:pt x="2436" y="2569"/>
                    <a:pt x="2402" y="2569"/>
                    <a:pt x="2369" y="2569"/>
                  </a:cubicBezTo>
                  <a:cubicBezTo>
                    <a:pt x="2369" y="2569"/>
                    <a:pt x="2369" y="2535"/>
                    <a:pt x="2336" y="2535"/>
                  </a:cubicBezTo>
                  <a:cubicBezTo>
                    <a:pt x="2369" y="2535"/>
                    <a:pt x="2402" y="2502"/>
                    <a:pt x="2436" y="2502"/>
                  </a:cubicBezTo>
                  <a:close/>
                  <a:moveTo>
                    <a:pt x="3570" y="2702"/>
                  </a:moveTo>
                  <a:cubicBezTo>
                    <a:pt x="3570" y="2702"/>
                    <a:pt x="3570" y="2735"/>
                    <a:pt x="3603" y="2735"/>
                  </a:cubicBezTo>
                  <a:cubicBezTo>
                    <a:pt x="3537" y="2802"/>
                    <a:pt x="3470" y="2835"/>
                    <a:pt x="3370" y="2869"/>
                  </a:cubicBezTo>
                  <a:cubicBezTo>
                    <a:pt x="3336" y="2869"/>
                    <a:pt x="3270" y="2869"/>
                    <a:pt x="3203" y="2835"/>
                  </a:cubicBezTo>
                  <a:cubicBezTo>
                    <a:pt x="3203" y="2835"/>
                    <a:pt x="3203" y="2802"/>
                    <a:pt x="3203" y="2769"/>
                  </a:cubicBezTo>
                  <a:cubicBezTo>
                    <a:pt x="3303" y="2735"/>
                    <a:pt x="3437" y="2702"/>
                    <a:pt x="3570" y="2702"/>
                  </a:cubicBezTo>
                  <a:close/>
                  <a:moveTo>
                    <a:pt x="1502" y="3769"/>
                  </a:moveTo>
                  <a:cubicBezTo>
                    <a:pt x="1502" y="3803"/>
                    <a:pt x="1502" y="3803"/>
                    <a:pt x="1502" y="3803"/>
                  </a:cubicBezTo>
                  <a:cubicBezTo>
                    <a:pt x="1502" y="3836"/>
                    <a:pt x="1502" y="3870"/>
                    <a:pt x="1468" y="3903"/>
                  </a:cubicBezTo>
                  <a:cubicBezTo>
                    <a:pt x="1468" y="3870"/>
                    <a:pt x="1468" y="3870"/>
                    <a:pt x="1468" y="3870"/>
                  </a:cubicBezTo>
                  <a:cubicBezTo>
                    <a:pt x="1468" y="3836"/>
                    <a:pt x="1468" y="3803"/>
                    <a:pt x="1502" y="3769"/>
                  </a:cubicBezTo>
                  <a:close/>
                  <a:moveTo>
                    <a:pt x="568" y="4136"/>
                  </a:moveTo>
                  <a:cubicBezTo>
                    <a:pt x="568" y="4136"/>
                    <a:pt x="601" y="4170"/>
                    <a:pt x="668" y="4236"/>
                  </a:cubicBezTo>
                  <a:cubicBezTo>
                    <a:pt x="568" y="4203"/>
                    <a:pt x="501" y="4203"/>
                    <a:pt x="468" y="4203"/>
                  </a:cubicBezTo>
                  <a:cubicBezTo>
                    <a:pt x="501" y="4170"/>
                    <a:pt x="534" y="4136"/>
                    <a:pt x="568" y="4136"/>
                  </a:cubicBezTo>
                  <a:close/>
                  <a:moveTo>
                    <a:pt x="2436" y="0"/>
                  </a:moveTo>
                  <a:cubicBezTo>
                    <a:pt x="2202" y="33"/>
                    <a:pt x="2069" y="167"/>
                    <a:pt x="2036" y="467"/>
                  </a:cubicBezTo>
                  <a:cubicBezTo>
                    <a:pt x="2036" y="634"/>
                    <a:pt x="2036" y="801"/>
                    <a:pt x="2036" y="967"/>
                  </a:cubicBezTo>
                  <a:cubicBezTo>
                    <a:pt x="2002" y="1768"/>
                    <a:pt x="1569" y="2402"/>
                    <a:pt x="1268" y="3069"/>
                  </a:cubicBezTo>
                  <a:cubicBezTo>
                    <a:pt x="1168" y="3269"/>
                    <a:pt x="901" y="3403"/>
                    <a:pt x="701" y="3569"/>
                  </a:cubicBezTo>
                  <a:cubicBezTo>
                    <a:pt x="568" y="3636"/>
                    <a:pt x="401" y="3703"/>
                    <a:pt x="268" y="3803"/>
                  </a:cubicBezTo>
                  <a:cubicBezTo>
                    <a:pt x="1" y="4003"/>
                    <a:pt x="34" y="4370"/>
                    <a:pt x="368" y="4503"/>
                  </a:cubicBezTo>
                  <a:cubicBezTo>
                    <a:pt x="534" y="4570"/>
                    <a:pt x="735" y="4603"/>
                    <a:pt x="935" y="4670"/>
                  </a:cubicBezTo>
                  <a:cubicBezTo>
                    <a:pt x="1502" y="4870"/>
                    <a:pt x="1969" y="5237"/>
                    <a:pt x="2169" y="5838"/>
                  </a:cubicBezTo>
                  <a:cubicBezTo>
                    <a:pt x="2302" y="6171"/>
                    <a:pt x="2336" y="6538"/>
                    <a:pt x="2402" y="6905"/>
                  </a:cubicBezTo>
                  <a:cubicBezTo>
                    <a:pt x="2436" y="7139"/>
                    <a:pt x="2536" y="7339"/>
                    <a:pt x="2803" y="7339"/>
                  </a:cubicBezTo>
                  <a:cubicBezTo>
                    <a:pt x="3070" y="7339"/>
                    <a:pt x="3170" y="7239"/>
                    <a:pt x="3170" y="6872"/>
                  </a:cubicBezTo>
                  <a:cubicBezTo>
                    <a:pt x="3203" y="6038"/>
                    <a:pt x="3470" y="5304"/>
                    <a:pt x="4037" y="4670"/>
                  </a:cubicBezTo>
                  <a:cubicBezTo>
                    <a:pt x="4237" y="4470"/>
                    <a:pt x="4404" y="4303"/>
                    <a:pt x="4604" y="4103"/>
                  </a:cubicBezTo>
                  <a:cubicBezTo>
                    <a:pt x="4804" y="3903"/>
                    <a:pt x="5038" y="3536"/>
                    <a:pt x="5038" y="3403"/>
                  </a:cubicBezTo>
                  <a:cubicBezTo>
                    <a:pt x="5138" y="3169"/>
                    <a:pt x="4971" y="3069"/>
                    <a:pt x="4804" y="2969"/>
                  </a:cubicBezTo>
                  <a:cubicBezTo>
                    <a:pt x="4671" y="2936"/>
                    <a:pt x="4537" y="2902"/>
                    <a:pt x="4437" y="2869"/>
                  </a:cubicBezTo>
                  <a:cubicBezTo>
                    <a:pt x="3570" y="2602"/>
                    <a:pt x="3136" y="1968"/>
                    <a:pt x="2970" y="1134"/>
                  </a:cubicBezTo>
                  <a:cubicBezTo>
                    <a:pt x="2936" y="867"/>
                    <a:pt x="2903" y="634"/>
                    <a:pt x="2869" y="400"/>
                  </a:cubicBezTo>
                  <a:cubicBezTo>
                    <a:pt x="2836" y="134"/>
                    <a:pt x="2736" y="0"/>
                    <a:pt x="2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4"/>
            <p:cNvSpPr/>
            <p:nvPr/>
          </p:nvSpPr>
          <p:spPr>
            <a:xfrm>
              <a:off x="-974175" y="1500400"/>
              <a:ext cx="10025" cy="4175"/>
            </a:xfrm>
            <a:custGeom>
              <a:rect b="b" l="l" r="r" t="t"/>
              <a:pathLst>
                <a:path extrusionOk="0" h="167" w="401">
                  <a:moveTo>
                    <a:pt x="367" y="0"/>
                  </a:moveTo>
                  <a:cubicBezTo>
                    <a:pt x="234" y="0"/>
                    <a:pt x="100" y="33"/>
                    <a:pt x="0" y="67"/>
                  </a:cubicBezTo>
                  <a:cubicBezTo>
                    <a:pt x="0" y="100"/>
                    <a:pt x="0" y="133"/>
                    <a:pt x="0" y="133"/>
                  </a:cubicBezTo>
                  <a:cubicBezTo>
                    <a:pt x="67" y="167"/>
                    <a:pt x="133" y="167"/>
                    <a:pt x="167" y="167"/>
                  </a:cubicBezTo>
                  <a:cubicBezTo>
                    <a:pt x="267" y="133"/>
                    <a:pt x="334" y="100"/>
                    <a:pt x="400" y="33"/>
                  </a:cubicBezTo>
                  <a:cubicBezTo>
                    <a:pt x="367" y="33"/>
                    <a:pt x="367" y="0"/>
                    <a:pt x="367" y="0"/>
                  </a:cubicBezTo>
                  <a:close/>
                </a:path>
              </a:pathLst>
            </a:custGeom>
            <a:solidFill>
              <a:srgbClr val="FE93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4"/>
            <p:cNvSpPr/>
            <p:nvPr/>
          </p:nvSpPr>
          <p:spPr>
            <a:xfrm>
              <a:off x="-1042575" y="1536250"/>
              <a:ext cx="5025" cy="2525"/>
            </a:xfrm>
            <a:custGeom>
              <a:rect b="b" l="l" r="r" t="t"/>
              <a:pathLst>
                <a:path extrusionOk="0" h="101" w="201">
                  <a:moveTo>
                    <a:pt x="101" y="0"/>
                  </a:moveTo>
                  <a:cubicBezTo>
                    <a:pt x="67" y="0"/>
                    <a:pt x="34" y="34"/>
                    <a:pt x="1" y="67"/>
                  </a:cubicBezTo>
                  <a:cubicBezTo>
                    <a:pt x="34" y="67"/>
                    <a:pt x="101" y="67"/>
                    <a:pt x="201" y="100"/>
                  </a:cubicBezTo>
                  <a:cubicBezTo>
                    <a:pt x="134" y="34"/>
                    <a:pt x="101" y="0"/>
                    <a:pt x="1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4"/>
            <p:cNvSpPr/>
            <p:nvPr/>
          </p:nvSpPr>
          <p:spPr>
            <a:xfrm>
              <a:off x="-1017550" y="1527075"/>
              <a:ext cx="850" cy="3350"/>
            </a:xfrm>
            <a:custGeom>
              <a:rect b="b" l="l" r="r" t="t"/>
              <a:pathLst>
                <a:path extrusionOk="0" h="134" w="34">
                  <a:moveTo>
                    <a:pt x="34" y="0"/>
                  </a:moveTo>
                  <a:cubicBezTo>
                    <a:pt x="0" y="34"/>
                    <a:pt x="0" y="67"/>
                    <a:pt x="0" y="101"/>
                  </a:cubicBezTo>
                  <a:cubicBezTo>
                    <a:pt x="0" y="101"/>
                    <a:pt x="0" y="101"/>
                    <a:pt x="0" y="134"/>
                  </a:cubicBezTo>
                  <a:cubicBezTo>
                    <a:pt x="34" y="101"/>
                    <a:pt x="34" y="67"/>
                    <a:pt x="34" y="34"/>
                  </a:cubicBezTo>
                  <a:cubicBezTo>
                    <a:pt x="34" y="34"/>
                    <a:pt x="34" y="34"/>
                    <a:pt x="34" y="0"/>
                  </a:cubicBezTo>
                  <a:close/>
                </a:path>
              </a:pathLst>
            </a:custGeom>
            <a:solidFill>
              <a:srgbClr val="FEB5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4"/>
            <p:cNvSpPr/>
            <p:nvPr/>
          </p:nvSpPr>
          <p:spPr>
            <a:xfrm>
              <a:off x="-995875" y="1495375"/>
              <a:ext cx="2525" cy="1700"/>
            </a:xfrm>
            <a:custGeom>
              <a:rect b="b" l="l" r="r" t="t"/>
              <a:pathLst>
                <a:path extrusionOk="0" h="68" w="101">
                  <a:moveTo>
                    <a:pt x="101" y="1"/>
                  </a:moveTo>
                  <a:cubicBezTo>
                    <a:pt x="67" y="1"/>
                    <a:pt x="34" y="34"/>
                    <a:pt x="1" y="34"/>
                  </a:cubicBezTo>
                  <a:cubicBezTo>
                    <a:pt x="34" y="34"/>
                    <a:pt x="34" y="68"/>
                    <a:pt x="34" y="68"/>
                  </a:cubicBezTo>
                  <a:cubicBezTo>
                    <a:pt x="67" y="68"/>
                    <a:pt x="101" y="68"/>
                    <a:pt x="101" y="34"/>
                  </a:cubicBezTo>
                  <a:cubicBezTo>
                    <a:pt x="101" y="34"/>
                    <a:pt x="101" y="1"/>
                    <a:pt x="10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34"/>
          <p:cNvGrpSpPr/>
          <p:nvPr/>
        </p:nvGrpSpPr>
        <p:grpSpPr>
          <a:xfrm>
            <a:off x="8340325" y="336450"/>
            <a:ext cx="415325" cy="478075"/>
            <a:chOff x="-1159325" y="2189850"/>
            <a:chExt cx="415325" cy="478075"/>
          </a:xfrm>
        </p:grpSpPr>
        <p:sp>
          <p:nvSpPr>
            <p:cNvPr id="623" name="Google Shape;623;p34"/>
            <p:cNvSpPr/>
            <p:nvPr/>
          </p:nvSpPr>
          <p:spPr>
            <a:xfrm>
              <a:off x="-853275" y="2518450"/>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4"/>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4"/>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4"/>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4"/>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4"/>
            <p:cNvSpPr/>
            <p:nvPr/>
          </p:nvSpPr>
          <p:spPr>
            <a:xfrm>
              <a:off x="-778225" y="2613675"/>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9" name="Google Shape;629;p34"/>
            <p:cNvGrpSpPr/>
            <p:nvPr/>
          </p:nvGrpSpPr>
          <p:grpSpPr>
            <a:xfrm>
              <a:off x="-1159325" y="2189850"/>
              <a:ext cx="147625" cy="176325"/>
              <a:chOff x="-1159325" y="2189850"/>
              <a:chExt cx="147625" cy="176325"/>
            </a:xfrm>
          </p:grpSpPr>
          <p:sp>
            <p:nvSpPr>
              <p:cNvPr id="630" name="Google Shape;630;p34"/>
              <p:cNvSpPr/>
              <p:nvPr/>
            </p:nvSpPr>
            <p:spPr>
              <a:xfrm>
                <a:off x="-1159325" y="2189850"/>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4"/>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4"/>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4"/>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4"/>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4"/>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4"/>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4"/>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4"/>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 name="Google Shape;639;p34"/>
            <p:cNvGrpSpPr/>
            <p:nvPr/>
          </p:nvGrpSpPr>
          <p:grpSpPr>
            <a:xfrm>
              <a:off x="-951675" y="2298350"/>
              <a:ext cx="114275" cy="142100"/>
              <a:chOff x="-951675" y="2298350"/>
              <a:chExt cx="114275" cy="142100"/>
            </a:xfrm>
          </p:grpSpPr>
          <p:sp>
            <p:nvSpPr>
              <p:cNvPr id="640" name="Google Shape;640;p34"/>
              <p:cNvSpPr/>
              <p:nvPr/>
            </p:nvSpPr>
            <p:spPr>
              <a:xfrm>
                <a:off x="-951675" y="2298350"/>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4"/>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4"/>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643" name="Google Shape;643;p34"/>
          <p:cNvPicPr preferRelativeResize="0"/>
          <p:nvPr/>
        </p:nvPicPr>
        <p:blipFill>
          <a:blip r:embed="rId3">
            <a:alphaModFix/>
          </a:blip>
          <a:stretch>
            <a:fillRect/>
          </a:stretch>
        </p:blipFill>
        <p:spPr>
          <a:xfrm>
            <a:off x="-533959" y="2269942"/>
            <a:ext cx="1519097" cy="811141"/>
          </a:xfrm>
          <a:prstGeom prst="rect">
            <a:avLst/>
          </a:prstGeom>
          <a:noFill/>
          <a:ln>
            <a:noFill/>
          </a:ln>
        </p:spPr>
      </p:pic>
      <p:pic>
        <p:nvPicPr>
          <p:cNvPr id="644" name="Google Shape;644;p34"/>
          <p:cNvPicPr preferRelativeResize="0"/>
          <p:nvPr/>
        </p:nvPicPr>
        <p:blipFill>
          <a:blip r:embed="rId3">
            <a:alphaModFix/>
          </a:blip>
          <a:stretch>
            <a:fillRect/>
          </a:stretch>
        </p:blipFill>
        <p:spPr>
          <a:xfrm>
            <a:off x="7677825" y="3697100"/>
            <a:ext cx="1742525" cy="93045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4">
    <p:spTree>
      <p:nvGrpSpPr>
        <p:cNvPr id="645" name="Shape 645"/>
        <p:cNvGrpSpPr/>
        <p:nvPr/>
      </p:nvGrpSpPr>
      <p:grpSpPr>
        <a:xfrm>
          <a:off x="0" y="0"/>
          <a:ext cx="0" cy="0"/>
          <a:chOff x="0" y="0"/>
          <a:chExt cx="0" cy="0"/>
        </a:xfrm>
      </p:grpSpPr>
      <p:sp>
        <p:nvSpPr>
          <p:cNvPr id="646" name="Google Shape;646;p35"/>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647" name="Google Shape;647;p35"/>
          <p:cNvSpPr txBox="1"/>
          <p:nvPr>
            <p:ph idx="2" type="title"/>
          </p:nvPr>
        </p:nvSpPr>
        <p:spPr>
          <a:xfrm>
            <a:off x="1313950" y="1694961"/>
            <a:ext cx="1809600" cy="43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accen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48" name="Google Shape;648;p35"/>
          <p:cNvSpPr txBox="1"/>
          <p:nvPr>
            <p:ph idx="1" type="subTitle"/>
          </p:nvPr>
        </p:nvSpPr>
        <p:spPr>
          <a:xfrm>
            <a:off x="1313950" y="2040775"/>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9" name="Google Shape;649;p35"/>
          <p:cNvSpPr txBox="1"/>
          <p:nvPr>
            <p:ph idx="3" type="title"/>
          </p:nvPr>
        </p:nvSpPr>
        <p:spPr>
          <a:xfrm>
            <a:off x="5947750" y="1694961"/>
            <a:ext cx="1809600" cy="43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50" name="Google Shape;650;p35"/>
          <p:cNvSpPr txBox="1"/>
          <p:nvPr>
            <p:ph idx="4" type="subTitle"/>
          </p:nvPr>
        </p:nvSpPr>
        <p:spPr>
          <a:xfrm>
            <a:off x="5947750" y="2040775"/>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1" name="Google Shape;651;p35"/>
          <p:cNvSpPr txBox="1"/>
          <p:nvPr>
            <p:ph idx="5" type="title"/>
          </p:nvPr>
        </p:nvSpPr>
        <p:spPr>
          <a:xfrm>
            <a:off x="1313950" y="3134424"/>
            <a:ext cx="1809600" cy="484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dk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52" name="Google Shape;652;p35"/>
          <p:cNvSpPr txBox="1"/>
          <p:nvPr>
            <p:ph idx="6" type="subTitle"/>
          </p:nvPr>
        </p:nvSpPr>
        <p:spPr>
          <a:xfrm>
            <a:off x="1313950" y="3480231"/>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53" name="Google Shape;653;p35"/>
          <p:cNvSpPr txBox="1"/>
          <p:nvPr>
            <p:ph idx="7" type="title"/>
          </p:nvPr>
        </p:nvSpPr>
        <p:spPr>
          <a:xfrm>
            <a:off x="5947750" y="3134424"/>
            <a:ext cx="1809600" cy="484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accen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54" name="Google Shape;654;p35"/>
          <p:cNvSpPr txBox="1"/>
          <p:nvPr>
            <p:ph idx="8" type="subTitle"/>
          </p:nvPr>
        </p:nvSpPr>
        <p:spPr>
          <a:xfrm>
            <a:off x="5947750" y="3480231"/>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55" name="Google Shape;655;p35"/>
          <p:cNvGrpSpPr/>
          <p:nvPr/>
        </p:nvGrpSpPr>
        <p:grpSpPr>
          <a:xfrm flipH="1" rot="-5400000">
            <a:off x="2236318" y="-1742866"/>
            <a:ext cx="4783948" cy="8447828"/>
            <a:chOff x="463599" y="-1667091"/>
            <a:chExt cx="3663615" cy="6469466"/>
          </a:xfrm>
        </p:grpSpPr>
        <p:sp>
          <p:nvSpPr>
            <p:cNvPr id="656" name="Google Shape;656;p35"/>
            <p:cNvSpPr/>
            <p:nvPr/>
          </p:nvSpPr>
          <p:spPr>
            <a:xfrm rot="-5201321">
              <a:off x="2690723" y="-167871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5"/>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5"/>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5"/>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5"/>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5"/>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5"/>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5"/>
            <p:cNvSpPr/>
            <p:nvPr/>
          </p:nvSpPr>
          <p:spPr>
            <a:xfrm rot="-3652980">
              <a:off x="798323" y="448801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35"/>
          <p:cNvGrpSpPr/>
          <p:nvPr/>
        </p:nvGrpSpPr>
        <p:grpSpPr>
          <a:xfrm flipH="1">
            <a:off x="103650" y="616350"/>
            <a:ext cx="8654275" cy="1306500"/>
            <a:chOff x="-9243350" y="1321375"/>
            <a:chExt cx="8654275" cy="1306500"/>
          </a:xfrm>
        </p:grpSpPr>
        <p:sp>
          <p:nvSpPr>
            <p:cNvPr id="665" name="Google Shape;665;p35"/>
            <p:cNvSpPr/>
            <p:nvPr/>
          </p:nvSpPr>
          <p:spPr>
            <a:xfrm>
              <a:off x="-9243350" y="181772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5"/>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5"/>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5"/>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5"/>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5"/>
            <p:cNvSpPr/>
            <p:nvPr/>
          </p:nvSpPr>
          <p:spPr>
            <a:xfrm>
              <a:off x="-591625" y="2278438"/>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35"/>
            <p:cNvGrpSpPr/>
            <p:nvPr/>
          </p:nvGrpSpPr>
          <p:grpSpPr>
            <a:xfrm>
              <a:off x="-1128475" y="1321375"/>
              <a:ext cx="250625" cy="1044800"/>
              <a:chOff x="-1128475" y="1321375"/>
              <a:chExt cx="250625" cy="1044800"/>
            </a:xfrm>
          </p:grpSpPr>
          <p:sp>
            <p:nvSpPr>
              <p:cNvPr id="672" name="Google Shape;672;p35"/>
              <p:cNvSpPr/>
              <p:nvPr/>
            </p:nvSpPr>
            <p:spPr>
              <a:xfrm>
                <a:off x="-1025475" y="1321375"/>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5"/>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5"/>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5"/>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5"/>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5"/>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5"/>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5"/>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5"/>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 name="Google Shape;681;p35"/>
            <p:cNvGrpSpPr/>
            <p:nvPr/>
          </p:nvGrpSpPr>
          <p:grpSpPr>
            <a:xfrm>
              <a:off x="-1145150" y="2209488"/>
              <a:ext cx="246050" cy="162388"/>
              <a:chOff x="-1145150" y="2209488"/>
              <a:chExt cx="246050" cy="162388"/>
            </a:xfrm>
          </p:grpSpPr>
          <p:sp>
            <p:nvSpPr>
              <p:cNvPr id="682" name="Google Shape;682;p35"/>
              <p:cNvSpPr/>
              <p:nvPr/>
            </p:nvSpPr>
            <p:spPr>
              <a:xfrm>
                <a:off x="-1145150" y="2209488"/>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5"/>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5"/>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4">
    <p:spTree>
      <p:nvGrpSpPr>
        <p:cNvPr id="685" name="Shape 685"/>
        <p:cNvGrpSpPr/>
        <p:nvPr/>
      </p:nvGrpSpPr>
      <p:grpSpPr>
        <a:xfrm>
          <a:off x="0" y="0"/>
          <a:ext cx="0" cy="0"/>
          <a:chOff x="0" y="0"/>
          <a:chExt cx="0" cy="0"/>
        </a:xfrm>
      </p:grpSpPr>
      <p:sp>
        <p:nvSpPr>
          <p:cNvPr id="686" name="Google Shape;686;p36"/>
          <p:cNvSpPr txBox="1"/>
          <p:nvPr>
            <p:ph type="title"/>
          </p:nvPr>
        </p:nvSpPr>
        <p:spPr>
          <a:xfrm>
            <a:off x="720000" y="533431"/>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87" name="Google Shape;687;p36"/>
          <p:cNvSpPr txBox="1"/>
          <p:nvPr>
            <p:ph idx="2" type="title"/>
          </p:nvPr>
        </p:nvSpPr>
        <p:spPr>
          <a:xfrm>
            <a:off x="2328613" y="3497011"/>
            <a:ext cx="1809600" cy="43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accent1"/>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88" name="Google Shape;688;p36"/>
          <p:cNvSpPr txBox="1"/>
          <p:nvPr>
            <p:ph idx="1" type="subTitle"/>
          </p:nvPr>
        </p:nvSpPr>
        <p:spPr>
          <a:xfrm>
            <a:off x="2328613" y="3842825"/>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89" name="Google Shape;689;p36"/>
          <p:cNvSpPr txBox="1"/>
          <p:nvPr>
            <p:ph idx="3" type="title"/>
          </p:nvPr>
        </p:nvSpPr>
        <p:spPr>
          <a:xfrm>
            <a:off x="5005788" y="3497011"/>
            <a:ext cx="1809600" cy="437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solidFill>
                  <a:schemeClr val="lt2"/>
                </a:solidFill>
              </a:defRPr>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690" name="Google Shape;690;p36"/>
          <p:cNvSpPr txBox="1"/>
          <p:nvPr>
            <p:ph idx="4" type="subTitle"/>
          </p:nvPr>
        </p:nvSpPr>
        <p:spPr>
          <a:xfrm>
            <a:off x="5005788" y="3842825"/>
            <a:ext cx="1809600" cy="484800"/>
          </a:xfrm>
          <a:prstGeom prst="rect">
            <a:avLst/>
          </a:prstGeom>
        </p:spPr>
        <p:txBody>
          <a:bodyPr anchorCtr="0" anchor="t" bIns="91425" lIns="91425" spcFirstLastPara="1" rIns="91425" wrap="square" tIns="91425">
            <a:noAutofit/>
          </a:bodyPr>
          <a:lstStyle>
            <a:lvl1pPr lvl="0" rtl="0" algn="ctr">
              <a:lnSpc>
                <a:spcPct val="100000"/>
              </a:lnSpc>
              <a:spcBef>
                <a:spcPts val="1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691" name="Google Shape;691;p36"/>
          <p:cNvGrpSpPr/>
          <p:nvPr/>
        </p:nvGrpSpPr>
        <p:grpSpPr>
          <a:xfrm flipH="1">
            <a:off x="103650" y="616350"/>
            <a:ext cx="8654275" cy="1306500"/>
            <a:chOff x="-9243350" y="1321375"/>
            <a:chExt cx="8654275" cy="1306500"/>
          </a:xfrm>
        </p:grpSpPr>
        <p:sp>
          <p:nvSpPr>
            <p:cNvPr id="692" name="Google Shape;692;p36"/>
            <p:cNvSpPr/>
            <p:nvPr/>
          </p:nvSpPr>
          <p:spPr>
            <a:xfrm>
              <a:off x="-9243350" y="181772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6"/>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6"/>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6"/>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6"/>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6"/>
            <p:cNvSpPr/>
            <p:nvPr/>
          </p:nvSpPr>
          <p:spPr>
            <a:xfrm>
              <a:off x="-591625" y="2278438"/>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 name="Google Shape;698;p36"/>
            <p:cNvGrpSpPr/>
            <p:nvPr/>
          </p:nvGrpSpPr>
          <p:grpSpPr>
            <a:xfrm>
              <a:off x="-1128475" y="1321375"/>
              <a:ext cx="250625" cy="1044800"/>
              <a:chOff x="-1128475" y="1321375"/>
              <a:chExt cx="250625" cy="1044800"/>
            </a:xfrm>
          </p:grpSpPr>
          <p:sp>
            <p:nvSpPr>
              <p:cNvPr id="699" name="Google Shape;699;p36"/>
              <p:cNvSpPr/>
              <p:nvPr/>
            </p:nvSpPr>
            <p:spPr>
              <a:xfrm>
                <a:off x="-1025475" y="1321375"/>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6"/>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6"/>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6"/>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6"/>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6"/>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6"/>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6"/>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6"/>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 name="Google Shape;708;p36"/>
            <p:cNvGrpSpPr/>
            <p:nvPr/>
          </p:nvGrpSpPr>
          <p:grpSpPr>
            <a:xfrm>
              <a:off x="-1145150" y="2209488"/>
              <a:ext cx="246050" cy="162388"/>
              <a:chOff x="-1145150" y="2209488"/>
              <a:chExt cx="246050" cy="162388"/>
            </a:xfrm>
          </p:grpSpPr>
          <p:sp>
            <p:nvSpPr>
              <p:cNvPr id="709" name="Google Shape;709;p36"/>
              <p:cNvSpPr/>
              <p:nvPr/>
            </p:nvSpPr>
            <p:spPr>
              <a:xfrm>
                <a:off x="-1145150" y="2209488"/>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6"/>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6"/>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2" name="Google Shape;712;p36"/>
          <p:cNvGrpSpPr/>
          <p:nvPr/>
        </p:nvGrpSpPr>
        <p:grpSpPr>
          <a:xfrm>
            <a:off x="7018682" y="3581407"/>
            <a:ext cx="2259700" cy="839375"/>
            <a:chOff x="7018682" y="3581407"/>
            <a:chExt cx="2259700" cy="839375"/>
          </a:xfrm>
        </p:grpSpPr>
        <p:pic>
          <p:nvPicPr>
            <p:cNvPr id="713" name="Google Shape;713;p36"/>
            <p:cNvPicPr preferRelativeResize="0"/>
            <p:nvPr/>
          </p:nvPicPr>
          <p:blipFill>
            <a:blip r:embed="rId2">
              <a:alphaModFix/>
            </a:blip>
            <a:stretch>
              <a:fillRect/>
            </a:stretch>
          </p:blipFill>
          <p:spPr>
            <a:xfrm flipH="1" rot="-5400000">
              <a:off x="7943056" y="2991819"/>
              <a:ext cx="652100" cy="2018550"/>
            </a:xfrm>
            <a:prstGeom prst="rect">
              <a:avLst/>
            </a:prstGeom>
            <a:noFill/>
            <a:ln>
              <a:noFill/>
            </a:ln>
          </p:spPr>
        </p:pic>
        <p:pic>
          <p:nvPicPr>
            <p:cNvPr id="714" name="Google Shape;714;p36"/>
            <p:cNvPicPr preferRelativeResize="0"/>
            <p:nvPr/>
          </p:nvPicPr>
          <p:blipFill>
            <a:blip r:embed="rId3">
              <a:alphaModFix/>
            </a:blip>
            <a:stretch>
              <a:fillRect/>
            </a:stretch>
          </p:blipFill>
          <p:spPr>
            <a:xfrm>
              <a:off x="7018682" y="3581407"/>
              <a:ext cx="1233875" cy="839375"/>
            </a:xfrm>
            <a:prstGeom prst="rect">
              <a:avLst/>
            </a:prstGeom>
            <a:noFill/>
            <a:ln>
              <a:noFill/>
            </a:ln>
          </p:spPr>
        </p:pic>
      </p:grpSp>
      <p:grpSp>
        <p:nvGrpSpPr>
          <p:cNvPr id="715" name="Google Shape;715;p36"/>
          <p:cNvGrpSpPr/>
          <p:nvPr/>
        </p:nvGrpSpPr>
        <p:grpSpPr>
          <a:xfrm>
            <a:off x="-134382" y="3581407"/>
            <a:ext cx="2259700" cy="839375"/>
            <a:chOff x="-134382" y="3581407"/>
            <a:chExt cx="2259700" cy="839375"/>
          </a:xfrm>
        </p:grpSpPr>
        <p:pic>
          <p:nvPicPr>
            <p:cNvPr id="716" name="Google Shape;716;p36"/>
            <p:cNvPicPr preferRelativeResize="0"/>
            <p:nvPr/>
          </p:nvPicPr>
          <p:blipFill>
            <a:blip r:embed="rId2">
              <a:alphaModFix/>
            </a:blip>
            <a:stretch>
              <a:fillRect/>
            </a:stretch>
          </p:blipFill>
          <p:spPr>
            <a:xfrm rot="5400000">
              <a:off x="548843" y="2991819"/>
              <a:ext cx="652100" cy="2018550"/>
            </a:xfrm>
            <a:prstGeom prst="rect">
              <a:avLst/>
            </a:prstGeom>
            <a:noFill/>
            <a:ln>
              <a:noFill/>
            </a:ln>
          </p:spPr>
        </p:pic>
        <p:pic>
          <p:nvPicPr>
            <p:cNvPr id="717" name="Google Shape;717;p36"/>
            <p:cNvPicPr preferRelativeResize="0"/>
            <p:nvPr/>
          </p:nvPicPr>
          <p:blipFill>
            <a:blip r:embed="rId3">
              <a:alphaModFix/>
            </a:blip>
            <a:stretch>
              <a:fillRect/>
            </a:stretch>
          </p:blipFill>
          <p:spPr>
            <a:xfrm flipH="1">
              <a:off x="891443" y="3581407"/>
              <a:ext cx="1233875" cy="839375"/>
            </a:xfrm>
            <a:prstGeom prst="rect">
              <a:avLst/>
            </a:prstGeom>
            <a:noFill/>
            <a:ln>
              <a:noFill/>
            </a:ln>
          </p:spPr>
        </p:pic>
      </p:gr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5">
    <p:spTree>
      <p:nvGrpSpPr>
        <p:cNvPr id="718" name="Shape 718"/>
        <p:cNvGrpSpPr/>
        <p:nvPr/>
      </p:nvGrpSpPr>
      <p:grpSpPr>
        <a:xfrm>
          <a:off x="0" y="0"/>
          <a:ext cx="0" cy="0"/>
          <a:chOff x="0" y="0"/>
          <a:chExt cx="0" cy="0"/>
        </a:xfrm>
      </p:grpSpPr>
      <p:sp>
        <p:nvSpPr>
          <p:cNvPr id="719" name="Google Shape;719;p37"/>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algn="ctr">
              <a:lnSpc>
                <a:spcPct val="115000"/>
              </a:lnSpc>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720" name="Google Shape;720;p37"/>
          <p:cNvSpPr txBox="1"/>
          <p:nvPr>
            <p:ph idx="2" type="title"/>
          </p:nvPr>
        </p:nvSpPr>
        <p:spPr>
          <a:xfrm>
            <a:off x="720000" y="1542546"/>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1" name="Google Shape;721;p37"/>
          <p:cNvSpPr txBox="1"/>
          <p:nvPr>
            <p:ph idx="1" type="subTitle"/>
          </p:nvPr>
        </p:nvSpPr>
        <p:spPr>
          <a:xfrm>
            <a:off x="720000" y="2187126"/>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2" name="Google Shape;722;p37"/>
          <p:cNvSpPr txBox="1"/>
          <p:nvPr>
            <p:ph idx="3" type="title"/>
          </p:nvPr>
        </p:nvSpPr>
        <p:spPr>
          <a:xfrm>
            <a:off x="3419271" y="1542546"/>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3" name="Google Shape;723;p37"/>
          <p:cNvSpPr txBox="1"/>
          <p:nvPr>
            <p:ph idx="4" type="subTitle"/>
          </p:nvPr>
        </p:nvSpPr>
        <p:spPr>
          <a:xfrm>
            <a:off x="3419271" y="2187126"/>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4" name="Google Shape;724;p37"/>
          <p:cNvSpPr txBox="1"/>
          <p:nvPr>
            <p:ph idx="5" type="title"/>
          </p:nvPr>
        </p:nvSpPr>
        <p:spPr>
          <a:xfrm>
            <a:off x="720000" y="2982028"/>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5" name="Google Shape;725;p37"/>
          <p:cNvSpPr txBox="1"/>
          <p:nvPr>
            <p:ph idx="6" type="subTitle"/>
          </p:nvPr>
        </p:nvSpPr>
        <p:spPr>
          <a:xfrm>
            <a:off x="720000" y="3626575"/>
            <a:ext cx="2305500" cy="597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6" name="Google Shape;726;p37"/>
          <p:cNvSpPr txBox="1"/>
          <p:nvPr>
            <p:ph idx="7" type="title"/>
          </p:nvPr>
        </p:nvSpPr>
        <p:spPr>
          <a:xfrm>
            <a:off x="3419271" y="2982028"/>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7" name="Google Shape;727;p37"/>
          <p:cNvSpPr txBox="1"/>
          <p:nvPr>
            <p:ph idx="8" type="subTitle"/>
          </p:nvPr>
        </p:nvSpPr>
        <p:spPr>
          <a:xfrm>
            <a:off x="3419271" y="3626575"/>
            <a:ext cx="2305500" cy="597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28" name="Google Shape;728;p37"/>
          <p:cNvSpPr txBox="1"/>
          <p:nvPr>
            <p:ph idx="9" type="title"/>
          </p:nvPr>
        </p:nvSpPr>
        <p:spPr>
          <a:xfrm>
            <a:off x="6118549" y="1542546"/>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29" name="Google Shape;729;p37"/>
          <p:cNvSpPr txBox="1"/>
          <p:nvPr>
            <p:ph idx="13" type="subTitle"/>
          </p:nvPr>
        </p:nvSpPr>
        <p:spPr>
          <a:xfrm>
            <a:off x="6118549" y="2187126"/>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0" name="Google Shape;730;p37"/>
          <p:cNvSpPr txBox="1"/>
          <p:nvPr>
            <p:ph idx="14" type="title"/>
          </p:nvPr>
        </p:nvSpPr>
        <p:spPr>
          <a:xfrm>
            <a:off x="6118549" y="2982028"/>
            <a:ext cx="23055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31" name="Google Shape;731;p37"/>
          <p:cNvSpPr txBox="1"/>
          <p:nvPr>
            <p:ph idx="15" type="subTitle"/>
          </p:nvPr>
        </p:nvSpPr>
        <p:spPr>
          <a:xfrm>
            <a:off x="6118549" y="3626575"/>
            <a:ext cx="2305500" cy="597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32" name="Google Shape;732;p37"/>
          <p:cNvGrpSpPr/>
          <p:nvPr/>
        </p:nvGrpSpPr>
        <p:grpSpPr>
          <a:xfrm flipH="1" rot="-5400000">
            <a:off x="2374591" y="-1679634"/>
            <a:ext cx="4506243" cy="8446669"/>
            <a:chOff x="617915" y="-768404"/>
            <a:chExt cx="3450944" cy="6468578"/>
          </a:xfrm>
        </p:grpSpPr>
        <p:sp>
          <p:nvSpPr>
            <p:cNvPr id="733" name="Google Shape;733;p37"/>
            <p:cNvSpPr/>
            <p:nvPr/>
          </p:nvSpPr>
          <p:spPr>
            <a:xfrm rot="-5201321">
              <a:off x="3940723" y="1283546"/>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7"/>
            <p:cNvSpPr/>
            <p:nvPr/>
          </p:nvSpPr>
          <p:spPr>
            <a:xfrm rot="-9432399">
              <a:off x="3943961"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7"/>
            <p:cNvSpPr/>
            <p:nvPr/>
          </p:nvSpPr>
          <p:spPr>
            <a:xfrm>
              <a:off x="1315905" y="5532447"/>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7"/>
            <p:cNvSpPr/>
            <p:nvPr/>
          </p:nvSpPr>
          <p:spPr>
            <a:xfrm>
              <a:off x="2388437" y="5613723"/>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7"/>
            <p:cNvSpPr/>
            <p:nvPr/>
          </p:nvSpPr>
          <p:spPr>
            <a:xfrm>
              <a:off x="678966" y="-427549"/>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7"/>
            <p:cNvSpPr/>
            <p:nvPr/>
          </p:nvSpPr>
          <p:spPr>
            <a:xfrm rot="-4715776">
              <a:off x="2758527"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7"/>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7"/>
            <p:cNvSpPr/>
            <p:nvPr/>
          </p:nvSpPr>
          <p:spPr>
            <a:xfrm rot="-3652980">
              <a:off x="645868" y="4919432"/>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1" name="Google Shape;741;p37"/>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7"/>
          <p:cNvSpPr/>
          <p:nvPr/>
        </p:nvSpPr>
        <p:spPr>
          <a:xfrm>
            <a:off x="6152800" y="4358125"/>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43" name="Google Shape;743;p37"/>
          <p:cNvPicPr preferRelativeResize="0"/>
          <p:nvPr/>
        </p:nvPicPr>
        <p:blipFill>
          <a:blip r:embed="rId2">
            <a:alphaModFix/>
          </a:blip>
          <a:stretch>
            <a:fillRect/>
          </a:stretch>
        </p:blipFill>
        <p:spPr>
          <a:xfrm>
            <a:off x="-307387" y="4183801"/>
            <a:ext cx="1233875" cy="839375"/>
          </a:xfrm>
          <a:prstGeom prst="rect">
            <a:avLst/>
          </a:prstGeom>
          <a:noFill/>
          <a:ln>
            <a:noFill/>
          </a:ln>
        </p:spPr>
      </p:pic>
      <p:pic>
        <p:nvPicPr>
          <p:cNvPr id="744" name="Google Shape;744;p37"/>
          <p:cNvPicPr preferRelativeResize="0"/>
          <p:nvPr/>
        </p:nvPicPr>
        <p:blipFill>
          <a:blip r:embed="rId3">
            <a:alphaModFix/>
          </a:blip>
          <a:stretch>
            <a:fillRect/>
          </a:stretch>
        </p:blipFill>
        <p:spPr>
          <a:xfrm rot="-1269200">
            <a:off x="7451668" y="4308250"/>
            <a:ext cx="2767839" cy="1306950"/>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23">
    <p:spTree>
      <p:nvGrpSpPr>
        <p:cNvPr id="745" name="Shape 745"/>
        <p:cNvGrpSpPr/>
        <p:nvPr/>
      </p:nvGrpSpPr>
      <p:grpSpPr>
        <a:xfrm>
          <a:off x="0" y="0"/>
          <a:ext cx="0" cy="0"/>
          <a:chOff x="0" y="0"/>
          <a:chExt cx="0" cy="0"/>
        </a:xfrm>
      </p:grpSpPr>
      <p:sp>
        <p:nvSpPr>
          <p:cNvPr id="746" name="Google Shape;746;p38"/>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47" name="Google Shape;747;p38"/>
          <p:cNvSpPr txBox="1"/>
          <p:nvPr>
            <p:ph idx="2" type="title"/>
          </p:nvPr>
        </p:nvSpPr>
        <p:spPr>
          <a:xfrm>
            <a:off x="720000" y="2609350"/>
            <a:ext cx="25599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48" name="Google Shape;748;p38"/>
          <p:cNvSpPr txBox="1"/>
          <p:nvPr>
            <p:ph idx="1" type="subTitle"/>
          </p:nvPr>
        </p:nvSpPr>
        <p:spPr>
          <a:xfrm>
            <a:off x="720000" y="3253925"/>
            <a:ext cx="2559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49" name="Google Shape;749;p38"/>
          <p:cNvSpPr txBox="1"/>
          <p:nvPr>
            <p:ph idx="3" type="title"/>
          </p:nvPr>
        </p:nvSpPr>
        <p:spPr>
          <a:xfrm>
            <a:off x="3292037" y="2609350"/>
            <a:ext cx="25599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50" name="Google Shape;750;p38"/>
          <p:cNvSpPr txBox="1"/>
          <p:nvPr>
            <p:ph idx="4" type="subTitle"/>
          </p:nvPr>
        </p:nvSpPr>
        <p:spPr>
          <a:xfrm>
            <a:off x="3292063" y="3253925"/>
            <a:ext cx="2559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51" name="Google Shape;751;p38"/>
          <p:cNvSpPr txBox="1"/>
          <p:nvPr>
            <p:ph idx="5" type="title"/>
          </p:nvPr>
        </p:nvSpPr>
        <p:spPr>
          <a:xfrm>
            <a:off x="5862325" y="2609350"/>
            <a:ext cx="2559900" cy="69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752" name="Google Shape;752;p38"/>
          <p:cNvSpPr txBox="1"/>
          <p:nvPr>
            <p:ph idx="6" type="subTitle"/>
          </p:nvPr>
        </p:nvSpPr>
        <p:spPr>
          <a:xfrm>
            <a:off x="5862325" y="3253926"/>
            <a:ext cx="25599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53" name="Google Shape;753;p38"/>
          <p:cNvGrpSpPr/>
          <p:nvPr/>
        </p:nvGrpSpPr>
        <p:grpSpPr>
          <a:xfrm flipH="1" rot="-5400000">
            <a:off x="2374591" y="-1679634"/>
            <a:ext cx="4506243" cy="8446669"/>
            <a:chOff x="617915" y="-768404"/>
            <a:chExt cx="3450944" cy="6468578"/>
          </a:xfrm>
        </p:grpSpPr>
        <p:sp>
          <p:nvSpPr>
            <p:cNvPr id="754" name="Google Shape;754;p38"/>
            <p:cNvSpPr/>
            <p:nvPr/>
          </p:nvSpPr>
          <p:spPr>
            <a:xfrm rot="-5201321">
              <a:off x="3940723" y="1283546"/>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8"/>
            <p:cNvSpPr/>
            <p:nvPr/>
          </p:nvSpPr>
          <p:spPr>
            <a:xfrm rot="-9432399">
              <a:off x="3943961"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8"/>
            <p:cNvSpPr/>
            <p:nvPr/>
          </p:nvSpPr>
          <p:spPr>
            <a:xfrm>
              <a:off x="1315905" y="5532447"/>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8"/>
            <p:cNvSpPr/>
            <p:nvPr/>
          </p:nvSpPr>
          <p:spPr>
            <a:xfrm>
              <a:off x="2388437" y="5613723"/>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8"/>
            <p:cNvSpPr/>
            <p:nvPr/>
          </p:nvSpPr>
          <p:spPr>
            <a:xfrm>
              <a:off x="678966" y="-427549"/>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8"/>
            <p:cNvSpPr/>
            <p:nvPr/>
          </p:nvSpPr>
          <p:spPr>
            <a:xfrm rot="-4715776">
              <a:off x="2758527"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8"/>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8"/>
            <p:cNvSpPr/>
            <p:nvPr/>
          </p:nvSpPr>
          <p:spPr>
            <a:xfrm rot="-3652980">
              <a:off x="645868" y="4919432"/>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 name="Google Shape;762;p38"/>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63" name="Google Shape;763;p38"/>
          <p:cNvPicPr preferRelativeResize="0"/>
          <p:nvPr/>
        </p:nvPicPr>
        <p:blipFill>
          <a:blip r:embed="rId2">
            <a:alphaModFix/>
          </a:blip>
          <a:stretch>
            <a:fillRect/>
          </a:stretch>
        </p:blipFill>
        <p:spPr>
          <a:xfrm rot="5400000">
            <a:off x="-2227" y="3155326"/>
            <a:ext cx="1990401" cy="1985949"/>
          </a:xfrm>
          <a:prstGeom prst="rect">
            <a:avLst/>
          </a:prstGeom>
          <a:noFill/>
          <a:ln>
            <a:noFill/>
          </a:ln>
        </p:spPr>
      </p:pic>
      <p:pic>
        <p:nvPicPr>
          <p:cNvPr id="764" name="Google Shape;764;p38"/>
          <p:cNvPicPr preferRelativeResize="0"/>
          <p:nvPr/>
        </p:nvPicPr>
        <p:blipFill>
          <a:blip r:embed="rId3">
            <a:alphaModFix/>
          </a:blip>
          <a:stretch>
            <a:fillRect/>
          </a:stretch>
        </p:blipFill>
        <p:spPr>
          <a:xfrm>
            <a:off x="7965352" y="-1062234"/>
            <a:ext cx="996200" cy="2186035"/>
          </a:xfrm>
          <a:prstGeom prst="rect">
            <a:avLst/>
          </a:prstGeom>
          <a:noFill/>
          <a:ln>
            <a:noFill/>
          </a:ln>
        </p:spPr>
      </p:pic>
      <p:pic>
        <p:nvPicPr>
          <p:cNvPr id="765" name="Google Shape;765;p38"/>
          <p:cNvPicPr preferRelativeResize="0"/>
          <p:nvPr/>
        </p:nvPicPr>
        <p:blipFill>
          <a:blip r:embed="rId4">
            <a:alphaModFix/>
          </a:blip>
          <a:stretch>
            <a:fillRect/>
          </a:stretch>
        </p:blipFill>
        <p:spPr>
          <a:xfrm>
            <a:off x="7797368" y="537093"/>
            <a:ext cx="1253250" cy="852550"/>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766" name="Shape 766"/>
        <p:cNvGrpSpPr/>
        <p:nvPr/>
      </p:nvGrpSpPr>
      <p:grpSpPr>
        <a:xfrm>
          <a:off x="0" y="0"/>
          <a:ext cx="0" cy="0"/>
          <a:chOff x="0" y="0"/>
          <a:chExt cx="0" cy="0"/>
        </a:xfrm>
      </p:grpSpPr>
      <p:pic>
        <p:nvPicPr>
          <p:cNvPr id="767" name="Google Shape;767;p39"/>
          <p:cNvPicPr preferRelativeResize="0"/>
          <p:nvPr/>
        </p:nvPicPr>
        <p:blipFill>
          <a:blip r:embed="rId2">
            <a:alphaModFix/>
          </a:blip>
          <a:stretch>
            <a:fillRect/>
          </a:stretch>
        </p:blipFill>
        <p:spPr>
          <a:xfrm rot="5400000">
            <a:off x="-3449" y="2053800"/>
            <a:ext cx="3093149" cy="3086249"/>
          </a:xfrm>
          <a:prstGeom prst="rect">
            <a:avLst/>
          </a:prstGeom>
          <a:noFill/>
          <a:ln>
            <a:noFill/>
          </a:ln>
        </p:spPr>
      </p:pic>
      <p:pic>
        <p:nvPicPr>
          <p:cNvPr id="768" name="Google Shape;768;p39"/>
          <p:cNvPicPr preferRelativeResize="0"/>
          <p:nvPr/>
        </p:nvPicPr>
        <p:blipFill>
          <a:blip r:embed="rId3">
            <a:alphaModFix/>
          </a:blip>
          <a:stretch>
            <a:fillRect/>
          </a:stretch>
        </p:blipFill>
        <p:spPr>
          <a:xfrm flipH="1">
            <a:off x="7451021" y="451389"/>
            <a:ext cx="972990" cy="661908"/>
          </a:xfrm>
          <a:prstGeom prst="rect">
            <a:avLst/>
          </a:prstGeom>
          <a:noFill/>
          <a:ln>
            <a:noFill/>
          </a:ln>
        </p:spPr>
      </p:pic>
      <p:pic>
        <p:nvPicPr>
          <p:cNvPr id="769" name="Google Shape;769;p39"/>
          <p:cNvPicPr preferRelativeResize="0"/>
          <p:nvPr/>
        </p:nvPicPr>
        <p:blipFill>
          <a:blip r:embed="rId3">
            <a:alphaModFix/>
          </a:blip>
          <a:stretch>
            <a:fillRect/>
          </a:stretch>
        </p:blipFill>
        <p:spPr>
          <a:xfrm flipH="1">
            <a:off x="-409575" y="966272"/>
            <a:ext cx="972033" cy="661250"/>
          </a:xfrm>
          <a:prstGeom prst="rect">
            <a:avLst/>
          </a:prstGeom>
          <a:noFill/>
          <a:ln>
            <a:noFill/>
          </a:ln>
        </p:spPr>
      </p:pic>
      <p:grpSp>
        <p:nvGrpSpPr>
          <p:cNvPr id="770" name="Google Shape;770;p39"/>
          <p:cNvGrpSpPr/>
          <p:nvPr/>
        </p:nvGrpSpPr>
        <p:grpSpPr>
          <a:xfrm>
            <a:off x="442145" y="250426"/>
            <a:ext cx="8168751" cy="4612149"/>
            <a:chOff x="442145" y="250426"/>
            <a:chExt cx="8168751" cy="4612149"/>
          </a:xfrm>
        </p:grpSpPr>
        <p:sp>
          <p:nvSpPr>
            <p:cNvPr id="771" name="Google Shape;771;p39"/>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9"/>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9"/>
            <p:cNvSpPr/>
            <p:nvPr/>
          </p:nvSpPr>
          <p:spPr>
            <a:xfrm>
              <a:off x="7572545" y="16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9"/>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9"/>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9"/>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9"/>
            <p:cNvSpPr/>
            <p:nvPr/>
          </p:nvSpPr>
          <p:spPr>
            <a:xfrm rot="198691">
              <a:off x="29116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 name="Google Shape;784;p39"/>
          <p:cNvSpPr txBox="1"/>
          <p:nvPr>
            <p:ph hasCustomPrompt="1" type="title"/>
          </p:nvPr>
        </p:nvSpPr>
        <p:spPr>
          <a:xfrm>
            <a:off x="979200" y="671100"/>
            <a:ext cx="4989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5" name="Google Shape;785;p39"/>
          <p:cNvSpPr txBox="1"/>
          <p:nvPr>
            <p:ph idx="1" type="subTitle"/>
          </p:nvPr>
        </p:nvSpPr>
        <p:spPr>
          <a:xfrm>
            <a:off x="979200" y="1368149"/>
            <a:ext cx="4989300" cy="3231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6" name="Google Shape;786;p39"/>
          <p:cNvSpPr txBox="1"/>
          <p:nvPr>
            <p:ph hasCustomPrompt="1" idx="2" type="title"/>
          </p:nvPr>
        </p:nvSpPr>
        <p:spPr>
          <a:xfrm>
            <a:off x="2069252" y="2127250"/>
            <a:ext cx="4989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7" name="Google Shape;787;p39"/>
          <p:cNvSpPr txBox="1"/>
          <p:nvPr>
            <p:ph idx="3" type="subTitle"/>
          </p:nvPr>
        </p:nvSpPr>
        <p:spPr>
          <a:xfrm>
            <a:off x="2069250" y="2812176"/>
            <a:ext cx="4989300" cy="3231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88" name="Google Shape;788;p39"/>
          <p:cNvSpPr txBox="1"/>
          <p:nvPr>
            <p:ph hasCustomPrompt="1" idx="4" type="title"/>
          </p:nvPr>
        </p:nvSpPr>
        <p:spPr>
          <a:xfrm>
            <a:off x="3175500" y="3583400"/>
            <a:ext cx="4989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789" name="Google Shape;789;p39"/>
          <p:cNvSpPr txBox="1"/>
          <p:nvPr>
            <p:ph idx="5" type="subTitle"/>
          </p:nvPr>
        </p:nvSpPr>
        <p:spPr>
          <a:xfrm>
            <a:off x="3175500" y="4264800"/>
            <a:ext cx="4989300" cy="3231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pic>
        <p:nvPicPr>
          <p:cNvPr id="790" name="Google Shape;790;p39"/>
          <p:cNvPicPr preferRelativeResize="0"/>
          <p:nvPr/>
        </p:nvPicPr>
        <p:blipFill>
          <a:blip r:embed="rId4">
            <a:alphaModFix/>
          </a:blip>
          <a:stretch>
            <a:fillRect/>
          </a:stretch>
        </p:blipFill>
        <p:spPr>
          <a:xfrm>
            <a:off x="7601402" y="570578"/>
            <a:ext cx="1905425" cy="1017435"/>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26">
    <p:spTree>
      <p:nvGrpSpPr>
        <p:cNvPr id="791" name="Shape 791"/>
        <p:cNvGrpSpPr/>
        <p:nvPr/>
      </p:nvGrpSpPr>
      <p:grpSpPr>
        <a:xfrm>
          <a:off x="0" y="0"/>
          <a:ext cx="0" cy="0"/>
          <a:chOff x="0" y="0"/>
          <a:chExt cx="0" cy="0"/>
        </a:xfrm>
      </p:grpSpPr>
      <p:sp>
        <p:nvSpPr>
          <p:cNvPr id="792" name="Google Shape;792;p40"/>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0"/>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0"/>
          <p:cNvSpPr/>
          <p:nvPr/>
        </p:nvSpPr>
        <p:spPr>
          <a:xfrm>
            <a:off x="5591345" y="4083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0"/>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0"/>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0"/>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0"/>
          <p:cNvSpPr/>
          <p:nvPr/>
        </p:nvSpPr>
        <p:spPr>
          <a:xfrm rot="198691">
            <a:off x="5494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0"/>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0"/>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0"/>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0"/>
          <p:cNvSpPr/>
          <p:nvPr/>
        </p:nvSpPr>
        <p:spPr>
          <a:xfrm rot="1746969">
            <a:off x="554754" y="11147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0"/>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0"/>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0"/>
          <p:cNvSpPr txBox="1"/>
          <p:nvPr>
            <p:ph hasCustomPrompt="1" type="title"/>
          </p:nvPr>
        </p:nvSpPr>
        <p:spPr>
          <a:xfrm>
            <a:off x="1225931" y="1052100"/>
            <a:ext cx="23205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06" name="Google Shape;806;p40"/>
          <p:cNvSpPr txBox="1"/>
          <p:nvPr>
            <p:ph idx="1" type="subTitle"/>
          </p:nvPr>
        </p:nvSpPr>
        <p:spPr>
          <a:xfrm>
            <a:off x="1225944" y="1749150"/>
            <a:ext cx="23205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7" name="Google Shape;807;p40"/>
          <p:cNvSpPr txBox="1"/>
          <p:nvPr>
            <p:ph hasCustomPrompt="1" idx="2" type="title"/>
          </p:nvPr>
        </p:nvSpPr>
        <p:spPr>
          <a:xfrm>
            <a:off x="1225938" y="3048500"/>
            <a:ext cx="23205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08" name="Google Shape;808;p40"/>
          <p:cNvSpPr txBox="1"/>
          <p:nvPr>
            <p:ph idx="3" type="subTitle"/>
          </p:nvPr>
        </p:nvSpPr>
        <p:spPr>
          <a:xfrm>
            <a:off x="1225950" y="3745550"/>
            <a:ext cx="23205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9" name="Google Shape;809;p40"/>
          <p:cNvSpPr txBox="1"/>
          <p:nvPr>
            <p:ph hasCustomPrompt="1" idx="4" type="title"/>
          </p:nvPr>
        </p:nvSpPr>
        <p:spPr>
          <a:xfrm>
            <a:off x="5597556" y="1048110"/>
            <a:ext cx="23205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10" name="Google Shape;810;p40"/>
          <p:cNvSpPr txBox="1"/>
          <p:nvPr>
            <p:ph idx="5" type="subTitle"/>
          </p:nvPr>
        </p:nvSpPr>
        <p:spPr>
          <a:xfrm>
            <a:off x="5597569" y="1745143"/>
            <a:ext cx="2320500" cy="571800"/>
          </a:xfrm>
          <a:prstGeom prst="rect">
            <a:avLst/>
          </a:prstGeom>
        </p:spPr>
        <p:txBody>
          <a:bodyPr anchorCtr="0" anchor="t" bIns="91425" lIns="91425" spcFirstLastPara="1" rIns="91425" wrap="square" tIns="91425">
            <a:noAutofit/>
          </a:bodyPr>
          <a:lstStyle>
            <a:lvl1pPr lvl="0" rtl="0" algn="ctr">
              <a:spcBef>
                <a:spcPts val="8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11" name="Google Shape;811;p40"/>
          <p:cNvSpPr txBox="1"/>
          <p:nvPr>
            <p:ph hasCustomPrompt="1" idx="6" type="title"/>
          </p:nvPr>
        </p:nvSpPr>
        <p:spPr>
          <a:xfrm>
            <a:off x="5597563" y="3044510"/>
            <a:ext cx="23205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812" name="Google Shape;812;p40"/>
          <p:cNvSpPr txBox="1"/>
          <p:nvPr>
            <p:ph idx="7" type="subTitle"/>
          </p:nvPr>
        </p:nvSpPr>
        <p:spPr>
          <a:xfrm>
            <a:off x="5597575" y="3741543"/>
            <a:ext cx="2320500" cy="571800"/>
          </a:xfrm>
          <a:prstGeom prst="rect">
            <a:avLst/>
          </a:prstGeom>
        </p:spPr>
        <p:txBody>
          <a:bodyPr anchorCtr="0" anchor="t" bIns="91425" lIns="91425" spcFirstLastPara="1" rIns="91425" wrap="square" tIns="91425">
            <a:noAutofit/>
          </a:bodyPr>
          <a:lstStyle>
            <a:lvl1pPr lvl="0" rtl="0" algn="ctr">
              <a:spcBef>
                <a:spcPts val="80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813" name="Google Shape;813;p40"/>
          <p:cNvGrpSpPr/>
          <p:nvPr/>
        </p:nvGrpSpPr>
        <p:grpSpPr>
          <a:xfrm flipH="1" rot="-5400000">
            <a:off x="2374591" y="-1679634"/>
            <a:ext cx="4506243" cy="8446669"/>
            <a:chOff x="617915" y="-768404"/>
            <a:chExt cx="3450944" cy="6468578"/>
          </a:xfrm>
        </p:grpSpPr>
        <p:sp>
          <p:nvSpPr>
            <p:cNvPr id="814" name="Google Shape;814;p40"/>
            <p:cNvSpPr/>
            <p:nvPr/>
          </p:nvSpPr>
          <p:spPr>
            <a:xfrm rot="-5201321">
              <a:off x="3940723" y="1283546"/>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0"/>
            <p:cNvSpPr/>
            <p:nvPr/>
          </p:nvSpPr>
          <p:spPr>
            <a:xfrm rot="-9432399">
              <a:off x="3943961"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0"/>
            <p:cNvSpPr/>
            <p:nvPr/>
          </p:nvSpPr>
          <p:spPr>
            <a:xfrm>
              <a:off x="1315905" y="5532447"/>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0"/>
            <p:cNvSpPr/>
            <p:nvPr/>
          </p:nvSpPr>
          <p:spPr>
            <a:xfrm>
              <a:off x="2388437" y="5613723"/>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0"/>
            <p:cNvSpPr/>
            <p:nvPr/>
          </p:nvSpPr>
          <p:spPr>
            <a:xfrm>
              <a:off x="678966" y="-427549"/>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0"/>
            <p:cNvSpPr/>
            <p:nvPr/>
          </p:nvSpPr>
          <p:spPr>
            <a:xfrm rot="-4715776">
              <a:off x="2758527"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0"/>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0"/>
            <p:cNvSpPr/>
            <p:nvPr/>
          </p:nvSpPr>
          <p:spPr>
            <a:xfrm rot="-3652980">
              <a:off x="645868" y="4919432"/>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 name="Google Shape;822;p40"/>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23" name="Google Shape;823;p40"/>
          <p:cNvPicPr preferRelativeResize="0"/>
          <p:nvPr/>
        </p:nvPicPr>
        <p:blipFill>
          <a:blip r:embed="rId2">
            <a:alphaModFix/>
          </a:blip>
          <a:stretch>
            <a:fillRect/>
          </a:stretch>
        </p:blipFill>
        <p:spPr>
          <a:xfrm>
            <a:off x="4028418" y="-203050"/>
            <a:ext cx="996200" cy="4268625"/>
          </a:xfrm>
          <a:prstGeom prst="rect">
            <a:avLst/>
          </a:prstGeom>
          <a:noFill/>
          <a:ln>
            <a:noFill/>
          </a:ln>
        </p:spPr>
      </p:pic>
      <p:pic>
        <p:nvPicPr>
          <p:cNvPr id="824" name="Google Shape;824;p40"/>
          <p:cNvPicPr preferRelativeResize="0"/>
          <p:nvPr/>
        </p:nvPicPr>
        <p:blipFill>
          <a:blip r:embed="rId3">
            <a:alphaModFix/>
          </a:blip>
          <a:stretch>
            <a:fillRect/>
          </a:stretch>
        </p:blipFill>
        <p:spPr>
          <a:xfrm>
            <a:off x="3899893" y="3478868"/>
            <a:ext cx="1253250" cy="852550"/>
          </a:xfrm>
          <a:prstGeom prst="rect">
            <a:avLst/>
          </a:prstGeom>
          <a:noFill/>
          <a:ln>
            <a:noFill/>
          </a:ln>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63" name="Shape 63"/>
        <p:cNvGrpSpPr/>
        <p:nvPr/>
      </p:nvGrpSpPr>
      <p:grpSpPr>
        <a:xfrm>
          <a:off x="0" y="0"/>
          <a:ext cx="0" cy="0"/>
          <a:chOff x="0" y="0"/>
          <a:chExt cx="0" cy="0"/>
        </a:xfrm>
      </p:grpSpPr>
      <p:sp>
        <p:nvSpPr>
          <p:cNvPr id="64" name="Google Shape;64;p5"/>
          <p:cNvSpPr txBox="1"/>
          <p:nvPr>
            <p:ph type="title"/>
          </p:nvPr>
        </p:nvSpPr>
        <p:spPr>
          <a:xfrm>
            <a:off x="720000" y="528038"/>
            <a:ext cx="7704000" cy="572700"/>
          </a:xfrm>
          <a:prstGeom prst="rect">
            <a:avLst/>
          </a:prstGeom>
        </p:spPr>
        <p:txBody>
          <a:bodyPr anchorCtr="0" anchor="t" bIns="91425" lIns="91425" spcFirstLastPara="1" rIns="91425" wrap="square" tIns="91425">
            <a:noAutofit/>
          </a:bodyPr>
          <a:lstStyle>
            <a:lvl1pPr lvl="0" algn="ctr">
              <a:lnSpc>
                <a:spcPct val="115000"/>
              </a:lnSpc>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65" name="Google Shape;65;p5"/>
          <p:cNvSpPr txBox="1"/>
          <p:nvPr>
            <p:ph idx="1" type="subTitle"/>
          </p:nvPr>
        </p:nvSpPr>
        <p:spPr>
          <a:xfrm>
            <a:off x="1409875" y="3789684"/>
            <a:ext cx="2802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6" name="Google Shape;66;p5"/>
          <p:cNvSpPr txBox="1"/>
          <p:nvPr>
            <p:ph idx="2" type="subTitle"/>
          </p:nvPr>
        </p:nvSpPr>
        <p:spPr>
          <a:xfrm>
            <a:off x="4932074" y="3789684"/>
            <a:ext cx="2802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7" name="Google Shape;67;p5"/>
          <p:cNvSpPr txBox="1"/>
          <p:nvPr>
            <p:ph idx="3" type="subTitle"/>
          </p:nvPr>
        </p:nvSpPr>
        <p:spPr>
          <a:xfrm>
            <a:off x="1409875" y="3450265"/>
            <a:ext cx="2802000" cy="44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68" name="Google Shape;68;p5"/>
          <p:cNvSpPr txBox="1"/>
          <p:nvPr>
            <p:ph idx="4" type="subTitle"/>
          </p:nvPr>
        </p:nvSpPr>
        <p:spPr>
          <a:xfrm>
            <a:off x="4932074" y="3450265"/>
            <a:ext cx="2802000" cy="44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Clr>
                <a:schemeClr val="dk1"/>
              </a:buClr>
              <a:buSzPts val="2000"/>
              <a:buNone/>
              <a:defRPr sz="2000">
                <a:solidFill>
                  <a:schemeClr val="dk1"/>
                </a:solidFill>
              </a:defRPr>
            </a:lvl2pPr>
            <a:lvl3pPr lvl="2" rtl="0" algn="ctr">
              <a:lnSpc>
                <a:spcPct val="100000"/>
              </a:lnSpc>
              <a:spcBef>
                <a:spcPts val="0"/>
              </a:spcBef>
              <a:spcAft>
                <a:spcPts val="0"/>
              </a:spcAft>
              <a:buClr>
                <a:schemeClr val="dk1"/>
              </a:buClr>
              <a:buSzPts val="2000"/>
              <a:buNone/>
              <a:defRPr sz="2000">
                <a:solidFill>
                  <a:schemeClr val="dk1"/>
                </a:solidFill>
              </a:defRPr>
            </a:lvl3pPr>
            <a:lvl4pPr lvl="3" rtl="0" algn="ctr">
              <a:lnSpc>
                <a:spcPct val="100000"/>
              </a:lnSpc>
              <a:spcBef>
                <a:spcPts val="0"/>
              </a:spcBef>
              <a:spcAft>
                <a:spcPts val="0"/>
              </a:spcAft>
              <a:buClr>
                <a:schemeClr val="dk1"/>
              </a:buClr>
              <a:buSzPts val="2000"/>
              <a:buNone/>
              <a:defRPr sz="2000">
                <a:solidFill>
                  <a:schemeClr val="dk1"/>
                </a:solidFill>
              </a:defRPr>
            </a:lvl4pPr>
            <a:lvl5pPr lvl="4" rtl="0" algn="ctr">
              <a:lnSpc>
                <a:spcPct val="100000"/>
              </a:lnSpc>
              <a:spcBef>
                <a:spcPts val="0"/>
              </a:spcBef>
              <a:spcAft>
                <a:spcPts val="0"/>
              </a:spcAft>
              <a:buClr>
                <a:schemeClr val="dk1"/>
              </a:buClr>
              <a:buSzPts val="2000"/>
              <a:buNone/>
              <a:defRPr sz="2000">
                <a:solidFill>
                  <a:schemeClr val="dk1"/>
                </a:solidFill>
              </a:defRPr>
            </a:lvl5pPr>
            <a:lvl6pPr lvl="5" rtl="0" algn="ctr">
              <a:lnSpc>
                <a:spcPct val="100000"/>
              </a:lnSpc>
              <a:spcBef>
                <a:spcPts val="0"/>
              </a:spcBef>
              <a:spcAft>
                <a:spcPts val="0"/>
              </a:spcAft>
              <a:buClr>
                <a:schemeClr val="dk1"/>
              </a:buClr>
              <a:buSzPts val="2000"/>
              <a:buNone/>
              <a:defRPr sz="2000">
                <a:solidFill>
                  <a:schemeClr val="dk1"/>
                </a:solidFill>
              </a:defRPr>
            </a:lvl6pPr>
            <a:lvl7pPr lvl="6" rtl="0" algn="ctr">
              <a:lnSpc>
                <a:spcPct val="100000"/>
              </a:lnSpc>
              <a:spcBef>
                <a:spcPts val="0"/>
              </a:spcBef>
              <a:spcAft>
                <a:spcPts val="0"/>
              </a:spcAft>
              <a:buClr>
                <a:schemeClr val="dk1"/>
              </a:buClr>
              <a:buSzPts val="2000"/>
              <a:buNone/>
              <a:defRPr sz="2000">
                <a:solidFill>
                  <a:schemeClr val="dk1"/>
                </a:solidFill>
              </a:defRPr>
            </a:lvl7pPr>
            <a:lvl8pPr lvl="7" rtl="0" algn="ctr">
              <a:lnSpc>
                <a:spcPct val="100000"/>
              </a:lnSpc>
              <a:spcBef>
                <a:spcPts val="0"/>
              </a:spcBef>
              <a:spcAft>
                <a:spcPts val="0"/>
              </a:spcAft>
              <a:buClr>
                <a:schemeClr val="dk1"/>
              </a:buClr>
              <a:buSzPts val="2000"/>
              <a:buNone/>
              <a:defRPr sz="2000">
                <a:solidFill>
                  <a:schemeClr val="dk1"/>
                </a:solidFill>
              </a:defRPr>
            </a:lvl8pPr>
            <a:lvl9pPr lvl="8" rtl="0" algn="ctr">
              <a:lnSpc>
                <a:spcPct val="100000"/>
              </a:lnSpc>
              <a:spcBef>
                <a:spcPts val="0"/>
              </a:spcBef>
              <a:spcAft>
                <a:spcPts val="0"/>
              </a:spcAft>
              <a:buClr>
                <a:schemeClr val="dk1"/>
              </a:buClr>
              <a:buSzPts val="2000"/>
              <a:buNone/>
              <a:defRPr sz="2000">
                <a:solidFill>
                  <a:schemeClr val="dk1"/>
                </a:solidFill>
              </a:defRPr>
            </a:lvl9pPr>
          </a:lstStyle>
          <a:p/>
        </p:txBody>
      </p:sp>
      <p:sp>
        <p:nvSpPr>
          <p:cNvPr id="69" name="Google Shape;69;p5"/>
          <p:cNvSpPr/>
          <p:nvPr/>
        </p:nvSpPr>
        <p:spPr>
          <a:xfrm rot="-4032455">
            <a:off x="3570119" y="477272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rot="5400000">
            <a:off x="494101" y="314005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5"/>
          <p:cNvSpPr/>
          <p:nvPr/>
        </p:nvSpPr>
        <p:spPr>
          <a:xfrm rot="5400000">
            <a:off x="697638" y="415560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rot="5400000">
            <a:off x="7833236" y="448620"/>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 name="Google Shape;73;p5"/>
          <p:cNvPicPr preferRelativeResize="0"/>
          <p:nvPr/>
        </p:nvPicPr>
        <p:blipFill>
          <a:blip r:embed="rId2">
            <a:alphaModFix/>
          </a:blip>
          <a:stretch>
            <a:fillRect/>
          </a:stretch>
        </p:blipFill>
        <p:spPr>
          <a:xfrm rot="7199991">
            <a:off x="-832922" y="126423"/>
            <a:ext cx="2749146" cy="1298134"/>
          </a:xfrm>
          <a:prstGeom prst="rect">
            <a:avLst/>
          </a:prstGeom>
          <a:noFill/>
          <a:ln>
            <a:noFill/>
          </a:ln>
        </p:spPr>
      </p:pic>
      <p:pic>
        <p:nvPicPr>
          <p:cNvPr id="74" name="Google Shape;74;p5"/>
          <p:cNvPicPr preferRelativeResize="0"/>
          <p:nvPr/>
        </p:nvPicPr>
        <p:blipFill>
          <a:blip r:embed="rId2">
            <a:alphaModFix/>
          </a:blip>
          <a:stretch>
            <a:fillRect/>
          </a:stretch>
        </p:blipFill>
        <p:spPr>
          <a:xfrm rot="-2700008">
            <a:off x="7440203" y="3692549"/>
            <a:ext cx="2749146" cy="1298134"/>
          </a:xfrm>
          <a:prstGeom prst="rect">
            <a:avLst/>
          </a:prstGeom>
          <a:noFill/>
          <a:ln>
            <a:noFill/>
          </a:ln>
        </p:spPr>
      </p:pic>
      <p:sp>
        <p:nvSpPr>
          <p:cNvPr id="75" name="Google Shape;75;p5"/>
          <p:cNvSpPr/>
          <p:nvPr/>
        </p:nvSpPr>
        <p:spPr>
          <a:xfrm>
            <a:off x="8570426" y="9689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5"/>
          <p:cNvSpPr/>
          <p:nvPr/>
        </p:nvSpPr>
        <p:spPr>
          <a:xfrm>
            <a:off x="8202208" y="15350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5"/>
          <p:cNvSpPr/>
          <p:nvPr/>
        </p:nvSpPr>
        <p:spPr>
          <a:xfrm rot="1746969">
            <a:off x="7977821" y="2773210"/>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5"/>
          <p:cNvSpPr/>
          <p:nvPr/>
        </p:nvSpPr>
        <p:spPr>
          <a:xfrm>
            <a:off x="869033" y="2215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9">
    <p:spTree>
      <p:nvGrpSpPr>
        <p:cNvPr id="825" name="Shape 825"/>
        <p:cNvGrpSpPr/>
        <p:nvPr/>
      </p:nvGrpSpPr>
      <p:grpSpPr>
        <a:xfrm>
          <a:off x="0" y="0"/>
          <a:ext cx="0" cy="0"/>
          <a:chOff x="0" y="0"/>
          <a:chExt cx="0" cy="0"/>
        </a:xfrm>
      </p:grpSpPr>
      <p:grpSp>
        <p:nvGrpSpPr>
          <p:cNvPr id="826" name="Google Shape;826;p41"/>
          <p:cNvGrpSpPr/>
          <p:nvPr/>
        </p:nvGrpSpPr>
        <p:grpSpPr>
          <a:xfrm>
            <a:off x="324402" y="93506"/>
            <a:ext cx="8427682" cy="4958668"/>
            <a:chOff x="324402" y="93506"/>
            <a:chExt cx="8427682" cy="4958668"/>
          </a:xfrm>
        </p:grpSpPr>
        <p:sp>
          <p:nvSpPr>
            <p:cNvPr id="827" name="Google Shape;827;p41"/>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1"/>
            <p:cNvSpPr/>
            <p:nvPr/>
          </p:nvSpPr>
          <p:spPr>
            <a:xfrm>
              <a:off x="8610895" y="21371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1"/>
            <p:cNvSpPr/>
            <p:nvPr/>
          </p:nvSpPr>
          <p:spPr>
            <a:xfrm>
              <a:off x="5988920" y="4862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1"/>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1"/>
            <p:cNvSpPr/>
            <p:nvPr/>
          </p:nvSpPr>
          <p:spPr>
            <a:xfrm>
              <a:off x="6544045" y="935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1"/>
            <p:cNvSpPr/>
            <p:nvPr/>
          </p:nvSpPr>
          <p:spPr>
            <a:xfrm rot="198691">
              <a:off x="1080542" y="37001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1"/>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1"/>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1"/>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1"/>
            <p:cNvSpPr/>
            <p:nvPr/>
          </p:nvSpPr>
          <p:spPr>
            <a:xfrm rot="684164">
              <a:off x="340522" y="579978"/>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1"/>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1"/>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 name="Google Shape;839;p41"/>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40" name="Google Shape;840;p41"/>
          <p:cNvSpPr txBox="1"/>
          <p:nvPr>
            <p:ph idx="2" type="title"/>
          </p:nvPr>
        </p:nvSpPr>
        <p:spPr>
          <a:xfrm>
            <a:off x="720000" y="3477265"/>
            <a:ext cx="23364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1" name="Google Shape;841;p41"/>
          <p:cNvSpPr txBox="1"/>
          <p:nvPr>
            <p:ph idx="1" type="subTitle"/>
          </p:nvPr>
        </p:nvSpPr>
        <p:spPr>
          <a:xfrm>
            <a:off x="896100" y="3817025"/>
            <a:ext cx="19842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42" name="Google Shape;842;p41"/>
          <p:cNvSpPr txBox="1"/>
          <p:nvPr>
            <p:ph idx="3" type="title"/>
          </p:nvPr>
        </p:nvSpPr>
        <p:spPr>
          <a:xfrm>
            <a:off x="3403800" y="3477265"/>
            <a:ext cx="23364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3" name="Google Shape;843;p41"/>
          <p:cNvSpPr txBox="1"/>
          <p:nvPr>
            <p:ph idx="4" type="subTitle"/>
          </p:nvPr>
        </p:nvSpPr>
        <p:spPr>
          <a:xfrm>
            <a:off x="3644100" y="3817025"/>
            <a:ext cx="18558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44" name="Google Shape;844;p41"/>
          <p:cNvSpPr txBox="1"/>
          <p:nvPr>
            <p:ph idx="5" type="title"/>
          </p:nvPr>
        </p:nvSpPr>
        <p:spPr>
          <a:xfrm>
            <a:off x="6087600" y="3477265"/>
            <a:ext cx="2336400" cy="439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45" name="Google Shape;845;p41"/>
          <p:cNvSpPr txBox="1"/>
          <p:nvPr>
            <p:ph idx="6" type="subTitle"/>
          </p:nvPr>
        </p:nvSpPr>
        <p:spPr>
          <a:xfrm>
            <a:off x="6279000" y="3817025"/>
            <a:ext cx="19536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46" name="Google Shape;846;p41"/>
          <p:cNvSpPr txBox="1"/>
          <p:nvPr>
            <p:ph hasCustomPrompt="1" idx="7" type="title"/>
          </p:nvPr>
        </p:nvSpPr>
        <p:spPr>
          <a:xfrm>
            <a:off x="1004700" y="2694014"/>
            <a:ext cx="1767000" cy="61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847" name="Google Shape;847;p41"/>
          <p:cNvSpPr txBox="1"/>
          <p:nvPr>
            <p:ph hasCustomPrompt="1" idx="8" type="title"/>
          </p:nvPr>
        </p:nvSpPr>
        <p:spPr>
          <a:xfrm>
            <a:off x="3688500" y="2694014"/>
            <a:ext cx="1767000" cy="61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848" name="Google Shape;848;p41"/>
          <p:cNvSpPr txBox="1"/>
          <p:nvPr>
            <p:ph hasCustomPrompt="1" idx="9" type="title"/>
          </p:nvPr>
        </p:nvSpPr>
        <p:spPr>
          <a:xfrm>
            <a:off x="6372300" y="2694014"/>
            <a:ext cx="1767000" cy="61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800"/>
              <a:buNone/>
              <a:defRPr sz="4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pic>
        <p:nvPicPr>
          <p:cNvPr id="849" name="Google Shape;849;p41"/>
          <p:cNvPicPr preferRelativeResize="0"/>
          <p:nvPr/>
        </p:nvPicPr>
        <p:blipFill>
          <a:blip r:embed="rId2">
            <a:alphaModFix/>
          </a:blip>
          <a:stretch>
            <a:fillRect/>
          </a:stretch>
        </p:blipFill>
        <p:spPr>
          <a:xfrm>
            <a:off x="8549421" y="4339646"/>
            <a:ext cx="775715" cy="527700"/>
          </a:xfrm>
          <a:prstGeom prst="rect">
            <a:avLst/>
          </a:prstGeom>
          <a:noFill/>
          <a:ln>
            <a:noFill/>
          </a:ln>
        </p:spPr>
      </p:pic>
      <p:pic>
        <p:nvPicPr>
          <p:cNvPr id="850" name="Google Shape;850;p41"/>
          <p:cNvPicPr preferRelativeResize="0"/>
          <p:nvPr/>
        </p:nvPicPr>
        <p:blipFill>
          <a:blip r:embed="rId2">
            <a:alphaModFix/>
          </a:blip>
          <a:stretch>
            <a:fillRect/>
          </a:stretch>
        </p:blipFill>
        <p:spPr>
          <a:xfrm>
            <a:off x="-461212" y="273313"/>
            <a:ext cx="1233875" cy="839375"/>
          </a:xfrm>
          <a:prstGeom prst="rect">
            <a:avLst/>
          </a:prstGeom>
          <a:noFill/>
          <a:ln>
            <a:noFill/>
          </a:ln>
        </p:spPr>
      </p:pic>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27">
    <p:spTree>
      <p:nvGrpSpPr>
        <p:cNvPr id="851" name="Shape 851"/>
        <p:cNvGrpSpPr/>
        <p:nvPr/>
      </p:nvGrpSpPr>
      <p:grpSpPr>
        <a:xfrm>
          <a:off x="0" y="0"/>
          <a:ext cx="0" cy="0"/>
          <a:chOff x="0" y="0"/>
          <a:chExt cx="0" cy="0"/>
        </a:xfrm>
      </p:grpSpPr>
      <p:sp>
        <p:nvSpPr>
          <p:cNvPr id="852" name="Google Shape;852;p42"/>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2"/>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2"/>
          <p:cNvSpPr/>
          <p:nvPr/>
        </p:nvSpPr>
        <p:spPr>
          <a:xfrm>
            <a:off x="7572545" y="16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2"/>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2"/>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2"/>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2"/>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2"/>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2"/>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2"/>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2"/>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2"/>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2"/>
          <p:cNvSpPr txBox="1"/>
          <p:nvPr>
            <p:ph hasCustomPrompt="1" type="title"/>
          </p:nvPr>
        </p:nvSpPr>
        <p:spPr>
          <a:xfrm>
            <a:off x="2278511" y="2018850"/>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solidFill>
                  <a:schemeClr val="lt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865" name="Google Shape;865;p42"/>
          <p:cNvSpPr txBox="1"/>
          <p:nvPr>
            <p:ph idx="1" type="subTitle"/>
          </p:nvPr>
        </p:nvSpPr>
        <p:spPr>
          <a:xfrm>
            <a:off x="2278511" y="2715900"/>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66" name="Google Shape;866;p42"/>
          <p:cNvSpPr txBox="1"/>
          <p:nvPr>
            <p:ph hasCustomPrompt="1" idx="2" type="title"/>
          </p:nvPr>
        </p:nvSpPr>
        <p:spPr>
          <a:xfrm>
            <a:off x="5023179" y="2012794"/>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867" name="Google Shape;867;p42"/>
          <p:cNvSpPr txBox="1"/>
          <p:nvPr>
            <p:ph idx="3" type="subTitle"/>
          </p:nvPr>
        </p:nvSpPr>
        <p:spPr>
          <a:xfrm>
            <a:off x="5023189" y="2709837"/>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868" name="Google Shape;868;p42"/>
          <p:cNvSpPr/>
          <p:nvPr/>
        </p:nvSpPr>
        <p:spPr>
          <a:xfrm flipH="1" rot="-198679">
            <a:off x="3102702" y="4610615"/>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2"/>
          <p:cNvSpPr/>
          <p:nvPr/>
        </p:nvSpPr>
        <p:spPr>
          <a:xfrm flipH="1" rot="4032399">
            <a:off x="5901743" y="467677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2"/>
          <p:cNvSpPr/>
          <p:nvPr/>
        </p:nvSpPr>
        <p:spPr>
          <a:xfrm flipH="1" rot="-5400000">
            <a:off x="8621528" y="1212515"/>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2"/>
          <p:cNvSpPr/>
          <p:nvPr/>
        </p:nvSpPr>
        <p:spPr>
          <a:xfrm flipH="1" rot="-5400000">
            <a:off x="8715792" y="2624895"/>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2"/>
          <p:cNvSpPr/>
          <p:nvPr/>
        </p:nvSpPr>
        <p:spPr>
          <a:xfrm flipH="1" rot="-5400000">
            <a:off x="836796" y="382970"/>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2"/>
          <p:cNvSpPr/>
          <p:nvPr/>
        </p:nvSpPr>
        <p:spPr>
          <a:xfrm flipH="1" rot="-684224">
            <a:off x="420499" y="3042741"/>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2"/>
          <p:cNvSpPr/>
          <p:nvPr/>
        </p:nvSpPr>
        <p:spPr>
          <a:xfrm flipH="1" rot="-5400000">
            <a:off x="4877114" y="4585284"/>
            <a:ext cx="8358" cy="4822"/>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2"/>
          <p:cNvSpPr/>
          <p:nvPr/>
        </p:nvSpPr>
        <p:spPr>
          <a:xfrm flipH="1" rot="-1747020">
            <a:off x="7853200" y="305435"/>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2"/>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2"/>
          <p:cNvSpPr txBox="1"/>
          <p:nvPr>
            <p:ph idx="4"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878" name="Google Shape;878;p42"/>
          <p:cNvPicPr preferRelativeResize="0"/>
          <p:nvPr/>
        </p:nvPicPr>
        <p:blipFill>
          <a:blip r:embed="rId2">
            <a:alphaModFix/>
          </a:blip>
          <a:stretch>
            <a:fillRect/>
          </a:stretch>
        </p:blipFill>
        <p:spPr>
          <a:xfrm rot="5400000">
            <a:off x="4285775" y="-912525"/>
            <a:ext cx="621800" cy="9884500"/>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4">
  <p:cSld name="CUSTOM_9_1">
    <p:spTree>
      <p:nvGrpSpPr>
        <p:cNvPr id="879" name="Shape 879"/>
        <p:cNvGrpSpPr/>
        <p:nvPr/>
      </p:nvGrpSpPr>
      <p:grpSpPr>
        <a:xfrm>
          <a:off x="0" y="0"/>
          <a:ext cx="0" cy="0"/>
          <a:chOff x="0" y="0"/>
          <a:chExt cx="0" cy="0"/>
        </a:xfrm>
      </p:grpSpPr>
      <p:pic>
        <p:nvPicPr>
          <p:cNvPr id="880" name="Google Shape;880;p43"/>
          <p:cNvPicPr preferRelativeResize="0"/>
          <p:nvPr/>
        </p:nvPicPr>
        <p:blipFill>
          <a:blip r:embed="rId2">
            <a:alphaModFix/>
          </a:blip>
          <a:stretch>
            <a:fillRect/>
          </a:stretch>
        </p:blipFill>
        <p:spPr>
          <a:xfrm flipH="1">
            <a:off x="7846155" y="97058"/>
            <a:ext cx="775715" cy="527700"/>
          </a:xfrm>
          <a:prstGeom prst="rect">
            <a:avLst/>
          </a:prstGeom>
          <a:noFill/>
          <a:ln>
            <a:noFill/>
          </a:ln>
        </p:spPr>
      </p:pic>
      <p:pic>
        <p:nvPicPr>
          <p:cNvPr id="881" name="Google Shape;881;p43"/>
          <p:cNvPicPr preferRelativeResize="0"/>
          <p:nvPr/>
        </p:nvPicPr>
        <p:blipFill>
          <a:blip r:embed="rId3">
            <a:alphaModFix/>
          </a:blip>
          <a:stretch>
            <a:fillRect/>
          </a:stretch>
        </p:blipFill>
        <p:spPr>
          <a:xfrm flipH="1">
            <a:off x="7846141" y="304592"/>
            <a:ext cx="1519097" cy="811141"/>
          </a:xfrm>
          <a:prstGeom prst="rect">
            <a:avLst/>
          </a:prstGeom>
          <a:noFill/>
          <a:ln>
            <a:noFill/>
          </a:ln>
        </p:spPr>
      </p:pic>
      <p:grpSp>
        <p:nvGrpSpPr>
          <p:cNvPr id="882" name="Google Shape;882;p43"/>
          <p:cNvGrpSpPr/>
          <p:nvPr/>
        </p:nvGrpSpPr>
        <p:grpSpPr>
          <a:xfrm flipH="1">
            <a:off x="324402" y="93506"/>
            <a:ext cx="8309939" cy="4958668"/>
            <a:chOff x="442145" y="93506"/>
            <a:chExt cx="8309939" cy="4958668"/>
          </a:xfrm>
        </p:grpSpPr>
        <p:sp>
          <p:nvSpPr>
            <p:cNvPr id="883" name="Google Shape;883;p43"/>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3"/>
            <p:cNvSpPr/>
            <p:nvPr/>
          </p:nvSpPr>
          <p:spPr>
            <a:xfrm>
              <a:off x="8610895" y="21371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3"/>
            <p:cNvSpPr/>
            <p:nvPr/>
          </p:nvSpPr>
          <p:spPr>
            <a:xfrm>
              <a:off x="5988920" y="4862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3"/>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3"/>
            <p:cNvSpPr/>
            <p:nvPr/>
          </p:nvSpPr>
          <p:spPr>
            <a:xfrm>
              <a:off x="6544045" y="935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3"/>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3"/>
            <p:cNvSpPr/>
            <p:nvPr/>
          </p:nvSpPr>
          <p:spPr>
            <a:xfrm rot="5400000">
              <a:off x="498726" y="3237703"/>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3"/>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3"/>
            <p:cNvSpPr/>
            <p:nvPr/>
          </p:nvSpPr>
          <p:spPr>
            <a:xfrm rot="684164">
              <a:off x="8497547" y="510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3"/>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 name="Google Shape;893;p43"/>
          <p:cNvSpPr txBox="1"/>
          <p:nvPr>
            <p:ph type="title"/>
          </p:nvPr>
        </p:nvSpPr>
        <p:spPr>
          <a:xfrm>
            <a:off x="720000" y="528038"/>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94" name="Google Shape;894;p43"/>
          <p:cNvSpPr txBox="1"/>
          <p:nvPr>
            <p:ph idx="2" type="title"/>
          </p:nvPr>
        </p:nvSpPr>
        <p:spPr>
          <a:xfrm>
            <a:off x="4662500" y="1668525"/>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95" name="Google Shape;895;p43"/>
          <p:cNvSpPr txBox="1"/>
          <p:nvPr>
            <p:ph idx="1" type="subTitle"/>
          </p:nvPr>
        </p:nvSpPr>
        <p:spPr>
          <a:xfrm>
            <a:off x="6126600" y="1689976"/>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96" name="Google Shape;896;p43"/>
          <p:cNvSpPr txBox="1"/>
          <p:nvPr>
            <p:ph idx="3" type="title"/>
          </p:nvPr>
        </p:nvSpPr>
        <p:spPr>
          <a:xfrm>
            <a:off x="4662500" y="3786625"/>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97" name="Google Shape;897;p43"/>
          <p:cNvSpPr txBox="1"/>
          <p:nvPr>
            <p:ph idx="4" type="subTitle"/>
          </p:nvPr>
        </p:nvSpPr>
        <p:spPr>
          <a:xfrm>
            <a:off x="6126600" y="2749032"/>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98" name="Google Shape;898;p43"/>
          <p:cNvSpPr txBox="1"/>
          <p:nvPr>
            <p:ph idx="5" type="title"/>
          </p:nvPr>
        </p:nvSpPr>
        <p:spPr>
          <a:xfrm>
            <a:off x="4662500" y="2727581"/>
            <a:ext cx="13824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000"/>
              <a:buNone/>
              <a:defRPr sz="20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899" name="Google Shape;899;p43"/>
          <p:cNvSpPr txBox="1"/>
          <p:nvPr>
            <p:ph idx="6" type="subTitle"/>
          </p:nvPr>
        </p:nvSpPr>
        <p:spPr>
          <a:xfrm>
            <a:off x="6126600" y="3808076"/>
            <a:ext cx="19536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00" name="Google Shape;900;p43"/>
          <p:cNvSpPr txBox="1"/>
          <p:nvPr>
            <p:ph hasCustomPrompt="1" idx="7" type="title"/>
          </p:nvPr>
        </p:nvSpPr>
        <p:spPr>
          <a:xfrm>
            <a:off x="1111000" y="162532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901" name="Google Shape;901;p43"/>
          <p:cNvSpPr txBox="1"/>
          <p:nvPr>
            <p:ph hasCustomPrompt="1" idx="8" type="title"/>
          </p:nvPr>
        </p:nvSpPr>
        <p:spPr>
          <a:xfrm>
            <a:off x="1111133" y="268437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
        <p:nvSpPr>
          <p:cNvPr id="902" name="Google Shape;902;p43"/>
          <p:cNvSpPr txBox="1"/>
          <p:nvPr>
            <p:ph hasCustomPrompt="1" idx="9" type="title"/>
          </p:nvPr>
        </p:nvSpPr>
        <p:spPr>
          <a:xfrm>
            <a:off x="1111000" y="3743425"/>
            <a:ext cx="1086000" cy="614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sz="3000"/>
            </a:lvl1pPr>
            <a:lvl2pPr lvl="1" rtl="0" algn="ctr">
              <a:spcBef>
                <a:spcPts val="0"/>
              </a:spcBef>
              <a:spcAft>
                <a:spcPts val="0"/>
              </a:spcAft>
              <a:buClr>
                <a:schemeClr val="accent2"/>
              </a:buClr>
              <a:buSzPts val="4800"/>
              <a:buNone/>
              <a:defRPr sz="4800">
                <a:solidFill>
                  <a:schemeClr val="accent2"/>
                </a:solidFill>
              </a:defRPr>
            </a:lvl2pPr>
            <a:lvl3pPr lvl="2" rtl="0" algn="ctr">
              <a:spcBef>
                <a:spcPts val="0"/>
              </a:spcBef>
              <a:spcAft>
                <a:spcPts val="0"/>
              </a:spcAft>
              <a:buClr>
                <a:schemeClr val="accent2"/>
              </a:buClr>
              <a:buSzPts val="4800"/>
              <a:buNone/>
              <a:defRPr sz="4800">
                <a:solidFill>
                  <a:schemeClr val="accent2"/>
                </a:solidFill>
              </a:defRPr>
            </a:lvl3pPr>
            <a:lvl4pPr lvl="3" rtl="0" algn="ctr">
              <a:spcBef>
                <a:spcPts val="0"/>
              </a:spcBef>
              <a:spcAft>
                <a:spcPts val="0"/>
              </a:spcAft>
              <a:buClr>
                <a:schemeClr val="accent2"/>
              </a:buClr>
              <a:buSzPts val="4800"/>
              <a:buNone/>
              <a:defRPr sz="4800">
                <a:solidFill>
                  <a:schemeClr val="accent2"/>
                </a:solidFill>
              </a:defRPr>
            </a:lvl4pPr>
            <a:lvl5pPr lvl="4" rtl="0" algn="ctr">
              <a:spcBef>
                <a:spcPts val="0"/>
              </a:spcBef>
              <a:spcAft>
                <a:spcPts val="0"/>
              </a:spcAft>
              <a:buClr>
                <a:schemeClr val="accent2"/>
              </a:buClr>
              <a:buSzPts val="4800"/>
              <a:buNone/>
              <a:defRPr sz="4800">
                <a:solidFill>
                  <a:schemeClr val="accent2"/>
                </a:solidFill>
              </a:defRPr>
            </a:lvl5pPr>
            <a:lvl6pPr lvl="5" rtl="0" algn="ctr">
              <a:spcBef>
                <a:spcPts val="0"/>
              </a:spcBef>
              <a:spcAft>
                <a:spcPts val="0"/>
              </a:spcAft>
              <a:buClr>
                <a:schemeClr val="accent2"/>
              </a:buClr>
              <a:buSzPts val="4800"/>
              <a:buNone/>
              <a:defRPr sz="4800">
                <a:solidFill>
                  <a:schemeClr val="accent2"/>
                </a:solidFill>
              </a:defRPr>
            </a:lvl6pPr>
            <a:lvl7pPr lvl="6" rtl="0" algn="ctr">
              <a:spcBef>
                <a:spcPts val="0"/>
              </a:spcBef>
              <a:spcAft>
                <a:spcPts val="0"/>
              </a:spcAft>
              <a:buClr>
                <a:schemeClr val="accent2"/>
              </a:buClr>
              <a:buSzPts val="4800"/>
              <a:buNone/>
              <a:defRPr sz="4800">
                <a:solidFill>
                  <a:schemeClr val="accent2"/>
                </a:solidFill>
              </a:defRPr>
            </a:lvl7pPr>
            <a:lvl8pPr lvl="7" rtl="0" algn="ctr">
              <a:spcBef>
                <a:spcPts val="0"/>
              </a:spcBef>
              <a:spcAft>
                <a:spcPts val="0"/>
              </a:spcAft>
              <a:buClr>
                <a:schemeClr val="accent2"/>
              </a:buClr>
              <a:buSzPts val="4800"/>
              <a:buNone/>
              <a:defRPr sz="4800">
                <a:solidFill>
                  <a:schemeClr val="accent2"/>
                </a:solidFill>
              </a:defRPr>
            </a:lvl8pPr>
            <a:lvl9pPr lvl="8" rtl="0" algn="ctr">
              <a:spcBef>
                <a:spcPts val="0"/>
              </a:spcBef>
              <a:spcAft>
                <a:spcPts val="0"/>
              </a:spcAft>
              <a:buClr>
                <a:schemeClr val="accent2"/>
              </a:buClr>
              <a:buSzPts val="4800"/>
              <a:buNone/>
              <a:defRPr sz="4800">
                <a:solidFill>
                  <a:schemeClr val="accent2"/>
                </a:solidFill>
              </a:defRPr>
            </a:lvl9pPr>
          </a:lstStyle>
          <a:p>
            <a:r>
              <a:t>xx%</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5">
  <p:cSld name="CUSTOM_31">
    <p:spTree>
      <p:nvGrpSpPr>
        <p:cNvPr id="903" name="Shape 903"/>
        <p:cNvGrpSpPr/>
        <p:nvPr/>
      </p:nvGrpSpPr>
      <p:grpSpPr>
        <a:xfrm>
          <a:off x="0" y="0"/>
          <a:ext cx="0" cy="0"/>
          <a:chOff x="0" y="0"/>
          <a:chExt cx="0" cy="0"/>
        </a:xfrm>
      </p:grpSpPr>
      <p:sp>
        <p:nvSpPr>
          <p:cNvPr id="904" name="Google Shape;904;p44"/>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4"/>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4"/>
          <p:cNvSpPr/>
          <p:nvPr/>
        </p:nvSpPr>
        <p:spPr>
          <a:xfrm>
            <a:off x="461070" y="3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4"/>
          <p:cNvSpPr/>
          <p:nvPr/>
        </p:nvSpPr>
        <p:spPr>
          <a:xfrm>
            <a:off x="7229395" y="47185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4"/>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4"/>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4"/>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4"/>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4"/>
          <p:cNvSpPr/>
          <p:nvPr/>
        </p:nvSpPr>
        <p:spPr>
          <a:xfrm rot="684164">
            <a:off x="420497" y="110736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4"/>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4"/>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4"/>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4"/>
          <p:cNvSpPr txBox="1"/>
          <p:nvPr>
            <p:ph hasCustomPrompt="1" type="title"/>
          </p:nvPr>
        </p:nvSpPr>
        <p:spPr>
          <a:xfrm>
            <a:off x="719105" y="2323650"/>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solidFill>
                  <a:schemeClr val="lt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917" name="Google Shape;917;p44"/>
          <p:cNvSpPr txBox="1"/>
          <p:nvPr>
            <p:ph idx="1" type="subTitle"/>
          </p:nvPr>
        </p:nvSpPr>
        <p:spPr>
          <a:xfrm>
            <a:off x="719105" y="3020700"/>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18" name="Google Shape;918;p44"/>
          <p:cNvSpPr txBox="1"/>
          <p:nvPr>
            <p:ph hasCustomPrompt="1" idx="2" type="title"/>
          </p:nvPr>
        </p:nvSpPr>
        <p:spPr>
          <a:xfrm>
            <a:off x="2671749" y="2317594"/>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919" name="Google Shape;919;p44"/>
          <p:cNvSpPr txBox="1"/>
          <p:nvPr>
            <p:ph idx="3" type="subTitle"/>
          </p:nvPr>
        </p:nvSpPr>
        <p:spPr>
          <a:xfrm>
            <a:off x="2671749" y="3014637"/>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20" name="Google Shape;920;p44"/>
          <p:cNvSpPr/>
          <p:nvPr/>
        </p:nvSpPr>
        <p:spPr>
          <a:xfrm flipH="1" rot="-198691">
            <a:off x="3102700" y="461061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4"/>
          <p:cNvSpPr/>
          <p:nvPr/>
        </p:nvSpPr>
        <p:spPr>
          <a:xfrm flipH="1" rot="4032455">
            <a:off x="5901744" y="46767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4"/>
          <p:cNvSpPr/>
          <p:nvPr/>
        </p:nvSpPr>
        <p:spPr>
          <a:xfrm flipH="1" rot="-5400000">
            <a:off x="8621528" y="1212515"/>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4"/>
          <p:cNvSpPr/>
          <p:nvPr/>
        </p:nvSpPr>
        <p:spPr>
          <a:xfrm flipH="1" rot="-5400000">
            <a:off x="8715792" y="2624895"/>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4"/>
          <p:cNvSpPr/>
          <p:nvPr/>
        </p:nvSpPr>
        <p:spPr>
          <a:xfrm flipH="1" rot="-5400000">
            <a:off x="836796" y="382970"/>
            <a:ext cx="104048"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4"/>
          <p:cNvSpPr/>
          <p:nvPr/>
        </p:nvSpPr>
        <p:spPr>
          <a:xfrm flipH="1" rot="-684164">
            <a:off x="420497" y="30427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4"/>
          <p:cNvSpPr/>
          <p:nvPr/>
        </p:nvSpPr>
        <p:spPr>
          <a:xfrm flipH="1" rot="-5400000">
            <a:off x="4877114" y="4585284"/>
            <a:ext cx="8358" cy="4822"/>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4"/>
          <p:cNvSpPr/>
          <p:nvPr/>
        </p:nvSpPr>
        <p:spPr>
          <a:xfrm flipH="1" rot="-1746969">
            <a:off x="7853198" y="305435"/>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4"/>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4"/>
          <p:cNvSpPr txBox="1"/>
          <p:nvPr>
            <p:ph idx="4"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pic>
        <p:nvPicPr>
          <p:cNvPr id="930" name="Google Shape;930;p44"/>
          <p:cNvPicPr preferRelativeResize="0"/>
          <p:nvPr/>
        </p:nvPicPr>
        <p:blipFill>
          <a:blip r:embed="rId2">
            <a:alphaModFix/>
          </a:blip>
          <a:stretch>
            <a:fillRect/>
          </a:stretch>
        </p:blipFill>
        <p:spPr>
          <a:xfrm rot="5400000">
            <a:off x="4285775" y="-912525"/>
            <a:ext cx="621800" cy="9884500"/>
          </a:xfrm>
          <a:prstGeom prst="rect">
            <a:avLst/>
          </a:prstGeom>
          <a:noFill/>
          <a:ln>
            <a:noFill/>
          </a:ln>
        </p:spPr>
      </p:pic>
      <p:sp>
        <p:nvSpPr>
          <p:cNvPr id="931" name="Google Shape;931;p44"/>
          <p:cNvSpPr txBox="1"/>
          <p:nvPr>
            <p:ph hasCustomPrompt="1" idx="5" type="title"/>
          </p:nvPr>
        </p:nvSpPr>
        <p:spPr>
          <a:xfrm>
            <a:off x="4629946" y="2320068"/>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solidFill>
                  <a:schemeClr val="dk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932" name="Google Shape;932;p44"/>
          <p:cNvSpPr txBox="1"/>
          <p:nvPr>
            <p:ph idx="6" type="subTitle"/>
          </p:nvPr>
        </p:nvSpPr>
        <p:spPr>
          <a:xfrm>
            <a:off x="4629946" y="3017118"/>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 name="Google Shape;933;p44"/>
          <p:cNvSpPr txBox="1"/>
          <p:nvPr>
            <p:ph hasCustomPrompt="1" idx="7" type="title"/>
          </p:nvPr>
        </p:nvSpPr>
        <p:spPr>
          <a:xfrm>
            <a:off x="6582585" y="2314013"/>
            <a:ext cx="1842300" cy="697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200"/>
              <a:buNone/>
              <a:defRPr sz="4800">
                <a:solidFill>
                  <a:schemeClr val="accent2"/>
                </a:solidFill>
              </a:defRPr>
            </a:lvl1pPr>
            <a:lvl2pPr lvl="1" rtl="0">
              <a:spcBef>
                <a:spcPts val="0"/>
              </a:spcBef>
              <a:spcAft>
                <a:spcPts val="0"/>
              </a:spcAft>
              <a:buSzPts val="6200"/>
              <a:buNone/>
              <a:defRPr sz="6200"/>
            </a:lvl2pPr>
            <a:lvl3pPr lvl="2" rtl="0">
              <a:spcBef>
                <a:spcPts val="0"/>
              </a:spcBef>
              <a:spcAft>
                <a:spcPts val="0"/>
              </a:spcAft>
              <a:buSzPts val="6200"/>
              <a:buNone/>
              <a:defRPr sz="6200"/>
            </a:lvl3pPr>
            <a:lvl4pPr lvl="3" rtl="0">
              <a:spcBef>
                <a:spcPts val="0"/>
              </a:spcBef>
              <a:spcAft>
                <a:spcPts val="0"/>
              </a:spcAft>
              <a:buSzPts val="6200"/>
              <a:buNone/>
              <a:defRPr sz="6200"/>
            </a:lvl4pPr>
            <a:lvl5pPr lvl="4" rtl="0">
              <a:spcBef>
                <a:spcPts val="0"/>
              </a:spcBef>
              <a:spcAft>
                <a:spcPts val="0"/>
              </a:spcAft>
              <a:buSzPts val="6200"/>
              <a:buNone/>
              <a:defRPr sz="6200"/>
            </a:lvl5pPr>
            <a:lvl6pPr lvl="5" rtl="0">
              <a:spcBef>
                <a:spcPts val="0"/>
              </a:spcBef>
              <a:spcAft>
                <a:spcPts val="0"/>
              </a:spcAft>
              <a:buSzPts val="6200"/>
              <a:buNone/>
              <a:defRPr sz="6200"/>
            </a:lvl6pPr>
            <a:lvl7pPr lvl="6" rtl="0">
              <a:spcBef>
                <a:spcPts val="0"/>
              </a:spcBef>
              <a:spcAft>
                <a:spcPts val="0"/>
              </a:spcAft>
              <a:buSzPts val="6200"/>
              <a:buNone/>
              <a:defRPr sz="6200"/>
            </a:lvl7pPr>
            <a:lvl8pPr lvl="7" rtl="0">
              <a:spcBef>
                <a:spcPts val="0"/>
              </a:spcBef>
              <a:spcAft>
                <a:spcPts val="0"/>
              </a:spcAft>
              <a:buSzPts val="6200"/>
              <a:buNone/>
              <a:defRPr sz="6200"/>
            </a:lvl8pPr>
            <a:lvl9pPr lvl="8" rtl="0">
              <a:spcBef>
                <a:spcPts val="0"/>
              </a:spcBef>
              <a:spcAft>
                <a:spcPts val="0"/>
              </a:spcAft>
              <a:buSzPts val="6200"/>
              <a:buNone/>
              <a:defRPr sz="6200"/>
            </a:lvl9pPr>
          </a:lstStyle>
          <a:p>
            <a:r>
              <a:t>xx%</a:t>
            </a:r>
          </a:p>
        </p:txBody>
      </p:sp>
      <p:sp>
        <p:nvSpPr>
          <p:cNvPr id="934" name="Google Shape;934;p44"/>
          <p:cNvSpPr txBox="1"/>
          <p:nvPr>
            <p:ph idx="8" type="subTitle"/>
          </p:nvPr>
        </p:nvSpPr>
        <p:spPr>
          <a:xfrm>
            <a:off x="6582595" y="3011055"/>
            <a:ext cx="1842300" cy="571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7">
    <p:spTree>
      <p:nvGrpSpPr>
        <p:cNvPr id="935" name="Shape 935"/>
        <p:cNvGrpSpPr/>
        <p:nvPr/>
      </p:nvGrpSpPr>
      <p:grpSpPr>
        <a:xfrm>
          <a:off x="0" y="0"/>
          <a:ext cx="0" cy="0"/>
          <a:chOff x="0" y="0"/>
          <a:chExt cx="0" cy="0"/>
        </a:xfrm>
      </p:grpSpPr>
      <p:pic>
        <p:nvPicPr>
          <p:cNvPr id="936" name="Google Shape;936;p45"/>
          <p:cNvPicPr preferRelativeResize="0"/>
          <p:nvPr/>
        </p:nvPicPr>
        <p:blipFill>
          <a:blip r:embed="rId2">
            <a:alphaModFix/>
          </a:blip>
          <a:stretch>
            <a:fillRect/>
          </a:stretch>
        </p:blipFill>
        <p:spPr>
          <a:xfrm rot="-9000047">
            <a:off x="7408613" y="-284744"/>
            <a:ext cx="2686774" cy="1268699"/>
          </a:xfrm>
          <a:prstGeom prst="rect">
            <a:avLst/>
          </a:prstGeom>
          <a:noFill/>
          <a:ln>
            <a:noFill/>
          </a:ln>
        </p:spPr>
      </p:pic>
      <p:sp>
        <p:nvSpPr>
          <p:cNvPr id="937" name="Google Shape;937;p45"/>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938" name="Google Shape;938;p45"/>
          <p:cNvGrpSpPr/>
          <p:nvPr/>
        </p:nvGrpSpPr>
        <p:grpSpPr>
          <a:xfrm rot="5400000">
            <a:off x="2178720" y="-1610434"/>
            <a:ext cx="4685168" cy="8382444"/>
            <a:chOff x="539247" y="-768404"/>
            <a:chExt cx="3587968" cy="6419393"/>
          </a:xfrm>
        </p:grpSpPr>
        <p:sp>
          <p:nvSpPr>
            <p:cNvPr id="939" name="Google Shape;939;p45"/>
            <p:cNvSpPr/>
            <p:nvPr/>
          </p:nvSpPr>
          <p:spPr>
            <a:xfrm rot="-5201321">
              <a:off x="1472868" y="-722810"/>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5"/>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5"/>
            <p:cNvSpPr/>
            <p:nvPr/>
          </p:nvSpPr>
          <p:spPr>
            <a:xfrm>
              <a:off x="2668993" y="546494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5"/>
            <p:cNvSpPr/>
            <p:nvPr/>
          </p:nvSpPr>
          <p:spPr>
            <a:xfrm>
              <a:off x="3487907" y="5564539"/>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5"/>
            <p:cNvSpPr/>
            <p:nvPr/>
          </p:nvSpPr>
          <p:spPr>
            <a:xfrm rot="-4715776">
              <a:off x="3943663" y="-78902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5"/>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5"/>
            <p:cNvSpPr/>
            <p:nvPr/>
          </p:nvSpPr>
          <p:spPr>
            <a:xfrm rot="-3652980">
              <a:off x="567200" y="503746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 name="Google Shape;946;p45"/>
          <p:cNvSpPr/>
          <p:nvPr/>
        </p:nvSpPr>
        <p:spPr>
          <a:xfrm rot="198691">
            <a:off x="6410955" y="4744553"/>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 name="Google Shape;947;p45"/>
          <p:cNvGrpSpPr/>
          <p:nvPr/>
        </p:nvGrpSpPr>
        <p:grpSpPr>
          <a:xfrm>
            <a:off x="401875" y="673563"/>
            <a:ext cx="209350" cy="585425"/>
            <a:chOff x="-909975" y="1733900"/>
            <a:chExt cx="209350" cy="585425"/>
          </a:xfrm>
        </p:grpSpPr>
        <p:sp>
          <p:nvSpPr>
            <p:cNvPr id="948" name="Google Shape;948;p45"/>
            <p:cNvSpPr/>
            <p:nvPr/>
          </p:nvSpPr>
          <p:spPr>
            <a:xfrm>
              <a:off x="-814900" y="1879750"/>
              <a:ext cx="101750" cy="141875"/>
            </a:xfrm>
            <a:custGeom>
              <a:rect b="b" l="l" r="r" t="t"/>
              <a:pathLst>
                <a:path extrusionOk="0" h="5675" w="4070">
                  <a:moveTo>
                    <a:pt x="1868" y="2238"/>
                  </a:moveTo>
                  <a:cubicBezTo>
                    <a:pt x="1902" y="2238"/>
                    <a:pt x="1902" y="2272"/>
                    <a:pt x="1935" y="2305"/>
                  </a:cubicBezTo>
                  <a:cubicBezTo>
                    <a:pt x="1868" y="2339"/>
                    <a:pt x="1835" y="2339"/>
                    <a:pt x="1802" y="2339"/>
                  </a:cubicBezTo>
                  <a:cubicBezTo>
                    <a:pt x="1802" y="2339"/>
                    <a:pt x="1802" y="2305"/>
                    <a:pt x="1802" y="2272"/>
                  </a:cubicBezTo>
                  <a:cubicBezTo>
                    <a:pt x="1802" y="2238"/>
                    <a:pt x="1835" y="2238"/>
                    <a:pt x="1868" y="2238"/>
                  </a:cubicBezTo>
                  <a:close/>
                  <a:moveTo>
                    <a:pt x="1535" y="2939"/>
                  </a:moveTo>
                  <a:cubicBezTo>
                    <a:pt x="1535" y="2972"/>
                    <a:pt x="1568" y="3006"/>
                    <a:pt x="1568" y="3039"/>
                  </a:cubicBezTo>
                  <a:cubicBezTo>
                    <a:pt x="1535" y="3039"/>
                    <a:pt x="1535" y="3039"/>
                    <a:pt x="1535" y="3072"/>
                  </a:cubicBezTo>
                  <a:cubicBezTo>
                    <a:pt x="1501" y="3039"/>
                    <a:pt x="1501" y="3006"/>
                    <a:pt x="1501" y="2972"/>
                  </a:cubicBezTo>
                  <a:cubicBezTo>
                    <a:pt x="1501" y="2972"/>
                    <a:pt x="1535" y="2972"/>
                    <a:pt x="1535" y="2939"/>
                  </a:cubicBezTo>
                  <a:close/>
                  <a:moveTo>
                    <a:pt x="1885" y="0"/>
                  </a:moveTo>
                  <a:cubicBezTo>
                    <a:pt x="1869" y="0"/>
                    <a:pt x="1852" y="1"/>
                    <a:pt x="1835" y="4"/>
                  </a:cubicBezTo>
                  <a:cubicBezTo>
                    <a:pt x="1601" y="4"/>
                    <a:pt x="1501" y="204"/>
                    <a:pt x="1468" y="437"/>
                  </a:cubicBezTo>
                  <a:cubicBezTo>
                    <a:pt x="1468" y="471"/>
                    <a:pt x="1501" y="537"/>
                    <a:pt x="1501" y="571"/>
                  </a:cubicBezTo>
                  <a:cubicBezTo>
                    <a:pt x="1535" y="604"/>
                    <a:pt x="1568" y="604"/>
                    <a:pt x="1635" y="637"/>
                  </a:cubicBezTo>
                  <a:cubicBezTo>
                    <a:pt x="1568" y="637"/>
                    <a:pt x="1535" y="671"/>
                    <a:pt x="1468" y="671"/>
                  </a:cubicBezTo>
                  <a:cubicBezTo>
                    <a:pt x="1468" y="704"/>
                    <a:pt x="1435" y="737"/>
                    <a:pt x="1435" y="737"/>
                  </a:cubicBezTo>
                  <a:cubicBezTo>
                    <a:pt x="1234" y="1705"/>
                    <a:pt x="834" y="2539"/>
                    <a:pt x="34" y="3139"/>
                  </a:cubicBezTo>
                  <a:cubicBezTo>
                    <a:pt x="0" y="3139"/>
                    <a:pt x="0" y="3172"/>
                    <a:pt x="0" y="3206"/>
                  </a:cubicBezTo>
                  <a:cubicBezTo>
                    <a:pt x="0" y="3573"/>
                    <a:pt x="200" y="3673"/>
                    <a:pt x="501" y="3740"/>
                  </a:cubicBezTo>
                  <a:cubicBezTo>
                    <a:pt x="667" y="3773"/>
                    <a:pt x="834" y="3873"/>
                    <a:pt x="1001" y="3973"/>
                  </a:cubicBezTo>
                  <a:cubicBezTo>
                    <a:pt x="1435" y="4173"/>
                    <a:pt x="1468" y="4607"/>
                    <a:pt x="1635" y="4974"/>
                  </a:cubicBezTo>
                  <a:cubicBezTo>
                    <a:pt x="1768" y="5274"/>
                    <a:pt x="1935" y="5541"/>
                    <a:pt x="2235" y="5674"/>
                  </a:cubicBezTo>
                  <a:cubicBezTo>
                    <a:pt x="2669" y="5574"/>
                    <a:pt x="2702" y="5241"/>
                    <a:pt x="2736" y="4874"/>
                  </a:cubicBezTo>
                  <a:cubicBezTo>
                    <a:pt x="2802" y="4273"/>
                    <a:pt x="2936" y="3706"/>
                    <a:pt x="3503" y="3306"/>
                  </a:cubicBezTo>
                  <a:cubicBezTo>
                    <a:pt x="4070" y="2906"/>
                    <a:pt x="4003" y="2472"/>
                    <a:pt x="3436" y="2072"/>
                  </a:cubicBezTo>
                  <a:cubicBezTo>
                    <a:pt x="3169" y="1905"/>
                    <a:pt x="2936" y="1705"/>
                    <a:pt x="2736" y="1505"/>
                  </a:cubicBezTo>
                  <a:cubicBezTo>
                    <a:pt x="2435" y="1204"/>
                    <a:pt x="2235" y="871"/>
                    <a:pt x="2235" y="404"/>
                  </a:cubicBezTo>
                  <a:cubicBezTo>
                    <a:pt x="2235" y="217"/>
                    <a:pt x="2119" y="0"/>
                    <a:pt x="18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5"/>
            <p:cNvSpPr/>
            <p:nvPr/>
          </p:nvSpPr>
          <p:spPr>
            <a:xfrm>
              <a:off x="-898300" y="1733900"/>
              <a:ext cx="81750" cy="139275"/>
            </a:xfrm>
            <a:custGeom>
              <a:rect b="b" l="l" r="r" t="t"/>
              <a:pathLst>
                <a:path extrusionOk="0" h="5571" w="3270">
                  <a:moveTo>
                    <a:pt x="2235" y="2068"/>
                  </a:moveTo>
                  <a:cubicBezTo>
                    <a:pt x="2202" y="2168"/>
                    <a:pt x="2202" y="2235"/>
                    <a:pt x="2202" y="2302"/>
                  </a:cubicBezTo>
                  <a:lnTo>
                    <a:pt x="2135" y="2302"/>
                  </a:lnTo>
                  <a:lnTo>
                    <a:pt x="2135" y="2068"/>
                  </a:lnTo>
                  <a:close/>
                  <a:moveTo>
                    <a:pt x="1468" y="2035"/>
                  </a:moveTo>
                  <a:cubicBezTo>
                    <a:pt x="1568" y="2168"/>
                    <a:pt x="1635" y="2268"/>
                    <a:pt x="1735" y="2402"/>
                  </a:cubicBezTo>
                  <a:cubicBezTo>
                    <a:pt x="1710" y="2404"/>
                    <a:pt x="1688" y="2405"/>
                    <a:pt x="1667" y="2405"/>
                  </a:cubicBezTo>
                  <a:cubicBezTo>
                    <a:pt x="1411" y="2405"/>
                    <a:pt x="1468" y="2220"/>
                    <a:pt x="1468" y="2035"/>
                  </a:cubicBezTo>
                  <a:close/>
                  <a:moveTo>
                    <a:pt x="2069" y="2802"/>
                  </a:moveTo>
                  <a:cubicBezTo>
                    <a:pt x="2102" y="2835"/>
                    <a:pt x="2135" y="2869"/>
                    <a:pt x="2169" y="2869"/>
                  </a:cubicBezTo>
                  <a:cubicBezTo>
                    <a:pt x="2169" y="2902"/>
                    <a:pt x="2135" y="2935"/>
                    <a:pt x="2135" y="2935"/>
                  </a:cubicBezTo>
                  <a:cubicBezTo>
                    <a:pt x="2102" y="2935"/>
                    <a:pt x="2069" y="2902"/>
                    <a:pt x="2069" y="2902"/>
                  </a:cubicBezTo>
                  <a:cubicBezTo>
                    <a:pt x="2035" y="2869"/>
                    <a:pt x="2069" y="2835"/>
                    <a:pt x="2069" y="2802"/>
                  </a:cubicBezTo>
                  <a:close/>
                  <a:moveTo>
                    <a:pt x="1468" y="4236"/>
                  </a:moveTo>
                  <a:cubicBezTo>
                    <a:pt x="1468" y="4236"/>
                    <a:pt x="1502" y="4236"/>
                    <a:pt x="1502" y="4270"/>
                  </a:cubicBezTo>
                  <a:lnTo>
                    <a:pt x="1435" y="4270"/>
                  </a:lnTo>
                  <a:cubicBezTo>
                    <a:pt x="1435" y="4270"/>
                    <a:pt x="1402" y="4270"/>
                    <a:pt x="1402" y="4236"/>
                  </a:cubicBezTo>
                  <a:close/>
                  <a:moveTo>
                    <a:pt x="1535" y="0"/>
                  </a:moveTo>
                  <a:cubicBezTo>
                    <a:pt x="1435" y="33"/>
                    <a:pt x="1335" y="100"/>
                    <a:pt x="1301" y="200"/>
                  </a:cubicBezTo>
                  <a:cubicBezTo>
                    <a:pt x="1235" y="367"/>
                    <a:pt x="1201" y="567"/>
                    <a:pt x="1168" y="767"/>
                  </a:cubicBezTo>
                  <a:cubicBezTo>
                    <a:pt x="1101" y="1134"/>
                    <a:pt x="1035" y="1501"/>
                    <a:pt x="935" y="1868"/>
                  </a:cubicBezTo>
                  <a:cubicBezTo>
                    <a:pt x="768" y="2335"/>
                    <a:pt x="401" y="2635"/>
                    <a:pt x="34" y="2902"/>
                  </a:cubicBezTo>
                  <a:cubicBezTo>
                    <a:pt x="1" y="3269"/>
                    <a:pt x="134" y="3536"/>
                    <a:pt x="434" y="3636"/>
                  </a:cubicBezTo>
                  <a:cubicBezTo>
                    <a:pt x="801" y="3736"/>
                    <a:pt x="935" y="4003"/>
                    <a:pt x="1035" y="4303"/>
                  </a:cubicBezTo>
                  <a:cubicBezTo>
                    <a:pt x="1168" y="4603"/>
                    <a:pt x="1268" y="4870"/>
                    <a:pt x="1368" y="5170"/>
                  </a:cubicBezTo>
                  <a:cubicBezTo>
                    <a:pt x="1435" y="5304"/>
                    <a:pt x="1502" y="5437"/>
                    <a:pt x="1568" y="5571"/>
                  </a:cubicBezTo>
                  <a:cubicBezTo>
                    <a:pt x="2035" y="5404"/>
                    <a:pt x="2069" y="5371"/>
                    <a:pt x="2102" y="4970"/>
                  </a:cubicBezTo>
                  <a:cubicBezTo>
                    <a:pt x="2135" y="4437"/>
                    <a:pt x="2269" y="3936"/>
                    <a:pt x="2669" y="3536"/>
                  </a:cubicBezTo>
                  <a:cubicBezTo>
                    <a:pt x="2803" y="3369"/>
                    <a:pt x="2936" y="3169"/>
                    <a:pt x="3069" y="3002"/>
                  </a:cubicBezTo>
                  <a:cubicBezTo>
                    <a:pt x="3270" y="2802"/>
                    <a:pt x="3203" y="2602"/>
                    <a:pt x="3036" y="2402"/>
                  </a:cubicBezTo>
                  <a:cubicBezTo>
                    <a:pt x="2903" y="2302"/>
                    <a:pt x="2803" y="2235"/>
                    <a:pt x="2669" y="2168"/>
                  </a:cubicBezTo>
                  <a:cubicBezTo>
                    <a:pt x="2402" y="2001"/>
                    <a:pt x="2235" y="1801"/>
                    <a:pt x="2135" y="1501"/>
                  </a:cubicBezTo>
                  <a:cubicBezTo>
                    <a:pt x="2069" y="1234"/>
                    <a:pt x="2002" y="934"/>
                    <a:pt x="1935" y="634"/>
                  </a:cubicBezTo>
                  <a:cubicBezTo>
                    <a:pt x="1902" y="467"/>
                    <a:pt x="1869" y="300"/>
                    <a:pt x="1802" y="167"/>
                  </a:cubicBezTo>
                  <a:cubicBezTo>
                    <a:pt x="1768" y="100"/>
                    <a:pt x="1635" y="0"/>
                    <a:pt x="1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5"/>
            <p:cNvSpPr/>
            <p:nvPr/>
          </p:nvSpPr>
          <p:spPr>
            <a:xfrm>
              <a:off x="-909975" y="2074125"/>
              <a:ext cx="84250" cy="107750"/>
            </a:xfrm>
            <a:custGeom>
              <a:rect b="b" l="l" r="r" t="t"/>
              <a:pathLst>
                <a:path extrusionOk="0" h="4310" w="3370">
                  <a:moveTo>
                    <a:pt x="1568" y="2870"/>
                  </a:moveTo>
                  <a:lnTo>
                    <a:pt x="1835" y="3003"/>
                  </a:lnTo>
                  <a:cubicBezTo>
                    <a:pt x="1802" y="3036"/>
                    <a:pt x="1768" y="3070"/>
                    <a:pt x="1735" y="3103"/>
                  </a:cubicBezTo>
                  <a:cubicBezTo>
                    <a:pt x="1635" y="3070"/>
                    <a:pt x="1568" y="3036"/>
                    <a:pt x="1468" y="2970"/>
                  </a:cubicBezTo>
                  <a:cubicBezTo>
                    <a:pt x="1502" y="2936"/>
                    <a:pt x="1535" y="2903"/>
                    <a:pt x="1568" y="2870"/>
                  </a:cubicBezTo>
                  <a:close/>
                  <a:moveTo>
                    <a:pt x="1602" y="1"/>
                  </a:moveTo>
                  <a:cubicBezTo>
                    <a:pt x="1535" y="1"/>
                    <a:pt x="1502" y="1"/>
                    <a:pt x="1468" y="34"/>
                  </a:cubicBezTo>
                  <a:cubicBezTo>
                    <a:pt x="1435" y="201"/>
                    <a:pt x="1368" y="334"/>
                    <a:pt x="1335" y="501"/>
                  </a:cubicBezTo>
                  <a:cubicBezTo>
                    <a:pt x="1201" y="1235"/>
                    <a:pt x="935" y="1835"/>
                    <a:pt x="334" y="2269"/>
                  </a:cubicBezTo>
                  <a:cubicBezTo>
                    <a:pt x="1" y="2503"/>
                    <a:pt x="34" y="2870"/>
                    <a:pt x="401" y="3003"/>
                  </a:cubicBezTo>
                  <a:cubicBezTo>
                    <a:pt x="768" y="3170"/>
                    <a:pt x="1135" y="3337"/>
                    <a:pt x="1502" y="3503"/>
                  </a:cubicBezTo>
                  <a:cubicBezTo>
                    <a:pt x="1468" y="3537"/>
                    <a:pt x="1468" y="3537"/>
                    <a:pt x="1435" y="3570"/>
                  </a:cubicBezTo>
                  <a:cubicBezTo>
                    <a:pt x="1502" y="3770"/>
                    <a:pt x="1535" y="3970"/>
                    <a:pt x="1635" y="4137"/>
                  </a:cubicBezTo>
                  <a:cubicBezTo>
                    <a:pt x="1665" y="4197"/>
                    <a:pt x="1774" y="4309"/>
                    <a:pt x="1868" y="4309"/>
                  </a:cubicBezTo>
                  <a:cubicBezTo>
                    <a:pt x="1880" y="4309"/>
                    <a:pt x="1891" y="4307"/>
                    <a:pt x="1902" y="4304"/>
                  </a:cubicBezTo>
                  <a:cubicBezTo>
                    <a:pt x="2002" y="4304"/>
                    <a:pt x="2069" y="4170"/>
                    <a:pt x="2102" y="4070"/>
                  </a:cubicBezTo>
                  <a:cubicBezTo>
                    <a:pt x="2235" y="3703"/>
                    <a:pt x="2336" y="3303"/>
                    <a:pt x="2502" y="2970"/>
                  </a:cubicBezTo>
                  <a:cubicBezTo>
                    <a:pt x="2602" y="2769"/>
                    <a:pt x="2836" y="2569"/>
                    <a:pt x="3036" y="2403"/>
                  </a:cubicBezTo>
                  <a:cubicBezTo>
                    <a:pt x="3270" y="2269"/>
                    <a:pt x="3370" y="2136"/>
                    <a:pt x="3303" y="1869"/>
                  </a:cubicBezTo>
                  <a:cubicBezTo>
                    <a:pt x="2936" y="1802"/>
                    <a:pt x="2636" y="1669"/>
                    <a:pt x="2369" y="1368"/>
                  </a:cubicBezTo>
                  <a:cubicBezTo>
                    <a:pt x="2102" y="1068"/>
                    <a:pt x="1935" y="701"/>
                    <a:pt x="1835" y="301"/>
                  </a:cubicBezTo>
                  <a:cubicBezTo>
                    <a:pt x="1802" y="201"/>
                    <a:pt x="1668" y="101"/>
                    <a:pt x="16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5"/>
            <p:cNvSpPr/>
            <p:nvPr/>
          </p:nvSpPr>
          <p:spPr>
            <a:xfrm>
              <a:off x="-773200" y="2232450"/>
              <a:ext cx="72575" cy="86875"/>
            </a:xfrm>
            <a:custGeom>
              <a:rect b="b" l="l" r="r" t="t"/>
              <a:pathLst>
                <a:path extrusionOk="0" h="3475" w="2903">
                  <a:moveTo>
                    <a:pt x="1501" y="2107"/>
                  </a:moveTo>
                  <a:cubicBezTo>
                    <a:pt x="1501" y="2141"/>
                    <a:pt x="1535" y="2141"/>
                    <a:pt x="1535" y="2174"/>
                  </a:cubicBezTo>
                  <a:cubicBezTo>
                    <a:pt x="1535" y="2174"/>
                    <a:pt x="1501" y="2207"/>
                    <a:pt x="1501" y="2207"/>
                  </a:cubicBezTo>
                  <a:cubicBezTo>
                    <a:pt x="1501" y="2174"/>
                    <a:pt x="1468" y="2174"/>
                    <a:pt x="1468" y="2141"/>
                  </a:cubicBezTo>
                  <a:cubicBezTo>
                    <a:pt x="1468" y="2141"/>
                    <a:pt x="1501" y="2107"/>
                    <a:pt x="1501" y="2107"/>
                  </a:cubicBezTo>
                  <a:close/>
                  <a:moveTo>
                    <a:pt x="1358" y="0"/>
                  </a:moveTo>
                  <a:cubicBezTo>
                    <a:pt x="1349" y="0"/>
                    <a:pt x="1342" y="2"/>
                    <a:pt x="1334" y="6"/>
                  </a:cubicBezTo>
                  <a:cubicBezTo>
                    <a:pt x="1234" y="39"/>
                    <a:pt x="1134" y="106"/>
                    <a:pt x="1068" y="206"/>
                  </a:cubicBezTo>
                  <a:cubicBezTo>
                    <a:pt x="1001" y="406"/>
                    <a:pt x="1001" y="639"/>
                    <a:pt x="901" y="806"/>
                  </a:cubicBezTo>
                  <a:cubicBezTo>
                    <a:pt x="634" y="1106"/>
                    <a:pt x="334" y="1407"/>
                    <a:pt x="0" y="1740"/>
                  </a:cubicBezTo>
                  <a:cubicBezTo>
                    <a:pt x="0" y="1874"/>
                    <a:pt x="167" y="1907"/>
                    <a:pt x="334" y="1974"/>
                  </a:cubicBezTo>
                  <a:cubicBezTo>
                    <a:pt x="801" y="2107"/>
                    <a:pt x="1134" y="2407"/>
                    <a:pt x="1201" y="2908"/>
                  </a:cubicBezTo>
                  <a:cubicBezTo>
                    <a:pt x="1234" y="3075"/>
                    <a:pt x="1301" y="3241"/>
                    <a:pt x="1401" y="3475"/>
                  </a:cubicBezTo>
                  <a:cubicBezTo>
                    <a:pt x="1768" y="3241"/>
                    <a:pt x="1701" y="2941"/>
                    <a:pt x="1768" y="2708"/>
                  </a:cubicBezTo>
                  <a:cubicBezTo>
                    <a:pt x="1868" y="2241"/>
                    <a:pt x="2068" y="1874"/>
                    <a:pt x="2602" y="1774"/>
                  </a:cubicBezTo>
                  <a:cubicBezTo>
                    <a:pt x="2702" y="1740"/>
                    <a:pt x="2802" y="1607"/>
                    <a:pt x="2902" y="1507"/>
                  </a:cubicBezTo>
                  <a:cubicBezTo>
                    <a:pt x="2802" y="1407"/>
                    <a:pt x="2702" y="1273"/>
                    <a:pt x="2602" y="1240"/>
                  </a:cubicBezTo>
                  <a:cubicBezTo>
                    <a:pt x="2035" y="1106"/>
                    <a:pt x="1701" y="773"/>
                    <a:pt x="1535" y="206"/>
                  </a:cubicBezTo>
                  <a:cubicBezTo>
                    <a:pt x="1535" y="116"/>
                    <a:pt x="1428" y="0"/>
                    <a:pt x="13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5"/>
            <p:cNvSpPr/>
            <p:nvPr/>
          </p:nvSpPr>
          <p:spPr>
            <a:xfrm>
              <a:off x="-778225" y="1894000"/>
              <a:ext cx="4200" cy="2525"/>
            </a:xfrm>
            <a:custGeom>
              <a:rect b="b" l="l" r="r" t="t"/>
              <a:pathLst>
                <a:path extrusionOk="0" h="101" w="168">
                  <a:moveTo>
                    <a:pt x="34" y="1"/>
                  </a:moveTo>
                  <a:cubicBezTo>
                    <a:pt x="34" y="34"/>
                    <a:pt x="1" y="67"/>
                    <a:pt x="1" y="101"/>
                  </a:cubicBezTo>
                  <a:cubicBezTo>
                    <a:pt x="68" y="101"/>
                    <a:pt x="101" y="67"/>
                    <a:pt x="168" y="67"/>
                  </a:cubicBezTo>
                  <a:cubicBezTo>
                    <a:pt x="101" y="34"/>
                    <a:pt x="68" y="34"/>
                    <a:pt x="34" y="1"/>
                  </a:cubicBezTo>
                  <a:close/>
                </a:path>
              </a:pathLst>
            </a:custGeom>
            <a:solidFill>
              <a:srgbClr val="F9FA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5"/>
            <p:cNvSpPr/>
            <p:nvPr/>
          </p:nvSpPr>
          <p:spPr>
            <a:xfrm>
              <a:off x="-769875" y="1935700"/>
              <a:ext cx="3350" cy="2525"/>
            </a:xfrm>
            <a:custGeom>
              <a:rect b="b" l="l" r="r" t="t"/>
              <a:pathLst>
                <a:path extrusionOk="0" h="101" w="134">
                  <a:moveTo>
                    <a:pt x="67" y="0"/>
                  </a:moveTo>
                  <a:cubicBezTo>
                    <a:pt x="34" y="0"/>
                    <a:pt x="1" y="0"/>
                    <a:pt x="1" y="34"/>
                  </a:cubicBezTo>
                  <a:cubicBezTo>
                    <a:pt x="1" y="67"/>
                    <a:pt x="1" y="101"/>
                    <a:pt x="1" y="101"/>
                  </a:cubicBezTo>
                  <a:cubicBezTo>
                    <a:pt x="34" y="101"/>
                    <a:pt x="67" y="101"/>
                    <a:pt x="134" y="67"/>
                  </a:cubicBezTo>
                  <a:cubicBezTo>
                    <a:pt x="101" y="34"/>
                    <a:pt x="101" y="0"/>
                    <a:pt x="67" y="0"/>
                  </a:cubicBezTo>
                  <a:close/>
                </a:path>
              </a:pathLst>
            </a:custGeom>
            <a:solidFill>
              <a:srgbClr val="FAFB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5"/>
            <p:cNvSpPr/>
            <p:nvPr/>
          </p:nvSpPr>
          <p:spPr>
            <a:xfrm>
              <a:off x="-777375" y="1953200"/>
              <a:ext cx="1700" cy="3375"/>
            </a:xfrm>
            <a:custGeom>
              <a:rect b="b" l="l" r="r" t="t"/>
              <a:pathLst>
                <a:path extrusionOk="0" h="135" w="68">
                  <a:moveTo>
                    <a:pt x="34" y="1"/>
                  </a:moveTo>
                  <a:cubicBezTo>
                    <a:pt x="34" y="34"/>
                    <a:pt x="0" y="34"/>
                    <a:pt x="0" y="34"/>
                  </a:cubicBezTo>
                  <a:cubicBezTo>
                    <a:pt x="0" y="68"/>
                    <a:pt x="0" y="101"/>
                    <a:pt x="34" y="134"/>
                  </a:cubicBezTo>
                  <a:lnTo>
                    <a:pt x="67" y="101"/>
                  </a:lnTo>
                  <a:cubicBezTo>
                    <a:pt x="67" y="68"/>
                    <a:pt x="34" y="34"/>
                    <a:pt x="34" y="1"/>
                  </a:cubicBezTo>
                  <a:close/>
                </a:path>
              </a:pathLst>
            </a:custGeom>
            <a:solidFill>
              <a:srgbClr val="FCFD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5"/>
            <p:cNvSpPr/>
            <p:nvPr/>
          </p:nvSpPr>
          <p:spPr>
            <a:xfrm>
              <a:off x="-863025" y="1784750"/>
              <a:ext cx="8125" cy="9300"/>
            </a:xfrm>
            <a:custGeom>
              <a:rect b="b" l="l" r="r" t="t"/>
              <a:pathLst>
                <a:path extrusionOk="0" h="372" w="325">
                  <a:moveTo>
                    <a:pt x="57" y="1"/>
                  </a:moveTo>
                  <a:cubicBezTo>
                    <a:pt x="57" y="186"/>
                    <a:pt x="0" y="371"/>
                    <a:pt x="256" y="371"/>
                  </a:cubicBezTo>
                  <a:cubicBezTo>
                    <a:pt x="277" y="371"/>
                    <a:pt x="299" y="370"/>
                    <a:pt x="324" y="368"/>
                  </a:cubicBezTo>
                  <a:cubicBezTo>
                    <a:pt x="224" y="234"/>
                    <a:pt x="157" y="134"/>
                    <a:pt x="57" y="1"/>
                  </a:cubicBezTo>
                  <a:close/>
                </a:path>
              </a:pathLst>
            </a:custGeom>
            <a:solidFill>
              <a:srgbClr val="F149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5"/>
            <p:cNvSpPr/>
            <p:nvPr/>
          </p:nvSpPr>
          <p:spPr>
            <a:xfrm>
              <a:off x="-844925" y="1785600"/>
              <a:ext cx="2525" cy="5850"/>
            </a:xfrm>
            <a:custGeom>
              <a:rect b="b" l="l" r="r" t="t"/>
              <a:pathLst>
                <a:path extrusionOk="0" h="234" w="101">
                  <a:moveTo>
                    <a:pt x="0" y="0"/>
                  </a:moveTo>
                  <a:lnTo>
                    <a:pt x="0" y="234"/>
                  </a:lnTo>
                  <a:lnTo>
                    <a:pt x="67" y="234"/>
                  </a:lnTo>
                  <a:cubicBezTo>
                    <a:pt x="67" y="167"/>
                    <a:pt x="67" y="100"/>
                    <a:pt x="100" y="0"/>
                  </a:cubicBezTo>
                  <a:close/>
                </a:path>
              </a:pathLst>
            </a:custGeom>
            <a:solidFill>
              <a:srgbClr val="EE19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5"/>
            <p:cNvSpPr/>
            <p:nvPr/>
          </p:nvSpPr>
          <p:spPr>
            <a:xfrm>
              <a:off x="-847425" y="1803950"/>
              <a:ext cx="3350" cy="3350"/>
            </a:xfrm>
            <a:custGeom>
              <a:rect b="b" l="l" r="r" t="t"/>
              <a:pathLst>
                <a:path extrusionOk="0" h="134" w="134">
                  <a:moveTo>
                    <a:pt x="34" y="0"/>
                  </a:moveTo>
                  <a:cubicBezTo>
                    <a:pt x="34" y="33"/>
                    <a:pt x="0" y="67"/>
                    <a:pt x="34" y="100"/>
                  </a:cubicBezTo>
                  <a:cubicBezTo>
                    <a:pt x="34" y="100"/>
                    <a:pt x="67" y="133"/>
                    <a:pt x="100" y="133"/>
                  </a:cubicBezTo>
                  <a:cubicBezTo>
                    <a:pt x="100" y="133"/>
                    <a:pt x="134" y="100"/>
                    <a:pt x="134" y="67"/>
                  </a:cubicBezTo>
                  <a:cubicBezTo>
                    <a:pt x="100" y="67"/>
                    <a:pt x="67" y="33"/>
                    <a:pt x="34" y="0"/>
                  </a:cubicBezTo>
                  <a:close/>
                </a:path>
              </a:pathLst>
            </a:custGeom>
            <a:solidFill>
              <a:srgbClr val="ED18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5"/>
            <p:cNvSpPr/>
            <p:nvPr/>
          </p:nvSpPr>
          <p:spPr>
            <a:xfrm>
              <a:off x="-863275" y="1839800"/>
              <a:ext cx="2525" cy="850"/>
            </a:xfrm>
            <a:custGeom>
              <a:rect b="b" l="l" r="r" t="t"/>
              <a:pathLst>
                <a:path extrusionOk="0" h="34" w="101">
                  <a:moveTo>
                    <a:pt x="1" y="0"/>
                  </a:moveTo>
                  <a:cubicBezTo>
                    <a:pt x="1" y="34"/>
                    <a:pt x="34" y="34"/>
                    <a:pt x="34" y="34"/>
                  </a:cubicBezTo>
                  <a:lnTo>
                    <a:pt x="101" y="34"/>
                  </a:lnTo>
                  <a:cubicBezTo>
                    <a:pt x="101" y="0"/>
                    <a:pt x="67" y="0"/>
                    <a:pt x="67" y="0"/>
                  </a:cubicBezTo>
                  <a:close/>
                </a:path>
              </a:pathLst>
            </a:custGeom>
            <a:solidFill>
              <a:srgbClr val="EF22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5"/>
            <p:cNvSpPr/>
            <p:nvPr/>
          </p:nvSpPr>
          <p:spPr>
            <a:xfrm>
              <a:off x="-873275" y="2145850"/>
              <a:ext cx="9200" cy="5850"/>
            </a:xfrm>
            <a:custGeom>
              <a:rect b="b" l="l" r="r" t="t"/>
              <a:pathLst>
                <a:path extrusionOk="0" h="234" w="368">
                  <a:moveTo>
                    <a:pt x="100" y="1"/>
                  </a:moveTo>
                  <a:cubicBezTo>
                    <a:pt x="67" y="34"/>
                    <a:pt x="34" y="67"/>
                    <a:pt x="0" y="101"/>
                  </a:cubicBezTo>
                  <a:cubicBezTo>
                    <a:pt x="100" y="167"/>
                    <a:pt x="167" y="201"/>
                    <a:pt x="267" y="234"/>
                  </a:cubicBezTo>
                  <a:cubicBezTo>
                    <a:pt x="300" y="201"/>
                    <a:pt x="334" y="167"/>
                    <a:pt x="367" y="134"/>
                  </a:cubicBezTo>
                  <a:lnTo>
                    <a:pt x="100" y="1"/>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5"/>
            <p:cNvSpPr/>
            <p:nvPr/>
          </p:nvSpPr>
          <p:spPr>
            <a:xfrm>
              <a:off x="-866600" y="2149175"/>
              <a:ext cx="2525" cy="2525"/>
            </a:xfrm>
            <a:custGeom>
              <a:rect b="b" l="l" r="r" t="t"/>
              <a:pathLst>
                <a:path extrusionOk="0" h="101" w="101">
                  <a:moveTo>
                    <a:pt x="0" y="101"/>
                  </a:moveTo>
                  <a:cubicBezTo>
                    <a:pt x="33" y="68"/>
                    <a:pt x="67" y="34"/>
                    <a:pt x="100" y="1"/>
                  </a:cubicBezTo>
                  <a:cubicBezTo>
                    <a:pt x="67" y="34"/>
                    <a:pt x="33" y="68"/>
                    <a:pt x="0" y="101"/>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5"/>
            <p:cNvSpPr/>
            <p:nvPr/>
          </p:nvSpPr>
          <p:spPr>
            <a:xfrm>
              <a:off x="-736525" y="2285125"/>
              <a:ext cx="1700" cy="2525"/>
            </a:xfrm>
            <a:custGeom>
              <a:rect b="b" l="l" r="r" t="t"/>
              <a:pathLst>
                <a:path extrusionOk="0" h="101" w="68">
                  <a:moveTo>
                    <a:pt x="34" y="0"/>
                  </a:moveTo>
                  <a:cubicBezTo>
                    <a:pt x="34" y="0"/>
                    <a:pt x="1" y="34"/>
                    <a:pt x="1" y="34"/>
                  </a:cubicBezTo>
                  <a:cubicBezTo>
                    <a:pt x="1" y="67"/>
                    <a:pt x="34" y="67"/>
                    <a:pt x="34" y="100"/>
                  </a:cubicBezTo>
                  <a:cubicBezTo>
                    <a:pt x="34" y="100"/>
                    <a:pt x="68" y="67"/>
                    <a:pt x="68" y="67"/>
                  </a:cubicBezTo>
                  <a:cubicBezTo>
                    <a:pt x="68" y="34"/>
                    <a:pt x="34" y="34"/>
                    <a:pt x="34" y="0"/>
                  </a:cubicBezTo>
                  <a:close/>
                </a:path>
              </a:pathLst>
            </a:custGeom>
            <a:solidFill>
              <a:srgbClr val="389B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 name="Google Shape;962;p45"/>
          <p:cNvGrpSpPr/>
          <p:nvPr/>
        </p:nvGrpSpPr>
        <p:grpSpPr>
          <a:xfrm>
            <a:off x="8424000" y="2571738"/>
            <a:ext cx="255200" cy="365325"/>
            <a:chOff x="-2425225" y="2045875"/>
            <a:chExt cx="255200" cy="365325"/>
          </a:xfrm>
        </p:grpSpPr>
        <p:sp>
          <p:nvSpPr>
            <p:cNvPr id="963" name="Google Shape;963;p45"/>
            <p:cNvSpPr/>
            <p:nvPr/>
          </p:nvSpPr>
          <p:spPr>
            <a:xfrm>
              <a:off x="-2425225" y="2166700"/>
              <a:ext cx="17550" cy="14200"/>
            </a:xfrm>
            <a:custGeom>
              <a:rect b="b" l="l" r="r" t="t"/>
              <a:pathLst>
                <a:path extrusionOk="0" h="568" w="702">
                  <a:moveTo>
                    <a:pt x="701" y="0"/>
                  </a:moveTo>
                  <a:lnTo>
                    <a:pt x="1" y="267"/>
                  </a:lnTo>
                  <a:lnTo>
                    <a:pt x="1" y="568"/>
                  </a:lnTo>
                  <a:cubicBezTo>
                    <a:pt x="34" y="568"/>
                    <a:pt x="67" y="568"/>
                    <a:pt x="101" y="534"/>
                  </a:cubicBezTo>
                  <a:cubicBezTo>
                    <a:pt x="167" y="434"/>
                    <a:pt x="234" y="334"/>
                    <a:pt x="334" y="234"/>
                  </a:cubicBezTo>
                  <a:cubicBezTo>
                    <a:pt x="434" y="134"/>
                    <a:pt x="568" y="67"/>
                    <a:pt x="701" y="0"/>
                  </a:cubicBezTo>
                  <a:close/>
                </a:path>
              </a:pathLst>
            </a:custGeom>
            <a:solidFill>
              <a:srgbClr val="F3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5"/>
            <p:cNvSpPr/>
            <p:nvPr/>
          </p:nvSpPr>
          <p:spPr>
            <a:xfrm>
              <a:off x="-2285125" y="2045875"/>
              <a:ext cx="115100" cy="142525"/>
            </a:xfrm>
            <a:custGeom>
              <a:rect b="b" l="l" r="r" t="t"/>
              <a:pathLst>
                <a:path extrusionOk="0" h="5701" w="4604">
                  <a:moveTo>
                    <a:pt x="3670" y="2732"/>
                  </a:moveTo>
                  <a:cubicBezTo>
                    <a:pt x="3670" y="2765"/>
                    <a:pt x="3703" y="2799"/>
                    <a:pt x="3703" y="2832"/>
                  </a:cubicBezTo>
                  <a:cubicBezTo>
                    <a:pt x="3670" y="2832"/>
                    <a:pt x="3637" y="2832"/>
                    <a:pt x="3603" y="2865"/>
                  </a:cubicBezTo>
                  <a:cubicBezTo>
                    <a:pt x="3603" y="2832"/>
                    <a:pt x="3603" y="2799"/>
                    <a:pt x="3603" y="2799"/>
                  </a:cubicBezTo>
                  <a:cubicBezTo>
                    <a:pt x="3603" y="2765"/>
                    <a:pt x="3637" y="2765"/>
                    <a:pt x="3670" y="2732"/>
                  </a:cubicBezTo>
                  <a:close/>
                  <a:moveTo>
                    <a:pt x="2536" y="4066"/>
                  </a:moveTo>
                  <a:cubicBezTo>
                    <a:pt x="2569" y="4066"/>
                    <a:pt x="2602" y="4066"/>
                    <a:pt x="2636" y="4100"/>
                  </a:cubicBezTo>
                  <a:lnTo>
                    <a:pt x="2602" y="4133"/>
                  </a:lnTo>
                  <a:cubicBezTo>
                    <a:pt x="2569" y="4100"/>
                    <a:pt x="2536" y="4100"/>
                    <a:pt x="2502" y="4100"/>
                  </a:cubicBezTo>
                  <a:cubicBezTo>
                    <a:pt x="2536" y="4066"/>
                    <a:pt x="2536" y="4066"/>
                    <a:pt x="2536" y="4066"/>
                  </a:cubicBezTo>
                  <a:close/>
                  <a:moveTo>
                    <a:pt x="2116" y="1"/>
                  </a:moveTo>
                  <a:cubicBezTo>
                    <a:pt x="2000" y="1"/>
                    <a:pt x="1888" y="76"/>
                    <a:pt x="1802" y="230"/>
                  </a:cubicBezTo>
                  <a:cubicBezTo>
                    <a:pt x="1735" y="330"/>
                    <a:pt x="1735" y="497"/>
                    <a:pt x="1702" y="630"/>
                  </a:cubicBezTo>
                  <a:cubicBezTo>
                    <a:pt x="1635" y="931"/>
                    <a:pt x="1568" y="1231"/>
                    <a:pt x="1468" y="1498"/>
                  </a:cubicBezTo>
                  <a:cubicBezTo>
                    <a:pt x="1435" y="1665"/>
                    <a:pt x="1402" y="1798"/>
                    <a:pt x="1368" y="1898"/>
                  </a:cubicBezTo>
                  <a:cubicBezTo>
                    <a:pt x="1101" y="2132"/>
                    <a:pt x="868" y="2332"/>
                    <a:pt x="634" y="2565"/>
                  </a:cubicBezTo>
                  <a:cubicBezTo>
                    <a:pt x="434" y="2765"/>
                    <a:pt x="1" y="2799"/>
                    <a:pt x="101" y="3266"/>
                  </a:cubicBezTo>
                  <a:cubicBezTo>
                    <a:pt x="401" y="3432"/>
                    <a:pt x="701" y="3599"/>
                    <a:pt x="1001" y="3733"/>
                  </a:cubicBezTo>
                  <a:cubicBezTo>
                    <a:pt x="1101" y="3799"/>
                    <a:pt x="1201" y="3799"/>
                    <a:pt x="1268" y="3833"/>
                  </a:cubicBezTo>
                  <a:cubicBezTo>
                    <a:pt x="1835" y="4133"/>
                    <a:pt x="2035" y="4667"/>
                    <a:pt x="2169" y="5234"/>
                  </a:cubicBezTo>
                  <a:cubicBezTo>
                    <a:pt x="2236" y="5467"/>
                    <a:pt x="2269" y="5701"/>
                    <a:pt x="2569" y="5701"/>
                  </a:cubicBezTo>
                  <a:cubicBezTo>
                    <a:pt x="2869" y="5701"/>
                    <a:pt x="2836" y="5467"/>
                    <a:pt x="2903" y="5267"/>
                  </a:cubicBezTo>
                  <a:cubicBezTo>
                    <a:pt x="3036" y="4467"/>
                    <a:pt x="3270" y="3733"/>
                    <a:pt x="3937" y="3199"/>
                  </a:cubicBezTo>
                  <a:cubicBezTo>
                    <a:pt x="4070" y="3099"/>
                    <a:pt x="4170" y="2965"/>
                    <a:pt x="4304" y="2832"/>
                  </a:cubicBezTo>
                  <a:cubicBezTo>
                    <a:pt x="4604" y="2498"/>
                    <a:pt x="4537" y="2198"/>
                    <a:pt x="4104" y="2065"/>
                  </a:cubicBezTo>
                  <a:cubicBezTo>
                    <a:pt x="3436" y="1865"/>
                    <a:pt x="2903" y="1498"/>
                    <a:pt x="2703" y="797"/>
                  </a:cubicBezTo>
                  <a:cubicBezTo>
                    <a:pt x="2669" y="564"/>
                    <a:pt x="2536" y="364"/>
                    <a:pt x="2436" y="197"/>
                  </a:cubicBezTo>
                  <a:cubicBezTo>
                    <a:pt x="2339" y="67"/>
                    <a:pt x="2226" y="1"/>
                    <a:pt x="21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5"/>
            <p:cNvSpPr/>
            <p:nvPr/>
          </p:nvSpPr>
          <p:spPr>
            <a:xfrm>
              <a:off x="-2422725" y="2119175"/>
              <a:ext cx="102600" cy="119275"/>
            </a:xfrm>
            <a:custGeom>
              <a:rect b="b" l="l" r="r" t="t"/>
              <a:pathLst>
                <a:path extrusionOk="0" h="4771" w="4104">
                  <a:moveTo>
                    <a:pt x="1802" y="1434"/>
                  </a:moveTo>
                  <a:cubicBezTo>
                    <a:pt x="1835" y="1434"/>
                    <a:pt x="1869" y="1434"/>
                    <a:pt x="1902" y="1468"/>
                  </a:cubicBezTo>
                  <a:cubicBezTo>
                    <a:pt x="1869" y="1501"/>
                    <a:pt x="1869" y="1535"/>
                    <a:pt x="1869" y="1535"/>
                  </a:cubicBezTo>
                  <a:cubicBezTo>
                    <a:pt x="1835" y="1535"/>
                    <a:pt x="1802" y="1535"/>
                    <a:pt x="1769" y="1501"/>
                  </a:cubicBezTo>
                  <a:cubicBezTo>
                    <a:pt x="1769" y="1468"/>
                    <a:pt x="1769" y="1434"/>
                    <a:pt x="1802" y="1434"/>
                  </a:cubicBezTo>
                  <a:close/>
                  <a:moveTo>
                    <a:pt x="2736" y="2202"/>
                  </a:moveTo>
                  <a:cubicBezTo>
                    <a:pt x="2803" y="2202"/>
                    <a:pt x="2836" y="2235"/>
                    <a:pt x="2836" y="2235"/>
                  </a:cubicBezTo>
                  <a:cubicBezTo>
                    <a:pt x="2836" y="2268"/>
                    <a:pt x="2803" y="2302"/>
                    <a:pt x="2803" y="2335"/>
                  </a:cubicBezTo>
                  <a:cubicBezTo>
                    <a:pt x="2803" y="2335"/>
                    <a:pt x="2736" y="2302"/>
                    <a:pt x="2736" y="2302"/>
                  </a:cubicBezTo>
                  <a:cubicBezTo>
                    <a:pt x="2736" y="2268"/>
                    <a:pt x="2736" y="2235"/>
                    <a:pt x="2736" y="2202"/>
                  </a:cubicBezTo>
                  <a:close/>
                  <a:moveTo>
                    <a:pt x="2136" y="2869"/>
                  </a:moveTo>
                  <a:cubicBezTo>
                    <a:pt x="2169" y="2902"/>
                    <a:pt x="2169" y="2902"/>
                    <a:pt x="2202" y="2902"/>
                  </a:cubicBezTo>
                  <a:cubicBezTo>
                    <a:pt x="2169" y="2969"/>
                    <a:pt x="2169" y="3036"/>
                    <a:pt x="2136" y="3102"/>
                  </a:cubicBezTo>
                  <a:cubicBezTo>
                    <a:pt x="2102" y="3069"/>
                    <a:pt x="2069" y="3069"/>
                    <a:pt x="2035" y="3036"/>
                  </a:cubicBezTo>
                  <a:cubicBezTo>
                    <a:pt x="2069" y="3002"/>
                    <a:pt x="2102" y="2936"/>
                    <a:pt x="2136" y="2869"/>
                  </a:cubicBezTo>
                  <a:close/>
                  <a:moveTo>
                    <a:pt x="1902" y="0"/>
                  </a:moveTo>
                  <a:cubicBezTo>
                    <a:pt x="1769" y="0"/>
                    <a:pt x="1635" y="134"/>
                    <a:pt x="1535" y="234"/>
                  </a:cubicBezTo>
                  <a:cubicBezTo>
                    <a:pt x="1468" y="300"/>
                    <a:pt x="1502" y="434"/>
                    <a:pt x="1468" y="534"/>
                  </a:cubicBezTo>
                  <a:cubicBezTo>
                    <a:pt x="1335" y="1068"/>
                    <a:pt x="1101" y="1568"/>
                    <a:pt x="601" y="1901"/>
                  </a:cubicBezTo>
                  <a:cubicBezTo>
                    <a:pt x="468" y="1968"/>
                    <a:pt x="334" y="2035"/>
                    <a:pt x="234" y="2135"/>
                  </a:cubicBezTo>
                  <a:cubicBezTo>
                    <a:pt x="134" y="2235"/>
                    <a:pt x="67" y="2335"/>
                    <a:pt x="1" y="2435"/>
                  </a:cubicBezTo>
                  <a:cubicBezTo>
                    <a:pt x="134" y="2535"/>
                    <a:pt x="201" y="2669"/>
                    <a:pt x="334" y="2702"/>
                  </a:cubicBezTo>
                  <a:cubicBezTo>
                    <a:pt x="1135" y="2936"/>
                    <a:pt x="1602" y="3403"/>
                    <a:pt x="1702" y="4270"/>
                  </a:cubicBezTo>
                  <a:cubicBezTo>
                    <a:pt x="1735" y="4470"/>
                    <a:pt x="1802" y="4703"/>
                    <a:pt x="2069" y="4770"/>
                  </a:cubicBezTo>
                  <a:cubicBezTo>
                    <a:pt x="2436" y="4603"/>
                    <a:pt x="2336" y="4236"/>
                    <a:pt x="2402" y="3970"/>
                  </a:cubicBezTo>
                  <a:cubicBezTo>
                    <a:pt x="2569" y="3202"/>
                    <a:pt x="2836" y="2569"/>
                    <a:pt x="3703" y="2435"/>
                  </a:cubicBezTo>
                  <a:cubicBezTo>
                    <a:pt x="3737" y="2435"/>
                    <a:pt x="3770" y="2435"/>
                    <a:pt x="3803" y="2402"/>
                  </a:cubicBezTo>
                  <a:cubicBezTo>
                    <a:pt x="4070" y="2268"/>
                    <a:pt x="4104" y="1968"/>
                    <a:pt x="3837" y="1801"/>
                  </a:cubicBezTo>
                  <a:cubicBezTo>
                    <a:pt x="3737" y="1768"/>
                    <a:pt x="3670" y="1735"/>
                    <a:pt x="3570" y="1701"/>
                  </a:cubicBezTo>
                  <a:cubicBezTo>
                    <a:pt x="3136" y="1635"/>
                    <a:pt x="2803" y="1401"/>
                    <a:pt x="2536" y="1068"/>
                  </a:cubicBezTo>
                  <a:cubicBezTo>
                    <a:pt x="2302" y="834"/>
                    <a:pt x="2202" y="601"/>
                    <a:pt x="2169" y="267"/>
                  </a:cubicBezTo>
                  <a:cubicBezTo>
                    <a:pt x="2136" y="167"/>
                    <a:pt x="1969" y="0"/>
                    <a:pt x="1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5"/>
            <p:cNvSpPr/>
            <p:nvPr/>
          </p:nvSpPr>
          <p:spPr>
            <a:xfrm>
              <a:off x="-2296800" y="2303475"/>
              <a:ext cx="82575" cy="107725"/>
            </a:xfrm>
            <a:custGeom>
              <a:rect b="b" l="l" r="r" t="t"/>
              <a:pathLst>
                <a:path extrusionOk="0" h="4309" w="3303">
                  <a:moveTo>
                    <a:pt x="1702" y="1234"/>
                  </a:moveTo>
                  <a:cubicBezTo>
                    <a:pt x="1769" y="1268"/>
                    <a:pt x="1869" y="1334"/>
                    <a:pt x="1935" y="1368"/>
                  </a:cubicBezTo>
                  <a:cubicBezTo>
                    <a:pt x="1902" y="1401"/>
                    <a:pt x="1869" y="1434"/>
                    <a:pt x="1835" y="1501"/>
                  </a:cubicBezTo>
                  <a:lnTo>
                    <a:pt x="1602" y="1334"/>
                  </a:lnTo>
                  <a:cubicBezTo>
                    <a:pt x="1635" y="1301"/>
                    <a:pt x="1668" y="1268"/>
                    <a:pt x="1702" y="1234"/>
                  </a:cubicBezTo>
                  <a:close/>
                  <a:moveTo>
                    <a:pt x="1535" y="0"/>
                  </a:moveTo>
                  <a:cubicBezTo>
                    <a:pt x="1468" y="100"/>
                    <a:pt x="1335" y="200"/>
                    <a:pt x="1302" y="334"/>
                  </a:cubicBezTo>
                  <a:cubicBezTo>
                    <a:pt x="1135" y="701"/>
                    <a:pt x="1035" y="1101"/>
                    <a:pt x="868" y="1468"/>
                  </a:cubicBezTo>
                  <a:cubicBezTo>
                    <a:pt x="768" y="1668"/>
                    <a:pt x="568" y="1801"/>
                    <a:pt x="401" y="1935"/>
                  </a:cubicBezTo>
                  <a:cubicBezTo>
                    <a:pt x="167" y="2068"/>
                    <a:pt x="1" y="2202"/>
                    <a:pt x="134" y="2468"/>
                  </a:cubicBezTo>
                  <a:cubicBezTo>
                    <a:pt x="534" y="2535"/>
                    <a:pt x="868" y="2702"/>
                    <a:pt x="1068" y="3036"/>
                  </a:cubicBezTo>
                  <a:cubicBezTo>
                    <a:pt x="1268" y="3369"/>
                    <a:pt x="1435" y="3669"/>
                    <a:pt x="1568" y="4003"/>
                  </a:cubicBezTo>
                  <a:cubicBezTo>
                    <a:pt x="1628" y="4182"/>
                    <a:pt x="1688" y="4308"/>
                    <a:pt x="1892" y="4308"/>
                  </a:cubicBezTo>
                  <a:cubicBezTo>
                    <a:pt x="1916" y="4308"/>
                    <a:pt x="1941" y="4307"/>
                    <a:pt x="1969" y="4303"/>
                  </a:cubicBezTo>
                  <a:cubicBezTo>
                    <a:pt x="2135" y="3336"/>
                    <a:pt x="2369" y="2402"/>
                    <a:pt x="3303" y="1935"/>
                  </a:cubicBezTo>
                  <a:cubicBezTo>
                    <a:pt x="3270" y="1434"/>
                    <a:pt x="3236" y="1401"/>
                    <a:pt x="2769" y="1268"/>
                  </a:cubicBezTo>
                  <a:cubicBezTo>
                    <a:pt x="2336" y="1134"/>
                    <a:pt x="1969" y="1001"/>
                    <a:pt x="1935" y="500"/>
                  </a:cubicBezTo>
                  <a:cubicBezTo>
                    <a:pt x="1935" y="400"/>
                    <a:pt x="1869" y="300"/>
                    <a:pt x="1802" y="234"/>
                  </a:cubicBezTo>
                  <a:cubicBezTo>
                    <a:pt x="1735" y="133"/>
                    <a:pt x="1635" y="67"/>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5"/>
            <p:cNvSpPr/>
            <p:nvPr/>
          </p:nvSpPr>
          <p:spPr>
            <a:xfrm>
              <a:off x="-2195050" y="2114150"/>
              <a:ext cx="2525" cy="3375"/>
            </a:xfrm>
            <a:custGeom>
              <a:rect b="b" l="l" r="r" t="t"/>
              <a:pathLst>
                <a:path extrusionOk="0" h="135" w="101">
                  <a:moveTo>
                    <a:pt x="67" y="1"/>
                  </a:moveTo>
                  <a:cubicBezTo>
                    <a:pt x="34" y="34"/>
                    <a:pt x="0" y="34"/>
                    <a:pt x="0" y="68"/>
                  </a:cubicBezTo>
                  <a:cubicBezTo>
                    <a:pt x="0" y="68"/>
                    <a:pt x="0" y="101"/>
                    <a:pt x="0" y="134"/>
                  </a:cubicBezTo>
                  <a:cubicBezTo>
                    <a:pt x="34" y="101"/>
                    <a:pt x="67" y="101"/>
                    <a:pt x="100" y="101"/>
                  </a:cubicBezTo>
                  <a:cubicBezTo>
                    <a:pt x="100" y="68"/>
                    <a:pt x="67" y="34"/>
                    <a:pt x="67" y="1"/>
                  </a:cubicBezTo>
                  <a:close/>
                </a:path>
              </a:pathLst>
            </a:custGeom>
            <a:solidFill>
              <a:srgbClr val="FE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5"/>
            <p:cNvSpPr/>
            <p:nvPr/>
          </p:nvSpPr>
          <p:spPr>
            <a:xfrm>
              <a:off x="-2222575" y="2147525"/>
              <a:ext cx="3350" cy="1675"/>
            </a:xfrm>
            <a:custGeom>
              <a:rect b="b" l="l" r="r" t="t"/>
              <a:pathLst>
                <a:path extrusionOk="0" h="67" w="134">
                  <a:moveTo>
                    <a:pt x="34" y="0"/>
                  </a:moveTo>
                  <a:cubicBezTo>
                    <a:pt x="34" y="0"/>
                    <a:pt x="34" y="0"/>
                    <a:pt x="0" y="34"/>
                  </a:cubicBezTo>
                  <a:cubicBezTo>
                    <a:pt x="34" y="34"/>
                    <a:pt x="67" y="34"/>
                    <a:pt x="100" y="67"/>
                  </a:cubicBezTo>
                  <a:cubicBezTo>
                    <a:pt x="100" y="34"/>
                    <a:pt x="100" y="34"/>
                    <a:pt x="134" y="34"/>
                  </a:cubicBezTo>
                  <a:cubicBezTo>
                    <a:pt x="100" y="0"/>
                    <a:pt x="67" y="0"/>
                    <a:pt x="34" y="0"/>
                  </a:cubicBezTo>
                  <a:close/>
                </a:path>
              </a:pathLst>
            </a:custGeom>
            <a:solidFill>
              <a:srgbClr val="FEB8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5"/>
            <p:cNvSpPr/>
            <p:nvPr/>
          </p:nvSpPr>
          <p:spPr>
            <a:xfrm>
              <a:off x="-2371850" y="2190875"/>
              <a:ext cx="4200" cy="5875"/>
            </a:xfrm>
            <a:custGeom>
              <a:rect b="b" l="l" r="r" t="t"/>
              <a:pathLst>
                <a:path extrusionOk="0" h="235" w="168">
                  <a:moveTo>
                    <a:pt x="101" y="1"/>
                  </a:moveTo>
                  <a:cubicBezTo>
                    <a:pt x="67" y="68"/>
                    <a:pt x="34" y="134"/>
                    <a:pt x="0" y="168"/>
                  </a:cubicBezTo>
                  <a:cubicBezTo>
                    <a:pt x="34" y="201"/>
                    <a:pt x="67" y="201"/>
                    <a:pt x="101" y="234"/>
                  </a:cubicBezTo>
                  <a:cubicBezTo>
                    <a:pt x="134" y="168"/>
                    <a:pt x="134" y="101"/>
                    <a:pt x="167" y="34"/>
                  </a:cubicBezTo>
                  <a:cubicBezTo>
                    <a:pt x="134" y="34"/>
                    <a:pt x="134" y="34"/>
                    <a:pt x="101" y="1"/>
                  </a:cubicBezTo>
                  <a:close/>
                </a:path>
              </a:pathLst>
            </a:custGeom>
            <a:solidFill>
              <a:srgbClr val="389C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5"/>
            <p:cNvSpPr/>
            <p:nvPr/>
          </p:nvSpPr>
          <p:spPr>
            <a:xfrm>
              <a:off x="-2378525" y="2155025"/>
              <a:ext cx="3375" cy="2525"/>
            </a:xfrm>
            <a:custGeom>
              <a:rect b="b" l="l" r="r" t="t"/>
              <a:pathLst>
                <a:path extrusionOk="0" h="101" w="135">
                  <a:moveTo>
                    <a:pt x="34" y="0"/>
                  </a:moveTo>
                  <a:cubicBezTo>
                    <a:pt x="1" y="0"/>
                    <a:pt x="1" y="34"/>
                    <a:pt x="1" y="67"/>
                  </a:cubicBezTo>
                  <a:cubicBezTo>
                    <a:pt x="34" y="101"/>
                    <a:pt x="67" y="101"/>
                    <a:pt x="101" y="101"/>
                  </a:cubicBezTo>
                  <a:cubicBezTo>
                    <a:pt x="101" y="101"/>
                    <a:pt x="101" y="67"/>
                    <a:pt x="134" y="34"/>
                  </a:cubicBezTo>
                  <a:cubicBezTo>
                    <a:pt x="101" y="0"/>
                    <a:pt x="67" y="0"/>
                    <a:pt x="34" y="0"/>
                  </a:cubicBezTo>
                  <a:close/>
                </a:path>
              </a:pathLst>
            </a:custGeom>
            <a:solidFill>
              <a:srgbClr val="389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5"/>
            <p:cNvSpPr/>
            <p:nvPr/>
          </p:nvSpPr>
          <p:spPr>
            <a:xfrm>
              <a:off x="-2354350" y="2174200"/>
              <a:ext cx="2550" cy="3375"/>
            </a:xfrm>
            <a:custGeom>
              <a:rect b="b" l="l" r="r" t="t"/>
              <a:pathLst>
                <a:path extrusionOk="0" h="135" w="102">
                  <a:moveTo>
                    <a:pt x="1" y="1"/>
                  </a:moveTo>
                  <a:cubicBezTo>
                    <a:pt x="1" y="34"/>
                    <a:pt x="1" y="67"/>
                    <a:pt x="1" y="101"/>
                  </a:cubicBezTo>
                  <a:cubicBezTo>
                    <a:pt x="1" y="101"/>
                    <a:pt x="68" y="134"/>
                    <a:pt x="68" y="134"/>
                  </a:cubicBezTo>
                  <a:cubicBezTo>
                    <a:pt x="68" y="101"/>
                    <a:pt x="101" y="67"/>
                    <a:pt x="101" y="34"/>
                  </a:cubicBezTo>
                  <a:cubicBezTo>
                    <a:pt x="101" y="34"/>
                    <a:pt x="68" y="1"/>
                    <a:pt x="1" y="1"/>
                  </a:cubicBezTo>
                  <a:close/>
                </a:path>
              </a:pathLst>
            </a:custGeom>
            <a:solidFill>
              <a:srgbClr val="3599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5"/>
            <p:cNvSpPr/>
            <p:nvPr/>
          </p:nvSpPr>
          <p:spPr>
            <a:xfrm>
              <a:off x="-2256775" y="2334325"/>
              <a:ext cx="8375" cy="6700"/>
            </a:xfrm>
            <a:custGeom>
              <a:rect b="b" l="l" r="r" t="t"/>
              <a:pathLst>
                <a:path extrusionOk="0" h="268" w="335">
                  <a:moveTo>
                    <a:pt x="101" y="0"/>
                  </a:moveTo>
                  <a:cubicBezTo>
                    <a:pt x="67" y="34"/>
                    <a:pt x="34" y="67"/>
                    <a:pt x="1" y="100"/>
                  </a:cubicBezTo>
                  <a:lnTo>
                    <a:pt x="234" y="267"/>
                  </a:lnTo>
                  <a:cubicBezTo>
                    <a:pt x="268" y="200"/>
                    <a:pt x="301" y="167"/>
                    <a:pt x="334" y="134"/>
                  </a:cubicBezTo>
                  <a:lnTo>
                    <a:pt x="101" y="0"/>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5"/>
            <p:cNvSpPr/>
            <p:nvPr/>
          </p:nvSpPr>
          <p:spPr>
            <a:xfrm>
              <a:off x="-2256775" y="2334325"/>
              <a:ext cx="2525" cy="2525"/>
            </a:xfrm>
            <a:custGeom>
              <a:rect b="b" l="l" r="r" t="t"/>
              <a:pathLst>
                <a:path extrusionOk="0" h="101" w="101">
                  <a:moveTo>
                    <a:pt x="101" y="0"/>
                  </a:moveTo>
                  <a:cubicBezTo>
                    <a:pt x="67" y="34"/>
                    <a:pt x="34" y="67"/>
                    <a:pt x="1" y="100"/>
                  </a:cubicBezTo>
                  <a:cubicBezTo>
                    <a:pt x="34" y="67"/>
                    <a:pt x="67" y="34"/>
                    <a:pt x="101" y="0"/>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74" name="Google Shape;974;p45"/>
          <p:cNvPicPr preferRelativeResize="0"/>
          <p:nvPr/>
        </p:nvPicPr>
        <p:blipFill>
          <a:blip r:embed="rId3">
            <a:alphaModFix/>
          </a:blip>
          <a:stretch>
            <a:fillRect/>
          </a:stretch>
        </p:blipFill>
        <p:spPr>
          <a:xfrm>
            <a:off x="8424000" y="3264950"/>
            <a:ext cx="1444675" cy="759325"/>
          </a:xfrm>
          <a:prstGeom prst="rect">
            <a:avLst/>
          </a:prstGeom>
          <a:noFill/>
          <a:ln>
            <a:noFill/>
          </a:ln>
        </p:spPr>
      </p:pic>
      <p:pic>
        <p:nvPicPr>
          <p:cNvPr id="975" name="Google Shape;975;p45"/>
          <p:cNvPicPr preferRelativeResize="0"/>
          <p:nvPr/>
        </p:nvPicPr>
        <p:blipFill>
          <a:blip r:embed="rId3">
            <a:alphaModFix/>
          </a:blip>
          <a:stretch>
            <a:fillRect/>
          </a:stretch>
        </p:blipFill>
        <p:spPr>
          <a:xfrm>
            <a:off x="-288525" y="2193975"/>
            <a:ext cx="899750" cy="612075"/>
          </a:xfrm>
          <a:prstGeom prst="rect">
            <a:avLst/>
          </a:prstGeom>
          <a:noFill/>
          <a:ln>
            <a:noFill/>
          </a:ln>
        </p:spPr>
      </p:pic>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7_1">
    <p:spTree>
      <p:nvGrpSpPr>
        <p:cNvPr id="976" name="Shape 976"/>
        <p:cNvGrpSpPr/>
        <p:nvPr/>
      </p:nvGrpSpPr>
      <p:grpSpPr>
        <a:xfrm>
          <a:off x="0" y="0"/>
          <a:ext cx="0" cy="0"/>
          <a:chOff x="0" y="0"/>
          <a:chExt cx="0" cy="0"/>
        </a:xfrm>
      </p:grpSpPr>
      <p:pic>
        <p:nvPicPr>
          <p:cNvPr id="977" name="Google Shape;977;p46"/>
          <p:cNvPicPr preferRelativeResize="0"/>
          <p:nvPr/>
        </p:nvPicPr>
        <p:blipFill>
          <a:blip r:embed="rId2">
            <a:alphaModFix/>
          </a:blip>
          <a:stretch>
            <a:fillRect/>
          </a:stretch>
        </p:blipFill>
        <p:spPr>
          <a:xfrm>
            <a:off x="415933" y="48371"/>
            <a:ext cx="775715" cy="527700"/>
          </a:xfrm>
          <a:prstGeom prst="rect">
            <a:avLst/>
          </a:prstGeom>
          <a:noFill/>
          <a:ln>
            <a:noFill/>
          </a:ln>
        </p:spPr>
      </p:pic>
      <p:pic>
        <p:nvPicPr>
          <p:cNvPr id="978" name="Google Shape;978;p46"/>
          <p:cNvPicPr preferRelativeResize="0"/>
          <p:nvPr/>
        </p:nvPicPr>
        <p:blipFill>
          <a:blip r:embed="rId3">
            <a:alphaModFix/>
          </a:blip>
          <a:stretch>
            <a:fillRect/>
          </a:stretch>
        </p:blipFill>
        <p:spPr>
          <a:xfrm>
            <a:off x="-327434" y="255904"/>
            <a:ext cx="1519097" cy="811141"/>
          </a:xfrm>
          <a:prstGeom prst="rect">
            <a:avLst/>
          </a:prstGeom>
          <a:noFill/>
          <a:ln>
            <a:noFill/>
          </a:ln>
        </p:spPr>
      </p:pic>
      <p:sp>
        <p:nvSpPr>
          <p:cNvPr id="979" name="Google Shape;979;p46"/>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lvl1pPr lvl="0" rtl="0" algn="ctr">
              <a:lnSpc>
                <a:spcPct val="115000"/>
              </a:lnSpc>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980" name="Google Shape;980;p46"/>
          <p:cNvGrpSpPr/>
          <p:nvPr/>
        </p:nvGrpSpPr>
        <p:grpSpPr>
          <a:xfrm flipH="1" rot="-5400000">
            <a:off x="2801571" y="-987583"/>
            <a:ext cx="3487513" cy="8334396"/>
            <a:chOff x="1456428" y="-731608"/>
            <a:chExt cx="2670787" cy="6382597"/>
          </a:xfrm>
        </p:grpSpPr>
        <p:sp>
          <p:nvSpPr>
            <p:cNvPr id="981" name="Google Shape;981;p46"/>
            <p:cNvSpPr/>
            <p:nvPr/>
          </p:nvSpPr>
          <p:spPr>
            <a:xfrm rot="-5201321">
              <a:off x="1472868" y="-722810"/>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6"/>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6"/>
            <p:cNvSpPr/>
            <p:nvPr/>
          </p:nvSpPr>
          <p:spPr>
            <a:xfrm>
              <a:off x="2668993" y="546494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6"/>
            <p:cNvSpPr/>
            <p:nvPr/>
          </p:nvSpPr>
          <p:spPr>
            <a:xfrm>
              <a:off x="3487907" y="5564539"/>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6"/>
            <p:cNvSpPr/>
            <p:nvPr/>
          </p:nvSpPr>
          <p:spPr>
            <a:xfrm rot="-4715776">
              <a:off x="3893023" y="-49041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6"/>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6"/>
            <p:cNvSpPr/>
            <p:nvPr/>
          </p:nvSpPr>
          <p:spPr>
            <a:xfrm rot="-3652980">
              <a:off x="3320972" y="-726647"/>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 name="Google Shape;988;p46"/>
          <p:cNvSpPr/>
          <p:nvPr/>
        </p:nvSpPr>
        <p:spPr>
          <a:xfrm rot="198691">
            <a:off x="6410955" y="4744553"/>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 name="Google Shape;989;p46"/>
          <p:cNvGrpSpPr/>
          <p:nvPr/>
        </p:nvGrpSpPr>
        <p:grpSpPr>
          <a:xfrm>
            <a:off x="8507075" y="431963"/>
            <a:ext cx="255200" cy="365325"/>
            <a:chOff x="-2425225" y="2045875"/>
            <a:chExt cx="255200" cy="365325"/>
          </a:xfrm>
        </p:grpSpPr>
        <p:sp>
          <p:nvSpPr>
            <p:cNvPr id="990" name="Google Shape;990;p46"/>
            <p:cNvSpPr/>
            <p:nvPr/>
          </p:nvSpPr>
          <p:spPr>
            <a:xfrm>
              <a:off x="-2425225" y="2166700"/>
              <a:ext cx="17550" cy="14200"/>
            </a:xfrm>
            <a:custGeom>
              <a:rect b="b" l="l" r="r" t="t"/>
              <a:pathLst>
                <a:path extrusionOk="0" h="568" w="702">
                  <a:moveTo>
                    <a:pt x="701" y="0"/>
                  </a:moveTo>
                  <a:lnTo>
                    <a:pt x="1" y="267"/>
                  </a:lnTo>
                  <a:lnTo>
                    <a:pt x="1" y="568"/>
                  </a:lnTo>
                  <a:cubicBezTo>
                    <a:pt x="34" y="568"/>
                    <a:pt x="67" y="568"/>
                    <a:pt x="101" y="534"/>
                  </a:cubicBezTo>
                  <a:cubicBezTo>
                    <a:pt x="167" y="434"/>
                    <a:pt x="234" y="334"/>
                    <a:pt x="334" y="234"/>
                  </a:cubicBezTo>
                  <a:cubicBezTo>
                    <a:pt x="434" y="134"/>
                    <a:pt x="568" y="67"/>
                    <a:pt x="701" y="0"/>
                  </a:cubicBezTo>
                  <a:close/>
                </a:path>
              </a:pathLst>
            </a:custGeom>
            <a:solidFill>
              <a:srgbClr val="F3F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6"/>
            <p:cNvSpPr/>
            <p:nvPr/>
          </p:nvSpPr>
          <p:spPr>
            <a:xfrm>
              <a:off x="-2285125" y="2045875"/>
              <a:ext cx="115100" cy="142525"/>
            </a:xfrm>
            <a:custGeom>
              <a:rect b="b" l="l" r="r" t="t"/>
              <a:pathLst>
                <a:path extrusionOk="0" h="5701" w="4604">
                  <a:moveTo>
                    <a:pt x="3670" y="2732"/>
                  </a:moveTo>
                  <a:cubicBezTo>
                    <a:pt x="3670" y="2765"/>
                    <a:pt x="3703" y="2799"/>
                    <a:pt x="3703" y="2832"/>
                  </a:cubicBezTo>
                  <a:cubicBezTo>
                    <a:pt x="3670" y="2832"/>
                    <a:pt x="3637" y="2832"/>
                    <a:pt x="3603" y="2865"/>
                  </a:cubicBezTo>
                  <a:cubicBezTo>
                    <a:pt x="3603" y="2832"/>
                    <a:pt x="3603" y="2799"/>
                    <a:pt x="3603" y="2799"/>
                  </a:cubicBezTo>
                  <a:cubicBezTo>
                    <a:pt x="3603" y="2765"/>
                    <a:pt x="3637" y="2765"/>
                    <a:pt x="3670" y="2732"/>
                  </a:cubicBezTo>
                  <a:close/>
                  <a:moveTo>
                    <a:pt x="2536" y="4066"/>
                  </a:moveTo>
                  <a:cubicBezTo>
                    <a:pt x="2569" y="4066"/>
                    <a:pt x="2602" y="4066"/>
                    <a:pt x="2636" y="4100"/>
                  </a:cubicBezTo>
                  <a:lnTo>
                    <a:pt x="2602" y="4133"/>
                  </a:lnTo>
                  <a:cubicBezTo>
                    <a:pt x="2569" y="4100"/>
                    <a:pt x="2536" y="4100"/>
                    <a:pt x="2502" y="4100"/>
                  </a:cubicBezTo>
                  <a:cubicBezTo>
                    <a:pt x="2536" y="4066"/>
                    <a:pt x="2536" y="4066"/>
                    <a:pt x="2536" y="4066"/>
                  </a:cubicBezTo>
                  <a:close/>
                  <a:moveTo>
                    <a:pt x="2116" y="1"/>
                  </a:moveTo>
                  <a:cubicBezTo>
                    <a:pt x="2000" y="1"/>
                    <a:pt x="1888" y="76"/>
                    <a:pt x="1802" y="230"/>
                  </a:cubicBezTo>
                  <a:cubicBezTo>
                    <a:pt x="1735" y="330"/>
                    <a:pt x="1735" y="497"/>
                    <a:pt x="1702" y="630"/>
                  </a:cubicBezTo>
                  <a:cubicBezTo>
                    <a:pt x="1635" y="931"/>
                    <a:pt x="1568" y="1231"/>
                    <a:pt x="1468" y="1498"/>
                  </a:cubicBezTo>
                  <a:cubicBezTo>
                    <a:pt x="1435" y="1665"/>
                    <a:pt x="1402" y="1798"/>
                    <a:pt x="1368" y="1898"/>
                  </a:cubicBezTo>
                  <a:cubicBezTo>
                    <a:pt x="1101" y="2132"/>
                    <a:pt x="868" y="2332"/>
                    <a:pt x="634" y="2565"/>
                  </a:cubicBezTo>
                  <a:cubicBezTo>
                    <a:pt x="434" y="2765"/>
                    <a:pt x="1" y="2799"/>
                    <a:pt x="101" y="3266"/>
                  </a:cubicBezTo>
                  <a:cubicBezTo>
                    <a:pt x="401" y="3432"/>
                    <a:pt x="701" y="3599"/>
                    <a:pt x="1001" y="3733"/>
                  </a:cubicBezTo>
                  <a:cubicBezTo>
                    <a:pt x="1101" y="3799"/>
                    <a:pt x="1201" y="3799"/>
                    <a:pt x="1268" y="3833"/>
                  </a:cubicBezTo>
                  <a:cubicBezTo>
                    <a:pt x="1835" y="4133"/>
                    <a:pt x="2035" y="4667"/>
                    <a:pt x="2169" y="5234"/>
                  </a:cubicBezTo>
                  <a:cubicBezTo>
                    <a:pt x="2236" y="5467"/>
                    <a:pt x="2269" y="5701"/>
                    <a:pt x="2569" y="5701"/>
                  </a:cubicBezTo>
                  <a:cubicBezTo>
                    <a:pt x="2869" y="5701"/>
                    <a:pt x="2836" y="5467"/>
                    <a:pt x="2903" y="5267"/>
                  </a:cubicBezTo>
                  <a:cubicBezTo>
                    <a:pt x="3036" y="4467"/>
                    <a:pt x="3270" y="3733"/>
                    <a:pt x="3937" y="3199"/>
                  </a:cubicBezTo>
                  <a:cubicBezTo>
                    <a:pt x="4070" y="3099"/>
                    <a:pt x="4170" y="2965"/>
                    <a:pt x="4304" y="2832"/>
                  </a:cubicBezTo>
                  <a:cubicBezTo>
                    <a:pt x="4604" y="2498"/>
                    <a:pt x="4537" y="2198"/>
                    <a:pt x="4104" y="2065"/>
                  </a:cubicBezTo>
                  <a:cubicBezTo>
                    <a:pt x="3436" y="1865"/>
                    <a:pt x="2903" y="1498"/>
                    <a:pt x="2703" y="797"/>
                  </a:cubicBezTo>
                  <a:cubicBezTo>
                    <a:pt x="2669" y="564"/>
                    <a:pt x="2536" y="364"/>
                    <a:pt x="2436" y="197"/>
                  </a:cubicBezTo>
                  <a:cubicBezTo>
                    <a:pt x="2339" y="67"/>
                    <a:pt x="2226" y="1"/>
                    <a:pt x="21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6"/>
            <p:cNvSpPr/>
            <p:nvPr/>
          </p:nvSpPr>
          <p:spPr>
            <a:xfrm>
              <a:off x="-2422725" y="2119175"/>
              <a:ext cx="102600" cy="119275"/>
            </a:xfrm>
            <a:custGeom>
              <a:rect b="b" l="l" r="r" t="t"/>
              <a:pathLst>
                <a:path extrusionOk="0" h="4771" w="4104">
                  <a:moveTo>
                    <a:pt x="1802" y="1434"/>
                  </a:moveTo>
                  <a:cubicBezTo>
                    <a:pt x="1835" y="1434"/>
                    <a:pt x="1869" y="1434"/>
                    <a:pt x="1902" y="1468"/>
                  </a:cubicBezTo>
                  <a:cubicBezTo>
                    <a:pt x="1869" y="1501"/>
                    <a:pt x="1869" y="1535"/>
                    <a:pt x="1869" y="1535"/>
                  </a:cubicBezTo>
                  <a:cubicBezTo>
                    <a:pt x="1835" y="1535"/>
                    <a:pt x="1802" y="1535"/>
                    <a:pt x="1769" y="1501"/>
                  </a:cubicBezTo>
                  <a:cubicBezTo>
                    <a:pt x="1769" y="1468"/>
                    <a:pt x="1769" y="1434"/>
                    <a:pt x="1802" y="1434"/>
                  </a:cubicBezTo>
                  <a:close/>
                  <a:moveTo>
                    <a:pt x="2736" y="2202"/>
                  </a:moveTo>
                  <a:cubicBezTo>
                    <a:pt x="2803" y="2202"/>
                    <a:pt x="2836" y="2235"/>
                    <a:pt x="2836" y="2235"/>
                  </a:cubicBezTo>
                  <a:cubicBezTo>
                    <a:pt x="2836" y="2268"/>
                    <a:pt x="2803" y="2302"/>
                    <a:pt x="2803" y="2335"/>
                  </a:cubicBezTo>
                  <a:cubicBezTo>
                    <a:pt x="2803" y="2335"/>
                    <a:pt x="2736" y="2302"/>
                    <a:pt x="2736" y="2302"/>
                  </a:cubicBezTo>
                  <a:cubicBezTo>
                    <a:pt x="2736" y="2268"/>
                    <a:pt x="2736" y="2235"/>
                    <a:pt x="2736" y="2202"/>
                  </a:cubicBezTo>
                  <a:close/>
                  <a:moveTo>
                    <a:pt x="2136" y="2869"/>
                  </a:moveTo>
                  <a:cubicBezTo>
                    <a:pt x="2169" y="2902"/>
                    <a:pt x="2169" y="2902"/>
                    <a:pt x="2202" y="2902"/>
                  </a:cubicBezTo>
                  <a:cubicBezTo>
                    <a:pt x="2169" y="2969"/>
                    <a:pt x="2169" y="3036"/>
                    <a:pt x="2136" y="3102"/>
                  </a:cubicBezTo>
                  <a:cubicBezTo>
                    <a:pt x="2102" y="3069"/>
                    <a:pt x="2069" y="3069"/>
                    <a:pt x="2035" y="3036"/>
                  </a:cubicBezTo>
                  <a:cubicBezTo>
                    <a:pt x="2069" y="3002"/>
                    <a:pt x="2102" y="2936"/>
                    <a:pt x="2136" y="2869"/>
                  </a:cubicBezTo>
                  <a:close/>
                  <a:moveTo>
                    <a:pt x="1902" y="0"/>
                  </a:moveTo>
                  <a:cubicBezTo>
                    <a:pt x="1769" y="0"/>
                    <a:pt x="1635" y="134"/>
                    <a:pt x="1535" y="234"/>
                  </a:cubicBezTo>
                  <a:cubicBezTo>
                    <a:pt x="1468" y="300"/>
                    <a:pt x="1502" y="434"/>
                    <a:pt x="1468" y="534"/>
                  </a:cubicBezTo>
                  <a:cubicBezTo>
                    <a:pt x="1335" y="1068"/>
                    <a:pt x="1101" y="1568"/>
                    <a:pt x="601" y="1901"/>
                  </a:cubicBezTo>
                  <a:cubicBezTo>
                    <a:pt x="468" y="1968"/>
                    <a:pt x="334" y="2035"/>
                    <a:pt x="234" y="2135"/>
                  </a:cubicBezTo>
                  <a:cubicBezTo>
                    <a:pt x="134" y="2235"/>
                    <a:pt x="67" y="2335"/>
                    <a:pt x="1" y="2435"/>
                  </a:cubicBezTo>
                  <a:cubicBezTo>
                    <a:pt x="134" y="2535"/>
                    <a:pt x="201" y="2669"/>
                    <a:pt x="334" y="2702"/>
                  </a:cubicBezTo>
                  <a:cubicBezTo>
                    <a:pt x="1135" y="2936"/>
                    <a:pt x="1602" y="3403"/>
                    <a:pt x="1702" y="4270"/>
                  </a:cubicBezTo>
                  <a:cubicBezTo>
                    <a:pt x="1735" y="4470"/>
                    <a:pt x="1802" y="4703"/>
                    <a:pt x="2069" y="4770"/>
                  </a:cubicBezTo>
                  <a:cubicBezTo>
                    <a:pt x="2436" y="4603"/>
                    <a:pt x="2336" y="4236"/>
                    <a:pt x="2402" y="3970"/>
                  </a:cubicBezTo>
                  <a:cubicBezTo>
                    <a:pt x="2569" y="3202"/>
                    <a:pt x="2836" y="2569"/>
                    <a:pt x="3703" y="2435"/>
                  </a:cubicBezTo>
                  <a:cubicBezTo>
                    <a:pt x="3737" y="2435"/>
                    <a:pt x="3770" y="2435"/>
                    <a:pt x="3803" y="2402"/>
                  </a:cubicBezTo>
                  <a:cubicBezTo>
                    <a:pt x="4070" y="2268"/>
                    <a:pt x="4104" y="1968"/>
                    <a:pt x="3837" y="1801"/>
                  </a:cubicBezTo>
                  <a:cubicBezTo>
                    <a:pt x="3737" y="1768"/>
                    <a:pt x="3670" y="1735"/>
                    <a:pt x="3570" y="1701"/>
                  </a:cubicBezTo>
                  <a:cubicBezTo>
                    <a:pt x="3136" y="1635"/>
                    <a:pt x="2803" y="1401"/>
                    <a:pt x="2536" y="1068"/>
                  </a:cubicBezTo>
                  <a:cubicBezTo>
                    <a:pt x="2302" y="834"/>
                    <a:pt x="2202" y="601"/>
                    <a:pt x="2169" y="267"/>
                  </a:cubicBezTo>
                  <a:cubicBezTo>
                    <a:pt x="2136" y="167"/>
                    <a:pt x="1969" y="0"/>
                    <a:pt x="19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6"/>
            <p:cNvSpPr/>
            <p:nvPr/>
          </p:nvSpPr>
          <p:spPr>
            <a:xfrm>
              <a:off x="-2296800" y="2303475"/>
              <a:ext cx="82575" cy="107725"/>
            </a:xfrm>
            <a:custGeom>
              <a:rect b="b" l="l" r="r" t="t"/>
              <a:pathLst>
                <a:path extrusionOk="0" h="4309" w="3303">
                  <a:moveTo>
                    <a:pt x="1702" y="1234"/>
                  </a:moveTo>
                  <a:cubicBezTo>
                    <a:pt x="1769" y="1268"/>
                    <a:pt x="1869" y="1334"/>
                    <a:pt x="1935" y="1368"/>
                  </a:cubicBezTo>
                  <a:cubicBezTo>
                    <a:pt x="1902" y="1401"/>
                    <a:pt x="1869" y="1434"/>
                    <a:pt x="1835" y="1501"/>
                  </a:cubicBezTo>
                  <a:lnTo>
                    <a:pt x="1602" y="1334"/>
                  </a:lnTo>
                  <a:cubicBezTo>
                    <a:pt x="1635" y="1301"/>
                    <a:pt x="1668" y="1268"/>
                    <a:pt x="1702" y="1234"/>
                  </a:cubicBezTo>
                  <a:close/>
                  <a:moveTo>
                    <a:pt x="1535" y="0"/>
                  </a:moveTo>
                  <a:cubicBezTo>
                    <a:pt x="1468" y="100"/>
                    <a:pt x="1335" y="200"/>
                    <a:pt x="1302" y="334"/>
                  </a:cubicBezTo>
                  <a:cubicBezTo>
                    <a:pt x="1135" y="701"/>
                    <a:pt x="1035" y="1101"/>
                    <a:pt x="868" y="1468"/>
                  </a:cubicBezTo>
                  <a:cubicBezTo>
                    <a:pt x="768" y="1668"/>
                    <a:pt x="568" y="1801"/>
                    <a:pt x="401" y="1935"/>
                  </a:cubicBezTo>
                  <a:cubicBezTo>
                    <a:pt x="167" y="2068"/>
                    <a:pt x="1" y="2202"/>
                    <a:pt x="134" y="2468"/>
                  </a:cubicBezTo>
                  <a:cubicBezTo>
                    <a:pt x="534" y="2535"/>
                    <a:pt x="868" y="2702"/>
                    <a:pt x="1068" y="3036"/>
                  </a:cubicBezTo>
                  <a:cubicBezTo>
                    <a:pt x="1268" y="3369"/>
                    <a:pt x="1435" y="3669"/>
                    <a:pt x="1568" y="4003"/>
                  </a:cubicBezTo>
                  <a:cubicBezTo>
                    <a:pt x="1628" y="4182"/>
                    <a:pt x="1688" y="4308"/>
                    <a:pt x="1892" y="4308"/>
                  </a:cubicBezTo>
                  <a:cubicBezTo>
                    <a:pt x="1916" y="4308"/>
                    <a:pt x="1941" y="4307"/>
                    <a:pt x="1969" y="4303"/>
                  </a:cubicBezTo>
                  <a:cubicBezTo>
                    <a:pt x="2135" y="3336"/>
                    <a:pt x="2369" y="2402"/>
                    <a:pt x="3303" y="1935"/>
                  </a:cubicBezTo>
                  <a:cubicBezTo>
                    <a:pt x="3270" y="1434"/>
                    <a:pt x="3236" y="1401"/>
                    <a:pt x="2769" y="1268"/>
                  </a:cubicBezTo>
                  <a:cubicBezTo>
                    <a:pt x="2336" y="1134"/>
                    <a:pt x="1969" y="1001"/>
                    <a:pt x="1935" y="500"/>
                  </a:cubicBezTo>
                  <a:cubicBezTo>
                    <a:pt x="1935" y="400"/>
                    <a:pt x="1869" y="300"/>
                    <a:pt x="1802" y="234"/>
                  </a:cubicBezTo>
                  <a:cubicBezTo>
                    <a:pt x="1735" y="133"/>
                    <a:pt x="1635" y="67"/>
                    <a:pt x="15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6"/>
            <p:cNvSpPr/>
            <p:nvPr/>
          </p:nvSpPr>
          <p:spPr>
            <a:xfrm>
              <a:off x="-2195050" y="2114150"/>
              <a:ext cx="2525" cy="3375"/>
            </a:xfrm>
            <a:custGeom>
              <a:rect b="b" l="l" r="r" t="t"/>
              <a:pathLst>
                <a:path extrusionOk="0" h="135" w="101">
                  <a:moveTo>
                    <a:pt x="67" y="1"/>
                  </a:moveTo>
                  <a:cubicBezTo>
                    <a:pt x="34" y="34"/>
                    <a:pt x="0" y="34"/>
                    <a:pt x="0" y="68"/>
                  </a:cubicBezTo>
                  <a:cubicBezTo>
                    <a:pt x="0" y="68"/>
                    <a:pt x="0" y="101"/>
                    <a:pt x="0" y="134"/>
                  </a:cubicBezTo>
                  <a:cubicBezTo>
                    <a:pt x="34" y="101"/>
                    <a:pt x="67" y="101"/>
                    <a:pt x="100" y="101"/>
                  </a:cubicBezTo>
                  <a:cubicBezTo>
                    <a:pt x="100" y="68"/>
                    <a:pt x="67" y="34"/>
                    <a:pt x="67" y="1"/>
                  </a:cubicBezTo>
                  <a:close/>
                </a:path>
              </a:pathLst>
            </a:custGeom>
            <a:solidFill>
              <a:srgbClr val="FE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6"/>
            <p:cNvSpPr/>
            <p:nvPr/>
          </p:nvSpPr>
          <p:spPr>
            <a:xfrm>
              <a:off x="-2222575" y="2147525"/>
              <a:ext cx="3350" cy="1675"/>
            </a:xfrm>
            <a:custGeom>
              <a:rect b="b" l="l" r="r" t="t"/>
              <a:pathLst>
                <a:path extrusionOk="0" h="67" w="134">
                  <a:moveTo>
                    <a:pt x="34" y="0"/>
                  </a:moveTo>
                  <a:cubicBezTo>
                    <a:pt x="34" y="0"/>
                    <a:pt x="34" y="0"/>
                    <a:pt x="0" y="34"/>
                  </a:cubicBezTo>
                  <a:cubicBezTo>
                    <a:pt x="34" y="34"/>
                    <a:pt x="67" y="34"/>
                    <a:pt x="100" y="67"/>
                  </a:cubicBezTo>
                  <a:cubicBezTo>
                    <a:pt x="100" y="34"/>
                    <a:pt x="100" y="34"/>
                    <a:pt x="134" y="34"/>
                  </a:cubicBezTo>
                  <a:cubicBezTo>
                    <a:pt x="100" y="0"/>
                    <a:pt x="67" y="0"/>
                    <a:pt x="34" y="0"/>
                  </a:cubicBezTo>
                  <a:close/>
                </a:path>
              </a:pathLst>
            </a:custGeom>
            <a:solidFill>
              <a:srgbClr val="FEB8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6"/>
            <p:cNvSpPr/>
            <p:nvPr/>
          </p:nvSpPr>
          <p:spPr>
            <a:xfrm>
              <a:off x="-2371850" y="2190875"/>
              <a:ext cx="4200" cy="5875"/>
            </a:xfrm>
            <a:custGeom>
              <a:rect b="b" l="l" r="r" t="t"/>
              <a:pathLst>
                <a:path extrusionOk="0" h="235" w="168">
                  <a:moveTo>
                    <a:pt x="101" y="1"/>
                  </a:moveTo>
                  <a:cubicBezTo>
                    <a:pt x="67" y="68"/>
                    <a:pt x="34" y="134"/>
                    <a:pt x="0" y="168"/>
                  </a:cubicBezTo>
                  <a:cubicBezTo>
                    <a:pt x="34" y="201"/>
                    <a:pt x="67" y="201"/>
                    <a:pt x="101" y="234"/>
                  </a:cubicBezTo>
                  <a:cubicBezTo>
                    <a:pt x="134" y="168"/>
                    <a:pt x="134" y="101"/>
                    <a:pt x="167" y="34"/>
                  </a:cubicBezTo>
                  <a:cubicBezTo>
                    <a:pt x="134" y="34"/>
                    <a:pt x="134" y="34"/>
                    <a:pt x="101" y="1"/>
                  </a:cubicBezTo>
                  <a:close/>
                </a:path>
              </a:pathLst>
            </a:custGeom>
            <a:solidFill>
              <a:srgbClr val="389C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6"/>
            <p:cNvSpPr/>
            <p:nvPr/>
          </p:nvSpPr>
          <p:spPr>
            <a:xfrm>
              <a:off x="-2378525" y="2155025"/>
              <a:ext cx="3375" cy="2525"/>
            </a:xfrm>
            <a:custGeom>
              <a:rect b="b" l="l" r="r" t="t"/>
              <a:pathLst>
                <a:path extrusionOk="0" h="101" w="135">
                  <a:moveTo>
                    <a:pt x="34" y="0"/>
                  </a:moveTo>
                  <a:cubicBezTo>
                    <a:pt x="1" y="0"/>
                    <a:pt x="1" y="34"/>
                    <a:pt x="1" y="67"/>
                  </a:cubicBezTo>
                  <a:cubicBezTo>
                    <a:pt x="34" y="101"/>
                    <a:pt x="67" y="101"/>
                    <a:pt x="101" y="101"/>
                  </a:cubicBezTo>
                  <a:cubicBezTo>
                    <a:pt x="101" y="101"/>
                    <a:pt x="101" y="67"/>
                    <a:pt x="134" y="34"/>
                  </a:cubicBezTo>
                  <a:cubicBezTo>
                    <a:pt x="101" y="0"/>
                    <a:pt x="67" y="0"/>
                    <a:pt x="34" y="0"/>
                  </a:cubicBezTo>
                  <a:close/>
                </a:path>
              </a:pathLst>
            </a:custGeom>
            <a:solidFill>
              <a:srgbClr val="389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6"/>
            <p:cNvSpPr/>
            <p:nvPr/>
          </p:nvSpPr>
          <p:spPr>
            <a:xfrm>
              <a:off x="-2354350" y="2174200"/>
              <a:ext cx="2550" cy="3375"/>
            </a:xfrm>
            <a:custGeom>
              <a:rect b="b" l="l" r="r" t="t"/>
              <a:pathLst>
                <a:path extrusionOk="0" h="135" w="102">
                  <a:moveTo>
                    <a:pt x="1" y="1"/>
                  </a:moveTo>
                  <a:cubicBezTo>
                    <a:pt x="1" y="34"/>
                    <a:pt x="1" y="67"/>
                    <a:pt x="1" y="101"/>
                  </a:cubicBezTo>
                  <a:cubicBezTo>
                    <a:pt x="1" y="101"/>
                    <a:pt x="68" y="134"/>
                    <a:pt x="68" y="134"/>
                  </a:cubicBezTo>
                  <a:cubicBezTo>
                    <a:pt x="68" y="101"/>
                    <a:pt x="101" y="67"/>
                    <a:pt x="101" y="34"/>
                  </a:cubicBezTo>
                  <a:cubicBezTo>
                    <a:pt x="101" y="34"/>
                    <a:pt x="68" y="1"/>
                    <a:pt x="1" y="1"/>
                  </a:cubicBezTo>
                  <a:close/>
                </a:path>
              </a:pathLst>
            </a:custGeom>
            <a:solidFill>
              <a:srgbClr val="3599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6"/>
            <p:cNvSpPr/>
            <p:nvPr/>
          </p:nvSpPr>
          <p:spPr>
            <a:xfrm>
              <a:off x="-2256775" y="2334325"/>
              <a:ext cx="8375" cy="6700"/>
            </a:xfrm>
            <a:custGeom>
              <a:rect b="b" l="l" r="r" t="t"/>
              <a:pathLst>
                <a:path extrusionOk="0" h="268" w="335">
                  <a:moveTo>
                    <a:pt x="101" y="0"/>
                  </a:moveTo>
                  <a:cubicBezTo>
                    <a:pt x="67" y="34"/>
                    <a:pt x="34" y="67"/>
                    <a:pt x="1" y="100"/>
                  </a:cubicBezTo>
                  <a:lnTo>
                    <a:pt x="234" y="267"/>
                  </a:lnTo>
                  <a:cubicBezTo>
                    <a:pt x="268" y="200"/>
                    <a:pt x="301" y="167"/>
                    <a:pt x="334" y="134"/>
                  </a:cubicBezTo>
                  <a:lnTo>
                    <a:pt x="101" y="0"/>
                  </a:lnTo>
                  <a:close/>
                </a:path>
              </a:pathLst>
            </a:custGeom>
            <a:solidFill>
              <a:srgbClr val="211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6"/>
            <p:cNvSpPr/>
            <p:nvPr/>
          </p:nvSpPr>
          <p:spPr>
            <a:xfrm>
              <a:off x="-2256775" y="2334325"/>
              <a:ext cx="2525" cy="2525"/>
            </a:xfrm>
            <a:custGeom>
              <a:rect b="b" l="l" r="r" t="t"/>
              <a:pathLst>
                <a:path extrusionOk="0" h="101" w="101">
                  <a:moveTo>
                    <a:pt x="101" y="0"/>
                  </a:moveTo>
                  <a:cubicBezTo>
                    <a:pt x="67" y="34"/>
                    <a:pt x="34" y="67"/>
                    <a:pt x="1" y="100"/>
                  </a:cubicBezTo>
                  <a:cubicBezTo>
                    <a:pt x="34" y="67"/>
                    <a:pt x="67" y="34"/>
                    <a:pt x="101" y="0"/>
                  </a:cubicBezTo>
                  <a:close/>
                </a:path>
              </a:pathLst>
            </a:custGeom>
            <a:solidFill>
              <a:srgbClr val="544C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8">
    <p:spTree>
      <p:nvGrpSpPr>
        <p:cNvPr id="1001" name="Shape 1001"/>
        <p:cNvGrpSpPr/>
        <p:nvPr/>
      </p:nvGrpSpPr>
      <p:grpSpPr>
        <a:xfrm>
          <a:off x="0" y="0"/>
          <a:ext cx="0" cy="0"/>
          <a:chOff x="0" y="0"/>
          <a:chExt cx="0" cy="0"/>
        </a:xfrm>
      </p:grpSpPr>
      <p:grpSp>
        <p:nvGrpSpPr>
          <p:cNvPr id="1002" name="Google Shape;1002;p47"/>
          <p:cNvGrpSpPr/>
          <p:nvPr/>
        </p:nvGrpSpPr>
        <p:grpSpPr>
          <a:xfrm rot="5400000">
            <a:off x="2381394" y="-1400388"/>
            <a:ext cx="4250548" cy="8335771"/>
            <a:chOff x="872085" y="-1565025"/>
            <a:chExt cx="3255130" cy="6383651"/>
          </a:xfrm>
        </p:grpSpPr>
        <p:sp>
          <p:nvSpPr>
            <p:cNvPr id="1003" name="Google Shape;1003;p47"/>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7"/>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7"/>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7"/>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7"/>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7"/>
            <p:cNvSpPr/>
            <p:nvPr/>
          </p:nvSpPr>
          <p:spPr>
            <a:xfrm rot="-4715776">
              <a:off x="3765898" y="1415446"/>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7"/>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7"/>
            <p:cNvSpPr/>
            <p:nvPr/>
          </p:nvSpPr>
          <p:spPr>
            <a:xfrm rot="-3652980">
              <a:off x="2994831" y="4385363"/>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 name="Google Shape;1011;p47"/>
          <p:cNvSpPr txBox="1"/>
          <p:nvPr>
            <p:ph type="ctrTitle"/>
          </p:nvPr>
        </p:nvSpPr>
        <p:spPr>
          <a:xfrm>
            <a:off x="4693525" y="1222089"/>
            <a:ext cx="3818100" cy="997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12" name="Google Shape;1012;p47"/>
          <p:cNvSpPr txBox="1"/>
          <p:nvPr>
            <p:ph idx="1" type="subTitle"/>
          </p:nvPr>
        </p:nvSpPr>
        <p:spPr>
          <a:xfrm>
            <a:off x="4821574" y="2274297"/>
            <a:ext cx="3561600" cy="1097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13" name="Google Shape;1013;p47"/>
          <p:cNvSpPr txBox="1"/>
          <p:nvPr/>
        </p:nvSpPr>
        <p:spPr>
          <a:xfrm>
            <a:off x="720000" y="4057650"/>
            <a:ext cx="3204300" cy="579000"/>
          </a:xfrm>
          <a:prstGeom prst="rect">
            <a:avLst/>
          </a:prstGeom>
          <a:noFill/>
          <a:ln>
            <a:noFill/>
          </a:ln>
        </p:spPr>
        <p:txBody>
          <a:bodyPr anchorCtr="0" anchor="b" bIns="0" lIns="91425" spcFirstLastPara="1" rIns="91425" wrap="square" tIns="0">
            <a:noAutofit/>
          </a:bodyPr>
          <a:lstStyle/>
          <a:p>
            <a:pPr indent="0" lvl="0" marL="0" rtl="0" algn="l">
              <a:lnSpc>
                <a:spcPct val="100000"/>
              </a:lnSpc>
              <a:spcBef>
                <a:spcPts val="300"/>
              </a:spcBef>
              <a:spcAft>
                <a:spcPts val="0"/>
              </a:spcAft>
              <a:buNone/>
            </a:pPr>
            <a:r>
              <a:rPr lang="en" sz="1000">
                <a:solidFill>
                  <a:schemeClr val="dk1"/>
                </a:solidFill>
                <a:latin typeface="Barlow"/>
                <a:ea typeface="Barlow"/>
                <a:cs typeface="Barlow"/>
                <a:sym typeface="Barlow"/>
              </a:rPr>
              <a:t>CREDITS: This presentation template was created by </a:t>
            </a:r>
            <a:r>
              <a:rPr b="1" lang="en" sz="1000">
                <a:solidFill>
                  <a:schemeClr val="dk1"/>
                </a:solidFill>
                <a:uFill>
                  <a:noFill/>
                </a:uFill>
                <a:latin typeface="Barlow"/>
                <a:ea typeface="Barlow"/>
                <a:cs typeface="Barlow"/>
                <a:sym typeface="Barlow"/>
                <a:hlinkClick r:id="rId2">
                  <a:extLst>
                    <a:ext uri="{A12FA001-AC4F-418D-AE19-62706E023703}">
                      <ahyp:hlinkClr val="tx"/>
                    </a:ext>
                  </a:extLst>
                </a:hlinkClick>
              </a:rPr>
              <a:t>Slidesgo</a:t>
            </a:r>
            <a:r>
              <a:rPr lang="en" sz="1000">
                <a:solidFill>
                  <a:schemeClr val="dk1"/>
                </a:solidFill>
                <a:latin typeface="Barlow"/>
                <a:ea typeface="Barlow"/>
                <a:cs typeface="Barlow"/>
                <a:sym typeface="Barlow"/>
              </a:rPr>
              <a:t>, including icons by </a:t>
            </a:r>
            <a:r>
              <a:rPr b="1" lang="en" sz="1000">
                <a:solidFill>
                  <a:schemeClr val="dk1"/>
                </a:solidFill>
                <a:uFill>
                  <a:noFill/>
                </a:uFill>
                <a:latin typeface="Barlow"/>
                <a:ea typeface="Barlow"/>
                <a:cs typeface="Barlow"/>
                <a:sym typeface="Barlow"/>
                <a:hlinkClick r:id="rId3">
                  <a:extLst>
                    <a:ext uri="{A12FA001-AC4F-418D-AE19-62706E023703}">
                      <ahyp:hlinkClr val="tx"/>
                    </a:ext>
                  </a:extLst>
                </a:hlinkClick>
              </a:rPr>
              <a:t>Flaticon</a:t>
            </a:r>
            <a:r>
              <a:rPr lang="en" sz="1000">
                <a:solidFill>
                  <a:schemeClr val="dk1"/>
                </a:solidFill>
                <a:latin typeface="Barlow"/>
                <a:ea typeface="Barlow"/>
                <a:cs typeface="Barlow"/>
                <a:sym typeface="Barlow"/>
              </a:rPr>
              <a:t>, and infographics &amp; images by </a:t>
            </a:r>
            <a:r>
              <a:rPr b="1" lang="en" sz="1000">
                <a:solidFill>
                  <a:schemeClr val="dk1"/>
                </a:solidFill>
                <a:uFill>
                  <a:noFill/>
                </a:uFill>
                <a:latin typeface="Barlow"/>
                <a:ea typeface="Barlow"/>
                <a:cs typeface="Barlow"/>
                <a:sym typeface="Barlow"/>
                <a:hlinkClick r:id="rId4">
                  <a:extLst>
                    <a:ext uri="{A12FA001-AC4F-418D-AE19-62706E023703}">
                      <ahyp:hlinkClr val="tx"/>
                    </a:ext>
                  </a:extLst>
                </a:hlinkClick>
              </a:rPr>
              <a:t>Freepik</a:t>
            </a:r>
            <a:endParaRPr b="1">
              <a:solidFill>
                <a:schemeClr val="dk1"/>
              </a:solidFill>
              <a:latin typeface="Barlow"/>
              <a:ea typeface="Barlow"/>
              <a:cs typeface="Barlow"/>
              <a:sym typeface="Barlow"/>
            </a:endParaRPr>
          </a:p>
        </p:txBody>
      </p:sp>
      <p:sp>
        <p:nvSpPr>
          <p:cNvPr id="1014" name="Google Shape;1014;p47"/>
          <p:cNvSpPr txBox="1"/>
          <p:nvPr>
            <p:ph idx="2" type="subTitle"/>
          </p:nvPr>
        </p:nvSpPr>
        <p:spPr>
          <a:xfrm>
            <a:off x="4810125" y="4322700"/>
            <a:ext cx="3584700" cy="433200"/>
          </a:xfrm>
          <a:prstGeom prst="rect">
            <a:avLst/>
          </a:prstGeom>
        </p:spPr>
        <p:txBody>
          <a:bodyPr anchorCtr="0" anchor="ctr" bIns="91425" lIns="91425" spcFirstLastPara="1" rIns="91425" wrap="square" tIns="91425">
            <a:noAutofit/>
          </a:bodyPr>
          <a:lstStyle>
            <a:lvl1pPr lvl="0" rtl="0" algn="ctr">
              <a:lnSpc>
                <a:spcPct val="100000"/>
              </a:lnSpc>
              <a:spcBef>
                <a:spcPts val="30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5" name="Google Shape;1015;p47"/>
          <p:cNvSpPr/>
          <p:nvPr/>
        </p:nvSpPr>
        <p:spPr>
          <a:xfrm>
            <a:off x="8328799"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7"/>
          <p:cNvSpPr/>
          <p:nvPr/>
        </p:nvSpPr>
        <p:spPr>
          <a:xfrm>
            <a:off x="4431850" y="142030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7"/>
          <p:cNvSpPr/>
          <p:nvPr/>
        </p:nvSpPr>
        <p:spPr>
          <a:xfrm>
            <a:off x="7477501" y="9535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7"/>
          <p:cNvSpPr/>
          <p:nvPr/>
        </p:nvSpPr>
        <p:spPr>
          <a:xfrm>
            <a:off x="557454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7"/>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7"/>
          <p:cNvSpPr/>
          <p:nvPr/>
        </p:nvSpPr>
        <p:spPr>
          <a:xfrm>
            <a:off x="6281084" y="9579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7"/>
          <p:cNvSpPr/>
          <p:nvPr/>
        </p:nvSpPr>
        <p:spPr>
          <a:xfrm>
            <a:off x="1393033" y="24769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1">
    <p:spTree>
      <p:nvGrpSpPr>
        <p:cNvPr id="1022" name="Shape 1022"/>
        <p:cNvGrpSpPr/>
        <p:nvPr/>
      </p:nvGrpSpPr>
      <p:grpSpPr>
        <a:xfrm>
          <a:off x="0" y="0"/>
          <a:ext cx="0" cy="0"/>
          <a:chOff x="0" y="0"/>
          <a:chExt cx="0" cy="0"/>
        </a:xfrm>
      </p:grpSpPr>
      <p:grpSp>
        <p:nvGrpSpPr>
          <p:cNvPr id="1023" name="Google Shape;1023;p48"/>
          <p:cNvGrpSpPr/>
          <p:nvPr/>
        </p:nvGrpSpPr>
        <p:grpSpPr>
          <a:xfrm rot="5400000">
            <a:off x="2381394" y="-1400388"/>
            <a:ext cx="4250548" cy="8335771"/>
            <a:chOff x="872085" y="-1565025"/>
            <a:chExt cx="3255130" cy="6383651"/>
          </a:xfrm>
        </p:grpSpPr>
        <p:sp>
          <p:nvSpPr>
            <p:cNvPr id="1024" name="Google Shape;1024;p48"/>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8"/>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8"/>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8"/>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8"/>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8"/>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8"/>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8"/>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 name="Google Shape;1032;p48"/>
          <p:cNvSpPr/>
          <p:nvPr/>
        </p:nvSpPr>
        <p:spPr>
          <a:xfrm>
            <a:off x="8557399"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8"/>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8"/>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8"/>
          <p:cNvSpPr/>
          <p:nvPr/>
        </p:nvSpPr>
        <p:spPr>
          <a:xfrm>
            <a:off x="1228383" y="22743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36" name="Google Shape;1036;p48"/>
          <p:cNvPicPr preferRelativeResize="0"/>
          <p:nvPr/>
        </p:nvPicPr>
        <p:blipFill>
          <a:blip r:embed="rId2">
            <a:alphaModFix/>
          </a:blip>
          <a:stretch>
            <a:fillRect/>
          </a:stretch>
        </p:blipFill>
        <p:spPr>
          <a:xfrm>
            <a:off x="8103575" y="228737"/>
            <a:ext cx="1612850" cy="1097200"/>
          </a:xfrm>
          <a:prstGeom prst="rect">
            <a:avLst/>
          </a:prstGeom>
          <a:noFill/>
          <a:ln>
            <a:noFill/>
          </a:ln>
        </p:spPr>
      </p:pic>
      <p:pic>
        <p:nvPicPr>
          <p:cNvPr id="1037" name="Google Shape;1037;p48"/>
          <p:cNvPicPr preferRelativeResize="0"/>
          <p:nvPr/>
        </p:nvPicPr>
        <p:blipFill>
          <a:blip r:embed="rId2">
            <a:alphaModFix/>
          </a:blip>
          <a:stretch>
            <a:fillRect/>
          </a:stretch>
        </p:blipFill>
        <p:spPr>
          <a:xfrm>
            <a:off x="2893675" y="4481126"/>
            <a:ext cx="1963225" cy="1031875"/>
          </a:xfrm>
          <a:prstGeom prst="rect">
            <a:avLst/>
          </a:prstGeom>
          <a:noFill/>
          <a:ln>
            <a:noFill/>
          </a:ln>
        </p:spPr>
      </p:pic>
      <p:pic>
        <p:nvPicPr>
          <p:cNvPr id="1038" name="Google Shape;1038;p48"/>
          <p:cNvPicPr preferRelativeResize="0"/>
          <p:nvPr/>
        </p:nvPicPr>
        <p:blipFill>
          <a:blip r:embed="rId3">
            <a:alphaModFix/>
          </a:blip>
          <a:stretch>
            <a:fillRect/>
          </a:stretch>
        </p:blipFill>
        <p:spPr>
          <a:xfrm flipH="1">
            <a:off x="-1620741" y="455694"/>
            <a:ext cx="2990326" cy="1596723"/>
          </a:xfrm>
          <a:prstGeom prst="rect">
            <a:avLst/>
          </a:prstGeom>
          <a:noFill/>
          <a:ln>
            <a:noFill/>
          </a:ln>
        </p:spPr>
      </p:pic>
      <p:pic>
        <p:nvPicPr>
          <p:cNvPr id="1039" name="Google Shape;1039;p48"/>
          <p:cNvPicPr preferRelativeResize="0"/>
          <p:nvPr/>
        </p:nvPicPr>
        <p:blipFill>
          <a:blip r:embed="rId4">
            <a:alphaModFix/>
          </a:blip>
          <a:stretch>
            <a:fillRect/>
          </a:stretch>
        </p:blipFill>
        <p:spPr>
          <a:xfrm rot="-1269215">
            <a:off x="5916362" y="3913554"/>
            <a:ext cx="4589281" cy="2167041"/>
          </a:xfrm>
          <a:prstGeom prst="rect">
            <a:avLst/>
          </a:prstGeom>
          <a:noFill/>
          <a:ln>
            <a:noFill/>
          </a:ln>
        </p:spPr>
      </p:pic>
      <p:pic>
        <p:nvPicPr>
          <p:cNvPr id="1040" name="Google Shape;1040;p48"/>
          <p:cNvPicPr preferRelativeResize="0"/>
          <p:nvPr/>
        </p:nvPicPr>
        <p:blipFill>
          <a:blip r:embed="rId2">
            <a:alphaModFix/>
          </a:blip>
          <a:stretch>
            <a:fillRect/>
          </a:stretch>
        </p:blipFill>
        <p:spPr>
          <a:xfrm>
            <a:off x="2403325" y="-156375"/>
            <a:ext cx="899750" cy="612075"/>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1_1">
    <p:spTree>
      <p:nvGrpSpPr>
        <p:cNvPr id="1041" name="Shape 1041"/>
        <p:cNvGrpSpPr/>
        <p:nvPr/>
      </p:nvGrpSpPr>
      <p:grpSpPr>
        <a:xfrm>
          <a:off x="0" y="0"/>
          <a:ext cx="0" cy="0"/>
          <a:chOff x="0" y="0"/>
          <a:chExt cx="0" cy="0"/>
        </a:xfrm>
      </p:grpSpPr>
      <p:pic>
        <p:nvPicPr>
          <p:cNvPr id="1042" name="Google Shape;1042;p49"/>
          <p:cNvPicPr preferRelativeResize="0"/>
          <p:nvPr/>
        </p:nvPicPr>
        <p:blipFill>
          <a:blip r:embed="rId2">
            <a:alphaModFix/>
          </a:blip>
          <a:stretch>
            <a:fillRect/>
          </a:stretch>
        </p:blipFill>
        <p:spPr>
          <a:xfrm rot="5400000">
            <a:off x="-2712" y="2722382"/>
            <a:ext cx="2423823" cy="2418413"/>
          </a:xfrm>
          <a:prstGeom prst="rect">
            <a:avLst/>
          </a:prstGeom>
          <a:noFill/>
          <a:ln>
            <a:noFill/>
          </a:ln>
        </p:spPr>
      </p:pic>
      <p:grpSp>
        <p:nvGrpSpPr>
          <p:cNvPr id="1043" name="Google Shape;1043;p49"/>
          <p:cNvGrpSpPr/>
          <p:nvPr/>
        </p:nvGrpSpPr>
        <p:grpSpPr>
          <a:xfrm flipH="1" rot="-5400000">
            <a:off x="2449767" y="-1400388"/>
            <a:ext cx="4250548" cy="8335771"/>
            <a:chOff x="872085" y="-1565025"/>
            <a:chExt cx="3255130" cy="6383651"/>
          </a:xfrm>
        </p:grpSpPr>
        <p:sp>
          <p:nvSpPr>
            <p:cNvPr id="1044" name="Google Shape;1044;p49"/>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9"/>
            <p:cNvSpPr/>
            <p:nvPr/>
          </p:nvSpPr>
          <p:spPr>
            <a:xfrm rot="-9432399">
              <a:off x="4002316" y="-1544011"/>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rgbClr val="95CF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9"/>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9"/>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9"/>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9"/>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9"/>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9"/>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 name="Google Shape;1052;p49"/>
          <p:cNvSpPr/>
          <p:nvPr/>
        </p:nvSpPr>
        <p:spPr>
          <a:xfrm flipH="1">
            <a:off x="338782" y="286391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9"/>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9"/>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9"/>
          <p:cNvSpPr/>
          <p:nvPr/>
        </p:nvSpPr>
        <p:spPr>
          <a:xfrm>
            <a:off x="776208" y="5947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56" name="Google Shape;1056;p49"/>
          <p:cNvPicPr preferRelativeResize="0"/>
          <p:nvPr/>
        </p:nvPicPr>
        <p:blipFill>
          <a:blip r:embed="rId3">
            <a:alphaModFix/>
          </a:blip>
          <a:stretch>
            <a:fillRect/>
          </a:stretch>
        </p:blipFill>
        <p:spPr>
          <a:xfrm>
            <a:off x="7965352" y="-1062234"/>
            <a:ext cx="996200" cy="2186035"/>
          </a:xfrm>
          <a:prstGeom prst="rect">
            <a:avLst/>
          </a:prstGeom>
          <a:noFill/>
          <a:ln>
            <a:noFill/>
          </a:ln>
        </p:spPr>
      </p:pic>
      <p:pic>
        <p:nvPicPr>
          <p:cNvPr id="1057" name="Google Shape;1057;p49"/>
          <p:cNvPicPr preferRelativeResize="0"/>
          <p:nvPr/>
        </p:nvPicPr>
        <p:blipFill>
          <a:blip r:embed="rId4">
            <a:alphaModFix/>
          </a:blip>
          <a:stretch>
            <a:fillRect/>
          </a:stretch>
        </p:blipFill>
        <p:spPr>
          <a:xfrm>
            <a:off x="7797368" y="537093"/>
            <a:ext cx="1253250" cy="85255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1_1_1">
    <p:spTree>
      <p:nvGrpSpPr>
        <p:cNvPr id="1058" name="Shape 1058"/>
        <p:cNvGrpSpPr/>
        <p:nvPr/>
      </p:nvGrpSpPr>
      <p:grpSpPr>
        <a:xfrm>
          <a:off x="0" y="0"/>
          <a:ext cx="0" cy="0"/>
          <a:chOff x="0" y="0"/>
          <a:chExt cx="0" cy="0"/>
        </a:xfrm>
      </p:grpSpPr>
      <p:grpSp>
        <p:nvGrpSpPr>
          <p:cNvPr id="1059" name="Google Shape;1059;p50"/>
          <p:cNvGrpSpPr/>
          <p:nvPr/>
        </p:nvGrpSpPr>
        <p:grpSpPr>
          <a:xfrm rot="5400000">
            <a:off x="1777433" y="-728054"/>
            <a:ext cx="3964900" cy="6705455"/>
            <a:chOff x="872085" y="-316506"/>
            <a:chExt cx="3036376" cy="5135132"/>
          </a:xfrm>
        </p:grpSpPr>
        <p:sp>
          <p:nvSpPr>
            <p:cNvPr id="1060" name="Google Shape;1060;p50"/>
            <p:cNvSpPr/>
            <p:nvPr/>
          </p:nvSpPr>
          <p:spPr>
            <a:xfrm rot="-5201321">
              <a:off x="3146516" y="347138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0"/>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0"/>
            <p:cNvSpPr/>
            <p:nvPr/>
          </p:nvSpPr>
          <p:spPr>
            <a:xfrm>
              <a:off x="3461026" y="473217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0"/>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0"/>
            <p:cNvSpPr/>
            <p:nvPr/>
          </p:nvSpPr>
          <p:spPr>
            <a:xfrm rot="-4715776">
              <a:off x="3590833" y="77354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0"/>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0"/>
            <p:cNvSpPr/>
            <p:nvPr/>
          </p:nvSpPr>
          <p:spPr>
            <a:xfrm rot="-3652980">
              <a:off x="2002795" y="4443718"/>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 name="Google Shape;1067;p50"/>
          <p:cNvSpPr/>
          <p:nvPr/>
        </p:nvSpPr>
        <p:spPr>
          <a:xfrm flipH="1">
            <a:off x="1573307" y="13755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0"/>
          <p:cNvSpPr/>
          <p:nvPr/>
        </p:nvSpPr>
        <p:spPr>
          <a:xfrm>
            <a:off x="747750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0"/>
          <p:cNvSpPr/>
          <p:nvPr/>
        </p:nvSpPr>
        <p:spPr>
          <a:xfrm>
            <a:off x="4060833" y="5400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0"/>
          <p:cNvSpPr/>
          <p:nvPr/>
        </p:nvSpPr>
        <p:spPr>
          <a:xfrm>
            <a:off x="8219183" y="31427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71" name="Google Shape;1071;p50"/>
          <p:cNvPicPr preferRelativeResize="0"/>
          <p:nvPr/>
        </p:nvPicPr>
        <p:blipFill>
          <a:blip r:embed="rId2">
            <a:alphaModFix/>
          </a:blip>
          <a:stretch>
            <a:fillRect/>
          </a:stretch>
        </p:blipFill>
        <p:spPr>
          <a:xfrm rot="7204250">
            <a:off x="-53162" y="-566074"/>
            <a:ext cx="652100" cy="2018550"/>
          </a:xfrm>
          <a:prstGeom prst="rect">
            <a:avLst/>
          </a:prstGeom>
          <a:noFill/>
          <a:ln>
            <a:noFill/>
          </a:ln>
        </p:spPr>
      </p:pic>
      <p:pic>
        <p:nvPicPr>
          <p:cNvPr id="1072" name="Google Shape;1072;p50"/>
          <p:cNvPicPr preferRelativeResize="0"/>
          <p:nvPr/>
        </p:nvPicPr>
        <p:blipFill>
          <a:blip r:embed="rId3">
            <a:alphaModFix/>
          </a:blip>
          <a:stretch>
            <a:fillRect/>
          </a:stretch>
        </p:blipFill>
        <p:spPr>
          <a:xfrm>
            <a:off x="140788" y="290838"/>
            <a:ext cx="1233875" cy="839375"/>
          </a:xfrm>
          <a:prstGeom prst="rect">
            <a:avLst/>
          </a:prstGeom>
          <a:noFill/>
          <a:ln>
            <a:noFill/>
          </a:ln>
        </p:spPr>
      </p:pic>
      <p:pic>
        <p:nvPicPr>
          <p:cNvPr id="1073" name="Google Shape;1073;p50"/>
          <p:cNvPicPr preferRelativeResize="0"/>
          <p:nvPr/>
        </p:nvPicPr>
        <p:blipFill>
          <a:blip r:embed="rId3">
            <a:alphaModFix/>
          </a:blip>
          <a:stretch>
            <a:fillRect/>
          </a:stretch>
        </p:blipFill>
        <p:spPr>
          <a:xfrm flipH="1">
            <a:off x="7854575" y="3704926"/>
            <a:ext cx="1963225" cy="1031875"/>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9" name="Shape 79"/>
        <p:cNvGrpSpPr/>
        <p:nvPr/>
      </p:nvGrpSpPr>
      <p:grpSpPr>
        <a:xfrm>
          <a:off x="0" y="0"/>
          <a:ext cx="0" cy="0"/>
          <a:chOff x="0" y="0"/>
          <a:chExt cx="0" cy="0"/>
        </a:xfrm>
      </p:grpSpPr>
      <p:pic>
        <p:nvPicPr>
          <p:cNvPr id="80" name="Google Shape;80;p6"/>
          <p:cNvPicPr preferRelativeResize="0"/>
          <p:nvPr/>
        </p:nvPicPr>
        <p:blipFill>
          <a:blip r:embed="rId2">
            <a:alphaModFix/>
          </a:blip>
          <a:stretch>
            <a:fillRect/>
          </a:stretch>
        </p:blipFill>
        <p:spPr>
          <a:xfrm rot="7204250">
            <a:off x="-53162" y="-566074"/>
            <a:ext cx="652100" cy="2018550"/>
          </a:xfrm>
          <a:prstGeom prst="rect">
            <a:avLst/>
          </a:prstGeom>
          <a:noFill/>
          <a:ln>
            <a:noFill/>
          </a:ln>
        </p:spPr>
      </p:pic>
      <p:pic>
        <p:nvPicPr>
          <p:cNvPr id="81" name="Google Shape;81;p6"/>
          <p:cNvPicPr preferRelativeResize="0"/>
          <p:nvPr/>
        </p:nvPicPr>
        <p:blipFill>
          <a:blip r:embed="rId3">
            <a:alphaModFix/>
          </a:blip>
          <a:stretch>
            <a:fillRect/>
          </a:stretch>
        </p:blipFill>
        <p:spPr>
          <a:xfrm>
            <a:off x="140788" y="290838"/>
            <a:ext cx="1233875" cy="839375"/>
          </a:xfrm>
          <a:prstGeom prst="rect">
            <a:avLst/>
          </a:prstGeom>
          <a:noFill/>
          <a:ln>
            <a:noFill/>
          </a:ln>
        </p:spPr>
      </p:pic>
      <p:sp>
        <p:nvSpPr>
          <p:cNvPr id="82" name="Google Shape;82;p6"/>
          <p:cNvSpPr txBox="1"/>
          <p:nvPr>
            <p:ph type="title"/>
          </p:nvPr>
        </p:nvSpPr>
        <p:spPr>
          <a:xfrm>
            <a:off x="720000" y="521833"/>
            <a:ext cx="7704000" cy="572700"/>
          </a:xfrm>
          <a:prstGeom prst="rect">
            <a:avLst/>
          </a:prstGeom>
          <a:noFill/>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83" name="Google Shape;83;p6"/>
          <p:cNvGrpSpPr/>
          <p:nvPr/>
        </p:nvGrpSpPr>
        <p:grpSpPr>
          <a:xfrm rot="5400000">
            <a:off x="2236318" y="-1742866"/>
            <a:ext cx="4783948" cy="8447828"/>
            <a:chOff x="463599" y="-1667091"/>
            <a:chExt cx="3663615" cy="6469466"/>
          </a:xfrm>
        </p:grpSpPr>
        <p:sp>
          <p:nvSpPr>
            <p:cNvPr id="84" name="Google Shape;84;p6"/>
            <p:cNvSpPr/>
            <p:nvPr/>
          </p:nvSpPr>
          <p:spPr>
            <a:xfrm rot="-5201321">
              <a:off x="2690723" y="-1678718"/>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6"/>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6"/>
            <p:cNvSpPr/>
            <p:nvPr/>
          </p:nvSpPr>
          <p:spPr>
            <a:xfrm>
              <a:off x="2748025" y="4745630"/>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6"/>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6"/>
            <p:cNvSpPr/>
            <p:nvPr/>
          </p:nvSpPr>
          <p:spPr>
            <a:xfrm>
              <a:off x="463599"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6"/>
            <p:cNvSpPr/>
            <p:nvPr/>
          </p:nvSpPr>
          <p:spPr>
            <a:xfrm rot="-4715776">
              <a:off x="3711525" y="-151919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6"/>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6"/>
            <p:cNvSpPr/>
            <p:nvPr/>
          </p:nvSpPr>
          <p:spPr>
            <a:xfrm rot="-3652980">
              <a:off x="1615293" y="4604721"/>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6"/>
          <p:cNvGrpSpPr/>
          <p:nvPr/>
        </p:nvGrpSpPr>
        <p:grpSpPr>
          <a:xfrm>
            <a:off x="8340325" y="336450"/>
            <a:ext cx="415325" cy="478075"/>
            <a:chOff x="-1159325" y="2189850"/>
            <a:chExt cx="415325" cy="478075"/>
          </a:xfrm>
        </p:grpSpPr>
        <p:sp>
          <p:nvSpPr>
            <p:cNvPr id="93" name="Google Shape;93;p6"/>
            <p:cNvSpPr/>
            <p:nvPr/>
          </p:nvSpPr>
          <p:spPr>
            <a:xfrm>
              <a:off x="-853275" y="2518450"/>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6"/>
            <p:cNvSpPr/>
            <p:nvPr/>
          </p:nvSpPr>
          <p:spPr>
            <a:xfrm>
              <a:off x="-759025" y="2582000"/>
              <a:ext cx="15025" cy="9200"/>
            </a:xfrm>
            <a:custGeom>
              <a:rect b="b" l="l" r="r" t="t"/>
              <a:pathLst>
                <a:path extrusionOk="0" h="368" w="601">
                  <a:moveTo>
                    <a:pt x="601" y="0"/>
                  </a:moveTo>
                  <a:lnTo>
                    <a:pt x="601" y="0"/>
                  </a:lnTo>
                  <a:cubicBezTo>
                    <a:pt x="501" y="34"/>
                    <a:pt x="400" y="100"/>
                    <a:pt x="300" y="100"/>
                  </a:cubicBezTo>
                  <a:cubicBezTo>
                    <a:pt x="100" y="100"/>
                    <a:pt x="34" y="200"/>
                    <a:pt x="0" y="367"/>
                  </a:cubicBezTo>
                  <a:cubicBezTo>
                    <a:pt x="267" y="334"/>
                    <a:pt x="501" y="301"/>
                    <a:pt x="601" y="0"/>
                  </a:cubicBezTo>
                  <a:close/>
                </a:path>
              </a:pathLst>
            </a:custGeom>
            <a:solidFill>
              <a:srgbClr val="D1AC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6"/>
            <p:cNvSpPr/>
            <p:nvPr/>
          </p:nvSpPr>
          <p:spPr>
            <a:xfrm>
              <a:off x="-776550" y="2601175"/>
              <a:ext cx="10875" cy="12525"/>
            </a:xfrm>
            <a:custGeom>
              <a:rect b="b" l="l" r="r" t="t"/>
              <a:pathLst>
                <a:path extrusionOk="0" h="501" w="435">
                  <a:moveTo>
                    <a:pt x="301" y="1"/>
                  </a:moveTo>
                  <a:cubicBezTo>
                    <a:pt x="134" y="134"/>
                    <a:pt x="1" y="267"/>
                    <a:pt x="34" y="501"/>
                  </a:cubicBezTo>
                  <a:lnTo>
                    <a:pt x="434" y="1"/>
                  </a:ln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6"/>
            <p:cNvSpPr/>
            <p:nvPr/>
          </p:nvSpPr>
          <p:spPr>
            <a:xfrm>
              <a:off x="-769050" y="2591175"/>
              <a:ext cx="10050" cy="10025"/>
            </a:xfrm>
            <a:custGeom>
              <a:rect b="b" l="l" r="r" t="t"/>
              <a:pathLst>
                <a:path extrusionOk="0" h="401" w="402">
                  <a:moveTo>
                    <a:pt x="401" y="0"/>
                  </a:moveTo>
                  <a:lnTo>
                    <a:pt x="1" y="401"/>
                  </a:lnTo>
                  <a:lnTo>
                    <a:pt x="134" y="401"/>
                  </a:lnTo>
                  <a:lnTo>
                    <a:pt x="401" y="0"/>
                  </a:lnTo>
                  <a:close/>
                </a:path>
              </a:pathLst>
            </a:custGeom>
            <a:solidFill>
              <a:srgbClr val="DCC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6"/>
            <p:cNvSpPr/>
            <p:nvPr/>
          </p:nvSpPr>
          <p:spPr>
            <a:xfrm>
              <a:off x="-780725" y="2617850"/>
              <a:ext cx="2525" cy="10025"/>
            </a:xfrm>
            <a:custGeom>
              <a:rect b="b" l="l" r="r" t="t"/>
              <a:pathLst>
                <a:path extrusionOk="0" h="401" w="101">
                  <a:moveTo>
                    <a:pt x="1" y="401"/>
                  </a:moveTo>
                  <a:cubicBezTo>
                    <a:pt x="34" y="268"/>
                    <a:pt x="68" y="134"/>
                    <a:pt x="101" y="1"/>
                  </a:cubicBezTo>
                  <a:cubicBezTo>
                    <a:pt x="68" y="134"/>
                    <a:pt x="34" y="268"/>
                    <a:pt x="1" y="401"/>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6"/>
            <p:cNvSpPr/>
            <p:nvPr/>
          </p:nvSpPr>
          <p:spPr>
            <a:xfrm>
              <a:off x="-778225" y="2613675"/>
              <a:ext cx="2550" cy="4200"/>
            </a:xfrm>
            <a:custGeom>
              <a:rect b="b" l="l" r="r" t="t"/>
              <a:pathLst>
                <a:path extrusionOk="0" h="168" w="102">
                  <a:moveTo>
                    <a:pt x="1" y="168"/>
                  </a:moveTo>
                  <a:cubicBezTo>
                    <a:pt x="34" y="101"/>
                    <a:pt x="68" y="68"/>
                    <a:pt x="101" y="1"/>
                  </a:cubicBezTo>
                  <a:cubicBezTo>
                    <a:pt x="68" y="68"/>
                    <a:pt x="34" y="101"/>
                    <a:pt x="1" y="168"/>
                  </a:cubicBezTo>
                  <a:close/>
                </a:path>
              </a:pathLst>
            </a:custGeom>
            <a:solidFill>
              <a:srgbClr val="EADB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 name="Google Shape;99;p6"/>
            <p:cNvGrpSpPr/>
            <p:nvPr/>
          </p:nvGrpSpPr>
          <p:grpSpPr>
            <a:xfrm>
              <a:off x="-1159325" y="2189850"/>
              <a:ext cx="147625" cy="176325"/>
              <a:chOff x="-1159325" y="2189850"/>
              <a:chExt cx="147625" cy="176325"/>
            </a:xfrm>
          </p:grpSpPr>
          <p:sp>
            <p:nvSpPr>
              <p:cNvPr id="100" name="Google Shape;100;p6"/>
              <p:cNvSpPr/>
              <p:nvPr/>
            </p:nvSpPr>
            <p:spPr>
              <a:xfrm>
                <a:off x="-1159325" y="2189850"/>
                <a:ext cx="147625" cy="173675"/>
              </a:xfrm>
              <a:custGeom>
                <a:rect b="b" l="l" r="r" t="t"/>
                <a:pathLst>
                  <a:path extrusionOk="0" h="6947" w="5905">
                    <a:moveTo>
                      <a:pt x="2836" y="2177"/>
                    </a:moveTo>
                    <a:cubicBezTo>
                      <a:pt x="2869" y="2177"/>
                      <a:pt x="2869" y="2210"/>
                      <a:pt x="2903" y="2210"/>
                    </a:cubicBezTo>
                    <a:cubicBezTo>
                      <a:pt x="2869" y="2243"/>
                      <a:pt x="2869" y="2277"/>
                      <a:pt x="2869" y="2277"/>
                    </a:cubicBezTo>
                    <a:cubicBezTo>
                      <a:pt x="2836" y="2277"/>
                      <a:pt x="2803" y="2243"/>
                      <a:pt x="2803" y="2243"/>
                    </a:cubicBezTo>
                    <a:cubicBezTo>
                      <a:pt x="2803" y="2210"/>
                      <a:pt x="2836" y="2210"/>
                      <a:pt x="2836" y="2177"/>
                    </a:cubicBezTo>
                    <a:close/>
                    <a:moveTo>
                      <a:pt x="1569" y="3578"/>
                    </a:moveTo>
                    <a:cubicBezTo>
                      <a:pt x="1602" y="3611"/>
                      <a:pt x="1635" y="3611"/>
                      <a:pt x="1702" y="3611"/>
                    </a:cubicBezTo>
                    <a:cubicBezTo>
                      <a:pt x="1669" y="3644"/>
                      <a:pt x="1669" y="3644"/>
                      <a:pt x="1635" y="3678"/>
                    </a:cubicBezTo>
                    <a:cubicBezTo>
                      <a:pt x="1602" y="3711"/>
                      <a:pt x="1535" y="3744"/>
                      <a:pt x="1468" y="3778"/>
                    </a:cubicBezTo>
                    <a:cubicBezTo>
                      <a:pt x="1402" y="3744"/>
                      <a:pt x="1368" y="3711"/>
                      <a:pt x="1235" y="3611"/>
                    </a:cubicBezTo>
                    <a:cubicBezTo>
                      <a:pt x="1402" y="3611"/>
                      <a:pt x="1468" y="3611"/>
                      <a:pt x="1569" y="3578"/>
                    </a:cubicBezTo>
                    <a:close/>
                    <a:moveTo>
                      <a:pt x="2694" y="4515"/>
                    </a:moveTo>
                    <a:cubicBezTo>
                      <a:pt x="2747" y="4515"/>
                      <a:pt x="2797" y="4557"/>
                      <a:pt x="2903" y="4645"/>
                    </a:cubicBezTo>
                    <a:cubicBezTo>
                      <a:pt x="2769" y="4645"/>
                      <a:pt x="2669" y="4612"/>
                      <a:pt x="2503" y="4612"/>
                    </a:cubicBezTo>
                    <a:cubicBezTo>
                      <a:pt x="2597" y="4549"/>
                      <a:pt x="2647" y="4515"/>
                      <a:pt x="2694" y="4515"/>
                    </a:cubicBezTo>
                    <a:close/>
                    <a:moveTo>
                      <a:pt x="2903" y="4645"/>
                    </a:moveTo>
                    <a:lnTo>
                      <a:pt x="2903" y="4645"/>
                    </a:lnTo>
                    <a:cubicBezTo>
                      <a:pt x="2936" y="4678"/>
                      <a:pt x="2970" y="4712"/>
                      <a:pt x="3003" y="4745"/>
                    </a:cubicBezTo>
                    <a:cubicBezTo>
                      <a:pt x="3003" y="4779"/>
                      <a:pt x="3036" y="4812"/>
                      <a:pt x="3070" y="4879"/>
                    </a:cubicBezTo>
                    <a:cubicBezTo>
                      <a:pt x="3036" y="4845"/>
                      <a:pt x="3003" y="4845"/>
                      <a:pt x="3003" y="4845"/>
                    </a:cubicBezTo>
                    <a:cubicBezTo>
                      <a:pt x="2970" y="4779"/>
                      <a:pt x="2936" y="4712"/>
                      <a:pt x="2903" y="4645"/>
                    </a:cubicBezTo>
                    <a:close/>
                    <a:moveTo>
                      <a:pt x="2949" y="1"/>
                    </a:moveTo>
                    <a:cubicBezTo>
                      <a:pt x="2674" y="1"/>
                      <a:pt x="2588" y="99"/>
                      <a:pt x="2503" y="442"/>
                    </a:cubicBezTo>
                    <a:cubicBezTo>
                      <a:pt x="2402" y="842"/>
                      <a:pt x="2336" y="1243"/>
                      <a:pt x="2202" y="1643"/>
                    </a:cubicBezTo>
                    <a:cubicBezTo>
                      <a:pt x="2002" y="2343"/>
                      <a:pt x="1702" y="2977"/>
                      <a:pt x="1001" y="3344"/>
                    </a:cubicBezTo>
                    <a:cubicBezTo>
                      <a:pt x="735" y="3478"/>
                      <a:pt x="468" y="3578"/>
                      <a:pt x="201" y="3744"/>
                    </a:cubicBezTo>
                    <a:cubicBezTo>
                      <a:pt x="134" y="3778"/>
                      <a:pt x="1" y="3878"/>
                      <a:pt x="1" y="3978"/>
                    </a:cubicBezTo>
                    <a:cubicBezTo>
                      <a:pt x="34" y="4078"/>
                      <a:pt x="101" y="4178"/>
                      <a:pt x="201" y="4278"/>
                    </a:cubicBezTo>
                    <a:cubicBezTo>
                      <a:pt x="268" y="4312"/>
                      <a:pt x="368" y="4345"/>
                      <a:pt x="468" y="4345"/>
                    </a:cubicBezTo>
                    <a:cubicBezTo>
                      <a:pt x="868" y="4345"/>
                      <a:pt x="1202" y="4545"/>
                      <a:pt x="1535" y="4712"/>
                    </a:cubicBezTo>
                    <a:cubicBezTo>
                      <a:pt x="2002" y="4945"/>
                      <a:pt x="2302" y="5279"/>
                      <a:pt x="2436" y="5779"/>
                    </a:cubicBezTo>
                    <a:cubicBezTo>
                      <a:pt x="2536" y="6113"/>
                      <a:pt x="2669" y="6446"/>
                      <a:pt x="2803" y="6747"/>
                    </a:cubicBezTo>
                    <a:cubicBezTo>
                      <a:pt x="2970" y="6813"/>
                      <a:pt x="3103" y="6880"/>
                      <a:pt x="3236" y="6947"/>
                    </a:cubicBezTo>
                    <a:cubicBezTo>
                      <a:pt x="3303" y="6847"/>
                      <a:pt x="3437" y="6747"/>
                      <a:pt x="3437" y="6680"/>
                    </a:cubicBezTo>
                    <a:cubicBezTo>
                      <a:pt x="3403" y="6180"/>
                      <a:pt x="3703" y="5813"/>
                      <a:pt x="3837" y="5379"/>
                    </a:cubicBezTo>
                    <a:cubicBezTo>
                      <a:pt x="4037" y="4745"/>
                      <a:pt x="4704" y="4645"/>
                      <a:pt x="5004" y="4178"/>
                    </a:cubicBezTo>
                    <a:cubicBezTo>
                      <a:pt x="5023" y="4179"/>
                      <a:pt x="5040" y="4180"/>
                      <a:pt x="5057" y="4180"/>
                    </a:cubicBezTo>
                    <a:cubicBezTo>
                      <a:pt x="5538" y="4180"/>
                      <a:pt x="5551" y="3734"/>
                      <a:pt x="5905" y="3444"/>
                    </a:cubicBezTo>
                    <a:cubicBezTo>
                      <a:pt x="5605" y="3344"/>
                      <a:pt x="5438" y="3244"/>
                      <a:pt x="5238" y="3211"/>
                    </a:cubicBezTo>
                    <a:cubicBezTo>
                      <a:pt x="4804" y="3144"/>
                      <a:pt x="4504" y="2911"/>
                      <a:pt x="4270" y="2577"/>
                    </a:cubicBezTo>
                    <a:cubicBezTo>
                      <a:pt x="3670" y="1810"/>
                      <a:pt x="3403" y="909"/>
                      <a:pt x="3103" y="8"/>
                    </a:cubicBezTo>
                    <a:cubicBezTo>
                      <a:pt x="3046" y="4"/>
                      <a:pt x="2995" y="1"/>
                      <a:pt x="2949"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6"/>
              <p:cNvSpPr/>
              <p:nvPr/>
            </p:nvSpPr>
            <p:spPr>
              <a:xfrm>
                <a:off x="-1089275" y="2358500"/>
                <a:ext cx="10875" cy="7675"/>
              </a:xfrm>
              <a:custGeom>
                <a:rect b="b" l="l" r="r" t="t"/>
                <a:pathLst>
                  <a:path extrusionOk="0" h="307" w="435">
                    <a:moveTo>
                      <a:pt x="1" y="1"/>
                    </a:moveTo>
                    <a:cubicBezTo>
                      <a:pt x="72" y="120"/>
                      <a:pt x="127" y="307"/>
                      <a:pt x="249" y="307"/>
                    </a:cubicBezTo>
                    <a:cubicBezTo>
                      <a:pt x="298" y="307"/>
                      <a:pt x="358" y="277"/>
                      <a:pt x="434" y="201"/>
                    </a:cubicBezTo>
                    <a:cubicBezTo>
                      <a:pt x="301" y="134"/>
                      <a:pt x="168" y="6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6"/>
              <p:cNvSpPr/>
              <p:nvPr/>
            </p:nvSpPr>
            <p:spPr>
              <a:xfrm>
                <a:off x="-1096775" y="2302725"/>
                <a:ext cx="10025" cy="3275"/>
              </a:xfrm>
              <a:custGeom>
                <a:rect b="b" l="l" r="r" t="t"/>
                <a:pathLst>
                  <a:path extrusionOk="0" h="131" w="401">
                    <a:moveTo>
                      <a:pt x="192" y="0"/>
                    </a:moveTo>
                    <a:cubicBezTo>
                      <a:pt x="145" y="0"/>
                      <a:pt x="95" y="34"/>
                      <a:pt x="1" y="97"/>
                    </a:cubicBezTo>
                    <a:cubicBezTo>
                      <a:pt x="167" y="97"/>
                      <a:pt x="267" y="130"/>
                      <a:pt x="401" y="130"/>
                    </a:cubicBezTo>
                    <a:cubicBezTo>
                      <a:pt x="295" y="42"/>
                      <a:pt x="245" y="0"/>
                      <a:pt x="192"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6"/>
              <p:cNvSpPr/>
              <p:nvPr/>
            </p:nvSpPr>
            <p:spPr>
              <a:xfrm>
                <a:off x="-1128475" y="2279275"/>
                <a:ext cx="8375" cy="5025"/>
              </a:xfrm>
              <a:custGeom>
                <a:rect b="b" l="l" r="r" t="t"/>
                <a:pathLst>
                  <a:path extrusionOk="0" h="201" w="335">
                    <a:moveTo>
                      <a:pt x="335" y="1"/>
                    </a:moveTo>
                    <a:cubicBezTo>
                      <a:pt x="234" y="34"/>
                      <a:pt x="168" y="34"/>
                      <a:pt x="1" y="34"/>
                    </a:cubicBezTo>
                    <a:cubicBezTo>
                      <a:pt x="134" y="134"/>
                      <a:pt x="168" y="167"/>
                      <a:pt x="234" y="201"/>
                    </a:cubicBezTo>
                    <a:cubicBezTo>
                      <a:pt x="268" y="167"/>
                      <a:pt x="301" y="134"/>
                      <a:pt x="335" y="101"/>
                    </a:cubicBezTo>
                    <a:cubicBezTo>
                      <a:pt x="335" y="67"/>
                      <a:pt x="335" y="34"/>
                      <a:pt x="335"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6"/>
              <p:cNvSpPr/>
              <p:nvPr/>
            </p:nvSpPr>
            <p:spPr>
              <a:xfrm>
                <a:off x="-1122625" y="2281775"/>
                <a:ext cx="4200" cy="2525"/>
              </a:xfrm>
              <a:custGeom>
                <a:rect b="b" l="l" r="r" t="t"/>
                <a:pathLst>
                  <a:path extrusionOk="0" h="101" w="168">
                    <a:moveTo>
                      <a:pt x="101" y="1"/>
                    </a:moveTo>
                    <a:cubicBezTo>
                      <a:pt x="67" y="34"/>
                      <a:pt x="34" y="67"/>
                      <a:pt x="0" y="101"/>
                    </a:cubicBezTo>
                    <a:cubicBezTo>
                      <a:pt x="67" y="67"/>
                      <a:pt x="134" y="34"/>
                      <a:pt x="167"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6"/>
              <p:cNvSpPr/>
              <p:nvPr/>
            </p:nvSpPr>
            <p:spPr>
              <a:xfrm>
                <a:off x="-1089275" y="2244250"/>
                <a:ext cx="2525" cy="2525"/>
              </a:xfrm>
              <a:custGeom>
                <a:rect b="b" l="l" r="r" t="t"/>
                <a:pathLst>
                  <a:path extrusionOk="0" h="101" w="101">
                    <a:moveTo>
                      <a:pt x="34" y="1"/>
                    </a:moveTo>
                    <a:cubicBezTo>
                      <a:pt x="34" y="34"/>
                      <a:pt x="1" y="34"/>
                      <a:pt x="1" y="67"/>
                    </a:cubicBezTo>
                    <a:cubicBezTo>
                      <a:pt x="1" y="67"/>
                      <a:pt x="34" y="101"/>
                      <a:pt x="67" y="101"/>
                    </a:cubicBezTo>
                    <a:cubicBezTo>
                      <a:pt x="67" y="101"/>
                      <a:pt x="67" y="67"/>
                      <a:pt x="101" y="34"/>
                    </a:cubicBezTo>
                    <a:cubicBezTo>
                      <a:pt x="67" y="34"/>
                      <a:pt x="67" y="1"/>
                      <a:pt x="34"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6"/>
              <p:cNvSpPr/>
              <p:nvPr/>
            </p:nvSpPr>
            <p:spPr>
              <a:xfrm>
                <a:off x="-1120125" y="2279275"/>
                <a:ext cx="3350" cy="2525"/>
              </a:xfrm>
              <a:custGeom>
                <a:rect b="b" l="l" r="r" t="t"/>
                <a:pathLst>
                  <a:path extrusionOk="0" h="101" w="134">
                    <a:moveTo>
                      <a:pt x="1" y="1"/>
                    </a:moveTo>
                    <a:cubicBezTo>
                      <a:pt x="1" y="34"/>
                      <a:pt x="1" y="67"/>
                      <a:pt x="1" y="101"/>
                    </a:cubicBezTo>
                    <a:lnTo>
                      <a:pt x="67" y="101"/>
                    </a:lnTo>
                    <a:cubicBezTo>
                      <a:pt x="101" y="67"/>
                      <a:pt x="101" y="67"/>
                      <a:pt x="134" y="34"/>
                    </a:cubicBezTo>
                    <a:cubicBezTo>
                      <a:pt x="67" y="34"/>
                      <a:pt x="34" y="34"/>
                      <a:pt x="1" y="1"/>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6"/>
              <p:cNvSpPr/>
              <p:nvPr/>
            </p:nvSpPr>
            <p:spPr>
              <a:xfrm>
                <a:off x="-1084275" y="2308475"/>
                <a:ext cx="1700" cy="3350"/>
              </a:xfrm>
              <a:custGeom>
                <a:rect b="b" l="l" r="r" t="t"/>
                <a:pathLst>
                  <a:path extrusionOk="0" h="134" w="68">
                    <a:moveTo>
                      <a:pt x="1" y="0"/>
                    </a:moveTo>
                    <a:cubicBezTo>
                      <a:pt x="1" y="34"/>
                      <a:pt x="1" y="67"/>
                      <a:pt x="1" y="100"/>
                    </a:cubicBezTo>
                    <a:cubicBezTo>
                      <a:pt x="1" y="100"/>
                      <a:pt x="34" y="100"/>
                      <a:pt x="68" y="134"/>
                    </a:cubicBezTo>
                    <a:cubicBezTo>
                      <a:pt x="34" y="67"/>
                      <a:pt x="1" y="34"/>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6"/>
              <p:cNvSpPr/>
              <p:nvPr/>
            </p:nvSpPr>
            <p:spPr>
              <a:xfrm>
                <a:off x="-1086775" y="2305975"/>
                <a:ext cx="2525" cy="5025"/>
              </a:xfrm>
              <a:custGeom>
                <a:rect b="b" l="l" r="r" t="t"/>
                <a:pathLst>
                  <a:path extrusionOk="0" h="201" w="101">
                    <a:moveTo>
                      <a:pt x="1" y="0"/>
                    </a:moveTo>
                    <a:cubicBezTo>
                      <a:pt x="34" y="67"/>
                      <a:pt x="68" y="134"/>
                      <a:pt x="101" y="200"/>
                    </a:cubicBezTo>
                    <a:cubicBezTo>
                      <a:pt x="101" y="167"/>
                      <a:pt x="101" y="134"/>
                      <a:pt x="101" y="100"/>
                    </a:cubicBezTo>
                    <a:cubicBezTo>
                      <a:pt x="68" y="67"/>
                      <a:pt x="34" y="33"/>
                      <a:pt x="1" y="0"/>
                    </a:cubicBezTo>
                    <a:close/>
                  </a:path>
                </a:pathLst>
              </a:custGeom>
              <a:solidFill>
                <a:srgbClr val="FE9E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6"/>
            <p:cNvGrpSpPr/>
            <p:nvPr/>
          </p:nvGrpSpPr>
          <p:grpSpPr>
            <a:xfrm>
              <a:off x="-951675" y="2298350"/>
              <a:ext cx="114275" cy="142100"/>
              <a:chOff x="-951675" y="2298350"/>
              <a:chExt cx="114275" cy="142100"/>
            </a:xfrm>
          </p:grpSpPr>
          <p:sp>
            <p:nvSpPr>
              <p:cNvPr id="110" name="Google Shape;110;p6"/>
              <p:cNvSpPr/>
              <p:nvPr/>
            </p:nvSpPr>
            <p:spPr>
              <a:xfrm>
                <a:off x="-951675" y="2298350"/>
                <a:ext cx="114275" cy="142100"/>
              </a:xfrm>
              <a:custGeom>
                <a:rect b="b" l="l" r="r" t="t"/>
                <a:pathLst>
                  <a:path extrusionOk="0" h="5684" w="4571">
                    <a:moveTo>
                      <a:pt x="2069" y="1539"/>
                    </a:moveTo>
                    <a:cubicBezTo>
                      <a:pt x="2102" y="1573"/>
                      <a:pt x="2102" y="1573"/>
                      <a:pt x="2102" y="1573"/>
                    </a:cubicBezTo>
                    <a:cubicBezTo>
                      <a:pt x="2069" y="1606"/>
                      <a:pt x="2069" y="1606"/>
                      <a:pt x="2035" y="1606"/>
                    </a:cubicBezTo>
                    <a:lnTo>
                      <a:pt x="2002" y="1606"/>
                    </a:lnTo>
                    <a:cubicBezTo>
                      <a:pt x="2035" y="1573"/>
                      <a:pt x="2035" y="1573"/>
                      <a:pt x="2069" y="1539"/>
                    </a:cubicBezTo>
                    <a:close/>
                    <a:moveTo>
                      <a:pt x="1001" y="2807"/>
                    </a:moveTo>
                    <a:cubicBezTo>
                      <a:pt x="1001" y="2807"/>
                      <a:pt x="1035" y="2840"/>
                      <a:pt x="1035" y="2874"/>
                    </a:cubicBezTo>
                    <a:cubicBezTo>
                      <a:pt x="1001" y="2907"/>
                      <a:pt x="968" y="2907"/>
                      <a:pt x="935" y="2940"/>
                    </a:cubicBezTo>
                    <a:cubicBezTo>
                      <a:pt x="935" y="2907"/>
                      <a:pt x="901" y="2874"/>
                      <a:pt x="935" y="2840"/>
                    </a:cubicBezTo>
                    <a:cubicBezTo>
                      <a:pt x="935" y="2840"/>
                      <a:pt x="968" y="2807"/>
                      <a:pt x="1001" y="2807"/>
                    </a:cubicBezTo>
                    <a:close/>
                    <a:moveTo>
                      <a:pt x="2067" y="1"/>
                    </a:moveTo>
                    <a:cubicBezTo>
                      <a:pt x="2047" y="1"/>
                      <a:pt x="2025" y="2"/>
                      <a:pt x="2002" y="5"/>
                    </a:cubicBezTo>
                    <a:cubicBezTo>
                      <a:pt x="1802" y="5"/>
                      <a:pt x="1769" y="172"/>
                      <a:pt x="1735" y="372"/>
                    </a:cubicBezTo>
                    <a:cubicBezTo>
                      <a:pt x="1602" y="1172"/>
                      <a:pt x="1368" y="1940"/>
                      <a:pt x="668" y="2507"/>
                    </a:cubicBezTo>
                    <a:cubicBezTo>
                      <a:pt x="568" y="2573"/>
                      <a:pt x="468" y="2707"/>
                      <a:pt x="368" y="2807"/>
                    </a:cubicBezTo>
                    <a:cubicBezTo>
                      <a:pt x="1" y="3207"/>
                      <a:pt x="67" y="3441"/>
                      <a:pt x="568" y="3607"/>
                    </a:cubicBezTo>
                    <a:cubicBezTo>
                      <a:pt x="1202" y="3841"/>
                      <a:pt x="1702" y="4175"/>
                      <a:pt x="1902" y="4875"/>
                    </a:cubicBezTo>
                    <a:cubicBezTo>
                      <a:pt x="1969" y="5109"/>
                      <a:pt x="2102" y="5309"/>
                      <a:pt x="2236" y="5509"/>
                    </a:cubicBezTo>
                    <a:cubicBezTo>
                      <a:pt x="2302" y="5626"/>
                      <a:pt x="2402" y="5684"/>
                      <a:pt x="2502" y="5684"/>
                    </a:cubicBezTo>
                    <a:cubicBezTo>
                      <a:pt x="2603" y="5684"/>
                      <a:pt x="2703" y="5626"/>
                      <a:pt x="2769" y="5509"/>
                    </a:cubicBezTo>
                    <a:cubicBezTo>
                      <a:pt x="2869" y="5409"/>
                      <a:pt x="2869" y="5242"/>
                      <a:pt x="2903" y="5109"/>
                    </a:cubicBezTo>
                    <a:cubicBezTo>
                      <a:pt x="3003" y="4775"/>
                      <a:pt x="3103" y="4441"/>
                      <a:pt x="3170" y="4108"/>
                    </a:cubicBezTo>
                    <a:cubicBezTo>
                      <a:pt x="3236" y="3974"/>
                      <a:pt x="3236" y="3841"/>
                      <a:pt x="3270" y="3741"/>
                    </a:cubicBezTo>
                    <a:cubicBezTo>
                      <a:pt x="3670" y="3407"/>
                      <a:pt x="4070" y="3107"/>
                      <a:pt x="4471" y="2774"/>
                    </a:cubicBezTo>
                    <a:cubicBezTo>
                      <a:pt x="4537" y="2707"/>
                      <a:pt x="4537" y="2573"/>
                      <a:pt x="4571" y="2440"/>
                    </a:cubicBezTo>
                    <a:cubicBezTo>
                      <a:pt x="4237" y="2273"/>
                      <a:pt x="3970" y="2040"/>
                      <a:pt x="3637" y="1940"/>
                    </a:cubicBezTo>
                    <a:cubicBezTo>
                      <a:pt x="3203" y="1806"/>
                      <a:pt x="2903" y="1606"/>
                      <a:pt x="2736" y="1206"/>
                    </a:cubicBezTo>
                    <a:cubicBezTo>
                      <a:pt x="2603" y="939"/>
                      <a:pt x="2536" y="605"/>
                      <a:pt x="2436" y="305"/>
                    </a:cubicBezTo>
                    <a:cubicBezTo>
                      <a:pt x="2344" y="153"/>
                      <a:pt x="2281" y="1"/>
                      <a:pt x="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6"/>
              <p:cNvSpPr/>
              <p:nvPr/>
            </p:nvSpPr>
            <p:spPr>
              <a:xfrm>
                <a:off x="-929150" y="2368500"/>
                <a:ext cx="3350" cy="3375"/>
              </a:xfrm>
              <a:custGeom>
                <a:rect b="b" l="l" r="r" t="t"/>
                <a:pathLst>
                  <a:path extrusionOk="0" h="135" w="134">
                    <a:moveTo>
                      <a:pt x="100" y="1"/>
                    </a:moveTo>
                    <a:cubicBezTo>
                      <a:pt x="67" y="1"/>
                      <a:pt x="34" y="34"/>
                      <a:pt x="34" y="34"/>
                    </a:cubicBezTo>
                    <a:cubicBezTo>
                      <a:pt x="0" y="68"/>
                      <a:pt x="34" y="101"/>
                      <a:pt x="34" y="134"/>
                    </a:cubicBezTo>
                    <a:cubicBezTo>
                      <a:pt x="67" y="101"/>
                      <a:pt x="100" y="101"/>
                      <a:pt x="134" y="68"/>
                    </a:cubicBezTo>
                    <a:cubicBezTo>
                      <a:pt x="134" y="34"/>
                      <a:pt x="100" y="1"/>
                      <a:pt x="100" y="1"/>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6"/>
              <p:cNvSpPr/>
              <p:nvPr/>
            </p:nvSpPr>
            <p:spPr>
              <a:xfrm>
                <a:off x="-901625" y="2336825"/>
                <a:ext cx="2525" cy="1700"/>
              </a:xfrm>
              <a:custGeom>
                <a:rect b="b" l="l" r="r" t="t"/>
                <a:pathLst>
                  <a:path extrusionOk="0" h="68" w="101">
                    <a:moveTo>
                      <a:pt x="67" y="0"/>
                    </a:moveTo>
                    <a:cubicBezTo>
                      <a:pt x="33" y="34"/>
                      <a:pt x="33" y="34"/>
                      <a:pt x="0" y="67"/>
                    </a:cubicBezTo>
                    <a:lnTo>
                      <a:pt x="33" y="67"/>
                    </a:lnTo>
                    <a:cubicBezTo>
                      <a:pt x="67" y="67"/>
                      <a:pt x="67" y="67"/>
                      <a:pt x="100" y="34"/>
                    </a:cubicBezTo>
                    <a:cubicBezTo>
                      <a:pt x="100" y="34"/>
                      <a:pt x="100" y="34"/>
                      <a:pt x="67" y="0"/>
                    </a:cubicBezTo>
                    <a:close/>
                  </a:path>
                </a:pathLst>
              </a:custGeom>
              <a:solidFill>
                <a:srgbClr val="ED08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29">
    <p:spTree>
      <p:nvGrpSpPr>
        <p:cNvPr id="1074" name="Shape 1074"/>
        <p:cNvGrpSpPr/>
        <p:nvPr/>
      </p:nvGrpSpPr>
      <p:grpSpPr>
        <a:xfrm>
          <a:off x="0" y="0"/>
          <a:ext cx="0" cy="0"/>
          <a:chOff x="0" y="0"/>
          <a:chExt cx="0" cy="0"/>
        </a:xfrm>
      </p:grpSpPr>
      <p:sp>
        <p:nvSpPr>
          <p:cNvPr id="1075" name="Google Shape;1075;p51"/>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1"/>
          <p:cNvSpPr/>
          <p:nvPr/>
        </p:nvSpPr>
        <p:spPr>
          <a:xfrm>
            <a:off x="7572545" y="16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1"/>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1"/>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1"/>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1"/>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1"/>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1"/>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1"/>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1"/>
          <p:cNvSpPr/>
          <p:nvPr/>
        </p:nvSpPr>
        <p:spPr>
          <a:xfrm flipH="1" rot="-198691">
            <a:off x="3102700" y="4610615"/>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1"/>
          <p:cNvSpPr/>
          <p:nvPr/>
        </p:nvSpPr>
        <p:spPr>
          <a:xfrm flipH="1" rot="4032455">
            <a:off x="5901744" y="46767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1"/>
          <p:cNvSpPr/>
          <p:nvPr/>
        </p:nvSpPr>
        <p:spPr>
          <a:xfrm flipH="1" rot="-5400000">
            <a:off x="8621528" y="1212515"/>
            <a:ext cx="95100" cy="74098"/>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1"/>
          <p:cNvSpPr/>
          <p:nvPr/>
        </p:nvSpPr>
        <p:spPr>
          <a:xfrm flipH="1" rot="-5400000">
            <a:off x="8715792" y="2624895"/>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rgbClr val="8FCD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1"/>
          <p:cNvSpPr/>
          <p:nvPr/>
        </p:nvSpPr>
        <p:spPr>
          <a:xfrm flipH="1" rot="-684164">
            <a:off x="420497" y="30427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1"/>
          <p:cNvSpPr/>
          <p:nvPr/>
        </p:nvSpPr>
        <p:spPr>
          <a:xfrm flipH="1" rot="-5400000">
            <a:off x="4877114" y="4585284"/>
            <a:ext cx="8358" cy="4822"/>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1"/>
          <p:cNvSpPr/>
          <p:nvPr/>
        </p:nvSpPr>
        <p:spPr>
          <a:xfrm>
            <a:off x="8369363" y="627675"/>
            <a:ext cx="109275" cy="149475"/>
          </a:xfrm>
          <a:custGeom>
            <a:rect b="b" l="l" r="r" t="t"/>
            <a:pathLst>
              <a:path extrusionOk="0" h="5979" w="4371">
                <a:moveTo>
                  <a:pt x="1775" y="1"/>
                </a:moveTo>
                <a:cubicBezTo>
                  <a:pt x="1752" y="1"/>
                  <a:pt x="1727" y="3"/>
                  <a:pt x="1702" y="7"/>
                </a:cubicBezTo>
                <a:cubicBezTo>
                  <a:pt x="1502" y="41"/>
                  <a:pt x="1469" y="241"/>
                  <a:pt x="1502" y="441"/>
                </a:cubicBezTo>
                <a:cubicBezTo>
                  <a:pt x="1502" y="508"/>
                  <a:pt x="1502" y="574"/>
                  <a:pt x="1535" y="608"/>
                </a:cubicBezTo>
                <a:cubicBezTo>
                  <a:pt x="1602" y="1108"/>
                  <a:pt x="1469" y="1542"/>
                  <a:pt x="1235" y="1942"/>
                </a:cubicBezTo>
                <a:cubicBezTo>
                  <a:pt x="1035" y="2342"/>
                  <a:pt x="768" y="2676"/>
                  <a:pt x="334" y="2809"/>
                </a:cubicBezTo>
                <a:cubicBezTo>
                  <a:pt x="201" y="2843"/>
                  <a:pt x="134" y="2876"/>
                  <a:pt x="1" y="2909"/>
                </a:cubicBezTo>
                <a:cubicBezTo>
                  <a:pt x="34" y="3043"/>
                  <a:pt x="34" y="3143"/>
                  <a:pt x="34" y="3209"/>
                </a:cubicBezTo>
                <a:cubicBezTo>
                  <a:pt x="34" y="3543"/>
                  <a:pt x="201" y="3676"/>
                  <a:pt x="535" y="3710"/>
                </a:cubicBezTo>
                <a:cubicBezTo>
                  <a:pt x="601" y="3710"/>
                  <a:pt x="635" y="3743"/>
                  <a:pt x="701" y="3743"/>
                </a:cubicBezTo>
                <a:cubicBezTo>
                  <a:pt x="1168" y="3777"/>
                  <a:pt x="1469" y="4010"/>
                  <a:pt x="1602" y="4477"/>
                </a:cubicBezTo>
                <a:cubicBezTo>
                  <a:pt x="1735" y="4877"/>
                  <a:pt x="1835" y="5278"/>
                  <a:pt x="2002" y="5711"/>
                </a:cubicBezTo>
                <a:cubicBezTo>
                  <a:pt x="2036" y="5811"/>
                  <a:pt x="2202" y="5978"/>
                  <a:pt x="2302" y="5978"/>
                </a:cubicBezTo>
                <a:cubicBezTo>
                  <a:pt x="2503" y="5978"/>
                  <a:pt x="2703" y="5945"/>
                  <a:pt x="2736" y="5678"/>
                </a:cubicBezTo>
                <a:cubicBezTo>
                  <a:pt x="2736" y="5511"/>
                  <a:pt x="2769" y="5344"/>
                  <a:pt x="2769" y="5144"/>
                </a:cubicBezTo>
                <a:cubicBezTo>
                  <a:pt x="2803" y="4911"/>
                  <a:pt x="2870" y="4644"/>
                  <a:pt x="2903" y="4377"/>
                </a:cubicBezTo>
                <a:cubicBezTo>
                  <a:pt x="2936" y="4244"/>
                  <a:pt x="2970" y="4110"/>
                  <a:pt x="3003" y="3977"/>
                </a:cubicBezTo>
                <a:cubicBezTo>
                  <a:pt x="3036" y="3910"/>
                  <a:pt x="3070" y="3843"/>
                  <a:pt x="3103" y="3810"/>
                </a:cubicBezTo>
                <a:cubicBezTo>
                  <a:pt x="3070" y="3576"/>
                  <a:pt x="3203" y="3443"/>
                  <a:pt x="3370" y="3310"/>
                </a:cubicBezTo>
                <a:lnTo>
                  <a:pt x="3770" y="2909"/>
                </a:lnTo>
                <a:cubicBezTo>
                  <a:pt x="3804" y="2742"/>
                  <a:pt x="3870" y="2642"/>
                  <a:pt x="4070" y="2642"/>
                </a:cubicBezTo>
                <a:cubicBezTo>
                  <a:pt x="4170" y="2642"/>
                  <a:pt x="4271" y="2576"/>
                  <a:pt x="4371" y="2542"/>
                </a:cubicBezTo>
                <a:cubicBezTo>
                  <a:pt x="4337" y="2009"/>
                  <a:pt x="4337" y="1975"/>
                  <a:pt x="3804" y="1942"/>
                </a:cubicBezTo>
                <a:cubicBezTo>
                  <a:pt x="3236" y="1909"/>
                  <a:pt x="2836" y="1708"/>
                  <a:pt x="2603" y="1175"/>
                </a:cubicBezTo>
                <a:cubicBezTo>
                  <a:pt x="2436" y="874"/>
                  <a:pt x="2302" y="608"/>
                  <a:pt x="2169" y="307"/>
                </a:cubicBezTo>
                <a:cubicBezTo>
                  <a:pt x="2081" y="103"/>
                  <a:pt x="1943" y="1"/>
                  <a:pt x="17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91" name="Google Shape;1091;p51"/>
          <p:cNvPicPr preferRelativeResize="0"/>
          <p:nvPr/>
        </p:nvPicPr>
        <p:blipFill>
          <a:blip r:embed="rId2">
            <a:alphaModFix/>
          </a:blip>
          <a:stretch>
            <a:fillRect/>
          </a:stretch>
        </p:blipFill>
        <p:spPr>
          <a:xfrm rot="5400000">
            <a:off x="4285775" y="-912525"/>
            <a:ext cx="621800" cy="9884500"/>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30">
    <p:spTree>
      <p:nvGrpSpPr>
        <p:cNvPr id="1092" name="Shape 1092"/>
        <p:cNvGrpSpPr/>
        <p:nvPr/>
      </p:nvGrpSpPr>
      <p:grpSpPr>
        <a:xfrm>
          <a:off x="0" y="0"/>
          <a:ext cx="0" cy="0"/>
          <a:chOff x="0" y="0"/>
          <a:chExt cx="0" cy="0"/>
        </a:xfrm>
      </p:grpSpPr>
      <p:pic>
        <p:nvPicPr>
          <p:cNvPr id="1093" name="Google Shape;1093;p52"/>
          <p:cNvPicPr preferRelativeResize="0"/>
          <p:nvPr/>
        </p:nvPicPr>
        <p:blipFill>
          <a:blip r:embed="rId2">
            <a:alphaModFix/>
          </a:blip>
          <a:stretch>
            <a:fillRect/>
          </a:stretch>
        </p:blipFill>
        <p:spPr>
          <a:xfrm rot="5400000">
            <a:off x="-3449" y="2053800"/>
            <a:ext cx="3093149" cy="3086249"/>
          </a:xfrm>
          <a:prstGeom prst="rect">
            <a:avLst/>
          </a:prstGeom>
          <a:noFill/>
          <a:ln>
            <a:noFill/>
          </a:ln>
        </p:spPr>
      </p:pic>
      <p:pic>
        <p:nvPicPr>
          <p:cNvPr id="1094" name="Google Shape;1094;p52"/>
          <p:cNvPicPr preferRelativeResize="0"/>
          <p:nvPr/>
        </p:nvPicPr>
        <p:blipFill>
          <a:blip r:embed="rId3">
            <a:alphaModFix/>
          </a:blip>
          <a:stretch>
            <a:fillRect/>
          </a:stretch>
        </p:blipFill>
        <p:spPr>
          <a:xfrm flipH="1">
            <a:off x="7451021" y="451389"/>
            <a:ext cx="972990" cy="661908"/>
          </a:xfrm>
          <a:prstGeom prst="rect">
            <a:avLst/>
          </a:prstGeom>
          <a:noFill/>
          <a:ln>
            <a:noFill/>
          </a:ln>
        </p:spPr>
      </p:pic>
      <p:pic>
        <p:nvPicPr>
          <p:cNvPr id="1095" name="Google Shape;1095;p52"/>
          <p:cNvPicPr preferRelativeResize="0"/>
          <p:nvPr/>
        </p:nvPicPr>
        <p:blipFill>
          <a:blip r:embed="rId3">
            <a:alphaModFix/>
          </a:blip>
          <a:stretch>
            <a:fillRect/>
          </a:stretch>
        </p:blipFill>
        <p:spPr>
          <a:xfrm flipH="1">
            <a:off x="-409575" y="966272"/>
            <a:ext cx="972033" cy="661250"/>
          </a:xfrm>
          <a:prstGeom prst="rect">
            <a:avLst/>
          </a:prstGeom>
          <a:noFill/>
          <a:ln>
            <a:noFill/>
          </a:ln>
        </p:spPr>
      </p:pic>
      <p:grpSp>
        <p:nvGrpSpPr>
          <p:cNvPr id="1096" name="Google Shape;1096;p52"/>
          <p:cNvGrpSpPr/>
          <p:nvPr/>
        </p:nvGrpSpPr>
        <p:grpSpPr>
          <a:xfrm>
            <a:off x="442145" y="250426"/>
            <a:ext cx="8168751" cy="4612149"/>
            <a:chOff x="442145" y="250426"/>
            <a:chExt cx="8168751" cy="4612149"/>
          </a:xfrm>
        </p:grpSpPr>
        <p:sp>
          <p:nvSpPr>
            <p:cNvPr id="1097" name="Google Shape;1097;p52"/>
            <p:cNvSpPr/>
            <p:nvPr/>
          </p:nvSpPr>
          <p:spPr>
            <a:xfrm>
              <a:off x="1175395" y="3423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2"/>
            <p:cNvSpPr/>
            <p:nvPr/>
          </p:nvSpPr>
          <p:spPr>
            <a:xfrm>
              <a:off x="442145" y="1912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2"/>
            <p:cNvSpPr/>
            <p:nvPr/>
          </p:nvSpPr>
          <p:spPr>
            <a:xfrm>
              <a:off x="7572545" y="1627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2"/>
            <p:cNvSpPr/>
            <p:nvPr/>
          </p:nvSpPr>
          <p:spPr>
            <a:xfrm>
              <a:off x="8142145" y="28745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2"/>
            <p:cNvSpPr/>
            <p:nvPr/>
          </p:nvSpPr>
          <p:spPr>
            <a:xfrm>
              <a:off x="8469708" y="43002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2"/>
            <p:cNvSpPr/>
            <p:nvPr/>
          </p:nvSpPr>
          <p:spPr>
            <a:xfrm>
              <a:off x="6709120" y="4452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2"/>
            <p:cNvSpPr/>
            <p:nvPr/>
          </p:nvSpPr>
          <p:spPr>
            <a:xfrm rot="198691">
              <a:off x="2911605" y="39359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2"/>
            <p:cNvSpPr/>
            <p:nvPr/>
          </p:nvSpPr>
          <p:spPr>
            <a:xfrm rot="-4032455">
              <a:off x="2164619" y="3008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2"/>
            <p:cNvSpPr/>
            <p:nvPr/>
          </p:nvSpPr>
          <p:spPr>
            <a:xfrm rot="5400000">
              <a:off x="560963" y="4625857"/>
              <a:ext cx="157625" cy="112888"/>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2"/>
            <p:cNvSpPr/>
            <p:nvPr/>
          </p:nvSpPr>
          <p:spPr>
            <a:xfrm rot="684164">
              <a:off x="1188022" y="2067941"/>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2"/>
            <p:cNvSpPr/>
            <p:nvPr/>
          </p:nvSpPr>
          <p:spPr>
            <a:xfrm rot="1746969">
              <a:off x="1932521" y="1190973"/>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2"/>
            <p:cNvSpPr/>
            <p:nvPr/>
          </p:nvSpPr>
          <p:spPr>
            <a:xfrm rot="684164">
              <a:off x="8497547" y="203431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2"/>
            <p:cNvSpPr/>
            <p:nvPr/>
          </p:nvSpPr>
          <p:spPr>
            <a:xfrm>
              <a:off x="3345983" y="46729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110" name="Google Shape;1110;p52"/>
          <p:cNvPicPr preferRelativeResize="0"/>
          <p:nvPr/>
        </p:nvPicPr>
        <p:blipFill>
          <a:blip r:embed="rId4">
            <a:alphaModFix/>
          </a:blip>
          <a:stretch>
            <a:fillRect/>
          </a:stretch>
        </p:blipFill>
        <p:spPr>
          <a:xfrm>
            <a:off x="7601402" y="570578"/>
            <a:ext cx="1905425" cy="1017435"/>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14" name="Shape 1114"/>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115" name="Shape 1115"/>
        <p:cNvGrpSpPr/>
        <p:nvPr/>
      </p:nvGrpSpPr>
      <p:grpSpPr>
        <a:xfrm>
          <a:off x="0" y="0"/>
          <a:ext cx="0" cy="0"/>
          <a:chOff x="0" y="0"/>
          <a:chExt cx="0" cy="0"/>
        </a:xfrm>
      </p:grpSpPr>
      <p:sp>
        <p:nvSpPr>
          <p:cNvPr id="1116" name="Google Shape;1116;p5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13" name="Shape 113"/>
        <p:cNvGrpSpPr/>
        <p:nvPr/>
      </p:nvGrpSpPr>
      <p:grpSpPr>
        <a:xfrm>
          <a:off x="0" y="0"/>
          <a:ext cx="0" cy="0"/>
          <a:chOff x="0" y="0"/>
          <a:chExt cx="0" cy="0"/>
        </a:xfrm>
      </p:grpSpPr>
      <p:pic>
        <p:nvPicPr>
          <p:cNvPr id="114" name="Google Shape;114;p7"/>
          <p:cNvPicPr preferRelativeResize="0"/>
          <p:nvPr/>
        </p:nvPicPr>
        <p:blipFill>
          <a:blip r:embed="rId2">
            <a:alphaModFix/>
          </a:blip>
          <a:stretch>
            <a:fillRect/>
          </a:stretch>
        </p:blipFill>
        <p:spPr>
          <a:xfrm>
            <a:off x="3274153" y="-9024"/>
            <a:ext cx="5868483" cy="5143501"/>
          </a:xfrm>
          <a:prstGeom prst="rect">
            <a:avLst/>
          </a:prstGeom>
          <a:noFill/>
          <a:ln>
            <a:noFill/>
          </a:ln>
        </p:spPr>
      </p:pic>
      <p:sp>
        <p:nvSpPr>
          <p:cNvPr id="115" name="Google Shape;115;p7"/>
          <p:cNvSpPr txBox="1"/>
          <p:nvPr>
            <p:ph type="title"/>
          </p:nvPr>
        </p:nvSpPr>
        <p:spPr>
          <a:xfrm>
            <a:off x="720000" y="1149973"/>
            <a:ext cx="4577700" cy="5661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6" name="Google Shape;116;p7"/>
          <p:cNvSpPr txBox="1"/>
          <p:nvPr>
            <p:ph idx="1" type="body"/>
          </p:nvPr>
        </p:nvSpPr>
        <p:spPr>
          <a:xfrm>
            <a:off x="720000" y="1775080"/>
            <a:ext cx="3146100" cy="25740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a:lvl1pPr>
            <a:lvl2pPr indent="-317500" lvl="1" marL="914400" rtl="0">
              <a:spcBef>
                <a:spcPts val="0"/>
              </a:spcBef>
              <a:spcAft>
                <a:spcPts val="0"/>
              </a:spcAft>
              <a:buSzPts val="1400"/>
              <a:buChar char="○"/>
              <a:defRPr/>
            </a:lvl2pPr>
            <a:lvl3pPr indent="-311150" lvl="2" marL="1371600" rtl="0">
              <a:spcBef>
                <a:spcPts val="0"/>
              </a:spcBef>
              <a:spcAft>
                <a:spcPts val="0"/>
              </a:spcAft>
              <a:buSzPts val="1300"/>
              <a:buChar char="■"/>
              <a:defRPr sz="1300"/>
            </a:lvl3pPr>
            <a:lvl4pPr indent="-311150" lvl="3" marL="1828800" rtl="0">
              <a:spcBef>
                <a:spcPts val="0"/>
              </a:spcBef>
              <a:spcAft>
                <a:spcPts val="0"/>
              </a:spcAft>
              <a:buSzPts val="1300"/>
              <a:buChar char="●"/>
              <a:defRPr sz="1300"/>
            </a:lvl4pPr>
            <a:lvl5pPr indent="-311150" lvl="4" marL="2286000" rtl="0">
              <a:spcBef>
                <a:spcPts val="0"/>
              </a:spcBef>
              <a:spcAft>
                <a:spcPts val="0"/>
              </a:spcAft>
              <a:buSzPts val="1300"/>
              <a:buChar char="○"/>
              <a:defRPr sz="1300"/>
            </a:lvl5pPr>
            <a:lvl6pPr indent="-311150" lvl="5" marL="2743200" rtl="0">
              <a:spcBef>
                <a:spcPts val="0"/>
              </a:spcBef>
              <a:spcAft>
                <a:spcPts val="0"/>
              </a:spcAft>
              <a:buSzPts val="1300"/>
              <a:buChar char="■"/>
              <a:defRPr sz="1300"/>
            </a:lvl6pPr>
            <a:lvl7pPr indent="-311150" lvl="6" marL="3200400" rtl="0">
              <a:spcBef>
                <a:spcPts val="0"/>
              </a:spcBef>
              <a:spcAft>
                <a:spcPts val="0"/>
              </a:spcAft>
              <a:buSzPts val="1300"/>
              <a:buChar char="●"/>
              <a:defRPr sz="1300"/>
            </a:lvl7pPr>
            <a:lvl8pPr indent="-311150" lvl="7" marL="3657600" rtl="0">
              <a:spcBef>
                <a:spcPts val="0"/>
              </a:spcBef>
              <a:spcAft>
                <a:spcPts val="0"/>
              </a:spcAft>
              <a:buSzPts val="1300"/>
              <a:buChar char="○"/>
              <a:defRPr sz="1300"/>
            </a:lvl8pPr>
            <a:lvl9pPr indent="-311150" lvl="8" marL="4114800" rtl="0">
              <a:spcBef>
                <a:spcPts val="0"/>
              </a:spcBef>
              <a:spcAft>
                <a:spcPts val="0"/>
              </a:spcAft>
              <a:buSzPts val="1300"/>
              <a:buChar char="■"/>
              <a:defRPr sz="1300"/>
            </a:lvl9pPr>
          </a:lstStyle>
          <a:p/>
        </p:txBody>
      </p:sp>
      <p:sp>
        <p:nvSpPr>
          <p:cNvPr id="117" name="Google Shape;117;p7"/>
          <p:cNvSpPr/>
          <p:nvPr/>
        </p:nvSpPr>
        <p:spPr>
          <a:xfrm rot="198679">
            <a:off x="4141430" y="3579265"/>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7"/>
          <p:cNvSpPr/>
          <p:nvPr/>
        </p:nvSpPr>
        <p:spPr>
          <a:xfrm rot="-4032455">
            <a:off x="1907594" y="4657576"/>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7"/>
          <p:cNvSpPr/>
          <p:nvPr/>
        </p:nvSpPr>
        <p:spPr>
          <a:xfrm rot="5400000">
            <a:off x="411352"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rot="5400000">
            <a:off x="5306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
          <p:cNvSpPr/>
          <p:nvPr/>
        </p:nvSpPr>
        <p:spPr>
          <a:xfrm rot="5400000">
            <a:off x="70147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7"/>
          <p:cNvSpPr/>
          <p:nvPr/>
        </p:nvSpPr>
        <p:spPr>
          <a:xfrm rot="684224">
            <a:off x="4413496" y="1682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7"/>
          <p:cNvSpPr/>
          <p:nvPr/>
        </p:nvSpPr>
        <p:spPr>
          <a:xfrm rot="5400000">
            <a:off x="3177015" y="4604204"/>
            <a:ext cx="1929" cy="3911"/>
          </a:xfrm>
          <a:custGeom>
            <a:rect b="b" l="l" r="r" t="t"/>
            <a:pathLst>
              <a:path extrusionOk="0" h="73" w="36">
                <a:moveTo>
                  <a:pt x="0" y="1"/>
                </a:moveTo>
                <a:cubicBezTo>
                  <a:pt x="0" y="25"/>
                  <a:pt x="0" y="48"/>
                  <a:pt x="0" y="72"/>
                </a:cubicBezTo>
                <a:cubicBezTo>
                  <a:pt x="24" y="48"/>
                  <a:pt x="36" y="25"/>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7"/>
          <p:cNvSpPr/>
          <p:nvPr/>
        </p:nvSpPr>
        <p:spPr>
          <a:xfrm rot="1747020">
            <a:off x="487495" y="128231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26844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6" name="Google Shape;126;p7"/>
          <p:cNvPicPr preferRelativeResize="0"/>
          <p:nvPr/>
        </p:nvPicPr>
        <p:blipFill>
          <a:blip r:embed="rId3">
            <a:alphaModFix/>
          </a:blip>
          <a:stretch>
            <a:fillRect/>
          </a:stretch>
        </p:blipFill>
        <p:spPr>
          <a:xfrm>
            <a:off x="-594553" y="-504924"/>
            <a:ext cx="1957203" cy="1331400"/>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27" name="Shape 127"/>
        <p:cNvGrpSpPr/>
        <p:nvPr/>
      </p:nvGrpSpPr>
      <p:grpSpPr>
        <a:xfrm>
          <a:off x="0" y="0"/>
          <a:ext cx="0" cy="0"/>
          <a:chOff x="0" y="0"/>
          <a:chExt cx="0" cy="0"/>
        </a:xfrm>
      </p:grpSpPr>
      <p:pic>
        <p:nvPicPr>
          <p:cNvPr id="128" name="Google Shape;128;p8"/>
          <p:cNvPicPr preferRelativeResize="0"/>
          <p:nvPr/>
        </p:nvPicPr>
        <p:blipFill>
          <a:blip r:embed="rId2">
            <a:alphaModFix/>
          </a:blip>
          <a:stretch>
            <a:fillRect/>
          </a:stretch>
        </p:blipFill>
        <p:spPr>
          <a:xfrm>
            <a:off x="7200850" y="-634350"/>
            <a:ext cx="2173509" cy="1478525"/>
          </a:xfrm>
          <a:prstGeom prst="rect">
            <a:avLst/>
          </a:prstGeom>
          <a:noFill/>
          <a:ln>
            <a:noFill/>
          </a:ln>
        </p:spPr>
      </p:pic>
      <p:pic>
        <p:nvPicPr>
          <p:cNvPr id="129" name="Google Shape;129;p8"/>
          <p:cNvPicPr preferRelativeResize="0"/>
          <p:nvPr/>
        </p:nvPicPr>
        <p:blipFill>
          <a:blip r:embed="rId2">
            <a:alphaModFix/>
          </a:blip>
          <a:stretch>
            <a:fillRect/>
          </a:stretch>
        </p:blipFill>
        <p:spPr>
          <a:xfrm>
            <a:off x="5484714" y="3582622"/>
            <a:ext cx="1500740" cy="1020875"/>
          </a:xfrm>
          <a:prstGeom prst="rect">
            <a:avLst/>
          </a:prstGeom>
          <a:noFill/>
          <a:ln>
            <a:noFill/>
          </a:ln>
        </p:spPr>
      </p:pic>
      <p:pic>
        <p:nvPicPr>
          <p:cNvPr id="130" name="Google Shape;130;p8"/>
          <p:cNvPicPr preferRelativeResize="0"/>
          <p:nvPr/>
        </p:nvPicPr>
        <p:blipFill>
          <a:blip r:embed="rId3">
            <a:alphaModFix/>
          </a:blip>
          <a:stretch>
            <a:fillRect/>
          </a:stretch>
        </p:blipFill>
        <p:spPr>
          <a:xfrm>
            <a:off x="-907500" y="3289350"/>
            <a:ext cx="3091075" cy="1478525"/>
          </a:xfrm>
          <a:prstGeom prst="rect">
            <a:avLst/>
          </a:prstGeom>
          <a:noFill/>
          <a:ln>
            <a:noFill/>
          </a:ln>
        </p:spPr>
      </p:pic>
      <p:pic>
        <p:nvPicPr>
          <p:cNvPr id="131" name="Google Shape;131;p8"/>
          <p:cNvPicPr preferRelativeResize="0"/>
          <p:nvPr/>
        </p:nvPicPr>
        <p:blipFill>
          <a:blip r:embed="rId4">
            <a:alphaModFix/>
          </a:blip>
          <a:stretch>
            <a:fillRect/>
          </a:stretch>
        </p:blipFill>
        <p:spPr>
          <a:xfrm rot="7199975">
            <a:off x="-1080706" y="154689"/>
            <a:ext cx="3437486" cy="1623168"/>
          </a:xfrm>
          <a:prstGeom prst="rect">
            <a:avLst/>
          </a:prstGeom>
          <a:noFill/>
          <a:ln>
            <a:noFill/>
          </a:ln>
        </p:spPr>
      </p:pic>
      <p:pic>
        <p:nvPicPr>
          <p:cNvPr id="132" name="Google Shape;132;p8"/>
          <p:cNvPicPr preferRelativeResize="0"/>
          <p:nvPr/>
        </p:nvPicPr>
        <p:blipFill>
          <a:blip r:embed="rId4">
            <a:alphaModFix/>
          </a:blip>
          <a:stretch>
            <a:fillRect/>
          </a:stretch>
        </p:blipFill>
        <p:spPr>
          <a:xfrm rot="-5992641">
            <a:off x="7547198" y="2579384"/>
            <a:ext cx="2631501" cy="1242585"/>
          </a:xfrm>
          <a:prstGeom prst="rect">
            <a:avLst/>
          </a:prstGeom>
          <a:noFill/>
          <a:ln>
            <a:noFill/>
          </a:ln>
        </p:spPr>
      </p:pic>
      <p:pic>
        <p:nvPicPr>
          <p:cNvPr id="133" name="Google Shape;133;p8"/>
          <p:cNvPicPr preferRelativeResize="0"/>
          <p:nvPr/>
        </p:nvPicPr>
        <p:blipFill>
          <a:blip r:embed="rId4">
            <a:alphaModFix/>
          </a:blip>
          <a:stretch>
            <a:fillRect/>
          </a:stretch>
        </p:blipFill>
        <p:spPr>
          <a:xfrm rot="-19">
            <a:off x="3027295" y="3737694"/>
            <a:ext cx="4086314" cy="1929543"/>
          </a:xfrm>
          <a:prstGeom prst="rect">
            <a:avLst/>
          </a:prstGeom>
          <a:noFill/>
          <a:ln>
            <a:noFill/>
          </a:ln>
        </p:spPr>
      </p:pic>
      <p:sp>
        <p:nvSpPr>
          <p:cNvPr id="134" name="Google Shape;134;p8"/>
          <p:cNvSpPr txBox="1"/>
          <p:nvPr>
            <p:ph type="title"/>
          </p:nvPr>
        </p:nvSpPr>
        <p:spPr>
          <a:xfrm>
            <a:off x="1388100" y="972750"/>
            <a:ext cx="6367800" cy="2481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sz="8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135" name="Google Shape;135;p8"/>
          <p:cNvSpPr/>
          <p:nvPr/>
        </p:nvSpPr>
        <p:spPr>
          <a:xfrm>
            <a:off x="799655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8"/>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rgbClr val="FEE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8"/>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8"/>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8"/>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 name="Google Shape;140;p8"/>
          <p:cNvGrpSpPr/>
          <p:nvPr/>
        </p:nvGrpSpPr>
        <p:grpSpPr>
          <a:xfrm rot="5400000">
            <a:off x="2600023" y="-1154946"/>
            <a:ext cx="4250548" cy="7844887"/>
            <a:chOff x="872085" y="-1146995"/>
            <a:chExt cx="3255130" cy="6007725"/>
          </a:xfrm>
        </p:grpSpPr>
        <p:sp>
          <p:nvSpPr>
            <p:cNvPr id="141" name="Google Shape;141;p8"/>
            <p:cNvSpPr/>
            <p:nvPr/>
          </p:nvSpPr>
          <p:spPr>
            <a:xfrm rot="-5201321">
              <a:off x="3164819" y="2981031"/>
              <a:ext cx="71353" cy="100280"/>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8"/>
            <p:cNvSpPr/>
            <p:nvPr/>
          </p:nvSpPr>
          <p:spPr>
            <a:xfrm rot="-9432399">
              <a:off x="4002316" y="3474522"/>
              <a:ext cx="119230" cy="53297"/>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8"/>
            <p:cNvSpPr/>
            <p:nvPr/>
          </p:nvSpPr>
          <p:spPr>
            <a:xfrm>
              <a:off x="2397895" y="4803985"/>
              <a:ext cx="72828" cy="56744"/>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8"/>
            <p:cNvSpPr/>
            <p:nvPr/>
          </p:nvSpPr>
          <p:spPr>
            <a:xfrm>
              <a:off x="3694447" y="4615466"/>
              <a:ext cx="120710" cy="86450"/>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8"/>
            <p:cNvSpPr/>
            <p:nvPr/>
          </p:nvSpPr>
          <p:spPr>
            <a:xfrm>
              <a:off x="872085" y="-316506"/>
              <a:ext cx="79680" cy="60273"/>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8"/>
            <p:cNvSpPr/>
            <p:nvPr/>
          </p:nvSpPr>
          <p:spPr>
            <a:xfrm rot="-4715776">
              <a:off x="3824253" y="73281"/>
              <a:ext cx="65484" cy="13141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8"/>
            <p:cNvSpPr/>
            <p:nvPr/>
          </p:nvSpPr>
          <p:spPr>
            <a:xfrm>
              <a:off x="3854219" y="2660408"/>
              <a:ext cx="51821" cy="34260"/>
            </a:xfrm>
            <a:custGeom>
              <a:rect b="b" l="l" r="r" t="t"/>
              <a:pathLst>
                <a:path extrusionOk="0" h="835" w="1263">
                  <a:moveTo>
                    <a:pt x="524" y="0"/>
                  </a:moveTo>
                  <a:cubicBezTo>
                    <a:pt x="488" y="12"/>
                    <a:pt x="441" y="24"/>
                    <a:pt x="417" y="48"/>
                  </a:cubicBezTo>
                  <a:cubicBezTo>
                    <a:pt x="274" y="143"/>
                    <a:pt x="119" y="239"/>
                    <a:pt x="0" y="358"/>
                  </a:cubicBezTo>
                  <a:cubicBezTo>
                    <a:pt x="24" y="405"/>
                    <a:pt x="60" y="441"/>
                    <a:pt x="72" y="500"/>
                  </a:cubicBezTo>
                  <a:cubicBezTo>
                    <a:pt x="120" y="626"/>
                    <a:pt x="254" y="720"/>
                    <a:pt x="404" y="720"/>
                  </a:cubicBezTo>
                  <a:cubicBezTo>
                    <a:pt x="439" y="720"/>
                    <a:pt x="476" y="714"/>
                    <a:pt x="512" y="703"/>
                  </a:cubicBezTo>
                  <a:cubicBezTo>
                    <a:pt x="557" y="684"/>
                    <a:pt x="598" y="676"/>
                    <a:pt x="636" y="676"/>
                  </a:cubicBezTo>
                  <a:cubicBezTo>
                    <a:pt x="742" y="676"/>
                    <a:pt x="830" y="737"/>
                    <a:pt x="917" y="798"/>
                  </a:cubicBezTo>
                  <a:cubicBezTo>
                    <a:pt x="954" y="823"/>
                    <a:pt x="1000" y="835"/>
                    <a:pt x="1046" y="835"/>
                  </a:cubicBezTo>
                  <a:cubicBezTo>
                    <a:pt x="1134" y="835"/>
                    <a:pt x="1223" y="793"/>
                    <a:pt x="1262" y="715"/>
                  </a:cubicBezTo>
                  <a:cubicBezTo>
                    <a:pt x="1227" y="643"/>
                    <a:pt x="1119" y="703"/>
                    <a:pt x="1108" y="608"/>
                  </a:cubicBezTo>
                  <a:cubicBezTo>
                    <a:pt x="1024" y="548"/>
                    <a:pt x="929" y="560"/>
                    <a:pt x="846" y="512"/>
                  </a:cubicBezTo>
                  <a:cubicBezTo>
                    <a:pt x="717" y="476"/>
                    <a:pt x="602" y="375"/>
                    <a:pt x="474" y="375"/>
                  </a:cubicBezTo>
                  <a:cubicBezTo>
                    <a:pt x="460" y="375"/>
                    <a:pt x="446" y="376"/>
                    <a:pt x="432" y="379"/>
                  </a:cubicBezTo>
                  <a:lnTo>
                    <a:pt x="432" y="379"/>
                  </a:lnTo>
                  <a:cubicBezTo>
                    <a:pt x="454" y="369"/>
                    <a:pt x="477" y="357"/>
                    <a:pt x="500" y="346"/>
                  </a:cubicBezTo>
                  <a:cubicBezTo>
                    <a:pt x="537" y="324"/>
                    <a:pt x="570" y="297"/>
                    <a:pt x="606" y="297"/>
                  </a:cubicBezTo>
                  <a:cubicBezTo>
                    <a:pt x="628" y="297"/>
                    <a:pt x="652" y="307"/>
                    <a:pt x="679" y="334"/>
                  </a:cubicBezTo>
                  <a:cubicBezTo>
                    <a:pt x="691" y="344"/>
                    <a:pt x="703" y="348"/>
                    <a:pt x="713" y="348"/>
                  </a:cubicBezTo>
                  <a:cubicBezTo>
                    <a:pt x="752" y="348"/>
                    <a:pt x="777" y="288"/>
                    <a:pt x="786" y="250"/>
                  </a:cubicBezTo>
                  <a:cubicBezTo>
                    <a:pt x="798" y="155"/>
                    <a:pt x="631" y="0"/>
                    <a:pt x="524" y="0"/>
                  </a:cubicBezTo>
                  <a:close/>
                </a:path>
              </a:pathLst>
            </a:custGeom>
            <a:solidFill>
              <a:srgbClr val="FFC0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8"/>
            <p:cNvSpPr/>
            <p:nvPr/>
          </p:nvSpPr>
          <p:spPr>
            <a:xfrm>
              <a:off x="3865461" y="2656510"/>
              <a:ext cx="38609" cy="27080"/>
            </a:xfrm>
            <a:custGeom>
              <a:rect b="b" l="l" r="r" t="t"/>
              <a:pathLst>
                <a:path extrusionOk="0" h="660" w="941">
                  <a:moveTo>
                    <a:pt x="631" y="0"/>
                  </a:moveTo>
                  <a:cubicBezTo>
                    <a:pt x="607" y="0"/>
                    <a:pt x="584" y="12"/>
                    <a:pt x="572" y="36"/>
                  </a:cubicBezTo>
                  <a:cubicBezTo>
                    <a:pt x="560" y="60"/>
                    <a:pt x="560" y="95"/>
                    <a:pt x="584" y="119"/>
                  </a:cubicBezTo>
                  <a:cubicBezTo>
                    <a:pt x="548" y="95"/>
                    <a:pt x="512" y="60"/>
                    <a:pt x="476" y="36"/>
                  </a:cubicBezTo>
                  <a:cubicBezTo>
                    <a:pt x="393" y="36"/>
                    <a:pt x="322" y="48"/>
                    <a:pt x="250" y="95"/>
                  </a:cubicBezTo>
                  <a:cubicBezTo>
                    <a:pt x="322" y="107"/>
                    <a:pt x="369" y="143"/>
                    <a:pt x="441" y="179"/>
                  </a:cubicBezTo>
                  <a:cubicBezTo>
                    <a:pt x="393" y="191"/>
                    <a:pt x="369" y="203"/>
                    <a:pt x="333" y="203"/>
                  </a:cubicBezTo>
                  <a:cubicBezTo>
                    <a:pt x="357" y="250"/>
                    <a:pt x="369" y="274"/>
                    <a:pt x="429" y="274"/>
                  </a:cubicBezTo>
                  <a:cubicBezTo>
                    <a:pt x="476" y="274"/>
                    <a:pt x="512" y="322"/>
                    <a:pt x="476" y="357"/>
                  </a:cubicBezTo>
                  <a:cubicBezTo>
                    <a:pt x="464" y="381"/>
                    <a:pt x="464" y="417"/>
                    <a:pt x="417" y="417"/>
                  </a:cubicBezTo>
                  <a:cubicBezTo>
                    <a:pt x="417" y="405"/>
                    <a:pt x="405" y="381"/>
                    <a:pt x="393" y="357"/>
                  </a:cubicBezTo>
                  <a:cubicBezTo>
                    <a:pt x="393" y="345"/>
                    <a:pt x="381" y="334"/>
                    <a:pt x="369" y="322"/>
                  </a:cubicBezTo>
                  <a:cubicBezTo>
                    <a:pt x="353" y="305"/>
                    <a:pt x="339" y="296"/>
                    <a:pt x="326" y="296"/>
                  </a:cubicBezTo>
                  <a:cubicBezTo>
                    <a:pt x="311" y="296"/>
                    <a:pt x="299" y="308"/>
                    <a:pt x="286" y="334"/>
                  </a:cubicBezTo>
                  <a:cubicBezTo>
                    <a:pt x="262" y="357"/>
                    <a:pt x="250" y="405"/>
                    <a:pt x="214" y="417"/>
                  </a:cubicBezTo>
                  <a:cubicBezTo>
                    <a:pt x="131" y="429"/>
                    <a:pt x="83" y="500"/>
                    <a:pt x="0" y="500"/>
                  </a:cubicBezTo>
                  <a:cubicBezTo>
                    <a:pt x="83" y="512"/>
                    <a:pt x="167" y="512"/>
                    <a:pt x="250" y="512"/>
                  </a:cubicBezTo>
                  <a:cubicBezTo>
                    <a:pt x="264" y="512"/>
                    <a:pt x="279" y="510"/>
                    <a:pt x="292" y="510"/>
                  </a:cubicBezTo>
                  <a:cubicBezTo>
                    <a:pt x="313" y="510"/>
                    <a:pt x="331" y="515"/>
                    <a:pt x="345" y="536"/>
                  </a:cubicBezTo>
                  <a:cubicBezTo>
                    <a:pt x="393" y="595"/>
                    <a:pt x="476" y="595"/>
                    <a:pt x="536" y="655"/>
                  </a:cubicBezTo>
                  <a:cubicBezTo>
                    <a:pt x="536" y="658"/>
                    <a:pt x="538" y="660"/>
                    <a:pt x="540" y="660"/>
                  </a:cubicBezTo>
                  <a:cubicBezTo>
                    <a:pt x="548" y="660"/>
                    <a:pt x="563" y="649"/>
                    <a:pt x="572" y="631"/>
                  </a:cubicBezTo>
                  <a:cubicBezTo>
                    <a:pt x="596" y="591"/>
                    <a:pt x="626" y="567"/>
                    <a:pt x="665" y="567"/>
                  </a:cubicBezTo>
                  <a:cubicBezTo>
                    <a:pt x="683" y="567"/>
                    <a:pt x="703" y="572"/>
                    <a:pt x="726" y="584"/>
                  </a:cubicBezTo>
                  <a:cubicBezTo>
                    <a:pt x="748" y="591"/>
                    <a:pt x="777" y="610"/>
                    <a:pt x="800" y="610"/>
                  </a:cubicBezTo>
                  <a:cubicBezTo>
                    <a:pt x="816" y="610"/>
                    <a:pt x="829" y="601"/>
                    <a:pt x="834" y="572"/>
                  </a:cubicBezTo>
                  <a:cubicBezTo>
                    <a:pt x="845" y="512"/>
                    <a:pt x="941" y="476"/>
                    <a:pt x="869" y="405"/>
                  </a:cubicBezTo>
                  <a:cubicBezTo>
                    <a:pt x="851" y="381"/>
                    <a:pt x="831" y="372"/>
                    <a:pt x="807" y="372"/>
                  </a:cubicBezTo>
                  <a:cubicBezTo>
                    <a:pt x="783" y="372"/>
                    <a:pt x="756" y="381"/>
                    <a:pt x="726" y="393"/>
                  </a:cubicBezTo>
                  <a:cubicBezTo>
                    <a:pt x="703" y="405"/>
                    <a:pt x="679" y="429"/>
                    <a:pt x="643" y="429"/>
                  </a:cubicBezTo>
                  <a:cubicBezTo>
                    <a:pt x="667" y="345"/>
                    <a:pt x="679" y="262"/>
                    <a:pt x="762" y="214"/>
                  </a:cubicBezTo>
                  <a:cubicBezTo>
                    <a:pt x="834" y="179"/>
                    <a:pt x="786" y="131"/>
                    <a:pt x="762" y="84"/>
                  </a:cubicBezTo>
                  <a:cubicBezTo>
                    <a:pt x="750" y="72"/>
                    <a:pt x="738" y="60"/>
                    <a:pt x="726" y="36"/>
                  </a:cubicBezTo>
                  <a:cubicBezTo>
                    <a:pt x="714" y="36"/>
                    <a:pt x="703" y="24"/>
                    <a:pt x="691" y="12"/>
                  </a:cubicBezTo>
                  <a:cubicBezTo>
                    <a:pt x="667" y="12"/>
                    <a:pt x="655" y="12"/>
                    <a:pt x="631" y="0"/>
                  </a:cubicBezTo>
                  <a:close/>
                </a:path>
              </a:pathLst>
            </a:custGeom>
            <a:solidFill>
              <a:srgbClr val="FFC8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8"/>
            <p:cNvSpPr/>
            <p:nvPr/>
          </p:nvSpPr>
          <p:spPr>
            <a:xfrm>
              <a:off x="3851757" y="2678133"/>
              <a:ext cx="55760" cy="20925"/>
            </a:xfrm>
            <a:custGeom>
              <a:rect b="b" l="l" r="r" t="t"/>
              <a:pathLst>
                <a:path extrusionOk="0" h="510" w="1359">
                  <a:moveTo>
                    <a:pt x="87" y="0"/>
                  </a:moveTo>
                  <a:cubicBezTo>
                    <a:pt x="72" y="0"/>
                    <a:pt x="55" y="7"/>
                    <a:pt x="36" y="21"/>
                  </a:cubicBezTo>
                  <a:cubicBezTo>
                    <a:pt x="1" y="57"/>
                    <a:pt x="1" y="92"/>
                    <a:pt x="25" y="140"/>
                  </a:cubicBezTo>
                  <a:cubicBezTo>
                    <a:pt x="84" y="235"/>
                    <a:pt x="179" y="283"/>
                    <a:pt x="298" y="307"/>
                  </a:cubicBezTo>
                  <a:cubicBezTo>
                    <a:pt x="309" y="309"/>
                    <a:pt x="321" y="309"/>
                    <a:pt x="332" y="309"/>
                  </a:cubicBezTo>
                  <a:cubicBezTo>
                    <a:pt x="345" y="309"/>
                    <a:pt x="357" y="309"/>
                    <a:pt x="369" y="309"/>
                  </a:cubicBezTo>
                  <a:cubicBezTo>
                    <a:pt x="406" y="309"/>
                    <a:pt x="439" y="315"/>
                    <a:pt x="453" y="366"/>
                  </a:cubicBezTo>
                  <a:cubicBezTo>
                    <a:pt x="477" y="390"/>
                    <a:pt x="513" y="390"/>
                    <a:pt x="548" y="390"/>
                  </a:cubicBezTo>
                  <a:cubicBezTo>
                    <a:pt x="727" y="402"/>
                    <a:pt x="906" y="438"/>
                    <a:pt x="1084" y="485"/>
                  </a:cubicBezTo>
                  <a:cubicBezTo>
                    <a:pt x="1135" y="501"/>
                    <a:pt x="1172" y="510"/>
                    <a:pt x="1203" y="510"/>
                  </a:cubicBezTo>
                  <a:cubicBezTo>
                    <a:pt x="1266" y="510"/>
                    <a:pt x="1298" y="471"/>
                    <a:pt x="1346" y="366"/>
                  </a:cubicBezTo>
                  <a:cubicBezTo>
                    <a:pt x="1358" y="342"/>
                    <a:pt x="1358" y="330"/>
                    <a:pt x="1358" y="307"/>
                  </a:cubicBezTo>
                  <a:cubicBezTo>
                    <a:pt x="1358" y="295"/>
                    <a:pt x="1358" y="283"/>
                    <a:pt x="1346" y="259"/>
                  </a:cubicBezTo>
                  <a:cubicBezTo>
                    <a:pt x="1334" y="259"/>
                    <a:pt x="1322" y="259"/>
                    <a:pt x="1310" y="271"/>
                  </a:cubicBezTo>
                  <a:cubicBezTo>
                    <a:pt x="1310" y="283"/>
                    <a:pt x="1310" y="319"/>
                    <a:pt x="1287" y="319"/>
                  </a:cubicBezTo>
                  <a:cubicBezTo>
                    <a:pt x="1227" y="330"/>
                    <a:pt x="1156" y="342"/>
                    <a:pt x="1096" y="390"/>
                  </a:cubicBezTo>
                  <a:cubicBezTo>
                    <a:pt x="1090" y="393"/>
                    <a:pt x="1082" y="395"/>
                    <a:pt x="1075" y="395"/>
                  </a:cubicBezTo>
                  <a:cubicBezTo>
                    <a:pt x="1054" y="395"/>
                    <a:pt x="1030" y="384"/>
                    <a:pt x="1013" y="366"/>
                  </a:cubicBezTo>
                  <a:cubicBezTo>
                    <a:pt x="989" y="330"/>
                    <a:pt x="894" y="271"/>
                    <a:pt x="834" y="247"/>
                  </a:cubicBezTo>
                  <a:cubicBezTo>
                    <a:pt x="787" y="223"/>
                    <a:pt x="739" y="199"/>
                    <a:pt x="691" y="176"/>
                  </a:cubicBezTo>
                  <a:cubicBezTo>
                    <a:pt x="677" y="171"/>
                    <a:pt x="660" y="166"/>
                    <a:pt x="645" y="166"/>
                  </a:cubicBezTo>
                  <a:cubicBezTo>
                    <a:pt x="623" y="166"/>
                    <a:pt x="603" y="176"/>
                    <a:pt x="596" y="211"/>
                  </a:cubicBezTo>
                  <a:cubicBezTo>
                    <a:pt x="584" y="247"/>
                    <a:pt x="560" y="247"/>
                    <a:pt x="537" y="247"/>
                  </a:cubicBezTo>
                  <a:cubicBezTo>
                    <a:pt x="489" y="235"/>
                    <a:pt x="453" y="223"/>
                    <a:pt x="394" y="223"/>
                  </a:cubicBezTo>
                  <a:cubicBezTo>
                    <a:pt x="385" y="225"/>
                    <a:pt x="375" y="226"/>
                    <a:pt x="365" y="226"/>
                  </a:cubicBezTo>
                  <a:cubicBezTo>
                    <a:pt x="320" y="226"/>
                    <a:pt x="264" y="207"/>
                    <a:pt x="215" y="188"/>
                  </a:cubicBezTo>
                  <a:cubicBezTo>
                    <a:pt x="167" y="176"/>
                    <a:pt x="215" y="104"/>
                    <a:pt x="179" y="80"/>
                  </a:cubicBezTo>
                  <a:cubicBezTo>
                    <a:pt x="167" y="68"/>
                    <a:pt x="156" y="57"/>
                    <a:pt x="144" y="45"/>
                  </a:cubicBezTo>
                  <a:cubicBezTo>
                    <a:pt x="129" y="16"/>
                    <a:pt x="110" y="0"/>
                    <a:pt x="87" y="0"/>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8"/>
            <p:cNvSpPr/>
            <p:nvPr/>
          </p:nvSpPr>
          <p:spPr>
            <a:xfrm>
              <a:off x="3843100" y="2675056"/>
              <a:ext cx="29213" cy="22608"/>
            </a:xfrm>
            <a:custGeom>
              <a:rect b="b" l="l" r="r" t="t"/>
              <a:pathLst>
                <a:path extrusionOk="0" h="551" w="712">
                  <a:moveTo>
                    <a:pt x="271" y="1"/>
                  </a:moveTo>
                  <a:cubicBezTo>
                    <a:pt x="93" y="108"/>
                    <a:pt x="57" y="286"/>
                    <a:pt x="21" y="465"/>
                  </a:cubicBezTo>
                  <a:cubicBezTo>
                    <a:pt x="0" y="517"/>
                    <a:pt x="34" y="551"/>
                    <a:pt x="82" y="551"/>
                  </a:cubicBezTo>
                  <a:cubicBezTo>
                    <a:pt x="89" y="551"/>
                    <a:pt x="97" y="550"/>
                    <a:pt x="105" y="548"/>
                  </a:cubicBezTo>
                  <a:cubicBezTo>
                    <a:pt x="152" y="536"/>
                    <a:pt x="200" y="524"/>
                    <a:pt x="247" y="513"/>
                  </a:cubicBezTo>
                  <a:cubicBezTo>
                    <a:pt x="378" y="465"/>
                    <a:pt x="521" y="441"/>
                    <a:pt x="664" y="441"/>
                  </a:cubicBezTo>
                  <a:cubicBezTo>
                    <a:pt x="700" y="429"/>
                    <a:pt x="712" y="405"/>
                    <a:pt x="700" y="370"/>
                  </a:cubicBezTo>
                  <a:cubicBezTo>
                    <a:pt x="688" y="346"/>
                    <a:pt x="676" y="346"/>
                    <a:pt x="652" y="346"/>
                  </a:cubicBezTo>
                  <a:lnTo>
                    <a:pt x="545" y="346"/>
                  </a:lnTo>
                  <a:cubicBezTo>
                    <a:pt x="414" y="334"/>
                    <a:pt x="319" y="274"/>
                    <a:pt x="247" y="179"/>
                  </a:cubicBezTo>
                  <a:cubicBezTo>
                    <a:pt x="224" y="143"/>
                    <a:pt x="247" y="96"/>
                    <a:pt x="307" y="96"/>
                  </a:cubicBezTo>
                  <a:cubicBezTo>
                    <a:pt x="319" y="96"/>
                    <a:pt x="343" y="108"/>
                    <a:pt x="355" y="120"/>
                  </a:cubicBezTo>
                  <a:cubicBezTo>
                    <a:pt x="355" y="24"/>
                    <a:pt x="355" y="24"/>
                    <a:pt x="271" y="1"/>
                  </a:cubicBezTo>
                  <a:close/>
                </a:path>
              </a:pathLst>
            </a:custGeom>
            <a:solidFill>
              <a:srgbClr val="FFB0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8"/>
            <p:cNvSpPr/>
            <p:nvPr/>
          </p:nvSpPr>
          <p:spPr>
            <a:xfrm>
              <a:off x="3893280" y="2653967"/>
              <a:ext cx="24495" cy="22731"/>
            </a:xfrm>
            <a:custGeom>
              <a:rect b="b" l="l" r="r" t="t"/>
              <a:pathLst>
                <a:path extrusionOk="0" h="554" w="597">
                  <a:moveTo>
                    <a:pt x="350" y="1"/>
                  </a:moveTo>
                  <a:cubicBezTo>
                    <a:pt x="236" y="1"/>
                    <a:pt x="129" y="38"/>
                    <a:pt x="13" y="38"/>
                  </a:cubicBezTo>
                  <a:cubicBezTo>
                    <a:pt x="1" y="62"/>
                    <a:pt x="1" y="74"/>
                    <a:pt x="13" y="98"/>
                  </a:cubicBezTo>
                  <a:cubicBezTo>
                    <a:pt x="108" y="110"/>
                    <a:pt x="203" y="110"/>
                    <a:pt x="275" y="169"/>
                  </a:cubicBezTo>
                  <a:lnTo>
                    <a:pt x="310" y="169"/>
                  </a:lnTo>
                  <a:cubicBezTo>
                    <a:pt x="331" y="169"/>
                    <a:pt x="356" y="149"/>
                    <a:pt x="371" y="149"/>
                  </a:cubicBezTo>
                  <a:cubicBezTo>
                    <a:pt x="381" y="149"/>
                    <a:pt x="387" y="159"/>
                    <a:pt x="382" y="193"/>
                  </a:cubicBezTo>
                  <a:cubicBezTo>
                    <a:pt x="382" y="217"/>
                    <a:pt x="382" y="229"/>
                    <a:pt x="394" y="241"/>
                  </a:cubicBezTo>
                  <a:cubicBezTo>
                    <a:pt x="417" y="253"/>
                    <a:pt x="453" y="265"/>
                    <a:pt x="465" y="300"/>
                  </a:cubicBezTo>
                  <a:cubicBezTo>
                    <a:pt x="489" y="360"/>
                    <a:pt x="441" y="407"/>
                    <a:pt x="429" y="467"/>
                  </a:cubicBezTo>
                  <a:cubicBezTo>
                    <a:pt x="429" y="503"/>
                    <a:pt x="441" y="538"/>
                    <a:pt x="477" y="550"/>
                  </a:cubicBezTo>
                  <a:cubicBezTo>
                    <a:pt x="484" y="553"/>
                    <a:pt x="490" y="554"/>
                    <a:pt x="495" y="554"/>
                  </a:cubicBezTo>
                  <a:cubicBezTo>
                    <a:pt x="521" y="554"/>
                    <a:pt x="539" y="534"/>
                    <a:pt x="548" y="515"/>
                  </a:cubicBezTo>
                  <a:cubicBezTo>
                    <a:pt x="572" y="479"/>
                    <a:pt x="584" y="443"/>
                    <a:pt x="584" y="407"/>
                  </a:cubicBezTo>
                  <a:cubicBezTo>
                    <a:pt x="596" y="312"/>
                    <a:pt x="572" y="217"/>
                    <a:pt x="584" y="122"/>
                  </a:cubicBezTo>
                  <a:cubicBezTo>
                    <a:pt x="584" y="86"/>
                    <a:pt x="560" y="62"/>
                    <a:pt x="525" y="38"/>
                  </a:cubicBezTo>
                  <a:cubicBezTo>
                    <a:pt x="489" y="15"/>
                    <a:pt x="441" y="3"/>
                    <a:pt x="394" y="3"/>
                  </a:cubicBezTo>
                  <a:cubicBezTo>
                    <a:pt x="379" y="1"/>
                    <a:pt x="365" y="1"/>
                    <a:pt x="350" y="1"/>
                  </a:cubicBezTo>
                  <a:close/>
                </a:path>
              </a:pathLst>
            </a:custGeom>
            <a:solidFill>
              <a:srgbClr val="FFBB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8"/>
            <p:cNvSpPr/>
            <p:nvPr/>
          </p:nvSpPr>
          <p:spPr>
            <a:xfrm>
              <a:off x="3901609" y="2659916"/>
              <a:ext cx="14689" cy="23018"/>
            </a:xfrm>
            <a:custGeom>
              <a:rect b="b" l="l" r="r" t="t"/>
              <a:pathLst>
                <a:path extrusionOk="0" h="561" w="358">
                  <a:moveTo>
                    <a:pt x="136" y="1"/>
                  </a:moveTo>
                  <a:cubicBezTo>
                    <a:pt x="125" y="1"/>
                    <a:pt x="111" y="4"/>
                    <a:pt x="95" y="12"/>
                  </a:cubicBezTo>
                  <a:cubicBezTo>
                    <a:pt x="72" y="24"/>
                    <a:pt x="48" y="48"/>
                    <a:pt x="36" y="84"/>
                  </a:cubicBezTo>
                  <a:cubicBezTo>
                    <a:pt x="36" y="120"/>
                    <a:pt x="36" y="155"/>
                    <a:pt x="48" y="191"/>
                  </a:cubicBezTo>
                  <a:cubicBezTo>
                    <a:pt x="48" y="215"/>
                    <a:pt x="60" y="227"/>
                    <a:pt x="72" y="227"/>
                  </a:cubicBezTo>
                  <a:cubicBezTo>
                    <a:pt x="107" y="262"/>
                    <a:pt x="191" y="274"/>
                    <a:pt x="95" y="346"/>
                  </a:cubicBezTo>
                  <a:cubicBezTo>
                    <a:pt x="0" y="417"/>
                    <a:pt x="24" y="489"/>
                    <a:pt x="131" y="560"/>
                  </a:cubicBezTo>
                  <a:cubicBezTo>
                    <a:pt x="191" y="524"/>
                    <a:pt x="262" y="501"/>
                    <a:pt x="322" y="453"/>
                  </a:cubicBezTo>
                  <a:cubicBezTo>
                    <a:pt x="357" y="441"/>
                    <a:pt x="345" y="393"/>
                    <a:pt x="345" y="370"/>
                  </a:cubicBezTo>
                  <a:cubicBezTo>
                    <a:pt x="326" y="370"/>
                    <a:pt x="307" y="385"/>
                    <a:pt x="288" y="385"/>
                  </a:cubicBezTo>
                  <a:cubicBezTo>
                    <a:pt x="284" y="385"/>
                    <a:pt x="279" y="384"/>
                    <a:pt x="274" y="382"/>
                  </a:cubicBezTo>
                  <a:cubicBezTo>
                    <a:pt x="250" y="358"/>
                    <a:pt x="250" y="322"/>
                    <a:pt x="262" y="298"/>
                  </a:cubicBezTo>
                  <a:cubicBezTo>
                    <a:pt x="274" y="286"/>
                    <a:pt x="286" y="274"/>
                    <a:pt x="298" y="262"/>
                  </a:cubicBezTo>
                  <a:cubicBezTo>
                    <a:pt x="322" y="215"/>
                    <a:pt x="334" y="155"/>
                    <a:pt x="286" y="108"/>
                  </a:cubicBezTo>
                  <a:cubicBezTo>
                    <a:pt x="279" y="101"/>
                    <a:pt x="270" y="99"/>
                    <a:pt x="260" y="99"/>
                  </a:cubicBezTo>
                  <a:cubicBezTo>
                    <a:pt x="249" y="99"/>
                    <a:pt x="237" y="101"/>
                    <a:pt x="226" y="101"/>
                  </a:cubicBezTo>
                  <a:cubicBezTo>
                    <a:pt x="213" y="101"/>
                    <a:pt x="200" y="98"/>
                    <a:pt x="191" y="84"/>
                  </a:cubicBezTo>
                  <a:cubicBezTo>
                    <a:pt x="191" y="72"/>
                    <a:pt x="191" y="60"/>
                    <a:pt x="191" y="48"/>
                  </a:cubicBezTo>
                  <a:cubicBezTo>
                    <a:pt x="175" y="16"/>
                    <a:pt x="159" y="1"/>
                    <a:pt x="136"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a:off x="3905507" y="2678462"/>
              <a:ext cx="9314" cy="12350"/>
            </a:xfrm>
            <a:custGeom>
              <a:rect b="b" l="l" r="r" t="t"/>
              <a:pathLst>
                <a:path extrusionOk="0" h="301" w="227">
                  <a:moveTo>
                    <a:pt x="227" y="1"/>
                  </a:moveTo>
                  <a:cubicBezTo>
                    <a:pt x="143" y="1"/>
                    <a:pt x="72" y="13"/>
                    <a:pt x="36" y="96"/>
                  </a:cubicBezTo>
                  <a:cubicBezTo>
                    <a:pt x="36" y="108"/>
                    <a:pt x="36" y="120"/>
                    <a:pt x="36" y="120"/>
                  </a:cubicBezTo>
                  <a:cubicBezTo>
                    <a:pt x="24" y="168"/>
                    <a:pt x="0" y="215"/>
                    <a:pt x="36" y="263"/>
                  </a:cubicBezTo>
                  <a:cubicBezTo>
                    <a:pt x="36" y="275"/>
                    <a:pt x="36" y="275"/>
                    <a:pt x="36" y="287"/>
                  </a:cubicBezTo>
                  <a:cubicBezTo>
                    <a:pt x="43" y="294"/>
                    <a:pt x="46" y="300"/>
                    <a:pt x="49" y="300"/>
                  </a:cubicBezTo>
                  <a:cubicBezTo>
                    <a:pt x="52" y="300"/>
                    <a:pt x="55" y="297"/>
                    <a:pt x="60" y="287"/>
                  </a:cubicBezTo>
                  <a:cubicBezTo>
                    <a:pt x="131" y="263"/>
                    <a:pt x="179" y="215"/>
                    <a:pt x="191" y="132"/>
                  </a:cubicBezTo>
                  <a:cubicBezTo>
                    <a:pt x="191" y="84"/>
                    <a:pt x="227" y="60"/>
                    <a:pt x="227" y="1"/>
                  </a:cubicBezTo>
                  <a:close/>
                </a:path>
              </a:pathLst>
            </a:custGeom>
            <a:solidFill>
              <a:srgbClr val="FFC0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a:off x="3884992" y="2657947"/>
              <a:ext cx="8698" cy="6031"/>
            </a:xfrm>
            <a:custGeom>
              <a:rect b="b" l="l" r="r" t="t"/>
              <a:pathLst>
                <a:path extrusionOk="0" h="147" w="212">
                  <a:moveTo>
                    <a:pt x="0" y="1"/>
                  </a:moveTo>
                  <a:cubicBezTo>
                    <a:pt x="12" y="84"/>
                    <a:pt x="84" y="96"/>
                    <a:pt x="131" y="144"/>
                  </a:cubicBezTo>
                  <a:cubicBezTo>
                    <a:pt x="133" y="145"/>
                    <a:pt x="136" y="146"/>
                    <a:pt x="139" y="146"/>
                  </a:cubicBezTo>
                  <a:cubicBezTo>
                    <a:pt x="159" y="146"/>
                    <a:pt x="203" y="118"/>
                    <a:pt x="203" y="108"/>
                  </a:cubicBezTo>
                  <a:cubicBezTo>
                    <a:pt x="212" y="81"/>
                    <a:pt x="201" y="68"/>
                    <a:pt x="184" y="68"/>
                  </a:cubicBezTo>
                  <a:cubicBezTo>
                    <a:pt x="179" y="68"/>
                    <a:pt x="173" y="69"/>
                    <a:pt x="167" y="72"/>
                  </a:cubicBezTo>
                  <a:cubicBezTo>
                    <a:pt x="162" y="73"/>
                    <a:pt x="158" y="74"/>
                    <a:pt x="155" y="74"/>
                  </a:cubicBezTo>
                  <a:cubicBezTo>
                    <a:pt x="109" y="74"/>
                    <a:pt x="118" y="12"/>
                    <a:pt x="9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a:off x="3891351" y="2655526"/>
              <a:ext cx="2462" cy="2462"/>
            </a:xfrm>
            <a:custGeom>
              <a:rect b="b" l="l" r="r" t="t"/>
              <a:pathLst>
                <a:path extrusionOk="0" h="60" w="60">
                  <a:moveTo>
                    <a:pt x="60" y="0"/>
                  </a:moveTo>
                  <a:cubicBezTo>
                    <a:pt x="36" y="0"/>
                    <a:pt x="12" y="0"/>
                    <a:pt x="0" y="24"/>
                  </a:cubicBezTo>
                  <a:cubicBezTo>
                    <a:pt x="12" y="60"/>
                    <a:pt x="36" y="60"/>
                    <a:pt x="60" y="60"/>
                  </a:cubicBezTo>
                  <a:cubicBezTo>
                    <a:pt x="60" y="36"/>
                    <a:pt x="60" y="24"/>
                    <a:pt x="60"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8"/>
            <p:cNvSpPr/>
            <p:nvPr/>
          </p:nvSpPr>
          <p:spPr>
            <a:xfrm>
              <a:off x="3906984" y="2690196"/>
              <a:ext cx="1477" cy="2995"/>
            </a:xfrm>
            <a:custGeom>
              <a:rect b="b" l="l" r="r" t="t"/>
              <a:pathLst>
                <a:path extrusionOk="0" h="73" w="36">
                  <a:moveTo>
                    <a:pt x="0" y="1"/>
                  </a:moveTo>
                  <a:cubicBezTo>
                    <a:pt x="0" y="25"/>
                    <a:pt x="0" y="48"/>
                    <a:pt x="0" y="72"/>
                  </a:cubicBezTo>
                  <a:cubicBezTo>
                    <a:pt x="24" y="48"/>
                    <a:pt x="36" y="25"/>
                    <a:pt x="24"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8"/>
            <p:cNvSpPr/>
            <p:nvPr/>
          </p:nvSpPr>
          <p:spPr>
            <a:xfrm>
              <a:off x="3887413" y="2658726"/>
              <a:ext cx="23510" cy="27736"/>
            </a:xfrm>
            <a:custGeom>
              <a:rect b="b" l="l" r="r" t="t"/>
              <a:pathLst>
                <a:path extrusionOk="0" h="676" w="573">
                  <a:moveTo>
                    <a:pt x="306" y="224"/>
                  </a:moveTo>
                  <a:cubicBezTo>
                    <a:pt x="330" y="224"/>
                    <a:pt x="359" y="246"/>
                    <a:pt x="386" y="246"/>
                  </a:cubicBezTo>
                  <a:cubicBezTo>
                    <a:pt x="397" y="246"/>
                    <a:pt x="407" y="242"/>
                    <a:pt x="418" y="232"/>
                  </a:cubicBezTo>
                  <a:lnTo>
                    <a:pt x="418" y="232"/>
                  </a:lnTo>
                  <a:cubicBezTo>
                    <a:pt x="401" y="252"/>
                    <a:pt x="385" y="259"/>
                    <a:pt x="368" y="259"/>
                  </a:cubicBezTo>
                  <a:cubicBezTo>
                    <a:pt x="342" y="259"/>
                    <a:pt x="315" y="242"/>
                    <a:pt x="288" y="242"/>
                  </a:cubicBezTo>
                  <a:cubicBezTo>
                    <a:pt x="284" y="242"/>
                    <a:pt x="279" y="243"/>
                    <a:pt x="275" y="244"/>
                  </a:cubicBezTo>
                  <a:cubicBezTo>
                    <a:pt x="284" y="229"/>
                    <a:pt x="294" y="224"/>
                    <a:pt x="306" y="224"/>
                  </a:cubicBezTo>
                  <a:close/>
                  <a:moveTo>
                    <a:pt x="251" y="0"/>
                  </a:moveTo>
                  <a:cubicBezTo>
                    <a:pt x="233" y="0"/>
                    <a:pt x="214" y="5"/>
                    <a:pt x="191" y="18"/>
                  </a:cubicBezTo>
                  <a:cubicBezTo>
                    <a:pt x="203" y="41"/>
                    <a:pt x="168" y="77"/>
                    <a:pt x="215" y="89"/>
                  </a:cubicBezTo>
                  <a:cubicBezTo>
                    <a:pt x="263" y="113"/>
                    <a:pt x="239" y="125"/>
                    <a:pt x="215" y="137"/>
                  </a:cubicBezTo>
                  <a:cubicBezTo>
                    <a:pt x="132" y="172"/>
                    <a:pt x="108" y="208"/>
                    <a:pt x="84" y="315"/>
                  </a:cubicBezTo>
                  <a:cubicBezTo>
                    <a:pt x="84" y="339"/>
                    <a:pt x="72" y="351"/>
                    <a:pt x="49" y="363"/>
                  </a:cubicBezTo>
                  <a:cubicBezTo>
                    <a:pt x="37" y="363"/>
                    <a:pt x="25" y="375"/>
                    <a:pt x="25" y="375"/>
                  </a:cubicBezTo>
                  <a:cubicBezTo>
                    <a:pt x="37" y="387"/>
                    <a:pt x="37" y="411"/>
                    <a:pt x="49" y="411"/>
                  </a:cubicBezTo>
                  <a:cubicBezTo>
                    <a:pt x="70" y="419"/>
                    <a:pt x="88" y="423"/>
                    <a:pt x="104" y="423"/>
                  </a:cubicBezTo>
                  <a:cubicBezTo>
                    <a:pt x="135" y="423"/>
                    <a:pt x="161" y="410"/>
                    <a:pt x="191" y="387"/>
                  </a:cubicBezTo>
                  <a:cubicBezTo>
                    <a:pt x="215" y="363"/>
                    <a:pt x="243" y="345"/>
                    <a:pt x="273" y="345"/>
                  </a:cubicBezTo>
                  <a:cubicBezTo>
                    <a:pt x="289" y="345"/>
                    <a:pt x="306" y="350"/>
                    <a:pt x="322" y="363"/>
                  </a:cubicBezTo>
                  <a:cubicBezTo>
                    <a:pt x="322" y="375"/>
                    <a:pt x="334" y="375"/>
                    <a:pt x="334" y="387"/>
                  </a:cubicBezTo>
                  <a:cubicBezTo>
                    <a:pt x="346" y="411"/>
                    <a:pt x="334" y="411"/>
                    <a:pt x="310" y="411"/>
                  </a:cubicBezTo>
                  <a:cubicBezTo>
                    <a:pt x="275" y="411"/>
                    <a:pt x="263" y="434"/>
                    <a:pt x="263" y="470"/>
                  </a:cubicBezTo>
                  <a:cubicBezTo>
                    <a:pt x="263" y="494"/>
                    <a:pt x="299" y="518"/>
                    <a:pt x="263" y="530"/>
                  </a:cubicBezTo>
                  <a:cubicBezTo>
                    <a:pt x="215" y="506"/>
                    <a:pt x="179" y="482"/>
                    <a:pt x="144" y="458"/>
                  </a:cubicBezTo>
                  <a:cubicBezTo>
                    <a:pt x="133" y="456"/>
                    <a:pt x="123" y="455"/>
                    <a:pt x="114" y="455"/>
                  </a:cubicBezTo>
                  <a:cubicBezTo>
                    <a:pt x="72" y="455"/>
                    <a:pt x="42" y="476"/>
                    <a:pt x="13" y="506"/>
                  </a:cubicBezTo>
                  <a:cubicBezTo>
                    <a:pt x="1" y="530"/>
                    <a:pt x="25" y="553"/>
                    <a:pt x="37" y="577"/>
                  </a:cubicBezTo>
                  <a:cubicBezTo>
                    <a:pt x="49" y="589"/>
                    <a:pt x="60" y="589"/>
                    <a:pt x="84" y="589"/>
                  </a:cubicBezTo>
                  <a:lnTo>
                    <a:pt x="263" y="637"/>
                  </a:lnTo>
                  <a:cubicBezTo>
                    <a:pt x="263" y="637"/>
                    <a:pt x="275" y="637"/>
                    <a:pt x="287" y="649"/>
                  </a:cubicBezTo>
                  <a:cubicBezTo>
                    <a:pt x="316" y="667"/>
                    <a:pt x="341" y="675"/>
                    <a:pt x="363" y="675"/>
                  </a:cubicBezTo>
                  <a:cubicBezTo>
                    <a:pt x="411" y="675"/>
                    <a:pt x="444" y="635"/>
                    <a:pt x="477" y="577"/>
                  </a:cubicBezTo>
                  <a:cubicBezTo>
                    <a:pt x="394" y="553"/>
                    <a:pt x="441" y="470"/>
                    <a:pt x="418" y="422"/>
                  </a:cubicBezTo>
                  <a:cubicBezTo>
                    <a:pt x="418" y="411"/>
                    <a:pt x="441" y="399"/>
                    <a:pt x="453" y="399"/>
                  </a:cubicBezTo>
                  <a:cubicBezTo>
                    <a:pt x="466" y="405"/>
                    <a:pt x="486" y="415"/>
                    <a:pt x="502" y="415"/>
                  </a:cubicBezTo>
                  <a:cubicBezTo>
                    <a:pt x="515" y="415"/>
                    <a:pt x="525" y="408"/>
                    <a:pt x="525" y="387"/>
                  </a:cubicBezTo>
                  <a:cubicBezTo>
                    <a:pt x="525" y="351"/>
                    <a:pt x="572" y="291"/>
                    <a:pt x="501" y="268"/>
                  </a:cubicBezTo>
                  <a:cubicBezTo>
                    <a:pt x="465" y="256"/>
                    <a:pt x="441" y="232"/>
                    <a:pt x="418" y="232"/>
                  </a:cubicBezTo>
                  <a:cubicBezTo>
                    <a:pt x="418" y="196"/>
                    <a:pt x="418" y="149"/>
                    <a:pt x="418" y="113"/>
                  </a:cubicBezTo>
                  <a:cubicBezTo>
                    <a:pt x="361" y="75"/>
                    <a:pt x="319" y="0"/>
                    <a:pt x="251" y="0"/>
                  </a:cubicBezTo>
                  <a:close/>
                </a:path>
              </a:pathLst>
            </a:custGeom>
            <a:solidFill>
              <a:srgbClr val="FFC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a:off x="3898327" y="2682401"/>
              <a:ext cx="10134" cy="7755"/>
            </a:xfrm>
            <a:custGeom>
              <a:rect b="b" l="l" r="r" t="t"/>
              <a:pathLst>
                <a:path extrusionOk="0" h="189" w="247">
                  <a:moveTo>
                    <a:pt x="211" y="0"/>
                  </a:moveTo>
                  <a:cubicBezTo>
                    <a:pt x="164" y="48"/>
                    <a:pt x="92" y="48"/>
                    <a:pt x="44" y="72"/>
                  </a:cubicBezTo>
                  <a:cubicBezTo>
                    <a:pt x="44" y="76"/>
                    <a:pt x="43" y="77"/>
                    <a:pt x="41" y="77"/>
                  </a:cubicBezTo>
                  <a:cubicBezTo>
                    <a:pt x="37" y="77"/>
                    <a:pt x="29" y="72"/>
                    <a:pt x="21" y="72"/>
                  </a:cubicBezTo>
                  <a:cubicBezTo>
                    <a:pt x="21" y="84"/>
                    <a:pt x="9" y="107"/>
                    <a:pt x="9" y="131"/>
                  </a:cubicBezTo>
                  <a:cubicBezTo>
                    <a:pt x="0" y="157"/>
                    <a:pt x="4" y="176"/>
                    <a:pt x="25" y="176"/>
                  </a:cubicBezTo>
                  <a:cubicBezTo>
                    <a:pt x="33" y="176"/>
                    <a:pt x="43" y="174"/>
                    <a:pt x="56" y="167"/>
                  </a:cubicBezTo>
                  <a:cubicBezTo>
                    <a:pt x="63" y="160"/>
                    <a:pt x="70" y="153"/>
                    <a:pt x="75" y="153"/>
                  </a:cubicBezTo>
                  <a:cubicBezTo>
                    <a:pt x="78" y="153"/>
                    <a:pt x="80" y="157"/>
                    <a:pt x="80" y="167"/>
                  </a:cubicBezTo>
                  <a:cubicBezTo>
                    <a:pt x="92" y="183"/>
                    <a:pt x="104" y="188"/>
                    <a:pt x="115" y="188"/>
                  </a:cubicBezTo>
                  <a:cubicBezTo>
                    <a:pt x="138" y="188"/>
                    <a:pt x="160" y="167"/>
                    <a:pt x="175" y="167"/>
                  </a:cubicBezTo>
                  <a:lnTo>
                    <a:pt x="211" y="167"/>
                  </a:lnTo>
                  <a:cubicBezTo>
                    <a:pt x="223" y="131"/>
                    <a:pt x="223" y="107"/>
                    <a:pt x="235" y="84"/>
                  </a:cubicBezTo>
                  <a:cubicBezTo>
                    <a:pt x="247" y="48"/>
                    <a:pt x="247" y="24"/>
                    <a:pt x="211"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a:off x="3862507" y="2678954"/>
              <a:ext cx="6401" cy="5908"/>
            </a:xfrm>
            <a:custGeom>
              <a:rect b="b" l="l" r="r" t="t"/>
              <a:pathLst>
                <a:path extrusionOk="0" h="144" w="156">
                  <a:moveTo>
                    <a:pt x="120" y="1"/>
                  </a:moveTo>
                  <a:cubicBezTo>
                    <a:pt x="72" y="1"/>
                    <a:pt x="60" y="25"/>
                    <a:pt x="60" y="72"/>
                  </a:cubicBezTo>
                  <a:cubicBezTo>
                    <a:pt x="60" y="72"/>
                    <a:pt x="60" y="72"/>
                    <a:pt x="48" y="84"/>
                  </a:cubicBezTo>
                  <a:cubicBezTo>
                    <a:pt x="36" y="96"/>
                    <a:pt x="1" y="84"/>
                    <a:pt x="1" y="108"/>
                  </a:cubicBezTo>
                  <a:cubicBezTo>
                    <a:pt x="13" y="120"/>
                    <a:pt x="48" y="132"/>
                    <a:pt x="60" y="144"/>
                  </a:cubicBezTo>
                  <a:cubicBezTo>
                    <a:pt x="108" y="144"/>
                    <a:pt x="144" y="108"/>
                    <a:pt x="155" y="48"/>
                  </a:cubicBezTo>
                  <a:cubicBezTo>
                    <a:pt x="155" y="25"/>
                    <a:pt x="144" y="13"/>
                    <a:pt x="120" y="1"/>
                  </a:cubicBezTo>
                  <a:close/>
                </a:path>
              </a:pathLst>
            </a:custGeom>
            <a:solidFill>
              <a:srgbClr val="FFB6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8"/>
            <p:cNvSpPr/>
            <p:nvPr/>
          </p:nvSpPr>
          <p:spPr>
            <a:xfrm>
              <a:off x="3893772" y="2656757"/>
              <a:ext cx="11776" cy="6606"/>
            </a:xfrm>
            <a:custGeom>
              <a:rect b="b" l="l" r="r" t="t"/>
              <a:pathLst>
                <a:path extrusionOk="0" h="161" w="287">
                  <a:moveTo>
                    <a:pt x="147" y="0"/>
                  </a:moveTo>
                  <a:cubicBezTo>
                    <a:pt x="130" y="0"/>
                    <a:pt x="113" y="3"/>
                    <a:pt x="96" y="6"/>
                  </a:cubicBezTo>
                  <a:cubicBezTo>
                    <a:pt x="60" y="6"/>
                    <a:pt x="36" y="18"/>
                    <a:pt x="1" y="30"/>
                  </a:cubicBezTo>
                  <a:lnTo>
                    <a:pt x="36" y="66"/>
                  </a:lnTo>
                  <a:cubicBezTo>
                    <a:pt x="84" y="66"/>
                    <a:pt x="120" y="66"/>
                    <a:pt x="144" y="113"/>
                  </a:cubicBezTo>
                  <a:cubicBezTo>
                    <a:pt x="167" y="161"/>
                    <a:pt x="215" y="161"/>
                    <a:pt x="263" y="161"/>
                  </a:cubicBezTo>
                  <a:cubicBezTo>
                    <a:pt x="263" y="137"/>
                    <a:pt x="275" y="113"/>
                    <a:pt x="286" y="89"/>
                  </a:cubicBezTo>
                  <a:cubicBezTo>
                    <a:pt x="275" y="89"/>
                    <a:pt x="251" y="78"/>
                    <a:pt x="251" y="66"/>
                  </a:cubicBezTo>
                  <a:cubicBezTo>
                    <a:pt x="225" y="15"/>
                    <a:pt x="188" y="0"/>
                    <a:pt x="147" y="0"/>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8"/>
            <p:cNvSpPr/>
            <p:nvPr/>
          </p:nvSpPr>
          <p:spPr>
            <a:xfrm>
              <a:off x="3905507" y="2658234"/>
              <a:ext cx="6401" cy="3693"/>
            </a:xfrm>
            <a:custGeom>
              <a:rect b="b" l="l" r="r" t="t"/>
              <a:pathLst>
                <a:path extrusionOk="0" h="90" w="156">
                  <a:moveTo>
                    <a:pt x="76" y="1"/>
                  </a:moveTo>
                  <a:cubicBezTo>
                    <a:pt x="43" y="1"/>
                    <a:pt x="16" y="22"/>
                    <a:pt x="0" y="53"/>
                  </a:cubicBezTo>
                  <a:cubicBezTo>
                    <a:pt x="36" y="53"/>
                    <a:pt x="72" y="77"/>
                    <a:pt x="96" y="89"/>
                  </a:cubicBezTo>
                  <a:cubicBezTo>
                    <a:pt x="119" y="89"/>
                    <a:pt x="143" y="89"/>
                    <a:pt x="155" y="65"/>
                  </a:cubicBezTo>
                  <a:cubicBezTo>
                    <a:pt x="155" y="42"/>
                    <a:pt x="143" y="30"/>
                    <a:pt x="131" y="18"/>
                  </a:cubicBezTo>
                  <a:cubicBezTo>
                    <a:pt x="112" y="6"/>
                    <a:pt x="93" y="1"/>
                    <a:pt x="76"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8"/>
            <p:cNvSpPr/>
            <p:nvPr/>
          </p:nvSpPr>
          <p:spPr>
            <a:xfrm>
              <a:off x="3908420" y="2663239"/>
              <a:ext cx="4924" cy="2298"/>
            </a:xfrm>
            <a:custGeom>
              <a:rect b="b" l="l" r="r" t="t"/>
              <a:pathLst>
                <a:path extrusionOk="0" h="56" w="120">
                  <a:moveTo>
                    <a:pt x="67" y="1"/>
                  </a:moveTo>
                  <a:cubicBezTo>
                    <a:pt x="53" y="1"/>
                    <a:pt x="39" y="3"/>
                    <a:pt x="25" y="3"/>
                  </a:cubicBezTo>
                  <a:cubicBezTo>
                    <a:pt x="13" y="3"/>
                    <a:pt x="1" y="15"/>
                    <a:pt x="1" y="39"/>
                  </a:cubicBezTo>
                  <a:cubicBezTo>
                    <a:pt x="9" y="47"/>
                    <a:pt x="18" y="55"/>
                    <a:pt x="26" y="55"/>
                  </a:cubicBezTo>
                  <a:cubicBezTo>
                    <a:pt x="30" y="55"/>
                    <a:pt x="33" y="54"/>
                    <a:pt x="37" y="50"/>
                  </a:cubicBezTo>
                  <a:cubicBezTo>
                    <a:pt x="60" y="50"/>
                    <a:pt x="96" y="39"/>
                    <a:pt x="120" y="27"/>
                  </a:cubicBezTo>
                  <a:cubicBezTo>
                    <a:pt x="106" y="5"/>
                    <a:pt x="87" y="1"/>
                    <a:pt x="67" y="1"/>
                  </a:cubicBezTo>
                  <a:close/>
                </a:path>
              </a:pathLst>
            </a:custGeom>
            <a:solidFill>
              <a:srgbClr val="FFC2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a:off x="3895249" y="2665742"/>
              <a:ext cx="9314" cy="6072"/>
            </a:xfrm>
            <a:custGeom>
              <a:rect b="b" l="l" r="r" t="t"/>
              <a:pathLst>
                <a:path extrusionOk="0" h="148" w="227">
                  <a:moveTo>
                    <a:pt x="102" y="1"/>
                  </a:moveTo>
                  <a:cubicBezTo>
                    <a:pt x="91" y="1"/>
                    <a:pt x="84" y="5"/>
                    <a:pt x="84" y="13"/>
                  </a:cubicBezTo>
                  <a:cubicBezTo>
                    <a:pt x="84" y="97"/>
                    <a:pt x="0" y="37"/>
                    <a:pt x="0" y="97"/>
                  </a:cubicBezTo>
                  <a:cubicBezTo>
                    <a:pt x="17" y="97"/>
                    <a:pt x="35" y="96"/>
                    <a:pt x="53" y="96"/>
                  </a:cubicBezTo>
                  <a:cubicBezTo>
                    <a:pt x="99" y="96"/>
                    <a:pt x="145" y="102"/>
                    <a:pt x="179" y="144"/>
                  </a:cubicBezTo>
                  <a:cubicBezTo>
                    <a:pt x="181" y="146"/>
                    <a:pt x="184" y="147"/>
                    <a:pt x="187" y="147"/>
                  </a:cubicBezTo>
                  <a:cubicBezTo>
                    <a:pt x="199" y="147"/>
                    <a:pt x="215" y="128"/>
                    <a:pt x="215" y="109"/>
                  </a:cubicBezTo>
                  <a:cubicBezTo>
                    <a:pt x="227" y="97"/>
                    <a:pt x="227" y="85"/>
                    <a:pt x="227" y="61"/>
                  </a:cubicBezTo>
                  <a:cubicBezTo>
                    <a:pt x="203" y="61"/>
                    <a:pt x="191" y="61"/>
                    <a:pt x="167" y="37"/>
                  </a:cubicBezTo>
                  <a:cubicBezTo>
                    <a:pt x="152" y="14"/>
                    <a:pt x="121" y="1"/>
                    <a:pt x="102" y="1"/>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8"/>
            <p:cNvSpPr/>
            <p:nvPr/>
          </p:nvSpPr>
          <p:spPr>
            <a:xfrm>
              <a:off x="3901117" y="2678298"/>
              <a:ext cx="1969" cy="2175"/>
            </a:xfrm>
            <a:custGeom>
              <a:rect b="b" l="l" r="r" t="t"/>
              <a:pathLst>
                <a:path extrusionOk="0" h="53" w="48">
                  <a:moveTo>
                    <a:pt x="39" y="0"/>
                  </a:moveTo>
                  <a:cubicBezTo>
                    <a:pt x="36" y="0"/>
                    <a:pt x="31" y="1"/>
                    <a:pt x="24" y="5"/>
                  </a:cubicBezTo>
                  <a:cubicBezTo>
                    <a:pt x="12" y="5"/>
                    <a:pt x="0" y="17"/>
                    <a:pt x="0" y="17"/>
                  </a:cubicBezTo>
                  <a:cubicBezTo>
                    <a:pt x="0" y="41"/>
                    <a:pt x="12" y="53"/>
                    <a:pt x="24" y="53"/>
                  </a:cubicBezTo>
                  <a:cubicBezTo>
                    <a:pt x="48" y="53"/>
                    <a:pt x="48" y="41"/>
                    <a:pt x="48" y="17"/>
                  </a:cubicBezTo>
                  <a:cubicBezTo>
                    <a:pt x="48" y="8"/>
                    <a:pt x="48" y="0"/>
                    <a:pt x="39" y="0"/>
                  </a:cubicBezTo>
                  <a:close/>
                </a:path>
              </a:pathLst>
            </a:custGeom>
            <a:solidFill>
              <a:srgbClr val="FFC8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8"/>
            <p:cNvSpPr/>
            <p:nvPr/>
          </p:nvSpPr>
          <p:spPr>
            <a:xfrm rot="-3652980">
              <a:off x="1526574" y="-1142034"/>
              <a:ext cx="74798" cy="107950"/>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66" name="Shape 166"/>
        <p:cNvGrpSpPr/>
        <p:nvPr/>
      </p:nvGrpSpPr>
      <p:grpSpPr>
        <a:xfrm>
          <a:off x="0" y="0"/>
          <a:ext cx="0" cy="0"/>
          <a:chOff x="0" y="0"/>
          <a:chExt cx="0" cy="0"/>
        </a:xfrm>
      </p:grpSpPr>
      <p:pic>
        <p:nvPicPr>
          <p:cNvPr id="167" name="Google Shape;167;p9"/>
          <p:cNvPicPr preferRelativeResize="0"/>
          <p:nvPr/>
        </p:nvPicPr>
        <p:blipFill>
          <a:blip r:embed="rId2">
            <a:alphaModFix/>
          </a:blip>
          <a:stretch>
            <a:fillRect/>
          </a:stretch>
        </p:blipFill>
        <p:spPr>
          <a:xfrm rot="5400000">
            <a:off x="369820" y="196603"/>
            <a:ext cx="947962" cy="1687603"/>
          </a:xfrm>
          <a:prstGeom prst="rect">
            <a:avLst/>
          </a:prstGeom>
          <a:noFill/>
          <a:ln>
            <a:noFill/>
          </a:ln>
        </p:spPr>
      </p:pic>
      <p:pic>
        <p:nvPicPr>
          <p:cNvPr id="168" name="Google Shape;168;p9"/>
          <p:cNvPicPr preferRelativeResize="0"/>
          <p:nvPr/>
        </p:nvPicPr>
        <p:blipFill>
          <a:blip r:embed="rId3">
            <a:alphaModFix/>
          </a:blip>
          <a:stretch>
            <a:fillRect/>
          </a:stretch>
        </p:blipFill>
        <p:spPr>
          <a:xfrm>
            <a:off x="694872" y="338176"/>
            <a:ext cx="1957203" cy="1331400"/>
          </a:xfrm>
          <a:prstGeom prst="rect">
            <a:avLst/>
          </a:prstGeom>
          <a:noFill/>
          <a:ln>
            <a:noFill/>
          </a:ln>
        </p:spPr>
      </p:pic>
      <p:sp>
        <p:nvSpPr>
          <p:cNvPr id="169" name="Google Shape;169;p9"/>
          <p:cNvSpPr txBox="1"/>
          <p:nvPr>
            <p:ph type="title"/>
          </p:nvPr>
        </p:nvSpPr>
        <p:spPr>
          <a:xfrm>
            <a:off x="2094750" y="1347825"/>
            <a:ext cx="4954500" cy="1183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sz="38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70" name="Google Shape;170;p9"/>
          <p:cNvSpPr txBox="1"/>
          <p:nvPr>
            <p:ph idx="1" type="subTitle"/>
          </p:nvPr>
        </p:nvSpPr>
        <p:spPr>
          <a:xfrm>
            <a:off x="2170800" y="2663594"/>
            <a:ext cx="4797000" cy="1364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1" name="Google Shape;171;p9"/>
          <p:cNvSpPr/>
          <p:nvPr/>
        </p:nvSpPr>
        <p:spPr>
          <a:xfrm rot="198679">
            <a:off x="2657405" y="3898090"/>
            <a:ext cx="93173" cy="130945"/>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9"/>
          <p:cNvSpPr/>
          <p:nvPr/>
        </p:nvSpPr>
        <p:spPr>
          <a:xfrm rot="-4032399">
            <a:off x="2500320" y="4772727"/>
            <a:ext cx="155691"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9"/>
          <p:cNvSpPr/>
          <p:nvPr/>
        </p:nvSpPr>
        <p:spPr>
          <a:xfrm rot="5400000">
            <a:off x="868552" y="3102328"/>
            <a:ext cx="95099" cy="74097"/>
          </a:xfrm>
          <a:custGeom>
            <a:rect b="b" l="l" r="r" t="t"/>
            <a:pathLst>
              <a:path extrusionOk="0" h="1383" w="1775">
                <a:moveTo>
                  <a:pt x="1469" y="1"/>
                </a:moveTo>
                <a:cubicBezTo>
                  <a:pt x="1398" y="1"/>
                  <a:pt x="1324" y="17"/>
                  <a:pt x="1251" y="37"/>
                </a:cubicBezTo>
                <a:cubicBezTo>
                  <a:pt x="1245" y="34"/>
                  <a:pt x="1238" y="32"/>
                  <a:pt x="1232" y="32"/>
                </a:cubicBezTo>
                <a:cubicBezTo>
                  <a:pt x="1214" y="32"/>
                  <a:pt x="1197" y="43"/>
                  <a:pt x="1179" y="61"/>
                </a:cubicBezTo>
                <a:cubicBezTo>
                  <a:pt x="1168" y="61"/>
                  <a:pt x="1132" y="61"/>
                  <a:pt x="1120" y="73"/>
                </a:cubicBezTo>
                <a:cubicBezTo>
                  <a:pt x="822" y="168"/>
                  <a:pt x="572" y="346"/>
                  <a:pt x="346" y="573"/>
                </a:cubicBezTo>
                <a:cubicBezTo>
                  <a:pt x="191" y="704"/>
                  <a:pt x="48" y="847"/>
                  <a:pt x="48" y="1073"/>
                </a:cubicBezTo>
                <a:cubicBezTo>
                  <a:pt x="36" y="1132"/>
                  <a:pt x="1" y="1180"/>
                  <a:pt x="1" y="1251"/>
                </a:cubicBezTo>
                <a:cubicBezTo>
                  <a:pt x="1" y="1347"/>
                  <a:pt x="36" y="1370"/>
                  <a:pt x="120" y="1382"/>
                </a:cubicBezTo>
                <a:cubicBezTo>
                  <a:pt x="215" y="1382"/>
                  <a:pt x="298" y="1347"/>
                  <a:pt x="382" y="1311"/>
                </a:cubicBezTo>
                <a:cubicBezTo>
                  <a:pt x="417" y="1311"/>
                  <a:pt x="441" y="1311"/>
                  <a:pt x="453" y="1275"/>
                </a:cubicBezTo>
                <a:lnTo>
                  <a:pt x="489" y="1275"/>
                </a:lnTo>
                <a:cubicBezTo>
                  <a:pt x="537" y="1251"/>
                  <a:pt x="584" y="1239"/>
                  <a:pt x="632" y="1216"/>
                </a:cubicBezTo>
                <a:cubicBezTo>
                  <a:pt x="855" y="1138"/>
                  <a:pt x="1079" y="1060"/>
                  <a:pt x="1316" y="1060"/>
                </a:cubicBezTo>
                <a:cubicBezTo>
                  <a:pt x="1369" y="1060"/>
                  <a:pt x="1423" y="1064"/>
                  <a:pt x="1477" y="1073"/>
                </a:cubicBezTo>
                <a:cubicBezTo>
                  <a:pt x="1537" y="1073"/>
                  <a:pt x="1572" y="1061"/>
                  <a:pt x="1596" y="1001"/>
                </a:cubicBezTo>
                <a:cubicBezTo>
                  <a:pt x="1656" y="966"/>
                  <a:pt x="1620" y="906"/>
                  <a:pt x="1656" y="858"/>
                </a:cubicBezTo>
                <a:cubicBezTo>
                  <a:pt x="1775" y="704"/>
                  <a:pt x="1775" y="525"/>
                  <a:pt x="1775" y="346"/>
                </a:cubicBezTo>
                <a:cubicBezTo>
                  <a:pt x="1775" y="311"/>
                  <a:pt x="1763" y="287"/>
                  <a:pt x="1739" y="275"/>
                </a:cubicBezTo>
                <a:cubicBezTo>
                  <a:pt x="1739" y="251"/>
                  <a:pt x="1739" y="227"/>
                  <a:pt x="1739" y="204"/>
                </a:cubicBezTo>
                <a:cubicBezTo>
                  <a:pt x="1739" y="168"/>
                  <a:pt x="1739" y="144"/>
                  <a:pt x="1703" y="132"/>
                </a:cubicBezTo>
                <a:cubicBezTo>
                  <a:pt x="1703" y="85"/>
                  <a:pt x="1668" y="61"/>
                  <a:pt x="1632" y="37"/>
                </a:cubicBezTo>
                <a:cubicBezTo>
                  <a:pt x="1580" y="11"/>
                  <a:pt x="1525" y="1"/>
                  <a:pt x="14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9"/>
          <p:cNvSpPr/>
          <p:nvPr/>
        </p:nvSpPr>
        <p:spPr>
          <a:xfrm rot="5400000">
            <a:off x="987864" y="4350032"/>
            <a:ext cx="157623" cy="112887"/>
          </a:xfrm>
          <a:custGeom>
            <a:rect b="b" l="l" r="r" t="t"/>
            <a:pathLst>
              <a:path extrusionOk="0" h="2107" w="2942">
                <a:moveTo>
                  <a:pt x="1287" y="0"/>
                </a:moveTo>
                <a:cubicBezTo>
                  <a:pt x="1251" y="0"/>
                  <a:pt x="1227" y="24"/>
                  <a:pt x="1192" y="36"/>
                </a:cubicBezTo>
                <a:cubicBezTo>
                  <a:pt x="1166" y="34"/>
                  <a:pt x="1141" y="33"/>
                  <a:pt x="1116" y="33"/>
                </a:cubicBezTo>
                <a:cubicBezTo>
                  <a:pt x="861" y="33"/>
                  <a:pt x="632" y="137"/>
                  <a:pt x="382" y="203"/>
                </a:cubicBezTo>
                <a:cubicBezTo>
                  <a:pt x="334" y="214"/>
                  <a:pt x="287" y="238"/>
                  <a:pt x="263" y="286"/>
                </a:cubicBezTo>
                <a:cubicBezTo>
                  <a:pt x="168" y="441"/>
                  <a:pt x="84" y="595"/>
                  <a:pt x="25" y="774"/>
                </a:cubicBezTo>
                <a:cubicBezTo>
                  <a:pt x="1" y="845"/>
                  <a:pt x="25" y="917"/>
                  <a:pt x="96" y="929"/>
                </a:cubicBezTo>
                <a:cubicBezTo>
                  <a:pt x="276" y="951"/>
                  <a:pt x="434" y="1037"/>
                  <a:pt x="621" y="1037"/>
                </a:cubicBezTo>
                <a:cubicBezTo>
                  <a:pt x="632" y="1037"/>
                  <a:pt x="644" y="1037"/>
                  <a:pt x="656" y="1036"/>
                </a:cubicBezTo>
                <a:cubicBezTo>
                  <a:pt x="716" y="1083"/>
                  <a:pt x="780" y="1088"/>
                  <a:pt x="846" y="1088"/>
                </a:cubicBezTo>
                <a:cubicBezTo>
                  <a:pt x="866" y="1088"/>
                  <a:pt x="885" y="1088"/>
                  <a:pt x="905" y="1088"/>
                </a:cubicBezTo>
                <a:cubicBezTo>
                  <a:pt x="937" y="1088"/>
                  <a:pt x="969" y="1089"/>
                  <a:pt x="1001" y="1096"/>
                </a:cubicBezTo>
                <a:cubicBezTo>
                  <a:pt x="1025" y="1127"/>
                  <a:pt x="1059" y="1138"/>
                  <a:pt x="1097" y="1138"/>
                </a:cubicBezTo>
                <a:cubicBezTo>
                  <a:pt x="1116" y="1138"/>
                  <a:pt x="1136" y="1135"/>
                  <a:pt x="1156" y="1131"/>
                </a:cubicBezTo>
                <a:lnTo>
                  <a:pt x="1180" y="1143"/>
                </a:lnTo>
                <a:lnTo>
                  <a:pt x="1192" y="1143"/>
                </a:lnTo>
                <a:cubicBezTo>
                  <a:pt x="1218" y="1170"/>
                  <a:pt x="1245" y="1183"/>
                  <a:pt x="1272" y="1183"/>
                </a:cubicBezTo>
                <a:cubicBezTo>
                  <a:pt x="1281" y="1183"/>
                  <a:pt x="1290" y="1182"/>
                  <a:pt x="1299" y="1179"/>
                </a:cubicBezTo>
                <a:cubicBezTo>
                  <a:pt x="1323" y="1191"/>
                  <a:pt x="1334" y="1191"/>
                  <a:pt x="1346" y="1191"/>
                </a:cubicBezTo>
                <a:cubicBezTo>
                  <a:pt x="1418" y="1250"/>
                  <a:pt x="1513" y="1262"/>
                  <a:pt x="1596" y="1286"/>
                </a:cubicBezTo>
                <a:cubicBezTo>
                  <a:pt x="1751" y="1369"/>
                  <a:pt x="1870" y="1488"/>
                  <a:pt x="1965" y="1643"/>
                </a:cubicBezTo>
                <a:cubicBezTo>
                  <a:pt x="2025" y="1750"/>
                  <a:pt x="2120" y="1858"/>
                  <a:pt x="2192" y="1965"/>
                </a:cubicBezTo>
                <a:cubicBezTo>
                  <a:pt x="2227" y="2012"/>
                  <a:pt x="2275" y="2036"/>
                  <a:pt x="2311" y="2084"/>
                </a:cubicBezTo>
                <a:cubicBezTo>
                  <a:pt x="2332" y="2100"/>
                  <a:pt x="2354" y="2106"/>
                  <a:pt x="2375" y="2106"/>
                </a:cubicBezTo>
                <a:cubicBezTo>
                  <a:pt x="2401" y="2106"/>
                  <a:pt x="2427" y="2097"/>
                  <a:pt x="2454" y="2084"/>
                </a:cubicBezTo>
                <a:cubicBezTo>
                  <a:pt x="2549" y="2024"/>
                  <a:pt x="2573" y="1929"/>
                  <a:pt x="2596" y="1834"/>
                </a:cubicBezTo>
                <a:cubicBezTo>
                  <a:pt x="2704" y="1786"/>
                  <a:pt x="2751" y="1703"/>
                  <a:pt x="2739" y="1584"/>
                </a:cubicBezTo>
                <a:cubicBezTo>
                  <a:pt x="2763" y="1560"/>
                  <a:pt x="2787" y="1548"/>
                  <a:pt x="2787" y="1524"/>
                </a:cubicBezTo>
                <a:cubicBezTo>
                  <a:pt x="2847" y="1334"/>
                  <a:pt x="2942" y="1143"/>
                  <a:pt x="2858" y="941"/>
                </a:cubicBezTo>
                <a:cubicBezTo>
                  <a:pt x="2918" y="786"/>
                  <a:pt x="2823" y="691"/>
                  <a:pt x="2727" y="607"/>
                </a:cubicBezTo>
                <a:cubicBezTo>
                  <a:pt x="2656" y="524"/>
                  <a:pt x="2585" y="453"/>
                  <a:pt x="2501" y="381"/>
                </a:cubicBezTo>
                <a:cubicBezTo>
                  <a:pt x="2418" y="238"/>
                  <a:pt x="2287" y="131"/>
                  <a:pt x="2132" y="95"/>
                </a:cubicBezTo>
                <a:cubicBezTo>
                  <a:pt x="1846" y="24"/>
                  <a:pt x="1573"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9"/>
          <p:cNvSpPr/>
          <p:nvPr/>
        </p:nvSpPr>
        <p:spPr>
          <a:xfrm rot="5400000">
            <a:off x="7471912" y="654895"/>
            <a:ext cx="104046" cy="78705"/>
          </a:xfrm>
          <a:custGeom>
            <a:rect b="b" l="l" r="r" t="t"/>
            <a:pathLst>
              <a:path extrusionOk="0" h="1469" w="1942">
                <a:moveTo>
                  <a:pt x="862" y="1"/>
                </a:moveTo>
                <a:cubicBezTo>
                  <a:pt x="741" y="1"/>
                  <a:pt x="618" y="31"/>
                  <a:pt x="501" y="75"/>
                </a:cubicBezTo>
                <a:cubicBezTo>
                  <a:pt x="310" y="87"/>
                  <a:pt x="191" y="206"/>
                  <a:pt x="72" y="337"/>
                </a:cubicBezTo>
                <a:cubicBezTo>
                  <a:pt x="48" y="361"/>
                  <a:pt x="1" y="397"/>
                  <a:pt x="24" y="456"/>
                </a:cubicBezTo>
                <a:cubicBezTo>
                  <a:pt x="191" y="516"/>
                  <a:pt x="370" y="552"/>
                  <a:pt x="536" y="587"/>
                </a:cubicBezTo>
                <a:cubicBezTo>
                  <a:pt x="644" y="647"/>
                  <a:pt x="751" y="683"/>
                  <a:pt x="846" y="754"/>
                </a:cubicBezTo>
                <a:cubicBezTo>
                  <a:pt x="905" y="802"/>
                  <a:pt x="977" y="849"/>
                  <a:pt x="1048" y="897"/>
                </a:cubicBezTo>
                <a:lnTo>
                  <a:pt x="1322" y="1195"/>
                </a:lnTo>
                <a:cubicBezTo>
                  <a:pt x="1370" y="1242"/>
                  <a:pt x="1417" y="1302"/>
                  <a:pt x="1441" y="1373"/>
                </a:cubicBezTo>
                <a:cubicBezTo>
                  <a:pt x="1453" y="1421"/>
                  <a:pt x="1489" y="1469"/>
                  <a:pt x="1548" y="1469"/>
                </a:cubicBezTo>
                <a:cubicBezTo>
                  <a:pt x="1608" y="1469"/>
                  <a:pt x="1644" y="1421"/>
                  <a:pt x="1667" y="1373"/>
                </a:cubicBezTo>
                <a:cubicBezTo>
                  <a:pt x="1667" y="1349"/>
                  <a:pt x="1667" y="1326"/>
                  <a:pt x="1667" y="1302"/>
                </a:cubicBezTo>
                <a:cubicBezTo>
                  <a:pt x="1691" y="1302"/>
                  <a:pt x="1715" y="1302"/>
                  <a:pt x="1739" y="1290"/>
                </a:cubicBezTo>
                <a:cubicBezTo>
                  <a:pt x="1787" y="1266"/>
                  <a:pt x="1798" y="1218"/>
                  <a:pt x="1810" y="1171"/>
                </a:cubicBezTo>
                <a:cubicBezTo>
                  <a:pt x="1858" y="1111"/>
                  <a:pt x="1894" y="1040"/>
                  <a:pt x="1906" y="957"/>
                </a:cubicBezTo>
                <a:cubicBezTo>
                  <a:pt x="1918" y="885"/>
                  <a:pt x="1929" y="802"/>
                  <a:pt x="1941" y="730"/>
                </a:cubicBezTo>
                <a:cubicBezTo>
                  <a:pt x="1941" y="707"/>
                  <a:pt x="1929" y="671"/>
                  <a:pt x="1918" y="671"/>
                </a:cubicBezTo>
                <a:cubicBezTo>
                  <a:pt x="1846" y="635"/>
                  <a:pt x="1834" y="540"/>
                  <a:pt x="1775" y="504"/>
                </a:cubicBezTo>
                <a:lnTo>
                  <a:pt x="1679" y="409"/>
                </a:lnTo>
                <a:cubicBezTo>
                  <a:pt x="1656" y="385"/>
                  <a:pt x="1632" y="349"/>
                  <a:pt x="1608" y="349"/>
                </a:cubicBezTo>
                <a:cubicBezTo>
                  <a:pt x="1465" y="183"/>
                  <a:pt x="1286" y="87"/>
                  <a:pt x="1084" y="40"/>
                </a:cubicBezTo>
                <a:cubicBezTo>
                  <a:pt x="1011" y="12"/>
                  <a:pt x="937" y="1"/>
                  <a:pt x="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9"/>
          <p:cNvSpPr/>
          <p:nvPr/>
        </p:nvSpPr>
        <p:spPr>
          <a:xfrm rot="684224">
            <a:off x="6011346" y="4149316"/>
            <a:ext cx="85509" cy="171607"/>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9"/>
          <p:cNvSpPr/>
          <p:nvPr/>
        </p:nvSpPr>
        <p:spPr>
          <a:xfrm rot="1747020">
            <a:off x="1228070" y="2097060"/>
            <a:ext cx="97671" cy="140961"/>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9"/>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9" name="Google Shape;179;p9"/>
          <p:cNvPicPr preferRelativeResize="0"/>
          <p:nvPr/>
        </p:nvPicPr>
        <p:blipFill>
          <a:blip r:embed="rId2">
            <a:alphaModFix/>
          </a:blip>
          <a:stretch>
            <a:fillRect/>
          </a:stretch>
        </p:blipFill>
        <p:spPr>
          <a:xfrm flipH="1" rot="-5400000">
            <a:off x="7808675" y="3382200"/>
            <a:ext cx="652100" cy="2018550"/>
          </a:xfrm>
          <a:prstGeom prst="rect">
            <a:avLst/>
          </a:prstGeom>
          <a:noFill/>
          <a:ln>
            <a:noFill/>
          </a:ln>
        </p:spPr>
      </p:pic>
      <p:pic>
        <p:nvPicPr>
          <p:cNvPr id="180" name="Google Shape;180;p9"/>
          <p:cNvPicPr preferRelativeResize="0"/>
          <p:nvPr/>
        </p:nvPicPr>
        <p:blipFill>
          <a:blip r:embed="rId3">
            <a:alphaModFix/>
          </a:blip>
          <a:stretch>
            <a:fillRect/>
          </a:stretch>
        </p:blipFill>
        <p:spPr>
          <a:xfrm>
            <a:off x="6908976" y="3936451"/>
            <a:ext cx="1233875" cy="83937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81" name="Shape 181"/>
        <p:cNvGrpSpPr/>
        <p:nvPr/>
      </p:nvGrpSpPr>
      <p:grpSpPr>
        <a:xfrm>
          <a:off x="0" y="0"/>
          <a:ext cx="0" cy="0"/>
          <a:chOff x="0" y="0"/>
          <a:chExt cx="0" cy="0"/>
        </a:xfrm>
      </p:grpSpPr>
      <p:sp>
        <p:nvSpPr>
          <p:cNvPr id="182" name="Google Shape;182;p10"/>
          <p:cNvSpPr txBox="1"/>
          <p:nvPr>
            <p:ph type="title"/>
          </p:nvPr>
        </p:nvSpPr>
        <p:spPr>
          <a:xfrm>
            <a:off x="5812875" y="2910857"/>
            <a:ext cx="2611200" cy="1839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pic>
        <p:nvPicPr>
          <p:cNvPr id="183" name="Google Shape;183;p10"/>
          <p:cNvPicPr preferRelativeResize="0"/>
          <p:nvPr/>
        </p:nvPicPr>
        <p:blipFill>
          <a:blip r:embed="rId2">
            <a:alphaModFix/>
          </a:blip>
          <a:stretch>
            <a:fillRect/>
          </a:stretch>
        </p:blipFill>
        <p:spPr>
          <a:xfrm rot="-1140812">
            <a:off x="7968557" y="-522268"/>
            <a:ext cx="2375308" cy="1121605"/>
          </a:xfrm>
          <a:prstGeom prst="rect">
            <a:avLst/>
          </a:prstGeom>
          <a:noFill/>
          <a:ln>
            <a:noFill/>
          </a:ln>
        </p:spPr>
      </p:pic>
      <p:pic>
        <p:nvPicPr>
          <p:cNvPr id="184" name="Google Shape;184;p10"/>
          <p:cNvPicPr preferRelativeResize="0"/>
          <p:nvPr/>
        </p:nvPicPr>
        <p:blipFill>
          <a:blip r:embed="rId3">
            <a:alphaModFix/>
          </a:blip>
          <a:stretch>
            <a:fillRect/>
          </a:stretch>
        </p:blipFill>
        <p:spPr>
          <a:xfrm>
            <a:off x="7881268" y="457040"/>
            <a:ext cx="1299568" cy="884037"/>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38.xml"/><Relationship Id="rId42" Type="http://schemas.openxmlformats.org/officeDocument/2006/relationships/slideLayout" Target="../slideLayouts/slideLayout40.xml"/><Relationship Id="rId41" Type="http://schemas.openxmlformats.org/officeDocument/2006/relationships/slideLayout" Target="../slideLayouts/slideLayout39.xml"/><Relationship Id="rId44" Type="http://schemas.openxmlformats.org/officeDocument/2006/relationships/slideLayout" Target="../slideLayouts/slideLayout42.xml"/><Relationship Id="rId43" Type="http://schemas.openxmlformats.org/officeDocument/2006/relationships/slideLayout" Target="../slideLayouts/slideLayout41.xml"/><Relationship Id="rId46" Type="http://schemas.openxmlformats.org/officeDocument/2006/relationships/slideLayout" Target="../slideLayouts/slideLayout44.xml"/><Relationship Id="rId45" Type="http://schemas.openxmlformats.org/officeDocument/2006/relationships/slideLayout" Target="../slideLayouts/slideLayout43.xml"/><Relationship Id="rId1" Type="http://schemas.openxmlformats.org/officeDocument/2006/relationships/image" Target="../media/image25.png"/><Relationship Id="rId2" Type="http://schemas.openxmlformats.org/officeDocument/2006/relationships/image" Target="../media/image1.png"/><Relationship Id="rId3" Type="http://schemas.openxmlformats.org/officeDocument/2006/relationships/slideLayout" Target="../slideLayouts/slideLayout1.xml"/><Relationship Id="rId4" Type="http://schemas.openxmlformats.org/officeDocument/2006/relationships/slideLayout" Target="../slideLayouts/slideLayout2.xml"/><Relationship Id="rId9" Type="http://schemas.openxmlformats.org/officeDocument/2006/relationships/slideLayout" Target="../slideLayouts/slideLayout7.xml"/><Relationship Id="rId48" Type="http://schemas.openxmlformats.org/officeDocument/2006/relationships/slideLayout" Target="../slideLayouts/slideLayout46.xml"/><Relationship Id="rId47" Type="http://schemas.openxmlformats.org/officeDocument/2006/relationships/slideLayout" Target="../slideLayouts/slideLayout45.xml"/><Relationship Id="rId49" Type="http://schemas.openxmlformats.org/officeDocument/2006/relationships/slideLayout" Target="../slideLayouts/slideLayout47.xml"/><Relationship Id="rId5" Type="http://schemas.openxmlformats.org/officeDocument/2006/relationships/slideLayout" Target="../slideLayouts/slideLayout3.xml"/><Relationship Id="rId6" Type="http://schemas.openxmlformats.org/officeDocument/2006/relationships/slideLayout" Target="../slideLayouts/slideLayout4.xml"/><Relationship Id="rId7" Type="http://schemas.openxmlformats.org/officeDocument/2006/relationships/slideLayout" Target="../slideLayouts/slideLayout5.xml"/><Relationship Id="rId8" Type="http://schemas.openxmlformats.org/officeDocument/2006/relationships/slideLayout" Target="../slideLayouts/slideLayout6.xml"/><Relationship Id="rId31" Type="http://schemas.openxmlformats.org/officeDocument/2006/relationships/slideLayout" Target="../slideLayouts/slideLayout29.xml"/><Relationship Id="rId30" Type="http://schemas.openxmlformats.org/officeDocument/2006/relationships/slideLayout" Target="../slideLayouts/slideLayout28.xml"/><Relationship Id="rId33" Type="http://schemas.openxmlformats.org/officeDocument/2006/relationships/slideLayout" Target="../slideLayouts/slideLayout31.xml"/><Relationship Id="rId32" Type="http://schemas.openxmlformats.org/officeDocument/2006/relationships/slideLayout" Target="../slideLayouts/slideLayout30.xml"/><Relationship Id="rId35" Type="http://schemas.openxmlformats.org/officeDocument/2006/relationships/slideLayout" Target="../slideLayouts/slideLayout33.xml"/><Relationship Id="rId34" Type="http://schemas.openxmlformats.org/officeDocument/2006/relationships/slideLayout" Target="../slideLayouts/slideLayout32.xml"/><Relationship Id="rId37" Type="http://schemas.openxmlformats.org/officeDocument/2006/relationships/slideLayout" Target="../slideLayouts/slideLayout35.xml"/><Relationship Id="rId36" Type="http://schemas.openxmlformats.org/officeDocument/2006/relationships/slideLayout" Target="../slideLayouts/slideLayout34.xml"/><Relationship Id="rId39" Type="http://schemas.openxmlformats.org/officeDocument/2006/relationships/slideLayout" Target="../slideLayouts/slideLayout37.xml"/><Relationship Id="rId38" Type="http://schemas.openxmlformats.org/officeDocument/2006/relationships/slideLayout" Target="../slideLayouts/slideLayout36.xml"/><Relationship Id="rId20" Type="http://schemas.openxmlformats.org/officeDocument/2006/relationships/slideLayout" Target="../slideLayouts/slideLayout18.xml"/><Relationship Id="rId22" Type="http://schemas.openxmlformats.org/officeDocument/2006/relationships/slideLayout" Target="../slideLayouts/slideLayout20.xml"/><Relationship Id="rId21" Type="http://schemas.openxmlformats.org/officeDocument/2006/relationships/slideLayout" Target="../slideLayouts/slideLayout19.xml"/><Relationship Id="rId24" Type="http://schemas.openxmlformats.org/officeDocument/2006/relationships/slideLayout" Target="../slideLayouts/slideLayout22.xml"/><Relationship Id="rId23" Type="http://schemas.openxmlformats.org/officeDocument/2006/relationships/slideLayout" Target="../slideLayouts/slideLayout21.xml"/><Relationship Id="rId26" Type="http://schemas.openxmlformats.org/officeDocument/2006/relationships/slideLayout" Target="../slideLayouts/slideLayout24.xml"/><Relationship Id="rId25" Type="http://schemas.openxmlformats.org/officeDocument/2006/relationships/slideLayout" Target="../slideLayouts/slideLayout23.xml"/><Relationship Id="rId28" Type="http://schemas.openxmlformats.org/officeDocument/2006/relationships/slideLayout" Target="../slideLayouts/slideLayout26.xml"/><Relationship Id="rId27" Type="http://schemas.openxmlformats.org/officeDocument/2006/relationships/slideLayout" Target="../slideLayouts/slideLayout25.xml"/><Relationship Id="rId29" Type="http://schemas.openxmlformats.org/officeDocument/2006/relationships/slideLayout" Target="../slideLayouts/slideLayout27.xml"/><Relationship Id="rId51" Type="http://schemas.openxmlformats.org/officeDocument/2006/relationships/slideLayout" Target="../slideLayouts/slideLayout49.xml"/><Relationship Id="rId50" Type="http://schemas.openxmlformats.org/officeDocument/2006/relationships/slideLayout" Target="../slideLayouts/slideLayout48.xml"/><Relationship Id="rId53" Type="http://schemas.openxmlformats.org/officeDocument/2006/relationships/slideLayout" Target="../slideLayouts/slideLayout51.xml"/><Relationship Id="rId52" Type="http://schemas.openxmlformats.org/officeDocument/2006/relationships/slideLayout" Target="../slideLayouts/slideLayout50.xml"/><Relationship Id="rId11" Type="http://schemas.openxmlformats.org/officeDocument/2006/relationships/slideLayout" Target="../slideLayouts/slideLayout9.xml"/><Relationship Id="rId10" Type="http://schemas.openxmlformats.org/officeDocument/2006/relationships/slideLayout" Target="../slideLayouts/slideLayout8.xml"/><Relationship Id="rId54" Type="http://schemas.openxmlformats.org/officeDocument/2006/relationships/theme" Target="../theme/theme3.xml"/><Relationship Id="rId13" Type="http://schemas.openxmlformats.org/officeDocument/2006/relationships/slideLayout" Target="../slideLayouts/slideLayout11.xml"/><Relationship Id="rId12" Type="http://schemas.openxmlformats.org/officeDocument/2006/relationships/slideLayout" Target="../slideLayouts/slideLayout10.xml"/><Relationship Id="rId15" Type="http://schemas.openxmlformats.org/officeDocument/2006/relationships/slideLayout" Target="../slideLayouts/slideLayout13.xml"/><Relationship Id="rId14" Type="http://schemas.openxmlformats.org/officeDocument/2006/relationships/slideLayout" Target="../slideLayouts/slideLayout12.xml"/><Relationship Id="rId17" Type="http://schemas.openxmlformats.org/officeDocument/2006/relationships/slideLayout" Target="../slideLayouts/slideLayout15.xml"/><Relationship Id="rId16" Type="http://schemas.openxmlformats.org/officeDocument/2006/relationships/slideLayout" Target="../slideLayouts/slideLayout14.xml"/><Relationship Id="rId19" Type="http://schemas.openxmlformats.org/officeDocument/2006/relationships/slideLayout" Target="../slideLayouts/slideLayout17.xml"/><Relationship Id="rId18" Type="http://schemas.openxmlformats.org/officeDocument/2006/relationships/slideLayout" Target="../slideLayouts/slideLayout16.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slideLayout" Target="../slideLayouts/slideLayout53.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pic>
        <p:nvPicPr>
          <p:cNvPr id="6" name="Google Shape;6;p1"/>
          <p:cNvPicPr preferRelativeResize="0"/>
          <p:nvPr/>
        </p:nvPicPr>
        <p:blipFill>
          <a:blip r:embed="rId2">
            <a:alphaModFix/>
          </a:blip>
          <a:stretch>
            <a:fillRect/>
          </a:stretch>
        </p:blipFill>
        <p:spPr>
          <a:xfrm rot="5400000">
            <a:off x="2147424" y="-1829113"/>
            <a:ext cx="4849151" cy="8801726"/>
          </a:xfrm>
          <a:prstGeom prst="rect">
            <a:avLst/>
          </a:prstGeom>
          <a:noFill/>
          <a:ln>
            <a:noFill/>
          </a:ln>
        </p:spPr>
      </p:pic>
      <p:sp>
        <p:nvSpPr>
          <p:cNvPr id="7" name="Google Shape;7;p1"/>
          <p:cNvSpPr txBox="1"/>
          <p:nvPr>
            <p:ph type="title"/>
          </p:nvPr>
        </p:nvSpPr>
        <p:spPr>
          <a:xfrm>
            <a:off x="720000" y="540000"/>
            <a:ext cx="7704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1"/>
              </a:buClr>
              <a:buSzPts val="2800"/>
              <a:buFont typeface="Montserrat"/>
              <a:buNone/>
              <a:defRPr b="1" sz="2800">
                <a:solidFill>
                  <a:schemeClr val="dk1"/>
                </a:solidFill>
                <a:latin typeface="Montserrat"/>
                <a:ea typeface="Montserrat"/>
                <a:cs typeface="Montserrat"/>
                <a:sym typeface="Montserrat"/>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8" name="Google Shape;8;p1"/>
          <p:cNvSpPr txBox="1"/>
          <p:nvPr>
            <p:ph idx="1" type="body"/>
          </p:nvPr>
        </p:nvSpPr>
        <p:spPr>
          <a:xfrm>
            <a:off x="720000" y="1152475"/>
            <a:ext cx="77040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1pPr>
            <a:lvl2pPr indent="-317500" lvl="1" marL="9144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2pPr>
            <a:lvl3pPr indent="-317500" lvl="2" marL="13716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3pPr>
            <a:lvl4pPr indent="-317500" lvl="3" marL="18288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4pPr>
            <a:lvl5pPr indent="-317500" lvl="4" marL="22860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5pPr>
            <a:lvl6pPr indent="-317500" lvl="5" marL="27432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6pPr>
            <a:lvl7pPr indent="-317500" lvl="6" marL="32004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7pPr>
            <a:lvl8pPr indent="-317500" lvl="7" marL="36576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8pPr>
            <a:lvl9pPr indent="-317500" lvl="8" marL="4114800">
              <a:lnSpc>
                <a:spcPct val="100000"/>
              </a:lnSpc>
              <a:spcBef>
                <a:spcPts val="0"/>
              </a:spcBef>
              <a:spcAft>
                <a:spcPts val="0"/>
              </a:spcAft>
              <a:buClr>
                <a:schemeClr val="dk1"/>
              </a:buClr>
              <a:buSzPts val="1400"/>
              <a:buFont typeface="Barlow"/>
              <a:buChar char="■"/>
              <a:defRPr>
                <a:solidFill>
                  <a:schemeClr val="dk1"/>
                </a:solidFill>
                <a:latin typeface="Barlow"/>
                <a:ea typeface="Barlow"/>
                <a:cs typeface="Barlow"/>
                <a:sym typeface="Barlow"/>
              </a:defRPr>
            </a:lvl9pPr>
          </a:lstStyle>
          <a:p/>
        </p:txBody>
      </p:sp>
    </p:spTree>
  </p:cSld>
  <p:clrMap accent1="accent1" accent2="accent2" accent3="accent3" accent4="accent4" accent5="accent5" accent6="accent6" bg1="lt1" bg2="dk2" tx1="dk1" tx2="lt2" folHlink="folHlink" hlink="hlink"/>
  <p:sldLayoutIdLst>
    <p:sldLayoutId id="2147483648" r:id="rId3"/>
    <p:sldLayoutId id="2147483649" r:id="rId4"/>
    <p:sldLayoutId id="2147483650" r:id="rId5"/>
    <p:sldLayoutId id="2147483651" r:id="rId6"/>
    <p:sldLayoutId id="2147483652" r:id="rId7"/>
    <p:sldLayoutId id="2147483653" r:id="rId8"/>
    <p:sldLayoutId id="2147483654" r:id="rId9"/>
    <p:sldLayoutId id="2147483655" r:id="rId10"/>
    <p:sldLayoutId id="2147483656" r:id="rId11"/>
    <p:sldLayoutId id="2147483657" r:id="rId12"/>
    <p:sldLayoutId id="2147483658" r:id="rId13"/>
    <p:sldLayoutId id="2147483659" r:id="rId14"/>
    <p:sldLayoutId id="2147483660" r:id="rId15"/>
    <p:sldLayoutId id="2147483661" r:id="rId16"/>
    <p:sldLayoutId id="2147483662" r:id="rId17"/>
    <p:sldLayoutId id="2147483663" r:id="rId18"/>
    <p:sldLayoutId id="2147483664" r:id="rId19"/>
    <p:sldLayoutId id="2147483665" r:id="rId20"/>
    <p:sldLayoutId id="2147483666" r:id="rId21"/>
    <p:sldLayoutId id="2147483667" r:id="rId22"/>
    <p:sldLayoutId id="2147483668" r:id="rId23"/>
    <p:sldLayoutId id="2147483669" r:id="rId24"/>
    <p:sldLayoutId id="2147483670"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79" r:id="rId34"/>
    <p:sldLayoutId id="2147483680" r:id="rId35"/>
    <p:sldLayoutId id="2147483681" r:id="rId36"/>
    <p:sldLayoutId id="2147483682" r:id="rId37"/>
    <p:sldLayoutId id="2147483683" r:id="rId38"/>
    <p:sldLayoutId id="2147483684" r:id="rId39"/>
    <p:sldLayoutId id="2147483685" r:id="rId40"/>
    <p:sldLayoutId id="2147483686" r:id="rId41"/>
    <p:sldLayoutId id="2147483687" r:id="rId42"/>
    <p:sldLayoutId id="2147483688" r:id="rId43"/>
    <p:sldLayoutId id="2147483689" r:id="rId44"/>
    <p:sldLayoutId id="2147483690" r:id="rId45"/>
    <p:sldLayoutId id="2147483691" r:id="rId46"/>
    <p:sldLayoutId id="2147483692" r:id="rId47"/>
    <p:sldLayoutId id="2147483693" r:id="rId48"/>
    <p:sldLayoutId id="2147483694" r:id="rId49"/>
    <p:sldLayoutId id="2147483695" r:id="rId50"/>
    <p:sldLayoutId id="2147483696" r:id="rId51"/>
    <p:sldLayoutId id="2147483697" r:id="rId52"/>
    <p:sldLayoutId id="2147483698" r:id="rId5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11" name="Shape 1111"/>
        <p:cNvGrpSpPr/>
        <p:nvPr/>
      </p:nvGrpSpPr>
      <p:grpSpPr>
        <a:xfrm>
          <a:off x="0" y="0"/>
          <a:ext cx="0" cy="0"/>
          <a:chOff x="0" y="0"/>
          <a:chExt cx="0" cy="0"/>
        </a:xfrm>
      </p:grpSpPr>
      <p:sp>
        <p:nvSpPr>
          <p:cNvPr id="1112" name="Google Shape;1112;p53"/>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13" name="Google Shape;1113;p53"/>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9" r:id="rId1"/>
    <p:sldLayoutId id="2147483700"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2.png"/><Relationship Id="rId4" Type="http://schemas.openxmlformats.org/officeDocument/2006/relationships/image" Target="../media/image4.png"/><Relationship Id="rId5" Type="http://schemas.openxmlformats.org/officeDocument/2006/relationships/image" Target="../media/image8.png"/><Relationship Id="rId6"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 Id="rId3" Type="http://schemas.openxmlformats.org/officeDocument/2006/relationships/image" Target="../media/image10.png"/><Relationship Id="rId4" Type="http://schemas.openxmlformats.org/officeDocument/2006/relationships/image" Target="../media/image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2.xml"/><Relationship Id="rId3" Type="http://schemas.openxmlformats.org/officeDocument/2006/relationships/image" Target="../media/image4.png"/><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5.xml"/><Relationship Id="rId3" Type="http://schemas.openxmlformats.org/officeDocument/2006/relationships/image" Target="../media/image28.png"/><Relationship Id="rId4" Type="http://schemas.openxmlformats.org/officeDocument/2006/relationships/image" Target="../media/image12.png"/><Relationship Id="rId5" Type="http://schemas.openxmlformats.org/officeDocument/2006/relationships/image" Target="../media/image4.png"/><Relationship Id="rId6" Type="http://schemas.openxmlformats.org/officeDocument/2006/relationships/image" Target="../media/image8.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6.xml"/><Relationship Id="rId3" Type="http://schemas.openxmlformats.org/officeDocument/2006/relationships/image" Target="../media/image46.jpg"/><Relationship Id="rId4" Type="http://schemas.openxmlformats.org/officeDocument/2006/relationships/image" Target="../media/image9.png"/><Relationship Id="rId5" Type="http://schemas.openxmlformats.org/officeDocument/2006/relationships/image" Target="../media/image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7.xml"/><Relationship Id="rId3" Type="http://schemas.openxmlformats.org/officeDocument/2006/relationships/image" Target="../media/image3.png"/><Relationship Id="rId4" Type="http://schemas.openxmlformats.org/officeDocument/2006/relationships/image" Target="../media/image8.png"/><Relationship Id="rId5" Type="http://schemas.openxmlformats.org/officeDocument/2006/relationships/image" Target="../media/image18.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 Id="rId3" Type="http://schemas.openxmlformats.org/officeDocument/2006/relationships/image" Target="../media/image40.jpg"/><Relationship Id="rId4" Type="http://schemas.openxmlformats.org/officeDocument/2006/relationships/image" Target="../media/image7.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9.xml"/><Relationship Id="rId3" Type="http://schemas.openxmlformats.org/officeDocument/2006/relationships/image" Target="../media/image14.png"/><Relationship Id="rId4" Type="http://schemas.openxmlformats.org/officeDocument/2006/relationships/image" Target="../media/image63.png"/><Relationship Id="rId5" Type="http://schemas.openxmlformats.org/officeDocument/2006/relationships/image" Target="../media/image65.png"/><Relationship Id="rId6" Type="http://schemas.openxmlformats.org/officeDocument/2006/relationships/image" Target="../media/image59.png"/><Relationship Id="rId7" Type="http://schemas.openxmlformats.org/officeDocument/2006/relationships/image" Target="../media/image3.png"/><Relationship Id="rId8" Type="http://schemas.openxmlformats.org/officeDocument/2006/relationships/image" Target="../media/image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72.xml"/><Relationship Id="rId5" Type="http://schemas.openxmlformats.org/officeDocument/2006/relationships/hyperlink" Target="http://bit.ly/33VAFh3" TargetMode="External"/><Relationship Id="rId6" Type="http://schemas.openxmlformats.org/officeDocument/2006/relationships/slide" Target="/ppt/slides/slide67.xml"/><Relationship Id="rId7" Type="http://schemas.openxmlformats.org/officeDocument/2006/relationships/slide" Target="/ppt/slides/slide64.xml"/><Relationship Id="rId8" Type="http://schemas.openxmlformats.org/officeDocument/2006/relationships/slide" Target="/ppt/slides/slide69.xml"/><Relationship Id="rId11" Type="http://schemas.openxmlformats.org/officeDocument/2006/relationships/slide" Target="/ppt/slides/slide73.xml"/><Relationship Id="rId10" Type="http://schemas.openxmlformats.org/officeDocument/2006/relationships/slide" Target="/ppt/slides/slide72.xml"/><Relationship Id="rId13" Type="http://schemas.openxmlformats.org/officeDocument/2006/relationships/slide" Target="/ppt/slides/slide74.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15" Type="http://schemas.openxmlformats.org/officeDocument/2006/relationships/slide" Target="/ppt/slides/slide80.xml"/><Relationship Id="rId14" Type="http://schemas.openxmlformats.org/officeDocument/2006/relationships/slide" Target="/ppt/slides/slide7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0.xml"/><Relationship Id="rId3" Type="http://schemas.openxmlformats.org/officeDocument/2006/relationships/image" Target="../media/image6.png"/><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a_nMaR9qTJlaDl2-oNc2XHJg8dQAdlCM5bFxon7rGpg/copy" TargetMode="External"/><Relationship Id="rId4" Type="http://schemas.openxmlformats.org/officeDocument/2006/relationships/image" Target="../media/image16.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image" Target="../media/image4.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4.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a_nMaR9qTJlaDl2-oNc2XHJg8dQAdlCM5bFxon7rGpg/copy" TargetMode="External"/><Relationship Id="rId5" Type="http://schemas.openxmlformats.org/officeDocument/2006/relationships/image" Target="../media/image17.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 Id="rId3" Type="http://schemas.openxmlformats.org/officeDocument/2006/relationships/image" Target="../media/image38.jpg"/><Relationship Id="rId4" Type="http://schemas.openxmlformats.org/officeDocument/2006/relationships/image" Target="../media/image48.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36.jpg"/><Relationship Id="rId4" Type="http://schemas.openxmlformats.org/officeDocument/2006/relationships/image" Target="../media/image48.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9.xml"/><Relationship Id="rId3" Type="http://schemas.openxmlformats.org/officeDocument/2006/relationships/image" Target="../media/image15.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xml"/><Relationship Id="rId3" Type="http://schemas.openxmlformats.org/officeDocument/2006/relationships/image" Target="../media/image15.png"/><Relationship Id="rId4"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0.xml"/><Relationship Id="rId3" Type="http://schemas.openxmlformats.org/officeDocument/2006/relationships/image" Target="../media/image12.png"/><Relationship Id="rId4" Type="http://schemas.openxmlformats.org/officeDocument/2006/relationships/image" Target="../media/image4.png"/><Relationship Id="rId5" Type="http://schemas.openxmlformats.org/officeDocument/2006/relationships/image" Target="../media/image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5.xml"/><Relationship Id="rId3" Type="http://schemas.openxmlformats.org/officeDocument/2006/relationships/image" Target="../media/image3.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37.xml"/><Relationship Id="rId3" Type="http://schemas.openxmlformats.org/officeDocument/2006/relationships/hyperlink" Target="https://docs.google.com/spreadsheets/d/1a_nMaR9qTJlaDl2-oNc2XHJg8dQAdlCM5bFxon7rGpg/copy" TargetMode="External"/><Relationship Id="rId4" Type="http://schemas.openxmlformats.org/officeDocument/2006/relationships/image" Target="../media/image19.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a_nMaR9qTJlaDl2-oNc2XHJg8dQAdlCM5bFxon7rGpg/copy" TargetMode="External"/><Relationship Id="rId5" Type="http://schemas.openxmlformats.org/officeDocument/2006/relationships/image" Target="../media/image2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39.xml"/><Relationship Id="rId3"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xml"/><Relationship Id="rId3" Type="http://schemas.openxmlformats.org/officeDocument/2006/relationships/image" Target="../media/image10.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3.xml"/><Relationship Id="rId3" Type="http://schemas.openxmlformats.org/officeDocument/2006/relationships/image" Target="../media/image12.png"/><Relationship Id="rId4" Type="http://schemas.openxmlformats.org/officeDocument/2006/relationships/image" Target="../media/image4.png"/><Relationship Id="rId5" Type="http://schemas.openxmlformats.org/officeDocument/2006/relationships/image" Target="../media/image8.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4.xml"/><Relationship Id="rId3" Type="http://schemas.openxmlformats.org/officeDocument/2006/relationships/image" Target="../media/image14.png"/><Relationship Id="rId4" Type="http://schemas.openxmlformats.org/officeDocument/2006/relationships/image" Target="../media/image3.png"/><Relationship Id="rId5" Type="http://schemas.openxmlformats.org/officeDocument/2006/relationships/image" Target="../media/image12.png"/><Relationship Id="rId6" Type="http://schemas.openxmlformats.org/officeDocument/2006/relationships/image" Target="../media/image4.png"/><Relationship Id="rId7" Type="http://schemas.openxmlformats.org/officeDocument/2006/relationships/image" Target="../media/image8.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5.xml"/><Relationship Id="rId3" Type="http://schemas.openxmlformats.org/officeDocument/2006/relationships/image" Target="../media/image21.png"/><Relationship Id="rId4" Type="http://schemas.openxmlformats.org/officeDocument/2006/relationships/image" Target="../media/image26.png"/><Relationship Id="rId9" Type="http://schemas.openxmlformats.org/officeDocument/2006/relationships/image" Target="../media/image22.png"/><Relationship Id="rId5" Type="http://schemas.openxmlformats.org/officeDocument/2006/relationships/image" Target="../media/image27.png"/><Relationship Id="rId6" Type="http://schemas.openxmlformats.org/officeDocument/2006/relationships/image" Target="../media/image24.png"/><Relationship Id="rId7" Type="http://schemas.openxmlformats.org/officeDocument/2006/relationships/image" Target="../media/image20.png"/><Relationship Id="rId8" Type="http://schemas.openxmlformats.org/officeDocument/2006/relationships/image" Target="../media/image29.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6.xml"/><Relationship Id="rId3" Type="http://schemas.openxmlformats.org/officeDocument/2006/relationships/image" Target="../media/image21.png"/><Relationship Id="rId4" Type="http://schemas.openxmlformats.org/officeDocument/2006/relationships/image" Target="../media/image26.png"/><Relationship Id="rId9" Type="http://schemas.openxmlformats.org/officeDocument/2006/relationships/image" Target="../media/image22.png"/><Relationship Id="rId5" Type="http://schemas.openxmlformats.org/officeDocument/2006/relationships/image" Target="../media/image27.png"/><Relationship Id="rId6" Type="http://schemas.openxmlformats.org/officeDocument/2006/relationships/image" Target="../media/image24.png"/><Relationship Id="rId7" Type="http://schemas.openxmlformats.org/officeDocument/2006/relationships/image" Target="../media/image20.png"/><Relationship Id="rId8" Type="http://schemas.openxmlformats.org/officeDocument/2006/relationships/image" Target="../media/image29.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47.xml"/><Relationship Id="rId3" Type="http://schemas.openxmlformats.org/officeDocument/2006/relationships/image" Target="../media/image32.png"/><Relationship Id="rId4" Type="http://schemas.openxmlformats.org/officeDocument/2006/relationships/image" Target="../media/image31.png"/><Relationship Id="rId5" Type="http://schemas.openxmlformats.org/officeDocument/2006/relationships/image" Target="../media/image34.png"/><Relationship Id="rId6" Type="http://schemas.openxmlformats.org/officeDocument/2006/relationships/image" Target="../media/image35.png"/><Relationship Id="rId7" Type="http://schemas.openxmlformats.org/officeDocument/2006/relationships/image" Target="../media/image33.png"/><Relationship Id="rId8" Type="http://schemas.openxmlformats.org/officeDocument/2006/relationships/image" Target="../media/image30.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 Id="rId3" Type="http://schemas.openxmlformats.org/officeDocument/2006/relationships/image" Target="../media/image12.png"/><Relationship Id="rId4" Type="http://schemas.openxmlformats.org/officeDocument/2006/relationships/image" Target="../media/image4.png"/><Relationship Id="rId5" Type="http://schemas.openxmlformats.org/officeDocument/2006/relationships/image" Target="../media/image8.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0.xml"/><Relationship Id="rId3" Type="http://schemas.openxmlformats.org/officeDocument/2006/relationships/image" Target="../media/image3.png"/><Relationship Id="rId4" Type="http://schemas.openxmlformats.org/officeDocument/2006/relationships/image" Target="../media/image34.png"/><Relationship Id="rId9" Type="http://schemas.openxmlformats.org/officeDocument/2006/relationships/image" Target="../media/image30.png"/><Relationship Id="rId5" Type="http://schemas.openxmlformats.org/officeDocument/2006/relationships/image" Target="../media/image32.png"/><Relationship Id="rId6" Type="http://schemas.openxmlformats.org/officeDocument/2006/relationships/image" Target="../media/image31.png"/><Relationship Id="rId7" Type="http://schemas.openxmlformats.org/officeDocument/2006/relationships/image" Target="../media/image35.png"/><Relationship Id="rId8" Type="http://schemas.openxmlformats.org/officeDocument/2006/relationships/image" Target="../media/image33.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51.xml"/><Relationship Id="rId3" Type="http://schemas.openxmlformats.org/officeDocument/2006/relationships/image" Target="../media/image3.png"/><Relationship Id="rId4" Type="http://schemas.openxmlformats.org/officeDocument/2006/relationships/image" Target="../media/image4.png"/><Relationship Id="rId5" Type="http://schemas.openxmlformats.org/officeDocument/2006/relationships/image" Target="../media/image8.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2.xml"/><Relationship Id="rId3" Type="http://schemas.openxmlformats.org/officeDocument/2006/relationships/image" Target="../media/image41.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3.xml"/><Relationship Id="rId3" Type="http://schemas.openxmlformats.org/officeDocument/2006/relationships/image" Target="../media/image45.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4.xml"/><Relationship Id="rId3" Type="http://schemas.openxmlformats.org/officeDocument/2006/relationships/image" Target="../media/image45.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 Id="rId3" Type="http://schemas.openxmlformats.org/officeDocument/2006/relationships/image" Target="../media/image42.png"/><Relationship Id="rId4" Type="http://schemas.openxmlformats.org/officeDocument/2006/relationships/image" Target="../media/image3.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56.xml"/><Relationship Id="rId3" Type="http://schemas.openxmlformats.org/officeDocument/2006/relationships/image" Target="../media/image12.png"/><Relationship Id="rId4" Type="http://schemas.openxmlformats.org/officeDocument/2006/relationships/image" Target="../media/image4.png"/><Relationship Id="rId5" Type="http://schemas.openxmlformats.org/officeDocument/2006/relationships/image" Target="../media/image8.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57.xml"/><Relationship Id="rId3" Type="http://schemas.openxmlformats.org/officeDocument/2006/relationships/image" Target="../media/image55.png"/><Relationship Id="rId4" Type="http://schemas.openxmlformats.org/officeDocument/2006/relationships/image" Target="../media/image15.png"/><Relationship Id="rId5" Type="http://schemas.openxmlformats.org/officeDocument/2006/relationships/image" Target="../media/image3.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9.xml"/><Relationship Id="rId3" Type="http://schemas.openxmlformats.org/officeDocument/2006/relationships/image" Target="../media/image4.png"/><Relationship Id="rId4" Type="http://schemas.openxmlformats.org/officeDocument/2006/relationships/image" Target="../media/image37.jpg"/><Relationship Id="rId5"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image" Target="../media/image15.png"/><Relationship Id="rId4" Type="http://schemas.openxmlformats.org/officeDocument/2006/relationships/image" Target="../media/image3.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60.xml"/><Relationship Id="rId3" Type="http://schemas.openxmlformats.org/officeDocument/2006/relationships/image" Target="../media/image47.jp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61.xml"/><Relationship Id="rId3" Type="http://schemas.openxmlformats.org/officeDocument/2006/relationships/image" Target="../media/image39.jpg"/><Relationship Id="rId4" Type="http://schemas.openxmlformats.org/officeDocument/2006/relationships/image" Target="../media/image4.png"/><Relationship Id="rId5" Type="http://schemas.openxmlformats.org/officeDocument/2006/relationships/image" Target="../media/image8.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62.xml"/><Relationship Id="rId3" Type="http://schemas.openxmlformats.org/officeDocument/2006/relationships/image" Target="../media/image60.jpg"/><Relationship Id="rId4" Type="http://schemas.openxmlformats.org/officeDocument/2006/relationships/image" Target="../media/image4.png"/><Relationship Id="rId5" Type="http://schemas.openxmlformats.org/officeDocument/2006/relationships/image" Target="../media/image8.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63.xml"/><Relationship Id="rId3" Type="http://schemas.openxmlformats.org/officeDocument/2006/relationships/image" Target="../media/image62.jpg"/><Relationship Id="rId4" Type="http://schemas.openxmlformats.org/officeDocument/2006/relationships/image" Target="../media/image57.jpg"/><Relationship Id="rId5" Type="http://schemas.openxmlformats.org/officeDocument/2006/relationships/image" Target="../media/image61.jp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64.xml"/><Relationship Id="rId3" Type="http://schemas.openxmlformats.org/officeDocument/2006/relationships/image" Target="../media/image7.png"/><Relationship Id="rId4" Type="http://schemas.openxmlformats.org/officeDocument/2006/relationships/image" Target="../media/image4.png"/><Relationship Id="rId5" Type="http://schemas.openxmlformats.org/officeDocument/2006/relationships/image" Target="../media/image8.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5.xml"/><Relationship Id="rId3" Type="http://schemas.openxmlformats.org/officeDocument/2006/relationships/hyperlink" Target="https://www.flaticon.com/packs/hobbies-freetime-5?word=hobbies%20freetime/?utm_source=slidesgo_template&amp;utm_medium=referral-link&amp;utm_campaign=sg_resources&amp;utm_content=flaticon"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7.xml"/><Relationship Id="rId3" Type="http://schemas.openxmlformats.org/officeDocument/2006/relationships/image" Target="../media/image41.png"/><Relationship Id="rId4" Type="http://schemas.openxmlformats.org/officeDocument/2006/relationships/image" Target="../media/image49.png"/><Relationship Id="rId9" Type="http://schemas.openxmlformats.org/officeDocument/2006/relationships/image" Target="../media/image51.png"/><Relationship Id="rId5" Type="http://schemas.openxmlformats.org/officeDocument/2006/relationships/image" Target="../media/image43.png"/><Relationship Id="rId6" Type="http://schemas.openxmlformats.org/officeDocument/2006/relationships/image" Target="../media/image44.png"/><Relationship Id="rId7" Type="http://schemas.openxmlformats.org/officeDocument/2006/relationships/image" Target="../media/image50.png"/><Relationship Id="rId8" Type="http://schemas.openxmlformats.org/officeDocument/2006/relationships/image" Target="../media/image66.png"/><Relationship Id="rId10" Type="http://schemas.openxmlformats.org/officeDocument/2006/relationships/image" Target="../media/image64.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8.xml"/><Relationship Id="rId3" Type="http://schemas.openxmlformats.org/officeDocument/2006/relationships/hyperlink" Target="https://www.freepik.com/premium-photo/face-powder-paint_4441586.htm/?utm_source=slidesgo_template&amp;utm_medium=referral-link&amp;utm_campaign=sg_resources&amp;utm_content=freepik" TargetMode="External"/><Relationship Id="rId4" Type="http://schemas.openxmlformats.org/officeDocument/2006/relationships/hyperlink" Target="https://www.freepik.com/premium-photo/man-with-his-tongue-out-lgbt-symbol_13918936.htm/?utm_source=slidesgo_template&amp;utm_medium=referral-link&amp;utm_campaign=sg_resources&amp;utm_content=freepik" TargetMode="External"/><Relationship Id="rId9" Type="http://schemas.openxmlformats.org/officeDocument/2006/relationships/hyperlink" Target="https://www.freepik.com/premium-photo/couple-hands-homosexual-men-with-rainbow-heart-image_4449583.htm/?utm_source=slidesgo_template&amp;utm_medium=referral-link&amp;utm_campaign=sg_resources&amp;utm_content=freepik" TargetMode="External"/><Relationship Id="rId5" Type="http://schemas.openxmlformats.org/officeDocument/2006/relationships/hyperlink" Target="https://www.freepik.com/premium-photo/heart-with-colors-pride-flag_4868197.htm/?utm_source=slidesgo_template&amp;utm_medium=referral-link&amp;utm_campaign=sg_resources&amp;utm_content=freepik" TargetMode="External"/><Relationship Id="rId6" Type="http://schemas.openxmlformats.org/officeDocument/2006/relationships/hyperlink" Target="https://www.freepik.com/premium-photo/hands-holding-heart-with-pride-day-flag-colors_4868228.htm/?utm_source=slidesgo_template&amp;utm_medium=referral-link&amp;utm_campaign=sg_resources&amp;utm_content=freepik" TargetMode="External"/><Relationship Id="rId7" Type="http://schemas.openxmlformats.org/officeDocument/2006/relationships/hyperlink" Target="https://www.freepik.com/premium-photo/woman-sunbathing-colorful-umbrella_4636099.htm/?utm_source=slidesgo_template&amp;utm_medium=referral-link&amp;utm_campaign=sg_resources&amp;utm_content=freepik" TargetMode="External"/><Relationship Id="rId8" Type="http://schemas.openxmlformats.org/officeDocument/2006/relationships/hyperlink" Target="https://www.freepik.com/premium-photo/playful-gay-couple-smiling_4859405.htm/?utm_source=slidesgo_template&amp;utm_medium=referral-link&amp;utm_campaign=sg_resources&amp;utm_content=freepik" TargetMode="External"/><Relationship Id="rId11" Type="http://schemas.openxmlformats.org/officeDocument/2006/relationships/hyperlink" Target="https://www.freepik.com/premium-photo/colorful-lgbt-colors-dye-strokes_4351983.htm/?utm_source=slidesgo_template&amp;utm_medium=referral-link&amp;utm_campaign=sg_resources&amp;utm_content=freepik" TargetMode="External"/><Relationship Id="rId10" Type="http://schemas.openxmlformats.org/officeDocument/2006/relationships/hyperlink" Target="https://www.freepik.com/premium-photo/person-holding-small-rainbow-heart_4105303.htm/?utm_source=slidesgo_template&amp;utm_medium=referral-link&amp;utm_campaign=sg_resources&amp;utm_content=freepik"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9.xml"/><Relationship Id="rId3" Type="http://schemas.openxmlformats.org/officeDocument/2006/relationships/hyperlink" Target="https://www.freepik.com/free-vector/hand-painted-watercolor-pride-day-instagram-stories-collection_13722888.htm/?utm_source=slidesgo_template&amp;utm_medium=referral-link&amp;utm_campaign=sg_resources&amp;utm_content=freepik" TargetMode="External"/><Relationship Id="rId4" Type="http://schemas.openxmlformats.org/officeDocument/2006/relationships/hyperlink" Target="https://www.freepik.com/free-vector/hand-painted-watercolor-pride-day-instagram-posts-collection_13722905.htm/?utm_source=slidesgo_template&amp;utm_medium=referral-link&amp;utm_campaign=sg_resources&amp;utm_content=freepik" TargetMode="External"/><Relationship Id="rId9" Type="http://schemas.openxmlformats.org/officeDocument/2006/relationships/hyperlink" Target="https://www.freepik.com/free-photo/young-woman-holding-rainbow-umbrella_9852608.htm/?utm_source=slidesgo_template&amp;utm_medium=referral-link&amp;utm_campaign=sg_resources&amp;utm_content=freepik" TargetMode="External"/><Relationship Id="rId5" Type="http://schemas.openxmlformats.org/officeDocument/2006/relationships/hyperlink" Target="https://www.freepik.com/free-vector/hand-painted-watercolor-chuva-de-amor-decoration-element-collection_13404249.htm/?utm_source=slidesgo_template&amp;utm_medium=referral-link&amp;utm_campaign=sg_resources&amp;utm_content=freepik" TargetMode="External"/><Relationship Id="rId6" Type="http://schemas.openxmlformats.org/officeDocument/2006/relationships/hyperlink" Target="https://www.freepik.com/free-vector/colorful-rainbow-set_2266165.htm/?utm_source=slidesgo_template&amp;utm_medium=referral-link&amp;utm_campaign=sg_resources&amp;utm_content=freepik" TargetMode="External"/><Relationship Id="rId7" Type="http://schemas.openxmlformats.org/officeDocument/2006/relationships/hyperlink" Target="https://www.freepik.com/free-vector/hand-drawn-pride-day-label-collection_13529868.htm/?utm_source=slidesgo_template&amp;utm_medium=referral-link&amp;utm_campaign=sg_resources&amp;utm_content=freepik" TargetMode="External"/><Relationship Id="rId8" Type="http://schemas.openxmlformats.org/officeDocument/2006/relationships/hyperlink" Target="https://www.freepik.com/free-photo/front-view-woman-with-rainbow-umbrella_7437424.htm/?utm_source=slidesgo_template&amp;utm_medium=referral-link&amp;utm_campaign=sg_resources&amp;utm_content=freepik"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13.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70.xml"/><Relationship Id="rId3" Type="http://schemas.openxmlformats.org/officeDocument/2006/relationships/hyperlink" Target="https://www.freepik.com/premium-photo/front-view-woman-with-copy-space_7437420.htm#page=1&amp;position=0&amp;from_view=collections/?utm_source=slidesgo_template&amp;utm_medium=referral-link&amp;utm_campaign=sg_resources&amp;utm_content=freepik" TargetMode="External"/><Relationship Id="rId4" Type="http://schemas.openxmlformats.org/officeDocument/2006/relationships/hyperlink" Target="https://www.freepik.com/premium-photo/portrait-lgbt-woman-with-rainbow-symbol_13918937.htm#page=1&amp;position=1&amp;from_view=collections/?utm_source=slidesgo_template&amp;utm_medium=referral-link&amp;utm_campaign=sg_resources&amp;utm_content=freepik" TargetMode="External"/><Relationship Id="rId5" Type="http://schemas.openxmlformats.org/officeDocument/2006/relationships/hyperlink" Target="https://www.freepik.com/premium-photo/young-emotional-handsome-man-with-lgbt-rainbow-symbol-face_4441608.htm#page=1&amp;position=2&amp;from_view=collections/?utm_source=slidesgo_template&amp;utm_medium=referral-link&amp;utm_campaign=sg_resources&amp;utm_content=freepik" TargetMode="External"/><Relationship Id="rId6" Type="http://schemas.openxmlformats.org/officeDocument/2006/relationships/hyperlink" Target="https://www.freepik.com/premium-photo/beautiful-girl-holding-rainbow-umbrella_9852586.htm/?utm_source=slidesgo_template&amp;utm_medium=referral-link&amp;utm_campaign=sg_resources&amp;utm_content=freepik" TargetMode="External"/><Relationship Id="rId7" Type="http://schemas.openxmlformats.org/officeDocument/2006/relationships/hyperlink" Target="https://www.freepik.com/premium-photo/pretty-woman-jumping-isolated-orange_14565013.htm/?utm_source=slidesgo_template&amp;utm_medium=referral-link&amp;utm_campaign=sg_resources&amp;utm_content=freepik" TargetMode="External"/><Relationship Id="rId8" Type="http://schemas.openxmlformats.org/officeDocument/2006/relationships/hyperlink" Target="https://www.freepik.com/premium-photo/front-view-woman-with-copy-space_7437416.htm/?utm_source=slidesgo_template&amp;utm_medium=referral-link&amp;utm_campaign=sg_resources&amp;utm_content=freepik" TargetMode="Externa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1.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2.xml"/><Relationship Id="rId3" Type="http://schemas.openxmlformats.org/officeDocument/2006/relationships/hyperlink" Target="https://fonts.google.com/specimen/Montserrat?query=monts" TargetMode="External"/><Relationship Id="rId4" Type="http://schemas.openxmlformats.org/officeDocument/2006/relationships/hyperlink" Target="https://fonts.google.com/specimen/Barlow?query=barlow"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3.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5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5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56.gif"/><Relationship Id="rId14" Type="http://schemas.openxmlformats.org/officeDocument/2006/relationships/image" Target="../media/image58.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3.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4.xml"/><Relationship Id="rId3" Type="http://schemas.openxmlformats.org/officeDocument/2006/relationships/hyperlink" Target="https://bit.ly/2ZjL1pd" TargetMode="Externa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0.xml"/><Relationship Id="rId3" Type="http://schemas.openxmlformats.org/officeDocument/2006/relationships/hyperlink" Target="https://chrome.google.com/webstore/detail/flaticon-for-gsuit-gslide/haekgjfnhhdkgfgmldhfokhmfkgmciba" TargetMode="Externa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3.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94.xml"/><Relationship Id="rId3" Type="http://schemas.openxmlformats.org/officeDocument/2006/relationships/hyperlink" Target="http://bit.ly/2PfT4lq" TargetMode="External"/><Relationship Id="rId4" Type="http://schemas.openxmlformats.org/officeDocument/2006/relationships/image" Target="../media/image67.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0" name="Shape 1120"/>
        <p:cNvGrpSpPr/>
        <p:nvPr/>
      </p:nvGrpSpPr>
      <p:grpSpPr>
        <a:xfrm>
          <a:off x="0" y="0"/>
          <a:ext cx="0" cy="0"/>
          <a:chOff x="0" y="0"/>
          <a:chExt cx="0" cy="0"/>
        </a:xfrm>
      </p:grpSpPr>
      <p:pic>
        <p:nvPicPr>
          <p:cNvPr id="1121" name="Google Shape;1121;p56"/>
          <p:cNvPicPr preferRelativeResize="0"/>
          <p:nvPr/>
        </p:nvPicPr>
        <p:blipFill>
          <a:blip r:embed="rId3">
            <a:alphaModFix/>
          </a:blip>
          <a:stretch>
            <a:fillRect/>
          </a:stretch>
        </p:blipFill>
        <p:spPr>
          <a:xfrm rot="-1669602">
            <a:off x="4147878" y="1786151"/>
            <a:ext cx="6395630" cy="3019979"/>
          </a:xfrm>
          <a:prstGeom prst="rect">
            <a:avLst/>
          </a:prstGeom>
          <a:noFill/>
          <a:ln>
            <a:noFill/>
          </a:ln>
        </p:spPr>
      </p:pic>
      <p:sp>
        <p:nvSpPr>
          <p:cNvPr id="1122" name="Google Shape;1122;p56"/>
          <p:cNvSpPr txBox="1"/>
          <p:nvPr>
            <p:ph idx="1" type="subTitle"/>
          </p:nvPr>
        </p:nvSpPr>
        <p:spPr>
          <a:xfrm>
            <a:off x="716575" y="3154643"/>
            <a:ext cx="4323600" cy="4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123" name="Google Shape;1123;p56"/>
          <p:cNvSpPr txBox="1"/>
          <p:nvPr>
            <p:ph type="ctrTitle"/>
          </p:nvPr>
        </p:nvSpPr>
        <p:spPr>
          <a:xfrm>
            <a:off x="720000" y="1258666"/>
            <a:ext cx="4316700" cy="1783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OVER THE</a:t>
            </a:r>
            <a:r>
              <a:rPr b="1" lang="en">
                <a:latin typeface="Montserrat"/>
                <a:ea typeface="Montserrat"/>
                <a:cs typeface="Montserrat"/>
                <a:sym typeface="Montserrat"/>
              </a:rPr>
              <a:t> </a:t>
            </a:r>
            <a:r>
              <a:rPr b="1" lang="en">
                <a:solidFill>
                  <a:schemeClr val="dk2"/>
                </a:solidFill>
                <a:latin typeface="Montserrat"/>
                <a:ea typeface="Montserrat"/>
                <a:cs typeface="Montserrat"/>
                <a:sym typeface="Montserrat"/>
              </a:rPr>
              <a:t>R</a:t>
            </a:r>
            <a:r>
              <a:rPr b="1" lang="en">
                <a:solidFill>
                  <a:schemeClr val="lt2"/>
                </a:solidFill>
                <a:latin typeface="Montserrat"/>
                <a:ea typeface="Montserrat"/>
                <a:cs typeface="Montserrat"/>
                <a:sym typeface="Montserrat"/>
              </a:rPr>
              <a:t>A</a:t>
            </a:r>
            <a:r>
              <a:rPr b="1" lang="en">
                <a:solidFill>
                  <a:schemeClr val="accent1"/>
                </a:solidFill>
                <a:latin typeface="Montserrat"/>
                <a:ea typeface="Montserrat"/>
                <a:cs typeface="Montserrat"/>
                <a:sym typeface="Montserrat"/>
              </a:rPr>
              <a:t>I</a:t>
            </a:r>
            <a:r>
              <a:rPr b="1" lang="en">
                <a:solidFill>
                  <a:schemeClr val="accent4"/>
                </a:solidFill>
                <a:latin typeface="Montserrat"/>
                <a:ea typeface="Montserrat"/>
                <a:cs typeface="Montserrat"/>
                <a:sym typeface="Montserrat"/>
              </a:rPr>
              <a:t>N</a:t>
            </a:r>
            <a:r>
              <a:rPr b="1" lang="en">
                <a:solidFill>
                  <a:schemeClr val="accent2"/>
                </a:solidFill>
                <a:latin typeface="Montserrat"/>
                <a:ea typeface="Montserrat"/>
                <a:cs typeface="Montserrat"/>
                <a:sym typeface="Montserrat"/>
              </a:rPr>
              <a:t>B</a:t>
            </a:r>
            <a:r>
              <a:rPr b="1" lang="en">
                <a:solidFill>
                  <a:schemeClr val="accent3"/>
                </a:solidFill>
                <a:latin typeface="Montserrat"/>
                <a:ea typeface="Montserrat"/>
                <a:cs typeface="Montserrat"/>
                <a:sym typeface="Montserrat"/>
              </a:rPr>
              <a:t>O</a:t>
            </a:r>
            <a:r>
              <a:rPr b="1" lang="en">
                <a:latin typeface="Montserrat"/>
                <a:ea typeface="Montserrat"/>
                <a:cs typeface="Montserrat"/>
                <a:sym typeface="Montserrat"/>
              </a:rPr>
              <a:t>W</a:t>
            </a:r>
            <a:endParaRPr b="1">
              <a:latin typeface="Montserrat"/>
              <a:ea typeface="Montserrat"/>
              <a:cs typeface="Montserrat"/>
              <a:sym typeface="Montserrat"/>
            </a:endParaRPr>
          </a:p>
        </p:txBody>
      </p:sp>
      <p:sp>
        <p:nvSpPr>
          <p:cNvPr id="1124" name="Google Shape;1124;p56"/>
          <p:cNvSpPr/>
          <p:nvPr/>
        </p:nvSpPr>
        <p:spPr>
          <a:xfrm>
            <a:off x="3624250" y="2646475"/>
            <a:ext cx="223185" cy="1824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25" name="Google Shape;1125;p56"/>
          <p:cNvPicPr preferRelativeResize="0"/>
          <p:nvPr/>
        </p:nvPicPr>
        <p:blipFill>
          <a:blip r:embed="rId4">
            <a:alphaModFix/>
          </a:blip>
          <a:stretch>
            <a:fillRect/>
          </a:stretch>
        </p:blipFill>
        <p:spPr>
          <a:xfrm rot="-900009">
            <a:off x="4370737" y="4162861"/>
            <a:ext cx="2958774" cy="2012677"/>
          </a:xfrm>
          <a:prstGeom prst="rect">
            <a:avLst/>
          </a:prstGeom>
          <a:noFill/>
          <a:ln>
            <a:noFill/>
          </a:ln>
        </p:spPr>
      </p:pic>
      <p:pic>
        <p:nvPicPr>
          <p:cNvPr id="1126" name="Google Shape;1126;p56"/>
          <p:cNvPicPr preferRelativeResize="0"/>
          <p:nvPr/>
        </p:nvPicPr>
        <p:blipFill>
          <a:blip r:embed="rId5">
            <a:alphaModFix/>
          </a:blip>
          <a:stretch>
            <a:fillRect/>
          </a:stretch>
        </p:blipFill>
        <p:spPr>
          <a:xfrm rot="-900007">
            <a:off x="8009923" y="2382937"/>
            <a:ext cx="3909678" cy="2087627"/>
          </a:xfrm>
          <a:prstGeom prst="rect">
            <a:avLst/>
          </a:prstGeom>
          <a:noFill/>
          <a:ln>
            <a:noFill/>
          </a:ln>
        </p:spPr>
      </p:pic>
      <p:pic>
        <p:nvPicPr>
          <p:cNvPr id="1127" name="Google Shape;1127;p56"/>
          <p:cNvPicPr preferRelativeResize="0"/>
          <p:nvPr/>
        </p:nvPicPr>
        <p:blipFill>
          <a:blip r:embed="rId6">
            <a:alphaModFix/>
          </a:blip>
          <a:stretch>
            <a:fillRect/>
          </a:stretch>
        </p:blipFill>
        <p:spPr>
          <a:xfrm>
            <a:off x="4786650" y="331387"/>
            <a:ext cx="1623625" cy="1104500"/>
          </a:xfrm>
          <a:prstGeom prst="rect">
            <a:avLst/>
          </a:prstGeom>
          <a:noFill/>
          <a:ln>
            <a:noFill/>
          </a:ln>
        </p:spPr>
      </p:pic>
      <p:pic>
        <p:nvPicPr>
          <p:cNvPr id="1128" name="Google Shape;1128;p56"/>
          <p:cNvPicPr preferRelativeResize="0"/>
          <p:nvPr/>
        </p:nvPicPr>
        <p:blipFill>
          <a:blip r:embed="rId5">
            <a:alphaModFix/>
          </a:blip>
          <a:stretch>
            <a:fillRect/>
          </a:stretch>
        </p:blipFill>
        <p:spPr>
          <a:xfrm>
            <a:off x="-690500" y="3687238"/>
            <a:ext cx="1915550" cy="9162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23"/>
                                        </p:tgtEl>
                                        <p:attrNameLst>
                                          <p:attrName>style.visibility</p:attrName>
                                        </p:attrNameLst>
                                      </p:cBhvr>
                                      <p:to>
                                        <p:strVal val="visible"/>
                                      </p:to>
                                    </p:set>
                                    <p:anim calcmode="lin" valueType="num">
                                      <p:cBhvr additive="base">
                                        <p:cTn dur="1000"/>
                                        <p:tgtEl>
                                          <p:spTgt spid="112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24"/>
                                        </p:tgtEl>
                                        <p:attrNameLst>
                                          <p:attrName>style.visibility</p:attrName>
                                        </p:attrNameLst>
                                      </p:cBhvr>
                                      <p:to>
                                        <p:strVal val="visible"/>
                                      </p:to>
                                    </p:set>
                                    <p:anim calcmode="lin" valueType="num">
                                      <p:cBhvr additive="base">
                                        <p:cTn dur="1000"/>
                                        <p:tgtEl>
                                          <p:spTgt spid="1124"/>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122"/>
                                        </p:tgtEl>
                                        <p:attrNameLst>
                                          <p:attrName>style.visibility</p:attrName>
                                        </p:attrNameLst>
                                      </p:cBhvr>
                                      <p:to>
                                        <p:strVal val="visible"/>
                                      </p:to>
                                    </p:set>
                                    <p:animEffect filter="fade" transition="in">
                                      <p:cBhvr>
                                        <p:cTn dur="1000"/>
                                        <p:tgtEl>
                                          <p:spTgt spid="11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21"/>
                                        </p:tgtEl>
                                        <p:attrNameLst>
                                          <p:attrName>style.visibility</p:attrName>
                                        </p:attrNameLst>
                                      </p:cBhvr>
                                      <p:to>
                                        <p:strVal val="visible"/>
                                      </p:to>
                                    </p:set>
                                    <p:animEffect filter="fade" transition="in">
                                      <p:cBhvr>
                                        <p:cTn dur="1000"/>
                                        <p:tgtEl>
                                          <p:spTgt spid="11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127"/>
                                        </p:tgtEl>
                                        <p:attrNameLst>
                                          <p:attrName>style.visibility</p:attrName>
                                        </p:attrNameLst>
                                      </p:cBhvr>
                                      <p:to>
                                        <p:strVal val="visible"/>
                                      </p:to>
                                    </p:set>
                                    <p:anim calcmode="lin" valueType="num">
                                      <p:cBhvr additive="base">
                                        <p:cTn dur="1000"/>
                                        <p:tgtEl>
                                          <p:spTgt spid="1127"/>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128"/>
                                        </p:tgtEl>
                                        <p:attrNameLst>
                                          <p:attrName>style.visibility</p:attrName>
                                        </p:attrNameLst>
                                      </p:cBhvr>
                                      <p:to>
                                        <p:strVal val="visible"/>
                                      </p:to>
                                    </p:set>
                                    <p:anim calcmode="lin" valueType="num">
                                      <p:cBhvr additive="base">
                                        <p:cTn dur="1000"/>
                                        <p:tgtEl>
                                          <p:spTgt spid="1128"/>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7" name="Shape 1237"/>
        <p:cNvGrpSpPr/>
        <p:nvPr/>
      </p:nvGrpSpPr>
      <p:grpSpPr>
        <a:xfrm>
          <a:off x="0" y="0"/>
          <a:ext cx="0" cy="0"/>
          <a:chOff x="0" y="0"/>
          <a:chExt cx="0" cy="0"/>
        </a:xfrm>
      </p:grpSpPr>
      <p:sp>
        <p:nvSpPr>
          <p:cNvPr id="1238" name="Google Shape;1238;p65"/>
          <p:cNvSpPr/>
          <p:nvPr/>
        </p:nvSpPr>
        <p:spPr>
          <a:xfrm>
            <a:off x="733075" y="2179900"/>
            <a:ext cx="1987501" cy="162430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5"/>
          <p:cNvSpPr txBox="1"/>
          <p:nvPr>
            <p:ph type="title"/>
          </p:nvPr>
        </p:nvSpPr>
        <p:spPr>
          <a:xfrm>
            <a:off x="2908225" y="2332025"/>
            <a:ext cx="5515800" cy="107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I</a:t>
            </a:r>
            <a:r>
              <a:rPr lang="en">
                <a:solidFill>
                  <a:schemeClr val="lt2"/>
                </a:solidFill>
              </a:rPr>
              <a:t>N</a:t>
            </a:r>
            <a:r>
              <a:rPr lang="en">
                <a:solidFill>
                  <a:schemeClr val="accent1"/>
                </a:solidFill>
              </a:rPr>
              <a:t>T</a:t>
            </a:r>
            <a:r>
              <a:rPr lang="en">
                <a:solidFill>
                  <a:schemeClr val="accent4"/>
                </a:solidFill>
              </a:rPr>
              <a:t>R</a:t>
            </a:r>
            <a:r>
              <a:rPr lang="en">
                <a:solidFill>
                  <a:schemeClr val="accent2"/>
                </a:solidFill>
              </a:rPr>
              <a:t>O</a:t>
            </a:r>
            <a:r>
              <a:rPr lang="en">
                <a:solidFill>
                  <a:schemeClr val="accent3"/>
                </a:solidFill>
              </a:rPr>
              <a:t>D</a:t>
            </a:r>
            <a:r>
              <a:rPr lang="en"/>
              <a:t>U</a:t>
            </a:r>
            <a:r>
              <a:rPr lang="en">
                <a:solidFill>
                  <a:schemeClr val="dk2"/>
                </a:solidFill>
              </a:rPr>
              <a:t>C</a:t>
            </a:r>
            <a:r>
              <a:rPr lang="en">
                <a:solidFill>
                  <a:schemeClr val="lt2"/>
                </a:solidFill>
              </a:rPr>
              <a:t>T</a:t>
            </a:r>
            <a:r>
              <a:rPr lang="en">
                <a:solidFill>
                  <a:schemeClr val="accent1"/>
                </a:solidFill>
              </a:rPr>
              <a:t>I</a:t>
            </a:r>
            <a:r>
              <a:rPr lang="en">
                <a:solidFill>
                  <a:schemeClr val="accent4"/>
                </a:solidFill>
              </a:rPr>
              <a:t>O</a:t>
            </a:r>
            <a:r>
              <a:rPr lang="en">
                <a:solidFill>
                  <a:schemeClr val="accent2"/>
                </a:solidFill>
              </a:rPr>
              <a:t>N</a:t>
            </a:r>
            <a:endParaRPr/>
          </a:p>
        </p:txBody>
      </p:sp>
      <p:sp>
        <p:nvSpPr>
          <p:cNvPr id="1240" name="Google Shape;1240;p65"/>
          <p:cNvSpPr txBox="1"/>
          <p:nvPr>
            <p:ph idx="2" type="title"/>
          </p:nvPr>
        </p:nvSpPr>
        <p:spPr>
          <a:xfrm>
            <a:off x="1107072" y="2490350"/>
            <a:ext cx="1131000" cy="84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241" name="Google Shape;1241;p65"/>
          <p:cNvSpPr txBox="1"/>
          <p:nvPr>
            <p:ph idx="1" type="subTitle"/>
          </p:nvPr>
        </p:nvSpPr>
        <p:spPr>
          <a:xfrm>
            <a:off x="2908225" y="3213150"/>
            <a:ext cx="5515800" cy="4356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enter a subtitle here if you need it</a:t>
            </a:r>
            <a:endParaRPr/>
          </a:p>
        </p:txBody>
      </p:sp>
      <p:grpSp>
        <p:nvGrpSpPr>
          <p:cNvPr id="1242" name="Google Shape;1242;p65"/>
          <p:cNvGrpSpPr/>
          <p:nvPr/>
        </p:nvGrpSpPr>
        <p:grpSpPr>
          <a:xfrm flipH="1">
            <a:off x="-333982" y="71501"/>
            <a:ext cx="8886532" cy="1967719"/>
            <a:chOff x="504218" y="71501"/>
            <a:chExt cx="8886532" cy="1967719"/>
          </a:xfrm>
        </p:grpSpPr>
        <p:pic>
          <p:nvPicPr>
            <p:cNvPr id="1243" name="Google Shape;1243;p65"/>
            <p:cNvPicPr preferRelativeResize="0"/>
            <p:nvPr/>
          </p:nvPicPr>
          <p:blipFill>
            <a:blip r:embed="rId3">
              <a:alphaModFix/>
            </a:blip>
            <a:stretch>
              <a:fillRect/>
            </a:stretch>
          </p:blipFill>
          <p:spPr>
            <a:xfrm rot="5400000">
              <a:off x="4886763" y="-2856487"/>
              <a:ext cx="980850" cy="8027124"/>
            </a:xfrm>
            <a:prstGeom prst="rect">
              <a:avLst/>
            </a:prstGeom>
            <a:noFill/>
            <a:ln>
              <a:noFill/>
            </a:ln>
          </p:spPr>
        </p:pic>
        <p:pic>
          <p:nvPicPr>
            <p:cNvPr id="1244" name="Google Shape;1244;p65"/>
            <p:cNvPicPr preferRelativeResize="0"/>
            <p:nvPr/>
          </p:nvPicPr>
          <p:blipFill>
            <a:blip r:embed="rId4">
              <a:alphaModFix/>
            </a:blip>
            <a:stretch>
              <a:fillRect/>
            </a:stretch>
          </p:blipFill>
          <p:spPr>
            <a:xfrm rot="-170616">
              <a:off x="548100" y="137323"/>
              <a:ext cx="2699149" cy="183607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42"/>
                                        </p:tgtEl>
                                        <p:attrNameLst>
                                          <p:attrName>style.visibility</p:attrName>
                                        </p:attrNameLst>
                                      </p:cBhvr>
                                      <p:to>
                                        <p:strVal val="visible"/>
                                      </p:to>
                                    </p:set>
                                    <p:anim calcmode="lin" valueType="num">
                                      <p:cBhvr additive="base">
                                        <p:cTn dur="1000"/>
                                        <p:tgtEl>
                                          <p:spTgt spid="124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39"/>
                                        </p:tgtEl>
                                        <p:attrNameLst>
                                          <p:attrName>style.visibility</p:attrName>
                                        </p:attrNameLst>
                                      </p:cBhvr>
                                      <p:to>
                                        <p:strVal val="visible"/>
                                      </p:to>
                                    </p:set>
                                    <p:anim calcmode="lin" valueType="num">
                                      <p:cBhvr additive="base">
                                        <p:cTn dur="1000"/>
                                        <p:tgtEl>
                                          <p:spTgt spid="123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41"/>
                                        </p:tgtEl>
                                        <p:attrNameLst>
                                          <p:attrName>style.visibility</p:attrName>
                                        </p:attrNameLst>
                                      </p:cBhvr>
                                      <p:to>
                                        <p:strVal val="visible"/>
                                      </p:to>
                                    </p:set>
                                    <p:anim calcmode="lin" valueType="num">
                                      <p:cBhvr additive="base">
                                        <p:cTn dur="1000"/>
                                        <p:tgtEl>
                                          <p:spTgt spid="124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8"/>
                                        </p:tgtEl>
                                        <p:attrNameLst>
                                          <p:attrName>style.visibility</p:attrName>
                                        </p:attrNameLst>
                                      </p:cBhvr>
                                      <p:to>
                                        <p:strVal val="visible"/>
                                      </p:to>
                                    </p:set>
                                    <p:animEffect filter="fade" transition="in">
                                      <p:cBhvr>
                                        <p:cTn dur="1000"/>
                                        <p:tgtEl>
                                          <p:spTgt spid="1238"/>
                                        </p:tgtEl>
                                      </p:cBhvr>
                                    </p:animEffect>
                                  </p:childTnLst>
                                </p:cTn>
                              </p:par>
                              <p:par>
                                <p:cTn fill="hold" nodeType="withEffect" presetClass="entr" presetID="10" presetSubtype="0">
                                  <p:stCondLst>
                                    <p:cond delay="0"/>
                                  </p:stCondLst>
                                  <p:childTnLst>
                                    <p:set>
                                      <p:cBhvr>
                                        <p:cTn dur="1" fill="hold">
                                          <p:stCondLst>
                                            <p:cond delay="0"/>
                                          </p:stCondLst>
                                        </p:cTn>
                                        <p:tgtEl>
                                          <p:spTgt spid="1240"/>
                                        </p:tgtEl>
                                        <p:attrNameLst>
                                          <p:attrName>style.visibility</p:attrName>
                                        </p:attrNameLst>
                                      </p:cBhvr>
                                      <p:to>
                                        <p:strVal val="visible"/>
                                      </p:to>
                                    </p:set>
                                    <p:animEffect filter="fade" transition="in">
                                      <p:cBhvr>
                                        <p:cTn dur="1000"/>
                                        <p:tgtEl>
                                          <p:spTgt spid="124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8" name="Shape 1248"/>
        <p:cNvGrpSpPr/>
        <p:nvPr/>
      </p:nvGrpSpPr>
      <p:grpSpPr>
        <a:xfrm>
          <a:off x="0" y="0"/>
          <a:ext cx="0" cy="0"/>
          <a:chOff x="0" y="0"/>
          <a:chExt cx="0" cy="0"/>
        </a:xfrm>
      </p:grpSpPr>
      <p:sp>
        <p:nvSpPr>
          <p:cNvPr id="1249" name="Google Shape;1249;p66"/>
          <p:cNvSpPr txBox="1"/>
          <p:nvPr>
            <p:ph type="title"/>
          </p:nvPr>
        </p:nvSpPr>
        <p:spPr>
          <a:xfrm>
            <a:off x="2094750" y="1347825"/>
            <a:ext cx="4954500" cy="1183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OVER THE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1250" name="Google Shape;1250;p66"/>
          <p:cNvSpPr txBox="1"/>
          <p:nvPr>
            <p:ph idx="1" type="subTitle"/>
          </p:nvPr>
        </p:nvSpPr>
        <p:spPr>
          <a:xfrm>
            <a:off x="2170800" y="2663594"/>
            <a:ext cx="4797000" cy="1364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a:t>
            </a:r>
            <a:r>
              <a:rPr lang="en"/>
              <a:t>ou </a:t>
            </a:r>
            <a:r>
              <a:rPr lang="en"/>
              <a:t>can</a:t>
            </a:r>
            <a:r>
              <a:rPr lang="en"/>
              <a:t> give a brief description of the topic you want to talk about here. For example, if you want to talk about Mercury, you </a:t>
            </a:r>
            <a:r>
              <a:rPr lang="en"/>
              <a:t>can</a:t>
            </a:r>
            <a:r>
              <a:rPr lang="en"/>
              <a:t> say that it’s the smallest planet in the entire Solar System</a:t>
            </a:r>
            <a:endParaRPr/>
          </a:p>
        </p:txBody>
      </p:sp>
      <p:sp>
        <p:nvSpPr>
          <p:cNvPr id="1251" name="Google Shape;1251;p66"/>
          <p:cNvSpPr/>
          <p:nvPr/>
        </p:nvSpPr>
        <p:spPr>
          <a:xfrm>
            <a:off x="7957324" y="344309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6"/>
          <p:cNvSpPr/>
          <p:nvPr/>
        </p:nvSpPr>
        <p:spPr>
          <a:xfrm>
            <a:off x="7416350" y="280975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6"/>
          <p:cNvSpPr/>
          <p:nvPr/>
        </p:nvSpPr>
        <p:spPr>
          <a:xfrm>
            <a:off x="7996551" y="1182165"/>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6"/>
          <p:cNvSpPr/>
          <p:nvPr/>
        </p:nvSpPr>
        <p:spPr>
          <a:xfrm>
            <a:off x="6245996" y="3381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rgbClr val="FEE0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6"/>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6"/>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49"/>
                                        </p:tgtEl>
                                        <p:attrNameLst>
                                          <p:attrName>style.visibility</p:attrName>
                                        </p:attrNameLst>
                                      </p:cBhvr>
                                      <p:to>
                                        <p:strVal val="visible"/>
                                      </p:to>
                                    </p:set>
                                    <p:anim calcmode="lin" valueType="num">
                                      <p:cBhvr additive="base">
                                        <p:cTn dur="1000"/>
                                        <p:tgtEl>
                                          <p:spTgt spid="1249"/>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50"/>
                                        </p:tgtEl>
                                        <p:attrNameLst>
                                          <p:attrName>style.visibility</p:attrName>
                                        </p:attrNameLst>
                                      </p:cBhvr>
                                      <p:to>
                                        <p:strVal val="visible"/>
                                      </p:to>
                                    </p:set>
                                    <p:animEffect filter="fade" transition="in">
                                      <p:cBhvr>
                                        <p:cTn dur="1000"/>
                                        <p:tgtEl>
                                          <p:spTgt spid="125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0" name="Shape 1260"/>
        <p:cNvGrpSpPr/>
        <p:nvPr/>
      </p:nvGrpSpPr>
      <p:grpSpPr>
        <a:xfrm>
          <a:off x="0" y="0"/>
          <a:ext cx="0" cy="0"/>
          <a:chOff x="0" y="0"/>
          <a:chExt cx="0" cy="0"/>
        </a:xfrm>
      </p:grpSpPr>
      <p:sp>
        <p:nvSpPr>
          <p:cNvPr id="1261" name="Google Shape;1261;p67"/>
          <p:cNvSpPr txBox="1"/>
          <p:nvPr>
            <p:ph type="title"/>
          </p:nvPr>
        </p:nvSpPr>
        <p:spPr>
          <a:xfrm>
            <a:off x="3964124" y="1231514"/>
            <a:ext cx="4447800" cy="1183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OVER THE </a:t>
            </a:r>
            <a:r>
              <a:rPr lang="en">
                <a:solidFill>
                  <a:schemeClr val="dk2"/>
                </a:solidFill>
              </a:rPr>
              <a:t>R</a:t>
            </a:r>
            <a:r>
              <a:rPr lang="en">
                <a:solidFill>
                  <a:schemeClr val="lt2"/>
                </a:solidFill>
              </a:rPr>
              <a:t>A</a:t>
            </a:r>
            <a:r>
              <a:rPr lang="en">
                <a:solidFill>
                  <a:schemeClr val="accent1"/>
                </a:solidFill>
              </a:rPr>
              <a:t>I</a:t>
            </a:r>
            <a:r>
              <a:rPr lang="en">
                <a:solidFill>
                  <a:schemeClr val="accent2"/>
                </a:solidFill>
              </a:rPr>
              <a:t>N</a:t>
            </a:r>
            <a:r>
              <a:rPr lang="en">
                <a:solidFill>
                  <a:schemeClr val="accent3"/>
                </a:solidFill>
              </a:rPr>
              <a:t>B</a:t>
            </a:r>
            <a:r>
              <a:rPr lang="en"/>
              <a:t>O</a:t>
            </a:r>
            <a:r>
              <a:rPr lang="en">
                <a:solidFill>
                  <a:schemeClr val="dk2"/>
                </a:solidFill>
              </a:rPr>
              <a:t>W</a:t>
            </a:r>
            <a:r>
              <a:rPr lang="en">
                <a:solidFill>
                  <a:schemeClr val="lt2"/>
                </a:solidFill>
              </a:rPr>
              <a:t>S</a:t>
            </a:r>
            <a:endParaRPr>
              <a:solidFill>
                <a:schemeClr val="lt2"/>
              </a:solidFill>
            </a:endParaRPr>
          </a:p>
        </p:txBody>
      </p:sp>
      <p:sp>
        <p:nvSpPr>
          <p:cNvPr id="1262" name="Google Shape;1262;p67"/>
          <p:cNvSpPr txBox="1"/>
          <p:nvPr>
            <p:ph idx="1" type="subTitle"/>
          </p:nvPr>
        </p:nvSpPr>
        <p:spPr>
          <a:xfrm>
            <a:off x="3964124" y="2547286"/>
            <a:ext cx="4447800" cy="13647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give a brief description of the topic you want to talk about here. For example, if you want to talk about Mercury, you can say that it’s the smallest planet in the entire Solar System</a:t>
            </a:r>
            <a:endParaRPr/>
          </a:p>
        </p:txBody>
      </p:sp>
      <p:pic>
        <p:nvPicPr>
          <p:cNvPr id="1263" name="Google Shape;1263;p67"/>
          <p:cNvPicPr preferRelativeResize="0"/>
          <p:nvPr/>
        </p:nvPicPr>
        <p:blipFill>
          <a:blip r:embed="rId3">
            <a:alphaModFix/>
          </a:blip>
          <a:stretch>
            <a:fillRect/>
          </a:stretch>
        </p:blipFill>
        <p:spPr>
          <a:xfrm>
            <a:off x="3211564" y="3781672"/>
            <a:ext cx="1500740" cy="1020875"/>
          </a:xfrm>
          <a:prstGeom prst="rect">
            <a:avLst/>
          </a:prstGeom>
          <a:noFill/>
          <a:ln>
            <a:noFill/>
          </a:ln>
        </p:spPr>
      </p:pic>
      <p:pic>
        <p:nvPicPr>
          <p:cNvPr id="1264" name="Google Shape;1264;p67"/>
          <p:cNvPicPr preferRelativeResize="0"/>
          <p:nvPr/>
        </p:nvPicPr>
        <p:blipFill>
          <a:blip r:embed="rId4">
            <a:alphaModFix/>
          </a:blip>
          <a:stretch>
            <a:fillRect/>
          </a:stretch>
        </p:blipFill>
        <p:spPr>
          <a:xfrm rot="7199982">
            <a:off x="-970126" y="183731"/>
            <a:ext cx="4533351" cy="2140636"/>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61"/>
                                        </p:tgtEl>
                                        <p:attrNameLst>
                                          <p:attrName>style.visibility</p:attrName>
                                        </p:attrNameLst>
                                      </p:cBhvr>
                                      <p:to>
                                        <p:strVal val="visible"/>
                                      </p:to>
                                    </p:set>
                                    <p:anim calcmode="lin" valueType="num">
                                      <p:cBhvr additive="base">
                                        <p:cTn dur="1000"/>
                                        <p:tgtEl>
                                          <p:spTgt spid="126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262"/>
                                        </p:tgtEl>
                                        <p:attrNameLst>
                                          <p:attrName>style.visibility</p:attrName>
                                        </p:attrNameLst>
                                      </p:cBhvr>
                                      <p:to>
                                        <p:strVal val="visible"/>
                                      </p:to>
                                    </p:set>
                                    <p:anim calcmode="lin" valueType="num">
                                      <p:cBhvr additive="base">
                                        <p:cTn dur="1000"/>
                                        <p:tgtEl>
                                          <p:spTgt spid="126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8" name="Shape 1268"/>
        <p:cNvGrpSpPr/>
        <p:nvPr/>
      </p:nvGrpSpPr>
      <p:grpSpPr>
        <a:xfrm>
          <a:off x="0" y="0"/>
          <a:ext cx="0" cy="0"/>
          <a:chOff x="0" y="0"/>
          <a:chExt cx="0" cy="0"/>
        </a:xfrm>
      </p:grpSpPr>
      <p:sp>
        <p:nvSpPr>
          <p:cNvPr id="1269" name="Google Shape;1269;p68"/>
          <p:cNvSpPr txBox="1"/>
          <p:nvPr>
            <p:ph type="title"/>
          </p:nvPr>
        </p:nvSpPr>
        <p:spPr>
          <a:xfrm>
            <a:off x="720000" y="1149973"/>
            <a:ext cx="4577700" cy="566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RAINBOW</a:t>
            </a:r>
            <a:r>
              <a:rPr lang="en"/>
              <a:t> </a:t>
            </a: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endParaRPr>
              <a:solidFill>
                <a:schemeClr val="accent3"/>
              </a:solidFill>
            </a:endParaRPr>
          </a:p>
        </p:txBody>
      </p:sp>
      <p:sp>
        <p:nvSpPr>
          <p:cNvPr id="1270" name="Google Shape;1270;p68"/>
          <p:cNvSpPr txBox="1"/>
          <p:nvPr>
            <p:ph idx="1" type="body"/>
          </p:nvPr>
        </p:nvSpPr>
        <p:spPr>
          <a:xfrm>
            <a:off x="720000" y="1775080"/>
            <a:ext cx="3146100" cy="257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white light that emits from the sun can be broken down into the 7 colors of the rainbow in order:</a:t>
            </a:r>
            <a:endParaRPr/>
          </a:p>
          <a:p>
            <a:pPr indent="-317500" lvl="0" marL="457200" rtl="0" algn="l">
              <a:spcBef>
                <a:spcPts val="1200"/>
              </a:spcBef>
              <a:spcAft>
                <a:spcPts val="0"/>
              </a:spcAft>
              <a:buSzPts val="1400"/>
              <a:buChar char="●"/>
            </a:pPr>
            <a:r>
              <a:rPr lang="en"/>
              <a:t>Violet</a:t>
            </a:r>
            <a:endParaRPr/>
          </a:p>
          <a:p>
            <a:pPr indent="-317500" lvl="0" marL="457200" rtl="0" algn="l">
              <a:spcBef>
                <a:spcPts val="0"/>
              </a:spcBef>
              <a:spcAft>
                <a:spcPts val="0"/>
              </a:spcAft>
              <a:buSzPts val="1400"/>
              <a:buChar char="●"/>
            </a:pPr>
            <a:r>
              <a:rPr lang="en"/>
              <a:t>Indigo</a:t>
            </a:r>
            <a:endParaRPr/>
          </a:p>
          <a:p>
            <a:pPr indent="-317500" lvl="0" marL="457200" rtl="0" algn="l">
              <a:spcBef>
                <a:spcPts val="0"/>
              </a:spcBef>
              <a:spcAft>
                <a:spcPts val="0"/>
              </a:spcAft>
              <a:buSzPts val="1400"/>
              <a:buChar char="●"/>
            </a:pPr>
            <a:r>
              <a:rPr lang="en"/>
              <a:t>Blue</a:t>
            </a:r>
            <a:endParaRPr/>
          </a:p>
          <a:p>
            <a:pPr indent="-317500" lvl="0" marL="457200" rtl="0" algn="l">
              <a:spcBef>
                <a:spcPts val="0"/>
              </a:spcBef>
              <a:spcAft>
                <a:spcPts val="0"/>
              </a:spcAft>
              <a:buSzPts val="1400"/>
              <a:buChar char="●"/>
            </a:pPr>
            <a:r>
              <a:rPr lang="en"/>
              <a:t>Green</a:t>
            </a:r>
            <a:endParaRPr/>
          </a:p>
          <a:p>
            <a:pPr indent="-317500" lvl="0" marL="457200" rtl="0" algn="l">
              <a:spcBef>
                <a:spcPts val="0"/>
              </a:spcBef>
              <a:spcAft>
                <a:spcPts val="0"/>
              </a:spcAft>
              <a:buSzPts val="1400"/>
              <a:buChar char="●"/>
            </a:pPr>
            <a:r>
              <a:rPr lang="en"/>
              <a:t>Yellow</a:t>
            </a:r>
            <a:endParaRPr/>
          </a:p>
          <a:p>
            <a:pPr indent="-317500" lvl="0" marL="457200" rtl="0" algn="l">
              <a:spcBef>
                <a:spcPts val="0"/>
              </a:spcBef>
              <a:spcAft>
                <a:spcPts val="0"/>
              </a:spcAft>
              <a:buSzPts val="1400"/>
              <a:buChar char="●"/>
            </a:pPr>
            <a:r>
              <a:rPr lang="en"/>
              <a:t>Orange</a:t>
            </a:r>
            <a:endParaRPr/>
          </a:p>
          <a:p>
            <a:pPr indent="-317500" lvl="0" marL="457200" rtl="0" algn="l">
              <a:spcBef>
                <a:spcPts val="0"/>
              </a:spcBef>
              <a:spcAft>
                <a:spcPts val="0"/>
              </a:spcAft>
              <a:buSzPts val="1400"/>
              <a:buChar char="●"/>
            </a:pPr>
            <a:r>
              <a:rPr lang="en"/>
              <a:t>Red</a:t>
            </a:r>
            <a:endParaRPr/>
          </a:p>
          <a:p>
            <a:pPr indent="0" lvl="0" marL="0" rtl="0" algn="l">
              <a:spcBef>
                <a:spcPts val="1200"/>
              </a:spcBef>
              <a:spcAft>
                <a:spcPts val="1200"/>
              </a:spcAft>
              <a:buNone/>
            </a:pPr>
            <a:r>
              <a:t/>
            </a:r>
            <a:endParaRPr/>
          </a:p>
        </p:txBody>
      </p:sp>
      <p:sp>
        <p:nvSpPr>
          <p:cNvPr id="1271" name="Google Shape;1271;p68"/>
          <p:cNvSpPr/>
          <p:nvPr/>
        </p:nvSpPr>
        <p:spPr>
          <a:xfrm>
            <a:off x="4830099" y="2890105"/>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8"/>
          <p:cNvSpPr/>
          <p:nvPr/>
        </p:nvSpPr>
        <p:spPr>
          <a:xfrm>
            <a:off x="6852150" y="1115925"/>
            <a:ext cx="106047" cy="143748"/>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8"/>
          <p:cNvSpPr/>
          <p:nvPr/>
        </p:nvSpPr>
        <p:spPr>
          <a:xfrm>
            <a:off x="5859621" y="826475"/>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8"/>
          <p:cNvSpPr/>
          <p:nvPr/>
        </p:nvSpPr>
        <p:spPr>
          <a:xfrm>
            <a:off x="5073108" y="1715983"/>
            <a:ext cx="224577" cy="18359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8"/>
          <p:cNvSpPr/>
          <p:nvPr/>
        </p:nvSpPr>
        <p:spPr>
          <a:xfrm>
            <a:off x="4613053" y="1302853"/>
            <a:ext cx="460041" cy="37597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69"/>
                                        </p:tgtEl>
                                        <p:attrNameLst>
                                          <p:attrName>style.visibility</p:attrName>
                                        </p:attrNameLst>
                                      </p:cBhvr>
                                      <p:to>
                                        <p:strVal val="visible"/>
                                      </p:to>
                                    </p:set>
                                    <p:anim calcmode="lin" valueType="num">
                                      <p:cBhvr additive="base">
                                        <p:cTn dur="1000"/>
                                        <p:tgtEl>
                                          <p:spTgt spid="1269"/>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270"/>
                                        </p:tgtEl>
                                        <p:attrNameLst>
                                          <p:attrName>style.visibility</p:attrName>
                                        </p:attrNameLst>
                                      </p:cBhvr>
                                      <p:to>
                                        <p:strVal val="visible"/>
                                      </p:to>
                                    </p:set>
                                    <p:anim calcmode="lin" valueType="num">
                                      <p:cBhvr additive="base">
                                        <p:cTn dur="1000"/>
                                        <p:tgtEl>
                                          <p:spTgt spid="127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9" name="Shape 1279"/>
        <p:cNvGrpSpPr/>
        <p:nvPr/>
      </p:nvGrpSpPr>
      <p:grpSpPr>
        <a:xfrm>
          <a:off x="0" y="0"/>
          <a:ext cx="0" cy="0"/>
          <a:chOff x="0" y="0"/>
          <a:chExt cx="0" cy="0"/>
        </a:xfrm>
      </p:grpSpPr>
      <p:sp>
        <p:nvSpPr>
          <p:cNvPr id="1280" name="Google Shape;1280;p69"/>
          <p:cNvSpPr txBox="1"/>
          <p:nvPr>
            <p:ph type="title"/>
          </p:nvPr>
        </p:nvSpPr>
        <p:spPr>
          <a:xfrm>
            <a:off x="720000" y="528038"/>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RAINBOW</a:t>
            </a:r>
            <a:r>
              <a:rPr lang="en"/>
              <a:t> </a:t>
            </a: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endParaRPr/>
          </a:p>
        </p:txBody>
      </p:sp>
      <p:sp>
        <p:nvSpPr>
          <p:cNvPr id="1281" name="Google Shape;1281;p69"/>
          <p:cNvSpPr txBox="1"/>
          <p:nvPr>
            <p:ph idx="4294967295" type="body"/>
          </p:nvPr>
        </p:nvSpPr>
        <p:spPr>
          <a:xfrm>
            <a:off x="2998950" y="1241678"/>
            <a:ext cx="3146100" cy="89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white light that emits from the sun can be broken down into the 7 colors of the rainbow in order:</a:t>
            </a:r>
            <a:endParaRPr/>
          </a:p>
          <a:p>
            <a:pPr indent="0" lvl="0" marL="0" rtl="0" algn="ctr">
              <a:spcBef>
                <a:spcPts val="1200"/>
              </a:spcBef>
              <a:spcAft>
                <a:spcPts val="1200"/>
              </a:spcAft>
              <a:buNone/>
            </a:pPr>
            <a:r>
              <a:t/>
            </a:r>
            <a:endParaRPr/>
          </a:p>
        </p:txBody>
      </p:sp>
      <p:sp>
        <p:nvSpPr>
          <p:cNvPr id="1282" name="Google Shape;1282;p69"/>
          <p:cNvSpPr txBox="1"/>
          <p:nvPr>
            <p:ph idx="4294967295" type="title"/>
          </p:nvPr>
        </p:nvSpPr>
        <p:spPr>
          <a:xfrm>
            <a:off x="1130588" y="2855400"/>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VIOLET</a:t>
            </a:r>
            <a:endParaRPr sz="2000"/>
          </a:p>
        </p:txBody>
      </p:sp>
      <p:sp>
        <p:nvSpPr>
          <p:cNvPr id="1283" name="Google Shape;1283;p69"/>
          <p:cNvSpPr txBox="1"/>
          <p:nvPr>
            <p:ph idx="4294967295" type="title"/>
          </p:nvPr>
        </p:nvSpPr>
        <p:spPr>
          <a:xfrm>
            <a:off x="2889763" y="2855400"/>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INDIGO</a:t>
            </a:r>
            <a:endParaRPr sz="2000"/>
          </a:p>
        </p:txBody>
      </p:sp>
      <p:sp>
        <p:nvSpPr>
          <p:cNvPr id="1284" name="Google Shape;1284;p69"/>
          <p:cNvSpPr txBox="1"/>
          <p:nvPr>
            <p:ph idx="4294967295" type="title"/>
          </p:nvPr>
        </p:nvSpPr>
        <p:spPr>
          <a:xfrm>
            <a:off x="6408113" y="2855400"/>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GREEN</a:t>
            </a:r>
            <a:endParaRPr sz="2000"/>
          </a:p>
        </p:txBody>
      </p:sp>
      <p:sp>
        <p:nvSpPr>
          <p:cNvPr id="1285" name="Google Shape;1285;p69"/>
          <p:cNvSpPr txBox="1"/>
          <p:nvPr>
            <p:ph idx="4294967295" type="title"/>
          </p:nvPr>
        </p:nvSpPr>
        <p:spPr>
          <a:xfrm>
            <a:off x="2009000" y="4214013"/>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YELLOW</a:t>
            </a:r>
            <a:endParaRPr sz="2000"/>
          </a:p>
        </p:txBody>
      </p:sp>
      <p:sp>
        <p:nvSpPr>
          <p:cNvPr id="1286" name="Google Shape;1286;p69"/>
          <p:cNvSpPr txBox="1"/>
          <p:nvPr>
            <p:ph idx="4294967295" type="title"/>
          </p:nvPr>
        </p:nvSpPr>
        <p:spPr>
          <a:xfrm>
            <a:off x="4648938" y="2855400"/>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BLUE</a:t>
            </a:r>
            <a:endParaRPr sz="2000"/>
          </a:p>
        </p:txBody>
      </p:sp>
      <p:sp>
        <p:nvSpPr>
          <p:cNvPr id="1287" name="Google Shape;1287;p69"/>
          <p:cNvSpPr txBox="1"/>
          <p:nvPr>
            <p:ph idx="4294967295" type="title"/>
          </p:nvPr>
        </p:nvSpPr>
        <p:spPr>
          <a:xfrm>
            <a:off x="3769350" y="4214013"/>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ORANGE</a:t>
            </a:r>
            <a:endParaRPr sz="2000"/>
          </a:p>
        </p:txBody>
      </p:sp>
      <p:sp>
        <p:nvSpPr>
          <p:cNvPr id="1288" name="Google Shape;1288;p69"/>
          <p:cNvSpPr txBox="1"/>
          <p:nvPr>
            <p:ph idx="4294967295" type="title"/>
          </p:nvPr>
        </p:nvSpPr>
        <p:spPr>
          <a:xfrm>
            <a:off x="5529700" y="4214013"/>
            <a:ext cx="1605300" cy="435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RED</a:t>
            </a:r>
            <a:endParaRPr sz="2000"/>
          </a:p>
        </p:txBody>
      </p:sp>
      <p:sp>
        <p:nvSpPr>
          <p:cNvPr id="1289" name="Google Shape;1289;p69"/>
          <p:cNvSpPr/>
          <p:nvPr/>
        </p:nvSpPr>
        <p:spPr>
          <a:xfrm>
            <a:off x="1615967" y="22946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9"/>
          <p:cNvSpPr/>
          <p:nvPr/>
        </p:nvSpPr>
        <p:spPr>
          <a:xfrm>
            <a:off x="3375154" y="227269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9"/>
          <p:cNvSpPr/>
          <p:nvPr/>
        </p:nvSpPr>
        <p:spPr>
          <a:xfrm>
            <a:off x="5134354" y="2244374"/>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9"/>
          <p:cNvSpPr/>
          <p:nvPr/>
        </p:nvSpPr>
        <p:spPr>
          <a:xfrm>
            <a:off x="6893492" y="227269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9"/>
          <p:cNvSpPr/>
          <p:nvPr/>
        </p:nvSpPr>
        <p:spPr>
          <a:xfrm>
            <a:off x="2494379" y="36397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69"/>
          <p:cNvSpPr/>
          <p:nvPr/>
        </p:nvSpPr>
        <p:spPr>
          <a:xfrm>
            <a:off x="4254729" y="36397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9"/>
          <p:cNvSpPr/>
          <p:nvPr/>
        </p:nvSpPr>
        <p:spPr>
          <a:xfrm>
            <a:off x="6015079" y="36397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80"/>
                                        </p:tgtEl>
                                        <p:attrNameLst>
                                          <p:attrName>style.visibility</p:attrName>
                                        </p:attrNameLst>
                                      </p:cBhvr>
                                      <p:to>
                                        <p:strVal val="visible"/>
                                      </p:to>
                                    </p:set>
                                    <p:anim calcmode="lin" valueType="num">
                                      <p:cBhvr additive="base">
                                        <p:cTn dur="1000"/>
                                        <p:tgtEl>
                                          <p:spTgt spid="128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281"/>
                                        </p:tgtEl>
                                        <p:attrNameLst>
                                          <p:attrName>style.visibility</p:attrName>
                                        </p:attrNameLst>
                                      </p:cBhvr>
                                      <p:to>
                                        <p:strVal val="visible"/>
                                      </p:to>
                                    </p:set>
                                    <p:anim calcmode="lin" valueType="num">
                                      <p:cBhvr additive="base">
                                        <p:cTn dur="1000"/>
                                        <p:tgtEl>
                                          <p:spTgt spid="128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82"/>
                                        </p:tgtEl>
                                        <p:attrNameLst>
                                          <p:attrName>style.visibility</p:attrName>
                                        </p:attrNameLst>
                                      </p:cBhvr>
                                      <p:to>
                                        <p:strVal val="visible"/>
                                      </p:to>
                                    </p:set>
                                    <p:anim calcmode="lin" valueType="num">
                                      <p:cBhvr additive="base">
                                        <p:cTn dur="1000"/>
                                        <p:tgtEl>
                                          <p:spTgt spid="128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89"/>
                                        </p:tgtEl>
                                        <p:attrNameLst>
                                          <p:attrName>style.visibility</p:attrName>
                                        </p:attrNameLst>
                                      </p:cBhvr>
                                      <p:to>
                                        <p:strVal val="visible"/>
                                      </p:to>
                                    </p:set>
                                    <p:anim calcmode="lin" valueType="num">
                                      <p:cBhvr additive="base">
                                        <p:cTn dur="1000"/>
                                        <p:tgtEl>
                                          <p:spTgt spid="128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83"/>
                                        </p:tgtEl>
                                        <p:attrNameLst>
                                          <p:attrName>style.visibility</p:attrName>
                                        </p:attrNameLst>
                                      </p:cBhvr>
                                      <p:to>
                                        <p:strVal val="visible"/>
                                      </p:to>
                                    </p:set>
                                    <p:anim calcmode="lin" valueType="num">
                                      <p:cBhvr additive="base">
                                        <p:cTn dur="1000"/>
                                        <p:tgtEl>
                                          <p:spTgt spid="12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0"/>
                                        </p:tgtEl>
                                        <p:attrNameLst>
                                          <p:attrName>style.visibility</p:attrName>
                                        </p:attrNameLst>
                                      </p:cBhvr>
                                      <p:to>
                                        <p:strVal val="visible"/>
                                      </p:to>
                                    </p:set>
                                    <p:anim calcmode="lin" valueType="num">
                                      <p:cBhvr additive="base">
                                        <p:cTn dur="1000"/>
                                        <p:tgtEl>
                                          <p:spTgt spid="129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86"/>
                                        </p:tgtEl>
                                        <p:attrNameLst>
                                          <p:attrName>style.visibility</p:attrName>
                                        </p:attrNameLst>
                                      </p:cBhvr>
                                      <p:to>
                                        <p:strVal val="visible"/>
                                      </p:to>
                                    </p:set>
                                    <p:animEffect filter="fade" transition="in">
                                      <p:cBhvr>
                                        <p:cTn dur="1000"/>
                                        <p:tgtEl>
                                          <p:spTgt spid="1286"/>
                                        </p:tgtEl>
                                      </p:cBhvr>
                                    </p:animEffect>
                                  </p:childTnLst>
                                </p:cTn>
                              </p:par>
                              <p:par>
                                <p:cTn fill="hold" nodeType="withEffect" presetClass="entr" presetID="2" presetSubtype="2">
                                  <p:stCondLst>
                                    <p:cond delay="0"/>
                                  </p:stCondLst>
                                  <p:childTnLst>
                                    <p:set>
                                      <p:cBhvr>
                                        <p:cTn dur="1" fill="hold">
                                          <p:stCondLst>
                                            <p:cond delay="0"/>
                                          </p:stCondLst>
                                        </p:cTn>
                                        <p:tgtEl>
                                          <p:spTgt spid="1291"/>
                                        </p:tgtEl>
                                        <p:attrNameLst>
                                          <p:attrName>style.visibility</p:attrName>
                                        </p:attrNameLst>
                                      </p:cBhvr>
                                      <p:to>
                                        <p:strVal val="visible"/>
                                      </p:to>
                                    </p:set>
                                    <p:anim calcmode="lin" valueType="num">
                                      <p:cBhvr additive="base">
                                        <p:cTn dur="1000"/>
                                        <p:tgtEl>
                                          <p:spTgt spid="129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84"/>
                                        </p:tgtEl>
                                        <p:attrNameLst>
                                          <p:attrName>style.visibility</p:attrName>
                                        </p:attrNameLst>
                                      </p:cBhvr>
                                      <p:to>
                                        <p:strVal val="visible"/>
                                      </p:to>
                                    </p:set>
                                    <p:anim calcmode="lin" valueType="num">
                                      <p:cBhvr additive="base">
                                        <p:cTn dur="1000"/>
                                        <p:tgtEl>
                                          <p:spTgt spid="128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2"/>
                                        </p:tgtEl>
                                        <p:attrNameLst>
                                          <p:attrName>style.visibility</p:attrName>
                                        </p:attrNameLst>
                                      </p:cBhvr>
                                      <p:to>
                                        <p:strVal val="visible"/>
                                      </p:to>
                                    </p:set>
                                    <p:anim calcmode="lin" valueType="num">
                                      <p:cBhvr additive="base">
                                        <p:cTn dur="1000"/>
                                        <p:tgtEl>
                                          <p:spTgt spid="12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95"/>
                                        </p:tgtEl>
                                        <p:attrNameLst>
                                          <p:attrName>style.visibility</p:attrName>
                                        </p:attrNameLst>
                                      </p:cBhvr>
                                      <p:to>
                                        <p:strVal val="visible"/>
                                      </p:to>
                                    </p:set>
                                    <p:anim calcmode="lin" valueType="num">
                                      <p:cBhvr additive="base">
                                        <p:cTn dur="1000"/>
                                        <p:tgtEl>
                                          <p:spTgt spid="129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88"/>
                                        </p:tgtEl>
                                        <p:attrNameLst>
                                          <p:attrName>style.visibility</p:attrName>
                                        </p:attrNameLst>
                                      </p:cBhvr>
                                      <p:to>
                                        <p:strVal val="visible"/>
                                      </p:to>
                                    </p:set>
                                    <p:anim calcmode="lin" valueType="num">
                                      <p:cBhvr additive="base">
                                        <p:cTn dur="1000"/>
                                        <p:tgtEl>
                                          <p:spTgt spid="1288"/>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294"/>
                                        </p:tgtEl>
                                        <p:attrNameLst>
                                          <p:attrName>style.visibility</p:attrName>
                                        </p:attrNameLst>
                                      </p:cBhvr>
                                      <p:to>
                                        <p:strVal val="visible"/>
                                      </p:to>
                                    </p:set>
                                    <p:animEffect filter="fade" transition="in">
                                      <p:cBhvr>
                                        <p:cTn dur="1000"/>
                                        <p:tgtEl>
                                          <p:spTgt spid="129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85"/>
                                        </p:tgtEl>
                                        <p:attrNameLst>
                                          <p:attrName>style.visibility</p:attrName>
                                        </p:attrNameLst>
                                      </p:cBhvr>
                                      <p:to>
                                        <p:strVal val="visible"/>
                                      </p:to>
                                    </p:set>
                                    <p:anim calcmode="lin" valueType="num">
                                      <p:cBhvr additive="base">
                                        <p:cTn dur="1000"/>
                                        <p:tgtEl>
                                          <p:spTgt spid="128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87"/>
                                        </p:tgtEl>
                                        <p:attrNameLst>
                                          <p:attrName>style.visibility</p:attrName>
                                        </p:attrNameLst>
                                      </p:cBhvr>
                                      <p:to>
                                        <p:strVal val="visible"/>
                                      </p:to>
                                    </p:set>
                                    <p:animEffect filter="fade" transition="in">
                                      <p:cBhvr>
                                        <p:cTn dur="1000"/>
                                        <p:tgtEl>
                                          <p:spTgt spid="1287"/>
                                        </p:tgtEl>
                                      </p:cBhvr>
                                    </p:animEffect>
                                  </p:childTnLst>
                                </p:cTn>
                              </p:par>
                              <p:par>
                                <p:cTn fill="hold" nodeType="withEffect" presetClass="entr" presetID="2" presetSubtype="8">
                                  <p:stCondLst>
                                    <p:cond delay="0"/>
                                  </p:stCondLst>
                                  <p:childTnLst>
                                    <p:set>
                                      <p:cBhvr>
                                        <p:cTn dur="1" fill="hold">
                                          <p:stCondLst>
                                            <p:cond delay="0"/>
                                          </p:stCondLst>
                                        </p:cTn>
                                        <p:tgtEl>
                                          <p:spTgt spid="1293"/>
                                        </p:tgtEl>
                                        <p:attrNameLst>
                                          <p:attrName>style.visibility</p:attrName>
                                        </p:attrNameLst>
                                      </p:cBhvr>
                                      <p:to>
                                        <p:strVal val="visible"/>
                                      </p:to>
                                    </p:set>
                                    <p:anim calcmode="lin" valueType="num">
                                      <p:cBhvr additive="base">
                                        <p:cTn dur="1000"/>
                                        <p:tgtEl>
                                          <p:spTgt spid="129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9" name="Shape 1299"/>
        <p:cNvGrpSpPr/>
        <p:nvPr/>
      </p:nvGrpSpPr>
      <p:grpSpPr>
        <a:xfrm>
          <a:off x="0" y="0"/>
          <a:ext cx="0" cy="0"/>
          <a:chOff x="0" y="0"/>
          <a:chExt cx="0" cy="0"/>
        </a:xfrm>
      </p:grpSpPr>
      <p:sp>
        <p:nvSpPr>
          <p:cNvPr id="1300" name="Google Shape;1300;p70"/>
          <p:cNvSpPr txBox="1"/>
          <p:nvPr>
            <p:ph type="title"/>
          </p:nvPr>
        </p:nvSpPr>
        <p:spPr>
          <a:xfrm>
            <a:off x="726425" y="1063026"/>
            <a:ext cx="2939100" cy="180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0" lang="en"/>
              <a:t>A PICTURE ALWAYS REINFORCES THE</a:t>
            </a:r>
            <a:r>
              <a:rPr lang="en"/>
              <a:t> </a:t>
            </a:r>
            <a:r>
              <a:rPr lang="en">
                <a:solidFill>
                  <a:schemeClr val="dk2"/>
                </a:solidFill>
              </a:rPr>
              <a:t>C</a:t>
            </a:r>
            <a:r>
              <a:rPr lang="en">
                <a:solidFill>
                  <a:schemeClr val="lt2"/>
                </a:solidFill>
              </a:rPr>
              <a:t>O</a:t>
            </a:r>
            <a:r>
              <a:rPr lang="en">
                <a:solidFill>
                  <a:schemeClr val="accent1"/>
                </a:solidFill>
              </a:rPr>
              <a:t>N</a:t>
            </a:r>
            <a:r>
              <a:rPr lang="en">
                <a:solidFill>
                  <a:schemeClr val="accent4"/>
                </a:solidFill>
              </a:rPr>
              <a:t>C</a:t>
            </a:r>
            <a:r>
              <a:rPr lang="en">
                <a:solidFill>
                  <a:schemeClr val="accent2"/>
                </a:solidFill>
              </a:rPr>
              <a:t>E</a:t>
            </a:r>
            <a:r>
              <a:rPr lang="en">
                <a:solidFill>
                  <a:schemeClr val="accent3"/>
                </a:solidFill>
              </a:rPr>
              <a:t>P</a:t>
            </a:r>
            <a:r>
              <a:rPr lang="en"/>
              <a:t>T</a:t>
            </a:r>
            <a:endParaRPr/>
          </a:p>
        </p:txBody>
      </p:sp>
      <p:sp>
        <p:nvSpPr>
          <p:cNvPr id="1301" name="Google Shape;1301;p70"/>
          <p:cNvSpPr txBox="1"/>
          <p:nvPr>
            <p:ph idx="1" type="subTitle"/>
          </p:nvPr>
        </p:nvSpPr>
        <p:spPr>
          <a:xfrm>
            <a:off x="726425" y="2964652"/>
            <a:ext cx="2873700" cy="891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a long text</a:t>
            </a:r>
            <a:endParaRPr/>
          </a:p>
        </p:txBody>
      </p:sp>
      <p:pic>
        <p:nvPicPr>
          <p:cNvPr id="1302" name="Google Shape;1302;p70"/>
          <p:cNvPicPr preferRelativeResize="0"/>
          <p:nvPr/>
        </p:nvPicPr>
        <p:blipFill rotWithShape="1">
          <a:blip r:embed="rId3">
            <a:alphaModFix/>
          </a:blip>
          <a:srcRect b="0" l="29895" r="7628" t="0"/>
          <a:stretch/>
        </p:blipFill>
        <p:spPr>
          <a:xfrm>
            <a:off x="4572000" y="880638"/>
            <a:ext cx="3852000" cy="3468050"/>
          </a:xfrm>
          <a:prstGeom prst="rect">
            <a:avLst/>
          </a:prstGeom>
          <a:noFill/>
          <a:ln>
            <a:noFill/>
          </a:ln>
        </p:spPr>
      </p:pic>
      <p:sp>
        <p:nvSpPr>
          <p:cNvPr id="1303" name="Google Shape;1303;p70"/>
          <p:cNvSpPr/>
          <p:nvPr/>
        </p:nvSpPr>
        <p:spPr>
          <a:xfrm>
            <a:off x="8331237" y="396024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0"/>
          <p:cNvSpPr/>
          <p:nvPr/>
        </p:nvSpPr>
        <p:spPr>
          <a:xfrm>
            <a:off x="8589651" y="1614340"/>
            <a:ext cx="107079" cy="143757"/>
          </a:xfrm>
          <a:custGeom>
            <a:rect b="b" l="l" r="r" t="t"/>
            <a:pathLst>
              <a:path extrusionOk="0" h="3359" w="2502">
                <a:moveTo>
                  <a:pt x="1259" y="1"/>
                </a:moveTo>
                <a:cubicBezTo>
                  <a:pt x="1256" y="1"/>
                  <a:pt x="1254" y="1"/>
                  <a:pt x="1251" y="1"/>
                </a:cubicBezTo>
                <a:cubicBezTo>
                  <a:pt x="1072" y="1"/>
                  <a:pt x="1084" y="370"/>
                  <a:pt x="1060" y="584"/>
                </a:cubicBezTo>
                <a:cubicBezTo>
                  <a:pt x="1001" y="989"/>
                  <a:pt x="644" y="1358"/>
                  <a:pt x="239" y="1466"/>
                </a:cubicBezTo>
                <a:cubicBezTo>
                  <a:pt x="156" y="1489"/>
                  <a:pt x="48" y="1525"/>
                  <a:pt x="25" y="1608"/>
                </a:cubicBezTo>
                <a:cubicBezTo>
                  <a:pt x="1" y="1680"/>
                  <a:pt x="48" y="1751"/>
                  <a:pt x="120" y="1787"/>
                </a:cubicBezTo>
                <a:cubicBezTo>
                  <a:pt x="179" y="1823"/>
                  <a:pt x="251" y="1835"/>
                  <a:pt x="322" y="1858"/>
                </a:cubicBezTo>
                <a:cubicBezTo>
                  <a:pt x="560" y="1930"/>
                  <a:pt x="763" y="2120"/>
                  <a:pt x="882" y="2335"/>
                </a:cubicBezTo>
                <a:cubicBezTo>
                  <a:pt x="1001" y="2561"/>
                  <a:pt x="1060" y="2811"/>
                  <a:pt x="1084" y="3073"/>
                </a:cubicBezTo>
                <a:cubicBezTo>
                  <a:pt x="1096" y="3192"/>
                  <a:pt x="1132" y="3347"/>
                  <a:pt x="1251" y="3359"/>
                </a:cubicBezTo>
                <a:cubicBezTo>
                  <a:pt x="1382" y="3347"/>
                  <a:pt x="1406" y="3192"/>
                  <a:pt x="1429" y="3073"/>
                </a:cubicBezTo>
                <a:cubicBezTo>
                  <a:pt x="1453" y="2811"/>
                  <a:pt x="1501" y="2561"/>
                  <a:pt x="1632" y="2335"/>
                </a:cubicBezTo>
                <a:cubicBezTo>
                  <a:pt x="1751" y="2120"/>
                  <a:pt x="1953" y="1930"/>
                  <a:pt x="2191" y="1858"/>
                </a:cubicBezTo>
                <a:cubicBezTo>
                  <a:pt x="2263" y="1835"/>
                  <a:pt x="2334" y="1823"/>
                  <a:pt x="2394" y="1787"/>
                </a:cubicBezTo>
                <a:cubicBezTo>
                  <a:pt x="2453" y="1751"/>
                  <a:pt x="2501" y="1680"/>
                  <a:pt x="2489" y="1608"/>
                </a:cubicBezTo>
                <a:cubicBezTo>
                  <a:pt x="2453" y="1525"/>
                  <a:pt x="2346" y="1489"/>
                  <a:pt x="2263" y="1466"/>
                </a:cubicBezTo>
                <a:cubicBezTo>
                  <a:pt x="1870" y="1358"/>
                  <a:pt x="1525" y="989"/>
                  <a:pt x="1477" y="584"/>
                </a:cubicBezTo>
                <a:cubicBezTo>
                  <a:pt x="1442" y="373"/>
                  <a:pt x="1430"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0"/>
          <p:cNvSpPr/>
          <p:nvPr/>
        </p:nvSpPr>
        <p:spPr>
          <a:xfrm>
            <a:off x="5728821" y="489650"/>
            <a:ext cx="186041" cy="206412"/>
          </a:xfrm>
          <a:custGeom>
            <a:rect b="b" l="l" r="r" t="t"/>
            <a:pathLst>
              <a:path extrusionOk="0" h="4823" w="4347">
                <a:moveTo>
                  <a:pt x="2177" y="1"/>
                </a:moveTo>
                <a:cubicBezTo>
                  <a:pt x="2174" y="1"/>
                  <a:pt x="2171" y="1"/>
                  <a:pt x="2168" y="1"/>
                </a:cubicBezTo>
                <a:cubicBezTo>
                  <a:pt x="1858" y="1"/>
                  <a:pt x="1882" y="537"/>
                  <a:pt x="1822" y="834"/>
                </a:cubicBezTo>
                <a:cubicBezTo>
                  <a:pt x="1739" y="1430"/>
                  <a:pt x="1108" y="1953"/>
                  <a:pt x="417" y="2120"/>
                </a:cubicBezTo>
                <a:cubicBezTo>
                  <a:pt x="263" y="2144"/>
                  <a:pt x="72" y="2192"/>
                  <a:pt x="24" y="2311"/>
                </a:cubicBezTo>
                <a:cubicBezTo>
                  <a:pt x="1" y="2406"/>
                  <a:pt x="72" y="2513"/>
                  <a:pt x="191" y="2573"/>
                </a:cubicBezTo>
                <a:cubicBezTo>
                  <a:pt x="286" y="2620"/>
                  <a:pt x="417" y="2644"/>
                  <a:pt x="536" y="2668"/>
                </a:cubicBezTo>
                <a:cubicBezTo>
                  <a:pt x="965" y="2775"/>
                  <a:pt x="1310" y="3037"/>
                  <a:pt x="1525" y="3358"/>
                </a:cubicBezTo>
                <a:cubicBezTo>
                  <a:pt x="1739" y="3680"/>
                  <a:pt x="1822" y="4049"/>
                  <a:pt x="1882" y="4406"/>
                </a:cubicBezTo>
                <a:cubicBezTo>
                  <a:pt x="1906" y="4573"/>
                  <a:pt x="1965" y="4799"/>
                  <a:pt x="2168" y="4823"/>
                </a:cubicBezTo>
                <a:cubicBezTo>
                  <a:pt x="2394" y="4799"/>
                  <a:pt x="2441" y="4573"/>
                  <a:pt x="2465" y="4406"/>
                </a:cubicBezTo>
                <a:cubicBezTo>
                  <a:pt x="2513" y="4049"/>
                  <a:pt x="2608" y="3680"/>
                  <a:pt x="2822" y="3358"/>
                </a:cubicBezTo>
                <a:cubicBezTo>
                  <a:pt x="3037" y="3037"/>
                  <a:pt x="3382" y="2775"/>
                  <a:pt x="3811" y="2668"/>
                </a:cubicBezTo>
                <a:cubicBezTo>
                  <a:pt x="3930" y="2644"/>
                  <a:pt x="4049" y="2620"/>
                  <a:pt x="4156" y="2573"/>
                </a:cubicBezTo>
                <a:cubicBezTo>
                  <a:pt x="4275" y="2513"/>
                  <a:pt x="4346" y="2406"/>
                  <a:pt x="4323" y="2311"/>
                </a:cubicBezTo>
                <a:cubicBezTo>
                  <a:pt x="4275" y="2192"/>
                  <a:pt x="4084" y="2144"/>
                  <a:pt x="3930" y="2120"/>
                </a:cubicBezTo>
                <a:cubicBezTo>
                  <a:pt x="3239" y="1953"/>
                  <a:pt x="2644" y="1430"/>
                  <a:pt x="2560" y="834"/>
                </a:cubicBezTo>
                <a:cubicBezTo>
                  <a:pt x="2513" y="540"/>
                  <a:pt x="2478" y="1"/>
                  <a:pt x="2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0"/>
          <p:cNvSpPr/>
          <p:nvPr/>
        </p:nvSpPr>
        <p:spPr>
          <a:xfrm>
            <a:off x="3141608" y="3465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0"/>
          <p:cNvSpPr/>
          <p:nvPr/>
        </p:nvSpPr>
        <p:spPr>
          <a:xfrm>
            <a:off x="3639719" y="17572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0"/>
          <p:cNvSpPr/>
          <p:nvPr/>
        </p:nvSpPr>
        <p:spPr>
          <a:xfrm>
            <a:off x="3282788" y="1436675"/>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 name="Google Shape;1309;p70"/>
          <p:cNvGrpSpPr/>
          <p:nvPr/>
        </p:nvGrpSpPr>
        <p:grpSpPr>
          <a:xfrm>
            <a:off x="6390950" y="3248049"/>
            <a:ext cx="3342899" cy="2216201"/>
            <a:chOff x="6390950" y="3248049"/>
            <a:chExt cx="3342899" cy="2216201"/>
          </a:xfrm>
        </p:grpSpPr>
        <p:pic>
          <p:nvPicPr>
            <p:cNvPr id="1310" name="Google Shape;1310;p70"/>
            <p:cNvPicPr preferRelativeResize="0"/>
            <p:nvPr/>
          </p:nvPicPr>
          <p:blipFill>
            <a:blip r:embed="rId4">
              <a:alphaModFix/>
            </a:blip>
            <a:stretch>
              <a:fillRect/>
            </a:stretch>
          </p:blipFill>
          <p:spPr>
            <a:xfrm rot="1030410">
              <a:off x="6895196" y="3616125"/>
              <a:ext cx="2684583" cy="1267649"/>
            </a:xfrm>
            <a:prstGeom prst="rect">
              <a:avLst/>
            </a:prstGeom>
            <a:noFill/>
            <a:ln>
              <a:noFill/>
            </a:ln>
          </p:spPr>
        </p:pic>
        <p:pic>
          <p:nvPicPr>
            <p:cNvPr id="1311" name="Google Shape;1311;p70"/>
            <p:cNvPicPr preferRelativeResize="0"/>
            <p:nvPr/>
          </p:nvPicPr>
          <p:blipFill>
            <a:blip r:embed="rId5">
              <a:alphaModFix/>
            </a:blip>
            <a:stretch>
              <a:fillRect/>
            </a:stretch>
          </p:blipFill>
          <p:spPr>
            <a:xfrm>
              <a:off x="8423999" y="4573225"/>
              <a:ext cx="1309850" cy="891025"/>
            </a:xfrm>
            <a:prstGeom prst="rect">
              <a:avLst/>
            </a:prstGeom>
            <a:noFill/>
            <a:ln>
              <a:noFill/>
            </a:ln>
          </p:spPr>
        </p:pic>
        <p:pic>
          <p:nvPicPr>
            <p:cNvPr id="1312" name="Google Shape;1312;p70"/>
            <p:cNvPicPr preferRelativeResize="0"/>
            <p:nvPr/>
          </p:nvPicPr>
          <p:blipFill>
            <a:blip r:embed="rId6">
              <a:alphaModFix/>
            </a:blip>
            <a:stretch>
              <a:fillRect/>
            </a:stretch>
          </p:blipFill>
          <p:spPr>
            <a:xfrm flipH="1">
              <a:off x="6390950" y="4224550"/>
              <a:ext cx="1597778" cy="85313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300"/>
                                        </p:tgtEl>
                                        <p:attrNameLst>
                                          <p:attrName>style.visibility</p:attrName>
                                        </p:attrNameLst>
                                      </p:cBhvr>
                                      <p:to>
                                        <p:strVal val="visible"/>
                                      </p:to>
                                    </p:set>
                                    <p:anim calcmode="lin" valueType="num">
                                      <p:cBhvr additive="base">
                                        <p:cTn dur="1000"/>
                                        <p:tgtEl>
                                          <p:spTgt spid="130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301"/>
                                        </p:tgtEl>
                                        <p:attrNameLst>
                                          <p:attrName>style.visibility</p:attrName>
                                        </p:attrNameLst>
                                      </p:cBhvr>
                                      <p:to>
                                        <p:strVal val="visible"/>
                                      </p:to>
                                    </p:set>
                                    <p:anim calcmode="lin" valueType="num">
                                      <p:cBhvr additive="base">
                                        <p:cTn dur="1000"/>
                                        <p:tgtEl>
                                          <p:spTgt spid="130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302"/>
                                        </p:tgtEl>
                                        <p:attrNameLst>
                                          <p:attrName>style.visibility</p:attrName>
                                        </p:attrNameLst>
                                      </p:cBhvr>
                                      <p:to>
                                        <p:strVal val="visible"/>
                                      </p:to>
                                    </p:set>
                                    <p:anim calcmode="lin" valueType="num">
                                      <p:cBhvr additive="base">
                                        <p:cTn dur="1000"/>
                                        <p:tgtEl>
                                          <p:spTgt spid="1302"/>
                                        </p:tgtEl>
                                        <p:attrNameLst>
                                          <p:attrName>ppt_x</p:attrName>
                                        </p:attrNameLst>
                                      </p:cBhvr>
                                      <p:tavLst>
                                        <p:tav fmla="" tm="0">
                                          <p:val>
                                            <p:strVal val="#ppt_x+1"/>
                                          </p:val>
                                        </p:tav>
                                        <p:tav fmla="" tm="100000">
                                          <p:val>
                                            <p:strVal val="#ppt_x"/>
                                          </p:val>
                                        </p:tav>
                                      </p:tavLst>
                                    </p:anim>
                                  </p:childTnLst>
                                </p:cTn>
                              </p:par>
                              <p:par>
                                <p:cTn fill="hold" nodeType="withEffect" presetClass="entr" presetID="10" presetSubtype="0">
                                  <p:stCondLst>
                                    <p:cond delay="0"/>
                                  </p:stCondLst>
                                  <p:childTnLst>
                                    <p:set>
                                      <p:cBhvr>
                                        <p:cTn dur="1" fill="hold">
                                          <p:stCondLst>
                                            <p:cond delay="0"/>
                                          </p:stCondLst>
                                        </p:cTn>
                                        <p:tgtEl>
                                          <p:spTgt spid="1303"/>
                                        </p:tgtEl>
                                        <p:attrNameLst>
                                          <p:attrName>style.visibility</p:attrName>
                                        </p:attrNameLst>
                                      </p:cBhvr>
                                      <p:to>
                                        <p:strVal val="visible"/>
                                      </p:to>
                                    </p:set>
                                    <p:animEffect filter="fade" transition="in">
                                      <p:cBhvr>
                                        <p:cTn dur="1000"/>
                                        <p:tgtEl>
                                          <p:spTgt spid="13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09"/>
                                        </p:tgtEl>
                                        <p:attrNameLst>
                                          <p:attrName>style.visibility</p:attrName>
                                        </p:attrNameLst>
                                      </p:cBhvr>
                                      <p:to>
                                        <p:strVal val="visible"/>
                                      </p:to>
                                    </p:set>
                                    <p:anim calcmode="lin" valueType="num">
                                      <p:cBhvr additive="base">
                                        <p:cTn dur="1000"/>
                                        <p:tgtEl>
                                          <p:spTgt spid="1309"/>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6" name="Shape 1316"/>
        <p:cNvGrpSpPr/>
        <p:nvPr/>
      </p:nvGrpSpPr>
      <p:grpSpPr>
        <a:xfrm>
          <a:off x="0" y="0"/>
          <a:ext cx="0" cy="0"/>
          <a:chOff x="0" y="0"/>
          <a:chExt cx="0" cy="0"/>
        </a:xfrm>
      </p:grpSpPr>
      <p:pic>
        <p:nvPicPr>
          <p:cNvPr id="1317" name="Google Shape;1317;p71"/>
          <p:cNvPicPr preferRelativeResize="0"/>
          <p:nvPr/>
        </p:nvPicPr>
        <p:blipFill rotWithShape="1">
          <a:blip r:embed="rId3">
            <a:alphaModFix/>
          </a:blip>
          <a:srcRect b="16947" l="0" r="0" t="18735"/>
          <a:stretch/>
        </p:blipFill>
        <p:spPr>
          <a:xfrm>
            <a:off x="624675" y="837725"/>
            <a:ext cx="3851999" cy="3468052"/>
          </a:xfrm>
          <a:prstGeom prst="rect">
            <a:avLst/>
          </a:prstGeom>
          <a:noFill/>
          <a:ln>
            <a:noFill/>
          </a:ln>
        </p:spPr>
      </p:pic>
      <p:sp>
        <p:nvSpPr>
          <p:cNvPr id="1318" name="Google Shape;1318;p71"/>
          <p:cNvSpPr txBox="1"/>
          <p:nvPr>
            <p:ph type="title"/>
          </p:nvPr>
        </p:nvSpPr>
        <p:spPr>
          <a:xfrm>
            <a:off x="5039921" y="1175437"/>
            <a:ext cx="2939100" cy="180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0" lang="en"/>
              <a:t>A PICTURE ALWAYS REINFORCES THE</a:t>
            </a:r>
            <a:r>
              <a:rPr lang="en"/>
              <a:t> </a:t>
            </a:r>
            <a:r>
              <a:rPr lang="en">
                <a:solidFill>
                  <a:schemeClr val="dk2"/>
                </a:solidFill>
              </a:rPr>
              <a:t>C</a:t>
            </a:r>
            <a:r>
              <a:rPr lang="en">
                <a:solidFill>
                  <a:schemeClr val="lt2"/>
                </a:solidFill>
              </a:rPr>
              <a:t>O</a:t>
            </a:r>
            <a:r>
              <a:rPr lang="en">
                <a:solidFill>
                  <a:schemeClr val="accent1"/>
                </a:solidFill>
              </a:rPr>
              <a:t>N</a:t>
            </a:r>
            <a:r>
              <a:rPr lang="en">
                <a:solidFill>
                  <a:schemeClr val="accent4"/>
                </a:solidFill>
              </a:rPr>
              <a:t>C</a:t>
            </a:r>
            <a:r>
              <a:rPr lang="en">
                <a:solidFill>
                  <a:schemeClr val="accent2"/>
                </a:solidFill>
              </a:rPr>
              <a:t>E</a:t>
            </a:r>
            <a:r>
              <a:rPr lang="en">
                <a:solidFill>
                  <a:schemeClr val="accent3"/>
                </a:solidFill>
              </a:rPr>
              <a:t>P</a:t>
            </a:r>
            <a:r>
              <a:rPr lang="en"/>
              <a:t>T</a:t>
            </a:r>
            <a:endParaRPr/>
          </a:p>
        </p:txBody>
      </p:sp>
      <p:sp>
        <p:nvSpPr>
          <p:cNvPr id="1319" name="Google Shape;1319;p71"/>
          <p:cNvSpPr txBox="1"/>
          <p:nvPr>
            <p:ph idx="1" type="subTitle"/>
          </p:nvPr>
        </p:nvSpPr>
        <p:spPr>
          <a:xfrm>
            <a:off x="5039921" y="3077063"/>
            <a:ext cx="2873700" cy="891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Images reveal large amounts of data, so remember: use an image instead of a long text</a:t>
            </a:r>
            <a:endParaRPr/>
          </a:p>
        </p:txBody>
      </p:sp>
      <p:pic>
        <p:nvPicPr>
          <p:cNvPr id="1320" name="Google Shape;1320;p71"/>
          <p:cNvPicPr preferRelativeResize="0"/>
          <p:nvPr/>
        </p:nvPicPr>
        <p:blipFill>
          <a:blip r:embed="rId4">
            <a:alphaModFix/>
          </a:blip>
          <a:stretch>
            <a:fillRect/>
          </a:stretch>
        </p:blipFill>
        <p:spPr>
          <a:xfrm rot="5400000">
            <a:off x="-2712" y="2722382"/>
            <a:ext cx="2423823" cy="2418413"/>
          </a:xfrm>
          <a:prstGeom prst="rect">
            <a:avLst/>
          </a:prstGeom>
          <a:noFill/>
          <a:ln>
            <a:noFill/>
          </a:ln>
        </p:spPr>
      </p:pic>
      <p:pic>
        <p:nvPicPr>
          <p:cNvPr id="1321" name="Google Shape;1321;p71"/>
          <p:cNvPicPr preferRelativeResize="0"/>
          <p:nvPr/>
        </p:nvPicPr>
        <p:blipFill>
          <a:blip r:embed="rId5">
            <a:alphaModFix/>
          </a:blip>
          <a:stretch>
            <a:fillRect/>
          </a:stretch>
        </p:blipFill>
        <p:spPr>
          <a:xfrm>
            <a:off x="-277300" y="540000"/>
            <a:ext cx="1345050" cy="9150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18"/>
                                        </p:tgtEl>
                                        <p:attrNameLst>
                                          <p:attrName>style.visibility</p:attrName>
                                        </p:attrNameLst>
                                      </p:cBhvr>
                                      <p:to>
                                        <p:strVal val="visible"/>
                                      </p:to>
                                    </p:set>
                                    <p:anim calcmode="lin" valueType="num">
                                      <p:cBhvr additive="base">
                                        <p:cTn dur="1000"/>
                                        <p:tgtEl>
                                          <p:spTgt spid="131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19"/>
                                        </p:tgtEl>
                                        <p:attrNameLst>
                                          <p:attrName>style.visibility</p:attrName>
                                        </p:attrNameLst>
                                      </p:cBhvr>
                                      <p:to>
                                        <p:strVal val="visible"/>
                                      </p:to>
                                    </p:set>
                                    <p:anim calcmode="lin" valueType="num">
                                      <p:cBhvr additive="base">
                                        <p:cTn dur="1000"/>
                                        <p:tgtEl>
                                          <p:spTgt spid="131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20"/>
                                        </p:tgtEl>
                                        <p:attrNameLst>
                                          <p:attrName>style.visibility</p:attrName>
                                        </p:attrNameLst>
                                      </p:cBhvr>
                                      <p:to>
                                        <p:strVal val="visible"/>
                                      </p:to>
                                    </p:set>
                                    <p:anim calcmode="lin" valueType="num">
                                      <p:cBhvr additive="base">
                                        <p:cTn dur="1000"/>
                                        <p:tgtEl>
                                          <p:spTgt spid="1320"/>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1">
                                  <p:stCondLst>
                                    <p:cond delay="0"/>
                                  </p:stCondLst>
                                  <p:childTnLst>
                                    <p:set>
                                      <p:cBhvr>
                                        <p:cTn dur="1" fill="hold">
                                          <p:stCondLst>
                                            <p:cond delay="0"/>
                                          </p:stCondLst>
                                        </p:cTn>
                                        <p:tgtEl>
                                          <p:spTgt spid="1317"/>
                                        </p:tgtEl>
                                        <p:attrNameLst>
                                          <p:attrName>style.visibility</p:attrName>
                                        </p:attrNameLst>
                                      </p:cBhvr>
                                      <p:to>
                                        <p:strVal val="visible"/>
                                      </p:to>
                                    </p:set>
                                    <p:anim calcmode="lin" valueType="num">
                                      <p:cBhvr additive="base">
                                        <p:cTn dur="1000"/>
                                        <p:tgtEl>
                                          <p:spTgt spid="1317"/>
                                        </p:tgtEl>
                                        <p:attrNameLst>
                                          <p:attrName>ppt_y</p:attrName>
                                        </p:attrNameLst>
                                      </p:cBhvr>
                                      <p:tavLst>
                                        <p:tav fmla="" tm="0">
                                          <p:val>
                                            <p:strVal val="#ppt_y-1"/>
                                          </p:val>
                                        </p:tav>
                                        <p:tav fmla="" tm="100000">
                                          <p:val>
                                            <p:strVal val="#ppt_y"/>
                                          </p:val>
                                        </p:tav>
                                      </p:tavLst>
                                    </p:anim>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321"/>
                                        </p:tgtEl>
                                        <p:attrNameLst>
                                          <p:attrName>style.visibility</p:attrName>
                                        </p:attrNameLst>
                                      </p:cBhvr>
                                      <p:to>
                                        <p:strVal val="visible"/>
                                      </p:to>
                                    </p:set>
                                    <p:animEffect filter="fade" transition="in">
                                      <p:cBhvr>
                                        <p:cTn dur="1000"/>
                                        <p:tgtEl>
                                          <p:spTgt spid="13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5" name="Shape 1325"/>
        <p:cNvGrpSpPr/>
        <p:nvPr/>
      </p:nvGrpSpPr>
      <p:grpSpPr>
        <a:xfrm>
          <a:off x="0" y="0"/>
          <a:ext cx="0" cy="0"/>
          <a:chOff x="0" y="0"/>
          <a:chExt cx="0" cy="0"/>
        </a:xfrm>
      </p:grpSpPr>
      <p:grpSp>
        <p:nvGrpSpPr>
          <p:cNvPr id="1326" name="Google Shape;1326;p72"/>
          <p:cNvGrpSpPr/>
          <p:nvPr/>
        </p:nvGrpSpPr>
        <p:grpSpPr>
          <a:xfrm>
            <a:off x="4943900" y="1514424"/>
            <a:ext cx="2251620" cy="1683390"/>
            <a:chOff x="4943900" y="1514424"/>
            <a:chExt cx="2251620" cy="1683390"/>
          </a:xfrm>
        </p:grpSpPr>
        <p:pic>
          <p:nvPicPr>
            <p:cNvPr id="1327" name="Google Shape;1327;p72"/>
            <p:cNvPicPr preferRelativeResize="0"/>
            <p:nvPr/>
          </p:nvPicPr>
          <p:blipFill>
            <a:blip r:embed="rId3">
              <a:alphaModFix/>
            </a:blip>
            <a:stretch>
              <a:fillRect/>
            </a:stretch>
          </p:blipFill>
          <p:spPr>
            <a:xfrm>
              <a:off x="4943900" y="1514424"/>
              <a:ext cx="818225" cy="444600"/>
            </a:xfrm>
            <a:prstGeom prst="rect">
              <a:avLst/>
            </a:prstGeom>
            <a:noFill/>
            <a:ln>
              <a:noFill/>
            </a:ln>
          </p:spPr>
        </p:pic>
        <p:pic>
          <p:nvPicPr>
            <p:cNvPr id="1328" name="Google Shape;1328;p72"/>
            <p:cNvPicPr preferRelativeResize="0"/>
            <p:nvPr/>
          </p:nvPicPr>
          <p:blipFill>
            <a:blip r:embed="rId4">
              <a:alphaModFix/>
            </a:blip>
            <a:stretch>
              <a:fillRect/>
            </a:stretch>
          </p:blipFill>
          <p:spPr>
            <a:xfrm>
              <a:off x="5085901" y="1594750"/>
              <a:ext cx="1302874" cy="695700"/>
            </a:xfrm>
            <a:prstGeom prst="rect">
              <a:avLst/>
            </a:prstGeom>
            <a:noFill/>
            <a:ln>
              <a:noFill/>
            </a:ln>
          </p:spPr>
        </p:pic>
        <p:pic>
          <p:nvPicPr>
            <p:cNvPr id="1329" name="Google Shape;1329;p72"/>
            <p:cNvPicPr preferRelativeResize="0"/>
            <p:nvPr/>
          </p:nvPicPr>
          <p:blipFill rotWithShape="1">
            <a:blip r:embed="rId5">
              <a:alphaModFix/>
            </a:blip>
            <a:srcRect b="0" l="0" r="0" t="0"/>
            <a:stretch/>
          </p:blipFill>
          <p:spPr>
            <a:xfrm>
              <a:off x="5596746" y="1609640"/>
              <a:ext cx="1598774" cy="1588174"/>
            </a:xfrm>
            <a:prstGeom prst="rect">
              <a:avLst/>
            </a:prstGeom>
            <a:noFill/>
            <a:ln>
              <a:noFill/>
            </a:ln>
          </p:spPr>
        </p:pic>
      </p:grpSp>
      <p:sp>
        <p:nvSpPr>
          <p:cNvPr id="1330" name="Google Shape;1330;p72"/>
          <p:cNvSpPr txBox="1"/>
          <p:nvPr>
            <p:ph type="title"/>
          </p:nvPr>
        </p:nvSpPr>
        <p:spPr>
          <a:xfrm>
            <a:off x="720000" y="520804"/>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DAYS WITH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1331" name="Google Shape;1331;p72"/>
          <p:cNvSpPr txBox="1"/>
          <p:nvPr>
            <p:ph idx="3" type="subTitle"/>
          </p:nvPr>
        </p:nvSpPr>
        <p:spPr>
          <a:xfrm>
            <a:off x="1409875" y="3450265"/>
            <a:ext cx="2802000" cy="444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a:t>
            </a:r>
            <a:endParaRPr/>
          </a:p>
        </p:txBody>
      </p:sp>
      <p:sp>
        <p:nvSpPr>
          <p:cNvPr id="1332" name="Google Shape;1332;p72"/>
          <p:cNvSpPr txBox="1"/>
          <p:nvPr>
            <p:ph idx="4" type="subTitle"/>
          </p:nvPr>
        </p:nvSpPr>
        <p:spPr>
          <a:xfrm>
            <a:off x="4932074" y="3450265"/>
            <a:ext cx="2802000" cy="4446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a:t>
            </a:r>
            <a:endParaRPr/>
          </a:p>
        </p:txBody>
      </p:sp>
      <p:sp>
        <p:nvSpPr>
          <p:cNvPr id="1333" name="Google Shape;1333;p72"/>
          <p:cNvSpPr txBox="1"/>
          <p:nvPr>
            <p:ph idx="1" type="subTitle"/>
          </p:nvPr>
        </p:nvSpPr>
        <p:spPr>
          <a:xfrm>
            <a:off x="1409875" y="3789684"/>
            <a:ext cx="2802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 is the closest planet to the Sun and the smallest one</a:t>
            </a:r>
            <a:endParaRPr/>
          </a:p>
        </p:txBody>
      </p:sp>
      <p:sp>
        <p:nvSpPr>
          <p:cNvPr id="1334" name="Google Shape;1334;p72"/>
          <p:cNvSpPr txBox="1"/>
          <p:nvPr>
            <p:ph idx="2" type="subTitle"/>
          </p:nvPr>
        </p:nvSpPr>
        <p:spPr>
          <a:xfrm>
            <a:off x="4932074" y="3789684"/>
            <a:ext cx="2802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 but its atmosphere is poisonous</a:t>
            </a:r>
            <a:endParaRPr/>
          </a:p>
        </p:txBody>
      </p:sp>
      <p:sp>
        <p:nvSpPr>
          <p:cNvPr id="1335" name="Google Shape;1335;p72"/>
          <p:cNvSpPr/>
          <p:nvPr/>
        </p:nvSpPr>
        <p:spPr>
          <a:xfrm>
            <a:off x="8103624" y="4327667"/>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72"/>
          <p:cNvSpPr/>
          <p:nvPr/>
        </p:nvSpPr>
        <p:spPr>
          <a:xfrm>
            <a:off x="4836309" y="189468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37" name="Google Shape;1337;p72"/>
          <p:cNvPicPr preferRelativeResize="0"/>
          <p:nvPr/>
        </p:nvPicPr>
        <p:blipFill>
          <a:blip r:embed="rId3">
            <a:alphaModFix/>
          </a:blip>
          <a:stretch>
            <a:fillRect/>
          </a:stretch>
        </p:blipFill>
        <p:spPr>
          <a:xfrm>
            <a:off x="2098625" y="1514418"/>
            <a:ext cx="1424500" cy="969069"/>
          </a:xfrm>
          <a:prstGeom prst="rect">
            <a:avLst/>
          </a:prstGeom>
          <a:noFill/>
          <a:ln>
            <a:noFill/>
          </a:ln>
        </p:spPr>
      </p:pic>
      <p:grpSp>
        <p:nvGrpSpPr>
          <p:cNvPr id="1338" name="Google Shape;1338;p72"/>
          <p:cNvGrpSpPr/>
          <p:nvPr/>
        </p:nvGrpSpPr>
        <p:grpSpPr>
          <a:xfrm>
            <a:off x="2235083" y="2528648"/>
            <a:ext cx="1151585" cy="695699"/>
            <a:chOff x="2235072" y="2528648"/>
            <a:chExt cx="1151585" cy="695699"/>
          </a:xfrm>
        </p:grpSpPr>
        <p:grpSp>
          <p:nvGrpSpPr>
            <p:cNvPr id="1339" name="Google Shape;1339;p72"/>
            <p:cNvGrpSpPr/>
            <p:nvPr/>
          </p:nvGrpSpPr>
          <p:grpSpPr>
            <a:xfrm>
              <a:off x="2235072" y="2528648"/>
              <a:ext cx="1151585" cy="572694"/>
              <a:chOff x="3745197" y="2483473"/>
              <a:chExt cx="1151585" cy="572694"/>
            </a:xfrm>
          </p:grpSpPr>
          <p:sp>
            <p:nvSpPr>
              <p:cNvPr id="1340" name="Google Shape;1340;p72"/>
              <p:cNvSpPr/>
              <p:nvPr/>
            </p:nvSpPr>
            <p:spPr>
              <a:xfrm>
                <a:off x="37451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72"/>
              <p:cNvSpPr/>
              <p:nvPr/>
            </p:nvSpPr>
            <p:spPr>
              <a:xfrm>
                <a:off x="39152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72"/>
              <p:cNvSpPr/>
              <p:nvPr/>
            </p:nvSpPr>
            <p:spPr>
              <a:xfrm>
                <a:off x="37613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72"/>
              <p:cNvSpPr/>
              <p:nvPr/>
            </p:nvSpPr>
            <p:spPr>
              <a:xfrm>
                <a:off x="41339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72"/>
              <p:cNvSpPr/>
              <p:nvPr/>
            </p:nvSpPr>
            <p:spPr>
              <a:xfrm>
                <a:off x="40546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72"/>
              <p:cNvSpPr/>
              <p:nvPr/>
            </p:nvSpPr>
            <p:spPr>
              <a:xfrm>
                <a:off x="39873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72"/>
              <p:cNvSpPr/>
              <p:nvPr/>
            </p:nvSpPr>
            <p:spPr>
              <a:xfrm>
                <a:off x="43969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72"/>
              <p:cNvSpPr/>
              <p:nvPr/>
            </p:nvSpPr>
            <p:spPr>
              <a:xfrm>
                <a:off x="45670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72"/>
              <p:cNvSpPr/>
              <p:nvPr/>
            </p:nvSpPr>
            <p:spPr>
              <a:xfrm>
                <a:off x="44131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72"/>
              <p:cNvSpPr/>
              <p:nvPr/>
            </p:nvSpPr>
            <p:spPr>
              <a:xfrm>
                <a:off x="47857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72"/>
              <p:cNvSpPr/>
              <p:nvPr/>
            </p:nvSpPr>
            <p:spPr>
              <a:xfrm>
                <a:off x="47064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72"/>
              <p:cNvSpPr/>
              <p:nvPr/>
            </p:nvSpPr>
            <p:spPr>
              <a:xfrm>
                <a:off x="46391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 name="Google Shape;1352;p72"/>
            <p:cNvSpPr/>
            <p:nvPr/>
          </p:nvSpPr>
          <p:spPr>
            <a:xfrm>
              <a:off x="2755374" y="30720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 name="Google Shape;1353;p72"/>
          <p:cNvSpPr/>
          <p:nvPr/>
        </p:nvSpPr>
        <p:spPr>
          <a:xfrm>
            <a:off x="5695603" y="2789871"/>
            <a:ext cx="131670" cy="1076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72"/>
          <p:cNvSpPr/>
          <p:nvPr/>
        </p:nvSpPr>
        <p:spPr>
          <a:xfrm>
            <a:off x="5425897" y="2547672"/>
            <a:ext cx="269693" cy="22040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72"/>
          <p:cNvSpPr/>
          <p:nvPr/>
        </p:nvSpPr>
        <p:spPr>
          <a:xfrm rot="198691">
            <a:off x="4739430" y="3876840"/>
            <a:ext cx="93175" cy="130948"/>
          </a:xfrm>
          <a:custGeom>
            <a:rect b="b" l="l" r="r" t="t"/>
            <a:pathLst>
              <a:path extrusionOk="0" h="2444" w="1739">
                <a:moveTo>
                  <a:pt x="239" y="2110"/>
                </a:moveTo>
                <a:cubicBezTo>
                  <a:pt x="239" y="2122"/>
                  <a:pt x="239" y="2122"/>
                  <a:pt x="239" y="2134"/>
                </a:cubicBezTo>
                <a:cubicBezTo>
                  <a:pt x="239" y="2134"/>
                  <a:pt x="239" y="2122"/>
                  <a:pt x="227" y="2122"/>
                </a:cubicBezTo>
                <a:cubicBezTo>
                  <a:pt x="239" y="2122"/>
                  <a:pt x="239" y="2110"/>
                  <a:pt x="239" y="2110"/>
                </a:cubicBezTo>
                <a:close/>
                <a:moveTo>
                  <a:pt x="951" y="0"/>
                </a:moveTo>
                <a:cubicBezTo>
                  <a:pt x="790" y="0"/>
                  <a:pt x="644" y="33"/>
                  <a:pt x="489" y="74"/>
                </a:cubicBezTo>
                <a:cubicBezTo>
                  <a:pt x="370" y="98"/>
                  <a:pt x="251" y="146"/>
                  <a:pt x="191" y="277"/>
                </a:cubicBezTo>
                <a:cubicBezTo>
                  <a:pt x="48" y="622"/>
                  <a:pt x="1" y="979"/>
                  <a:pt x="96" y="1348"/>
                </a:cubicBezTo>
                <a:cubicBezTo>
                  <a:pt x="108" y="1420"/>
                  <a:pt x="108" y="1479"/>
                  <a:pt x="108" y="1551"/>
                </a:cubicBezTo>
                <a:cubicBezTo>
                  <a:pt x="120" y="1682"/>
                  <a:pt x="72" y="1824"/>
                  <a:pt x="155" y="1955"/>
                </a:cubicBezTo>
                <a:cubicBezTo>
                  <a:pt x="155" y="2015"/>
                  <a:pt x="155" y="2086"/>
                  <a:pt x="155" y="2146"/>
                </a:cubicBezTo>
                <a:cubicBezTo>
                  <a:pt x="166" y="2299"/>
                  <a:pt x="248" y="2423"/>
                  <a:pt x="382" y="2423"/>
                </a:cubicBezTo>
                <a:cubicBezTo>
                  <a:pt x="393" y="2423"/>
                  <a:pt x="405" y="2422"/>
                  <a:pt x="417" y="2420"/>
                </a:cubicBezTo>
                <a:cubicBezTo>
                  <a:pt x="430" y="2419"/>
                  <a:pt x="442" y="2418"/>
                  <a:pt x="454" y="2418"/>
                </a:cubicBezTo>
                <a:cubicBezTo>
                  <a:pt x="540" y="2418"/>
                  <a:pt x="622" y="2443"/>
                  <a:pt x="707" y="2443"/>
                </a:cubicBezTo>
                <a:cubicBezTo>
                  <a:pt x="737" y="2443"/>
                  <a:pt x="767" y="2440"/>
                  <a:pt x="798" y="2432"/>
                </a:cubicBezTo>
                <a:cubicBezTo>
                  <a:pt x="825" y="2435"/>
                  <a:pt x="852" y="2436"/>
                  <a:pt x="878" y="2436"/>
                </a:cubicBezTo>
                <a:cubicBezTo>
                  <a:pt x="1048" y="2436"/>
                  <a:pt x="1203" y="2373"/>
                  <a:pt x="1358" y="2301"/>
                </a:cubicBezTo>
                <a:cubicBezTo>
                  <a:pt x="1465" y="2289"/>
                  <a:pt x="1513" y="2193"/>
                  <a:pt x="1596" y="2146"/>
                </a:cubicBezTo>
                <a:cubicBezTo>
                  <a:pt x="1739" y="2027"/>
                  <a:pt x="1739" y="2027"/>
                  <a:pt x="1632" y="1896"/>
                </a:cubicBezTo>
                <a:cubicBezTo>
                  <a:pt x="1620" y="1884"/>
                  <a:pt x="1608" y="1860"/>
                  <a:pt x="1596" y="1848"/>
                </a:cubicBezTo>
                <a:cubicBezTo>
                  <a:pt x="1513" y="1646"/>
                  <a:pt x="1465" y="1431"/>
                  <a:pt x="1346" y="1253"/>
                </a:cubicBezTo>
                <a:cubicBezTo>
                  <a:pt x="1358" y="1146"/>
                  <a:pt x="1275" y="1074"/>
                  <a:pt x="1251" y="979"/>
                </a:cubicBezTo>
                <a:cubicBezTo>
                  <a:pt x="1203" y="729"/>
                  <a:pt x="1144" y="491"/>
                  <a:pt x="1144" y="229"/>
                </a:cubicBezTo>
                <a:cubicBezTo>
                  <a:pt x="1144" y="169"/>
                  <a:pt x="1156" y="98"/>
                  <a:pt x="1108" y="50"/>
                </a:cubicBezTo>
                <a:cubicBezTo>
                  <a:pt x="1084" y="15"/>
                  <a:pt x="1060" y="3"/>
                  <a:pt x="1025" y="3"/>
                </a:cubicBezTo>
                <a:cubicBezTo>
                  <a:pt x="1000" y="1"/>
                  <a:pt x="975" y="0"/>
                  <a:pt x="9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72"/>
          <p:cNvSpPr/>
          <p:nvPr/>
        </p:nvSpPr>
        <p:spPr>
          <a:xfrm rot="684164">
            <a:off x="4300122" y="2578566"/>
            <a:ext cx="85510" cy="171609"/>
          </a:xfrm>
          <a:custGeom>
            <a:rect b="b" l="l" r="r" t="t"/>
            <a:pathLst>
              <a:path extrusionOk="0" h="3203" w="1596">
                <a:moveTo>
                  <a:pt x="564" y="1"/>
                </a:moveTo>
                <a:cubicBezTo>
                  <a:pt x="535" y="1"/>
                  <a:pt x="510" y="20"/>
                  <a:pt x="500" y="39"/>
                </a:cubicBezTo>
                <a:cubicBezTo>
                  <a:pt x="464" y="182"/>
                  <a:pt x="357" y="301"/>
                  <a:pt x="333" y="444"/>
                </a:cubicBezTo>
                <a:cubicBezTo>
                  <a:pt x="250" y="587"/>
                  <a:pt x="214" y="730"/>
                  <a:pt x="191" y="885"/>
                </a:cubicBezTo>
                <a:cubicBezTo>
                  <a:pt x="107" y="956"/>
                  <a:pt x="155" y="1052"/>
                  <a:pt x="143" y="1135"/>
                </a:cubicBezTo>
                <a:cubicBezTo>
                  <a:pt x="12" y="1504"/>
                  <a:pt x="0" y="1873"/>
                  <a:pt x="119" y="2230"/>
                </a:cubicBezTo>
                <a:cubicBezTo>
                  <a:pt x="167" y="2385"/>
                  <a:pt x="155" y="2564"/>
                  <a:pt x="286" y="2683"/>
                </a:cubicBezTo>
                <a:cubicBezTo>
                  <a:pt x="286" y="2695"/>
                  <a:pt x="286" y="2718"/>
                  <a:pt x="298" y="2730"/>
                </a:cubicBezTo>
                <a:cubicBezTo>
                  <a:pt x="286" y="2778"/>
                  <a:pt x="298" y="2814"/>
                  <a:pt x="345" y="2826"/>
                </a:cubicBezTo>
                <a:cubicBezTo>
                  <a:pt x="357" y="2849"/>
                  <a:pt x="369" y="2861"/>
                  <a:pt x="393" y="2885"/>
                </a:cubicBezTo>
                <a:cubicBezTo>
                  <a:pt x="417" y="2921"/>
                  <a:pt x="429" y="2968"/>
                  <a:pt x="452" y="3004"/>
                </a:cubicBezTo>
                <a:cubicBezTo>
                  <a:pt x="545" y="3139"/>
                  <a:pt x="632" y="3202"/>
                  <a:pt x="755" y="3202"/>
                </a:cubicBezTo>
                <a:cubicBezTo>
                  <a:pt x="806" y="3202"/>
                  <a:pt x="863" y="3192"/>
                  <a:pt x="929" y="3171"/>
                </a:cubicBezTo>
                <a:cubicBezTo>
                  <a:pt x="988" y="3159"/>
                  <a:pt x="1048" y="3135"/>
                  <a:pt x="1084" y="3076"/>
                </a:cubicBezTo>
                <a:cubicBezTo>
                  <a:pt x="1191" y="3040"/>
                  <a:pt x="1286" y="2992"/>
                  <a:pt x="1310" y="2849"/>
                </a:cubicBezTo>
                <a:cubicBezTo>
                  <a:pt x="1310" y="2814"/>
                  <a:pt x="1357" y="2778"/>
                  <a:pt x="1381" y="2742"/>
                </a:cubicBezTo>
                <a:cubicBezTo>
                  <a:pt x="1476" y="2623"/>
                  <a:pt x="1524" y="2480"/>
                  <a:pt x="1536" y="2337"/>
                </a:cubicBezTo>
                <a:cubicBezTo>
                  <a:pt x="1572" y="2147"/>
                  <a:pt x="1595" y="1956"/>
                  <a:pt x="1488" y="1778"/>
                </a:cubicBezTo>
                <a:cubicBezTo>
                  <a:pt x="1465" y="1659"/>
                  <a:pt x="1393" y="1575"/>
                  <a:pt x="1310" y="1492"/>
                </a:cubicBezTo>
                <a:cubicBezTo>
                  <a:pt x="1203" y="1397"/>
                  <a:pt x="1107" y="1290"/>
                  <a:pt x="1000" y="1182"/>
                </a:cubicBezTo>
                <a:cubicBezTo>
                  <a:pt x="833" y="1040"/>
                  <a:pt x="714" y="861"/>
                  <a:pt x="643" y="647"/>
                </a:cubicBezTo>
                <a:cubicBezTo>
                  <a:pt x="631" y="528"/>
                  <a:pt x="631" y="409"/>
                  <a:pt x="631" y="301"/>
                </a:cubicBezTo>
                <a:cubicBezTo>
                  <a:pt x="631" y="218"/>
                  <a:pt x="631" y="135"/>
                  <a:pt x="631" y="63"/>
                </a:cubicBezTo>
                <a:cubicBezTo>
                  <a:pt x="631" y="39"/>
                  <a:pt x="595" y="16"/>
                  <a:pt x="583" y="4"/>
                </a:cubicBezTo>
                <a:cubicBezTo>
                  <a:pt x="577" y="2"/>
                  <a:pt x="570" y="1"/>
                  <a:pt x="5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72"/>
          <p:cNvSpPr/>
          <p:nvPr/>
        </p:nvSpPr>
        <p:spPr>
          <a:xfrm rot="1746969">
            <a:off x="3724371" y="1529285"/>
            <a:ext cx="97672" cy="140963"/>
          </a:xfrm>
          <a:custGeom>
            <a:rect b="b" l="l" r="r" t="t"/>
            <a:pathLst>
              <a:path extrusionOk="0" h="2631" w="1823">
                <a:moveTo>
                  <a:pt x="252" y="0"/>
                </a:moveTo>
                <a:cubicBezTo>
                  <a:pt x="229" y="0"/>
                  <a:pt x="209" y="12"/>
                  <a:pt x="203" y="38"/>
                </a:cubicBezTo>
                <a:cubicBezTo>
                  <a:pt x="155" y="145"/>
                  <a:pt x="60" y="252"/>
                  <a:pt x="72" y="395"/>
                </a:cubicBezTo>
                <a:cubicBezTo>
                  <a:pt x="13" y="478"/>
                  <a:pt x="1" y="573"/>
                  <a:pt x="72" y="657"/>
                </a:cubicBezTo>
                <a:cubicBezTo>
                  <a:pt x="72" y="716"/>
                  <a:pt x="72" y="776"/>
                  <a:pt x="72" y="847"/>
                </a:cubicBezTo>
                <a:cubicBezTo>
                  <a:pt x="60" y="859"/>
                  <a:pt x="36" y="883"/>
                  <a:pt x="36" y="907"/>
                </a:cubicBezTo>
                <a:cubicBezTo>
                  <a:pt x="1" y="1216"/>
                  <a:pt x="72" y="1502"/>
                  <a:pt x="274" y="1740"/>
                </a:cubicBezTo>
                <a:cubicBezTo>
                  <a:pt x="286" y="1788"/>
                  <a:pt x="322" y="1824"/>
                  <a:pt x="370" y="1847"/>
                </a:cubicBezTo>
                <a:cubicBezTo>
                  <a:pt x="370" y="1835"/>
                  <a:pt x="382" y="1824"/>
                  <a:pt x="394" y="1824"/>
                </a:cubicBezTo>
                <a:cubicBezTo>
                  <a:pt x="382" y="1835"/>
                  <a:pt x="370" y="1835"/>
                  <a:pt x="370" y="1847"/>
                </a:cubicBezTo>
                <a:cubicBezTo>
                  <a:pt x="548" y="2062"/>
                  <a:pt x="751" y="2264"/>
                  <a:pt x="965" y="2443"/>
                </a:cubicBezTo>
                <a:cubicBezTo>
                  <a:pt x="1013" y="2490"/>
                  <a:pt x="1048" y="2538"/>
                  <a:pt x="1096" y="2586"/>
                </a:cubicBezTo>
                <a:cubicBezTo>
                  <a:pt x="1126" y="2615"/>
                  <a:pt x="1159" y="2630"/>
                  <a:pt x="1191" y="2630"/>
                </a:cubicBezTo>
                <a:cubicBezTo>
                  <a:pt x="1224" y="2630"/>
                  <a:pt x="1257" y="2615"/>
                  <a:pt x="1287" y="2586"/>
                </a:cubicBezTo>
                <a:cubicBezTo>
                  <a:pt x="1322" y="2562"/>
                  <a:pt x="1346" y="2526"/>
                  <a:pt x="1370" y="2490"/>
                </a:cubicBezTo>
                <a:cubicBezTo>
                  <a:pt x="1429" y="2431"/>
                  <a:pt x="1429" y="2312"/>
                  <a:pt x="1537" y="2264"/>
                </a:cubicBezTo>
                <a:cubicBezTo>
                  <a:pt x="1560" y="2252"/>
                  <a:pt x="1584" y="2216"/>
                  <a:pt x="1584" y="2181"/>
                </a:cubicBezTo>
                <a:cubicBezTo>
                  <a:pt x="1644" y="1919"/>
                  <a:pt x="1822" y="1669"/>
                  <a:pt x="1727" y="1371"/>
                </a:cubicBezTo>
                <a:cubicBezTo>
                  <a:pt x="1787" y="1240"/>
                  <a:pt x="1691" y="1193"/>
                  <a:pt x="1608" y="1145"/>
                </a:cubicBezTo>
                <a:cubicBezTo>
                  <a:pt x="1429" y="1050"/>
                  <a:pt x="1239" y="954"/>
                  <a:pt x="1060" y="859"/>
                </a:cubicBezTo>
                <a:lnTo>
                  <a:pt x="667" y="609"/>
                </a:lnTo>
                <a:cubicBezTo>
                  <a:pt x="596" y="597"/>
                  <a:pt x="548" y="561"/>
                  <a:pt x="513" y="502"/>
                </a:cubicBezTo>
                <a:cubicBezTo>
                  <a:pt x="477" y="395"/>
                  <a:pt x="417" y="288"/>
                  <a:pt x="382" y="180"/>
                </a:cubicBezTo>
                <a:cubicBezTo>
                  <a:pt x="358" y="133"/>
                  <a:pt x="334" y="73"/>
                  <a:pt x="310" y="26"/>
                </a:cubicBezTo>
                <a:cubicBezTo>
                  <a:pt x="294" y="9"/>
                  <a:pt x="272" y="0"/>
                  <a:pt x="2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330"/>
                                        </p:tgtEl>
                                        <p:attrNameLst>
                                          <p:attrName>style.visibility</p:attrName>
                                        </p:attrNameLst>
                                      </p:cBhvr>
                                      <p:to>
                                        <p:strVal val="visible"/>
                                      </p:to>
                                    </p:set>
                                    <p:anim calcmode="lin" valueType="num">
                                      <p:cBhvr additive="base">
                                        <p:cTn dur="1000"/>
                                        <p:tgtEl>
                                          <p:spTgt spid="133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8">
                                  <p:stCondLst>
                                    <p:cond delay="0"/>
                                  </p:stCondLst>
                                  <p:childTnLst>
                                    <p:set>
                                      <p:cBhvr>
                                        <p:cTn dur="1" fill="hold">
                                          <p:stCondLst>
                                            <p:cond delay="0"/>
                                          </p:stCondLst>
                                        </p:cTn>
                                        <p:tgtEl>
                                          <p:spTgt spid="1337"/>
                                        </p:tgtEl>
                                        <p:attrNameLst>
                                          <p:attrName>style.visibility</p:attrName>
                                        </p:attrNameLst>
                                      </p:cBhvr>
                                      <p:to>
                                        <p:strVal val="visible"/>
                                      </p:to>
                                    </p:set>
                                    <p:anim calcmode="lin" valueType="num">
                                      <p:cBhvr additive="base">
                                        <p:cTn dur="1000"/>
                                        <p:tgtEl>
                                          <p:spTgt spid="1337"/>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338"/>
                                        </p:tgtEl>
                                        <p:attrNameLst>
                                          <p:attrName>style.visibility</p:attrName>
                                        </p:attrNameLst>
                                      </p:cBhvr>
                                      <p:to>
                                        <p:strVal val="visible"/>
                                      </p:to>
                                    </p:set>
                                    <p:animEffect filter="fade" transition="in">
                                      <p:cBhvr>
                                        <p:cTn dur="1000"/>
                                        <p:tgtEl>
                                          <p:spTgt spid="1338"/>
                                        </p:tgtEl>
                                      </p:cBhvr>
                                    </p:animEffect>
                                  </p:childTnLst>
                                </p:cTn>
                              </p:par>
                            </p:childTnLst>
                          </p:cTn>
                        </p:par>
                        <p:par>
                          <p:cTn fill="hold">
                            <p:stCondLst>
                              <p:cond delay="2000"/>
                            </p:stCondLst>
                            <p:childTnLst>
                              <p:par>
                                <p:cTn fill="hold" nodeType="afterEffect" presetClass="entr" presetID="2" presetSubtype="8">
                                  <p:stCondLst>
                                    <p:cond delay="0"/>
                                  </p:stCondLst>
                                  <p:childTnLst>
                                    <p:set>
                                      <p:cBhvr>
                                        <p:cTn dur="1" fill="hold">
                                          <p:stCondLst>
                                            <p:cond delay="0"/>
                                          </p:stCondLst>
                                        </p:cTn>
                                        <p:tgtEl>
                                          <p:spTgt spid="1331"/>
                                        </p:tgtEl>
                                        <p:attrNameLst>
                                          <p:attrName>style.visibility</p:attrName>
                                        </p:attrNameLst>
                                      </p:cBhvr>
                                      <p:to>
                                        <p:strVal val="visible"/>
                                      </p:to>
                                    </p:set>
                                    <p:anim calcmode="lin" valueType="num">
                                      <p:cBhvr additive="base">
                                        <p:cTn dur="1000"/>
                                        <p:tgtEl>
                                          <p:spTgt spid="133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333"/>
                                        </p:tgtEl>
                                        <p:attrNameLst>
                                          <p:attrName>style.visibility</p:attrName>
                                        </p:attrNameLst>
                                      </p:cBhvr>
                                      <p:to>
                                        <p:strVal val="visible"/>
                                      </p:to>
                                    </p:set>
                                    <p:anim calcmode="lin" valueType="num">
                                      <p:cBhvr additive="base">
                                        <p:cTn dur="1000"/>
                                        <p:tgtEl>
                                          <p:spTgt spid="133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326"/>
                                        </p:tgtEl>
                                        <p:attrNameLst>
                                          <p:attrName>style.visibility</p:attrName>
                                        </p:attrNameLst>
                                      </p:cBhvr>
                                      <p:to>
                                        <p:strVal val="visible"/>
                                      </p:to>
                                    </p:set>
                                    <p:anim calcmode="lin" valueType="num">
                                      <p:cBhvr additive="base">
                                        <p:cTn dur="1000"/>
                                        <p:tgtEl>
                                          <p:spTgt spid="132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353"/>
                                        </p:tgtEl>
                                        <p:attrNameLst>
                                          <p:attrName>style.visibility</p:attrName>
                                        </p:attrNameLst>
                                      </p:cBhvr>
                                      <p:to>
                                        <p:strVal val="visible"/>
                                      </p:to>
                                    </p:set>
                                    <p:animEffect filter="fade" transition="in">
                                      <p:cBhvr>
                                        <p:cTn dur="1000"/>
                                        <p:tgtEl>
                                          <p:spTgt spid="1353"/>
                                        </p:tgtEl>
                                      </p:cBhvr>
                                    </p:animEffect>
                                  </p:childTnLst>
                                </p:cTn>
                              </p:par>
                              <p:par>
                                <p:cTn fill="hold" nodeType="withEffect" presetClass="entr" presetID="10" presetSubtype="0">
                                  <p:stCondLst>
                                    <p:cond delay="0"/>
                                  </p:stCondLst>
                                  <p:childTnLst>
                                    <p:set>
                                      <p:cBhvr>
                                        <p:cTn dur="1" fill="hold">
                                          <p:stCondLst>
                                            <p:cond delay="0"/>
                                          </p:stCondLst>
                                        </p:cTn>
                                        <p:tgtEl>
                                          <p:spTgt spid="1354"/>
                                        </p:tgtEl>
                                        <p:attrNameLst>
                                          <p:attrName>style.visibility</p:attrName>
                                        </p:attrNameLst>
                                      </p:cBhvr>
                                      <p:to>
                                        <p:strVal val="visible"/>
                                      </p:to>
                                    </p:set>
                                    <p:animEffect filter="fade" transition="in">
                                      <p:cBhvr>
                                        <p:cTn dur="1000"/>
                                        <p:tgtEl>
                                          <p:spTgt spid="135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32"/>
                                        </p:tgtEl>
                                        <p:attrNameLst>
                                          <p:attrName>style.visibility</p:attrName>
                                        </p:attrNameLst>
                                      </p:cBhvr>
                                      <p:to>
                                        <p:strVal val="visible"/>
                                      </p:to>
                                    </p:set>
                                    <p:anim calcmode="lin" valueType="num">
                                      <p:cBhvr additive="base">
                                        <p:cTn dur="1000"/>
                                        <p:tgtEl>
                                          <p:spTgt spid="133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34"/>
                                        </p:tgtEl>
                                        <p:attrNameLst>
                                          <p:attrName>style.visibility</p:attrName>
                                        </p:attrNameLst>
                                      </p:cBhvr>
                                      <p:to>
                                        <p:strVal val="visible"/>
                                      </p:to>
                                    </p:set>
                                    <p:anim calcmode="lin" valueType="num">
                                      <p:cBhvr additive="base">
                                        <p:cTn dur="1000"/>
                                        <p:tgtEl>
                                          <p:spTgt spid="1334"/>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0"/>
                                  </p:stCondLst>
                                  <p:childTnLst>
                                    <p:set>
                                      <p:cBhvr>
                                        <p:cTn dur="1" fill="hold">
                                          <p:stCondLst>
                                            <p:cond delay="0"/>
                                          </p:stCondLst>
                                        </p:cTn>
                                        <p:tgtEl>
                                          <p:spTgt spid="1335"/>
                                        </p:tgtEl>
                                        <p:attrNameLst>
                                          <p:attrName>style.visibility</p:attrName>
                                        </p:attrNameLst>
                                      </p:cBhvr>
                                      <p:to>
                                        <p:strVal val="visible"/>
                                      </p:to>
                                    </p:set>
                                    <p:animEffect filter="fade" transition="in">
                                      <p:cBhvr>
                                        <p:cTn dur="1000"/>
                                        <p:tgtEl>
                                          <p:spTgt spid="133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1" name="Shape 1361"/>
        <p:cNvGrpSpPr/>
        <p:nvPr/>
      </p:nvGrpSpPr>
      <p:grpSpPr>
        <a:xfrm>
          <a:off x="0" y="0"/>
          <a:ext cx="0" cy="0"/>
          <a:chOff x="0" y="0"/>
          <a:chExt cx="0" cy="0"/>
        </a:xfrm>
      </p:grpSpPr>
      <p:pic>
        <p:nvPicPr>
          <p:cNvPr id="1362" name="Google Shape;1362;p73"/>
          <p:cNvPicPr preferRelativeResize="0"/>
          <p:nvPr/>
        </p:nvPicPr>
        <p:blipFill rotWithShape="1">
          <a:blip r:embed="rId3">
            <a:alphaModFix/>
          </a:blip>
          <a:srcRect b="0" l="43684" r="3067" t="0"/>
          <a:stretch/>
        </p:blipFill>
        <p:spPr>
          <a:xfrm>
            <a:off x="411900" y="1305238"/>
            <a:ext cx="2604052" cy="2751025"/>
          </a:xfrm>
          <a:prstGeom prst="rect">
            <a:avLst/>
          </a:prstGeom>
          <a:noFill/>
          <a:ln>
            <a:noFill/>
          </a:ln>
        </p:spPr>
      </p:pic>
      <p:sp>
        <p:nvSpPr>
          <p:cNvPr id="1363" name="Google Shape;1363;p73"/>
          <p:cNvSpPr txBox="1"/>
          <p:nvPr>
            <p:ph idx="8" type="title"/>
          </p:nvPr>
        </p:nvSpPr>
        <p:spPr>
          <a:xfrm>
            <a:off x="720000" y="522496"/>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DAYS WITH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sp>
        <p:nvSpPr>
          <p:cNvPr id="1364" name="Google Shape;1364;p73"/>
          <p:cNvSpPr txBox="1"/>
          <p:nvPr>
            <p:ph idx="1" type="subTitle"/>
          </p:nvPr>
        </p:nvSpPr>
        <p:spPr>
          <a:xfrm>
            <a:off x="3671999" y="3722748"/>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
        <p:nvSpPr>
          <p:cNvPr id="1365" name="Google Shape;1365;p73"/>
          <p:cNvSpPr txBox="1"/>
          <p:nvPr>
            <p:ph type="ctrTitle"/>
          </p:nvPr>
        </p:nvSpPr>
        <p:spPr>
          <a:xfrm>
            <a:off x="3671999" y="3379054"/>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366" name="Google Shape;1366;p73"/>
          <p:cNvSpPr txBox="1"/>
          <p:nvPr>
            <p:ph idx="2" type="ctrTitle"/>
          </p:nvPr>
        </p:nvSpPr>
        <p:spPr>
          <a:xfrm>
            <a:off x="6227679" y="3379054"/>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367" name="Google Shape;1367;p73"/>
          <p:cNvSpPr txBox="1"/>
          <p:nvPr>
            <p:ph idx="3" type="subTitle"/>
          </p:nvPr>
        </p:nvSpPr>
        <p:spPr>
          <a:xfrm>
            <a:off x="6227679" y="3722750"/>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 of them all</a:t>
            </a:r>
            <a:endParaRPr/>
          </a:p>
        </p:txBody>
      </p:sp>
      <p:sp>
        <p:nvSpPr>
          <p:cNvPr id="1368" name="Google Shape;1368;p73"/>
          <p:cNvSpPr txBox="1"/>
          <p:nvPr>
            <p:ph idx="4" type="ctrTitle"/>
          </p:nvPr>
        </p:nvSpPr>
        <p:spPr>
          <a:xfrm>
            <a:off x="3671999" y="1903022"/>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369" name="Google Shape;1369;p73"/>
          <p:cNvSpPr txBox="1"/>
          <p:nvPr>
            <p:ph idx="5" type="subTitle"/>
          </p:nvPr>
        </p:nvSpPr>
        <p:spPr>
          <a:xfrm>
            <a:off x="3672149" y="2246637"/>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a:t>
            </a:r>
            <a:endParaRPr/>
          </a:p>
        </p:txBody>
      </p:sp>
      <p:sp>
        <p:nvSpPr>
          <p:cNvPr id="1370" name="Google Shape;1370;p73"/>
          <p:cNvSpPr txBox="1"/>
          <p:nvPr>
            <p:ph idx="6" type="ctrTitle"/>
          </p:nvPr>
        </p:nvSpPr>
        <p:spPr>
          <a:xfrm>
            <a:off x="6227679" y="1903022"/>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371" name="Google Shape;1371;p73"/>
          <p:cNvSpPr txBox="1"/>
          <p:nvPr>
            <p:ph idx="7" type="subTitle"/>
          </p:nvPr>
        </p:nvSpPr>
        <p:spPr>
          <a:xfrm>
            <a:off x="6227829" y="2246637"/>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pic>
        <p:nvPicPr>
          <p:cNvPr id="1372" name="Google Shape;1372;p73"/>
          <p:cNvPicPr preferRelativeResize="0"/>
          <p:nvPr/>
        </p:nvPicPr>
        <p:blipFill>
          <a:blip r:embed="rId4">
            <a:alphaModFix/>
          </a:blip>
          <a:stretch>
            <a:fillRect/>
          </a:stretch>
        </p:blipFill>
        <p:spPr>
          <a:xfrm rot="1902021">
            <a:off x="-805422" y="3815899"/>
            <a:ext cx="2749147" cy="1298134"/>
          </a:xfrm>
          <a:prstGeom prst="rect">
            <a:avLst/>
          </a:prstGeom>
          <a:noFill/>
          <a:ln>
            <a:noFill/>
          </a:ln>
        </p:spPr>
      </p:pic>
      <p:grpSp>
        <p:nvGrpSpPr>
          <p:cNvPr id="1373" name="Google Shape;1373;p73"/>
          <p:cNvGrpSpPr/>
          <p:nvPr/>
        </p:nvGrpSpPr>
        <p:grpSpPr>
          <a:xfrm>
            <a:off x="4556209" y="1305254"/>
            <a:ext cx="427880" cy="425767"/>
            <a:chOff x="5292128" y="2299891"/>
            <a:chExt cx="367027" cy="365214"/>
          </a:xfrm>
        </p:grpSpPr>
        <p:sp>
          <p:nvSpPr>
            <p:cNvPr id="1374" name="Google Shape;1374;p73"/>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73"/>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73"/>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73"/>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73"/>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73"/>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73"/>
          <p:cNvGrpSpPr/>
          <p:nvPr/>
        </p:nvGrpSpPr>
        <p:grpSpPr>
          <a:xfrm>
            <a:off x="4551094" y="2796498"/>
            <a:ext cx="438110" cy="433301"/>
            <a:chOff x="836023" y="3215146"/>
            <a:chExt cx="375802" cy="371677"/>
          </a:xfrm>
        </p:grpSpPr>
        <p:sp>
          <p:nvSpPr>
            <p:cNvPr id="1381" name="Google Shape;1381;p73"/>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73"/>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73"/>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73"/>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73"/>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73"/>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73"/>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73"/>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73"/>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73"/>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73"/>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73"/>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73"/>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73"/>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73"/>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73"/>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73"/>
          <p:cNvGrpSpPr/>
          <p:nvPr/>
        </p:nvGrpSpPr>
        <p:grpSpPr>
          <a:xfrm>
            <a:off x="7074385" y="1296525"/>
            <a:ext cx="502889" cy="443225"/>
            <a:chOff x="1356297" y="3210890"/>
            <a:chExt cx="431368" cy="380189"/>
          </a:xfrm>
        </p:grpSpPr>
        <p:sp>
          <p:nvSpPr>
            <p:cNvPr id="1398" name="Google Shape;1398;p73"/>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73"/>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73"/>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73"/>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73"/>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73"/>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73"/>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73"/>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73"/>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73"/>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73"/>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73"/>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73"/>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73"/>
          <p:cNvGrpSpPr/>
          <p:nvPr/>
        </p:nvGrpSpPr>
        <p:grpSpPr>
          <a:xfrm>
            <a:off x="7093941" y="2841957"/>
            <a:ext cx="463776" cy="354494"/>
            <a:chOff x="2468465" y="3248854"/>
            <a:chExt cx="397818" cy="304078"/>
          </a:xfrm>
        </p:grpSpPr>
        <p:sp>
          <p:nvSpPr>
            <p:cNvPr id="1412" name="Google Shape;1412;p73"/>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73"/>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73"/>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73"/>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73"/>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73"/>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363"/>
                                        </p:tgtEl>
                                        <p:attrNameLst>
                                          <p:attrName>style.visibility</p:attrName>
                                        </p:attrNameLst>
                                      </p:cBhvr>
                                      <p:to>
                                        <p:strVal val="visible"/>
                                      </p:to>
                                    </p:set>
                                    <p:anim calcmode="lin" valueType="num">
                                      <p:cBhvr additive="base">
                                        <p:cTn dur="1000"/>
                                        <p:tgtEl>
                                          <p:spTgt spid="136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362"/>
                                        </p:tgtEl>
                                        <p:attrNameLst>
                                          <p:attrName>style.visibility</p:attrName>
                                        </p:attrNameLst>
                                      </p:cBhvr>
                                      <p:to>
                                        <p:strVal val="visible"/>
                                      </p:to>
                                    </p:set>
                                    <p:anim calcmode="lin" valueType="num">
                                      <p:cBhvr additive="base">
                                        <p:cTn dur="1000"/>
                                        <p:tgtEl>
                                          <p:spTgt spid="1362"/>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4">
                                  <p:stCondLst>
                                    <p:cond delay="0"/>
                                  </p:stCondLst>
                                  <p:childTnLst>
                                    <p:set>
                                      <p:cBhvr>
                                        <p:cTn dur="1" fill="hold">
                                          <p:stCondLst>
                                            <p:cond delay="0"/>
                                          </p:stCondLst>
                                        </p:cTn>
                                        <p:tgtEl>
                                          <p:spTgt spid="1372"/>
                                        </p:tgtEl>
                                        <p:attrNameLst>
                                          <p:attrName>style.visibility</p:attrName>
                                        </p:attrNameLst>
                                      </p:cBhvr>
                                      <p:to>
                                        <p:strVal val="visible"/>
                                      </p:to>
                                    </p:set>
                                    <p:anim calcmode="lin" valueType="num">
                                      <p:cBhvr additive="base">
                                        <p:cTn dur="1000"/>
                                        <p:tgtEl>
                                          <p:spTgt spid="137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73"/>
                                        </p:tgtEl>
                                        <p:attrNameLst>
                                          <p:attrName>style.visibility</p:attrName>
                                        </p:attrNameLst>
                                      </p:cBhvr>
                                      <p:to>
                                        <p:strVal val="visible"/>
                                      </p:to>
                                    </p:set>
                                    <p:anim calcmode="lin" valueType="num">
                                      <p:cBhvr additive="base">
                                        <p:cTn dur="1000"/>
                                        <p:tgtEl>
                                          <p:spTgt spid="137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68"/>
                                        </p:tgtEl>
                                        <p:attrNameLst>
                                          <p:attrName>style.visibility</p:attrName>
                                        </p:attrNameLst>
                                      </p:cBhvr>
                                      <p:to>
                                        <p:strVal val="visible"/>
                                      </p:to>
                                    </p:set>
                                    <p:anim calcmode="lin" valueType="num">
                                      <p:cBhvr additive="base">
                                        <p:cTn dur="1000"/>
                                        <p:tgtEl>
                                          <p:spTgt spid="136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69"/>
                                        </p:tgtEl>
                                        <p:attrNameLst>
                                          <p:attrName>style.visibility</p:attrName>
                                        </p:attrNameLst>
                                      </p:cBhvr>
                                      <p:to>
                                        <p:strVal val="visible"/>
                                      </p:to>
                                    </p:set>
                                    <p:anim calcmode="lin" valueType="num">
                                      <p:cBhvr additive="base">
                                        <p:cTn dur="1000"/>
                                        <p:tgtEl>
                                          <p:spTgt spid="136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2">
                                  <p:stCondLst>
                                    <p:cond delay="0"/>
                                  </p:stCondLst>
                                  <p:childTnLst>
                                    <p:set>
                                      <p:cBhvr>
                                        <p:cTn dur="1" fill="hold">
                                          <p:stCondLst>
                                            <p:cond delay="0"/>
                                          </p:stCondLst>
                                        </p:cTn>
                                        <p:tgtEl>
                                          <p:spTgt spid="1397"/>
                                        </p:tgtEl>
                                        <p:attrNameLst>
                                          <p:attrName>style.visibility</p:attrName>
                                        </p:attrNameLst>
                                      </p:cBhvr>
                                      <p:to>
                                        <p:strVal val="visible"/>
                                      </p:to>
                                    </p:set>
                                    <p:anim calcmode="lin" valueType="num">
                                      <p:cBhvr additive="base">
                                        <p:cTn dur="1000"/>
                                        <p:tgtEl>
                                          <p:spTgt spid="139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370"/>
                                        </p:tgtEl>
                                        <p:attrNameLst>
                                          <p:attrName>style.visibility</p:attrName>
                                        </p:attrNameLst>
                                      </p:cBhvr>
                                      <p:to>
                                        <p:strVal val="visible"/>
                                      </p:to>
                                    </p:set>
                                    <p:anim calcmode="lin" valueType="num">
                                      <p:cBhvr additive="base">
                                        <p:cTn dur="1000"/>
                                        <p:tgtEl>
                                          <p:spTgt spid="137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71"/>
                                        </p:tgtEl>
                                        <p:attrNameLst>
                                          <p:attrName>style.visibility</p:attrName>
                                        </p:attrNameLst>
                                      </p:cBhvr>
                                      <p:to>
                                        <p:strVal val="visible"/>
                                      </p:to>
                                    </p:set>
                                    <p:anim calcmode="lin" valueType="num">
                                      <p:cBhvr additive="base">
                                        <p:cTn dur="1000"/>
                                        <p:tgtEl>
                                          <p:spTgt spid="137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80"/>
                                        </p:tgtEl>
                                        <p:attrNameLst>
                                          <p:attrName>style.visibility</p:attrName>
                                        </p:attrNameLst>
                                      </p:cBhvr>
                                      <p:to>
                                        <p:strVal val="visible"/>
                                      </p:to>
                                    </p:set>
                                    <p:anim calcmode="lin" valueType="num">
                                      <p:cBhvr additive="base">
                                        <p:cTn dur="1000"/>
                                        <p:tgtEl>
                                          <p:spTgt spid="138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365"/>
                                        </p:tgtEl>
                                        <p:attrNameLst>
                                          <p:attrName>style.visibility</p:attrName>
                                        </p:attrNameLst>
                                      </p:cBhvr>
                                      <p:to>
                                        <p:strVal val="visible"/>
                                      </p:to>
                                    </p:set>
                                    <p:anim calcmode="lin" valueType="num">
                                      <p:cBhvr additive="base">
                                        <p:cTn dur="1000"/>
                                        <p:tgtEl>
                                          <p:spTgt spid="136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364"/>
                                        </p:tgtEl>
                                        <p:attrNameLst>
                                          <p:attrName>style.visibility</p:attrName>
                                        </p:attrNameLst>
                                      </p:cBhvr>
                                      <p:to>
                                        <p:strVal val="visible"/>
                                      </p:to>
                                    </p:set>
                                    <p:anim calcmode="lin" valueType="num">
                                      <p:cBhvr additive="base">
                                        <p:cTn dur="1000"/>
                                        <p:tgtEl>
                                          <p:spTgt spid="136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0"/>
                                  </p:stCondLst>
                                  <p:childTnLst>
                                    <p:set>
                                      <p:cBhvr>
                                        <p:cTn dur="1" fill="hold">
                                          <p:stCondLst>
                                            <p:cond delay="0"/>
                                          </p:stCondLst>
                                        </p:cTn>
                                        <p:tgtEl>
                                          <p:spTgt spid="1411"/>
                                        </p:tgtEl>
                                        <p:attrNameLst>
                                          <p:attrName>style.visibility</p:attrName>
                                        </p:attrNameLst>
                                      </p:cBhvr>
                                      <p:to>
                                        <p:strVal val="visible"/>
                                      </p:to>
                                    </p:set>
                                    <p:anim calcmode="lin" valueType="num">
                                      <p:cBhvr additive="base">
                                        <p:cTn dur="1000"/>
                                        <p:tgtEl>
                                          <p:spTgt spid="141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366"/>
                                        </p:tgtEl>
                                        <p:attrNameLst>
                                          <p:attrName>style.visibility</p:attrName>
                                        </p:attrNameLst>
                                      </p:cBhvr>
                                      <p:to>
                                        <p:strVal val="visible"/>
                                      </p:to>
                                    </p:set>
                                    <p:anim calcmode="lin" valueType="num">
                                      <p:cBhvr additive="base">
                                        <p:cTn dur="1000"/>
                                        <p:tgtEl>
                                          <p:spTgt spid="136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367"/>
                                        </p:tgtEl>
                                        <p:attrNameLst>
                                          <p:attrName>style.visibility</p:attrName>
                                        </p:attrNameLst>
                                      </p:cBhvr>
                                      <p:to>
                                        <p:strVal val="visible"/>
                                      </p:to>
                                    </p:set>
                                    <p:anim calcmode="lin" valueType="num">
                                      <p:cBhvr additive="base">
                                        <p:cTn dur="1000"/>
                                        <p:tgtEl>
                                          <p:spTgt spid="1367"/>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1" name="Shape 1421"/>
        <p:cNvGrpSpPr/>
        <p:nvPr/>
      </p:nvGrpSpPr>
      <p:grpSpPr>
        <a:xfrm>
          <a:off x="0" y="0"/>
          <a:ext cx="0" cy="0"/>
          <a:chOff x="0" y="0"/>
          <a:chExt cx="0" cy="0"/>
        </a:xfrm>
      </p:grpSpPr>
      <p:pic>
        <p:nvPicPr>
          <p:cNvPr id="1422" name="Google Shape;1422;p74"/>
          <p:cNvPicPr preferRelativeResize="0"/>
          <p:nvPr/>
        </p:nvPicPr>
        <p:blipFill>
          <a:blip r:embed="rId3">
            <a:alphaModFix/>
          </a:blip>
          <a:stretch>
            <a:fillRect/>
          </a:stretch>
        </p:blipFill>
        <p:spPr>
          <a:xfrm>
            <a:off x="4037200" y="1434849"/>
            <a:ext cx="1069588" cy="1065626"/>
          </a:xfrm>
          <a:prstGeom prst="rect">
            <a:avLst/>
          </a:prstGeom>
          <a:noFill/>
          <a:ln>
            <a:noFill/>
          </a:ln>
        </p:spPr>
      </p:pic>
      <p:pic>
        <p:nvPicPr>
          <p:cNvPr id="1423" name="Google Shape;1423;p74"/>
          <p:cNvPicPr preferRelativeResize="0"/>
          <p:nvPr/>
        </p:nvPicPr>
        <p:blipFill>
          <a:blip r:embed="rId4">
            <a:alphaModFix/>
          </a:blip>
          <a:stretch>
            <a:fillRect/>
          </a:stretch>
        </p:blipFill>
        <p:spPr>
          <a:xfrm>
            <a:off x="720000" y="2034725"/>
            <a:ext cx="2299223" cy="995826"/>
          </a:xfrm>
          <a:prstGeom prst="rect">
            <a:avLst/>
          </a:prstGeom>
          <a:noFill/>
          <a:ln>
            <a:noFill/>
          </a:ln>
        </p:spPr>
      </p:pic>
      <p:sp>
        <p:nvSpPr>
          <p:cNvPr id="1424" name="Google Shape;1424;p74"/>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HOW IS A RAINBOW</a:t>
            </a:r>
            <a:r>
              <a:rPr lang="en"/>
              <a:t> </a:t>
            </a:r>
            <a:r>
              <a:rPr lang="en">
                <a:solidFill>
                  <a:schemeClr val="dk2"/>
                </a:solidFill>
              </a:rPr>
              <a:t>F</a:t>
            </a:r>
            <a:r>
              <a:rPr lang="en">
                <a:solidFill>
                  <a:schemeClr val="lt2"/>
                </a:solidFill>
              </a:rPr>
              <a:t>O</a:t>
            </a:r>
            <a:r>
              <a:rPr lang="en">
                <a:solidFill>
                  <a:schemeClr val="accent1"/>
                </a:solidFill>
              </a:rPr>
              <a:t>R</a:t>
            </a:r>
            <a:r>
              <a:rPr lang="en">
                <a:solidFill>
                  <a:schemeClr val="accent2"/>
                </a:solidFill>
              </a:rPr>
              <a:t>M</a:t>
            </a:r>
            <a:r>
              <a:rPr lang="en">
                <a:solidFill>
                  <a:schemeClr val="accent3"/>
                </a:solidFill>
              </a:rPr>
              <a:t>E</a:t>
            </a:r>
            <a:r>
              <a:rPr lang="en"/>
              <a:t>D</a:t>
            </a:r>
            <a:r>
              <a:rPr lang="en">
                <a:solidFill>
                  <a:schemeClr val="dk2"/>
                </a:solidFill>
              </a:rPr>
              <a:t>?</a:t>
            </a:r>
            <a:endParaRPr/>
          </a:p>
        </p:txBody>
      </p:sp>
      <p:sp>
        <p:nvSpPr>
          <p:cNvPr id="1425" name="Google Shape;1425;p74"/>
          <p:cNvSpPr txBox="1"/>
          <p:nvPr>
            <p:ph idx="2" type="title"/>
          </p:nvPr>
        </p:nvSpPr>
        <p:spPr>
          <a:xfrm>
            <a:off x="720000" y="32257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CLOUDS</a:t>
            </a:r>
            <a:endParaRPr/>
          </a:p>
        </p:txBody>
      </p:sp>
      <p:sp>
        <p:nvSpPr>
          <p:cNvPr id="1426" name="Google Shape;1426;p74"/>
          <p:cNvSpPr txBox="1"/>
          <p:nvPr>
            <p:ph idx="1" type="subTitle"/>
          </p:nvPr>
        </p:nvSpPr>
        <p:spPr>
          <a:xfrm>
            <a:off x="720000" y="35655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also high temperatures</a:t>
            </a:r>
            <a:endParaRPr/>
          </a:p>
        </p:txBody>
      </p:sp>
      <p:sp>
        <p:nvSpPr>
          <p:cNvPr id="1427" name="Google Shape;1427;p74"/>
          <p:cNvSpPr txBox="1"/>
          <p:nvPr>
            <p:ph idx="3" type="title"/>
          </p:nvPr>
        </p:nvSpPr>
        <p:spPr>
          <a:xfrm>
            <a:off x="3403800" y="2577474"/>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SUN</a:t>
            </a:r>
            <a:endParaRPr/>
          </a:p>
        </p:txBody>
      </p:sp>
      <p:sp>
        <p:nvSpPr>
          <p:cNvPr id="1428" name="Google Shape;1428;p74"/>
          <p:cNvSpPr txBox="1"/>
          <p:nvPr>
            <p:ph idx="4" type="subTitle"/>
          </p:nvPr>
        </p:nvSpPr>
        <p:spPr>
          <a:xfrm>
            <a:off x="3403800" y="2917224"/>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 cold place. It’s full of iron oxide dust</a:t>
            </a:r>
            <a:endParaRPr/>
          </a:p>
        </p:txBody>
      </p:sp>
      <p:sp>
        <p:nvSpPr>
          <p:cNvPr id="1429" name="Google Shape;1429;p74"/>
          <p:cNvSpPr txBox="1"/>
          <p:nvPr>
            <p:ph idx="5" type="title"/>
          </p:nvPr>
        </p:nvSpPr>
        <p:spPr>
          <a:xfrm>
            <a:off x="6087600" y="32257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WATER</a:t>
            </a:r>
            <a:endParaRPr/>
          </a:p>
        </p:txBody>
      </p:sp>
      <p:sp>
        <p:nvSpPr>
          <p:cNvPr id="1430" name="Google Shape;1430;p74"/>
          <p:cNvSpPr txBox="1"/>
          <p:nvPr>
            <p:ph idx="6" type="subTitle"/>
          </p:nvPr>
        </p:nvSpPr>
        <p:spPr>
          <a:xfrm>
            <a:off x="6087600" y="35655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pic>
        <p:nvPicPr>
          <p:cNvPr id="1431" name="Google Shape;1431;p74"/>
          <p:cNvPicPr preferRelativeResize="0"/>
          <p:nvPr/>
        </p:nvPicPr>
        <p:blipFill>
          <a:blip r:embed="rId5">
            <a:alphaModFix/>
          </a:blip>
          <a:stretch>
            <a:fillRect/>
          </a:stretch>
        </p:blipFill>
        <p:spPr>
          <a:xfrm>
            <a:off x="890688" y="2091453"/>
            <a:ext cx="1957858" cy="806425"/>
          </a:xfrm>
          <a:prstGeom prst="rect">
            <a:avLst/>
          </a:prstGeom>
          <a:noFill/>
          <a:ln>
            <a:noFill/>
          </a:ln>
        </p:spPr>
      </p:pic>
      <p:pic>
        <p:nvPicPr>
          <p:cNvPr id="1432" name="Google Shape;1432;p74"/>
          <p:cNvPicPr preferRelativeResize="0"/>
          <p:nvPr/>
        </p:nvPicPr>
        <p:blipFill>
          <a:blip r:embed="rId6">
            <a:alphaModFix/>
          </a:blip>
          <a:stretch>
            <a:fillRect/>
          </a:stretch>
        </p:blipFill>
        <p:spPr>
          <a:xfrm>
            <a:off x="6796884" y="2578400"/>
            <a:ext cx="917875" cy="719825"/>
          </a:xfrm>
          <a:prstGeom prst="rect">
            <a:avLst/>
          </a:prstGeom>
          <a:noFill/>
          <a:ln>
            <a:noFill/>
          </a:ln>
        </p:spPr>
      </p:pic>
      <p:grpSp>
        <p:nvGrpSpPr>
          <p:cNvPr id="1433" name="Google Shape;1433;p74"/>
          <p:cNvGrpSpPr/>
          <p:nvPr/>
        </p:nvGrpSpPr>
        <p:grpSpPr>
          <a:xfrm>
            <a:off x="6496253" y="1540621"/>
            <a:ext cx="1519097" cy="1018674"/>
            <a:chOff x="6496253" y="1540621"/>
            <a:chExt cx="1519097" cy="1018674"/>
          </a:xfrm>
        </p:grpSpPr>
        <p:pic>
          <p:nvPicPr>
            <p:cNvPr id="1434" name="Google Shape;1434;p74"/>
            <p:cNvPicPr preferRelativeResize="0"/>
            <p:nvPr/>
          </p:nvPicPr>
          <p:blipFill>
            <a:blip r:embed="rId7">
              <a:alphaModFix/>
            </a:blip>
            <a:stretch>
              <a:fillRect/>
            </a:stretch>
          </p:blipFill>
          <p:spPr>
            <a:xfrm>
              <a:off x="7239621" y="1540621"/>
              <a:ext cx="775715" cy="527700"/>
            </a:xfrm>
            <a:prstGeom prst="rect">
              <a:avLst/>
            </a:prstGeom>
            <a:noFill/>
            <a:ln>
              <a:noFill/>
            </a:ln>
          </p:spPr>
        </p:pic>
        <p:pic>
          <p:nvPicPr>
            <p:cNvPr id="1435" name="Google Shape;1435;p74"/>
            <p:cNvPicPr preferRelativeResize="0"/>
            <p:nvPr/>
          </p:nvPicPr>
          <p:blipFill>
            <a:blip r:embed="rId8">
              <a:alphaModFix/>
            </a:blip>
            <a:stretch>
              <a:fillRect/>
            </a:stretch>
          </p:blipFill>
          <p:spPr>
            <a:xfrm>
              <a:off x="6496253" y="1748154"/>
              <a:ext cx="1519097" cy="811141"/>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424"/>
                                        </p:tgtEl>
                                        <p:attrNameLst>
                                          <p:attrName>style.visibility</p:attrName>
                                        </p:attrNameLst>
                                      </p:cBhvr>
                                      <p:to>
                                        <p:strVal val="visible"/>
                                      </p:to>
                                    </p:set>
                                    <p:anim calcmode="lin" valueType="num">
                                      <p:cBhvr additive="base">
                                        <p:cTn dur="1000"/>
                                        <p:tgtEl>
                                          <p:spTgt spid="142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8">
                                  <p:stCondLst>
                                    <p:cond delay="0"/>
                                  </p:stCondLst>
                                  <p:childTnLst>
                                    <p:set>
                                      <p:cBhvr>
                                        <p:cTn dur="1" fill="hold">
                                          <p:stCondLst>
                                            <p:cond delay="0"/>
                                          </p:stCondLst>
                                        </p:cTn>
                                        <p:tgtEl>
                                          <p:spTgt spid="1431"/>
                                        </p:tgtEl>
                                        <p:attrNameLst>
                                          <p:attrName>style.visibility</p:attrName>
                                        </p:attrNameLst>
                                      </p:cBhvr>
                                      <p:to>
                                        <p:strVal val="visible"/>
                                      </p:to>
                                    </p:set>
                                    <p:anim calcmode="lin" valueType="num">
                                      <p:cBhvr additive="base">
                                        <p:cTn dur="1000"/>
                                        <p:tgtEl>
                                          <p:spTgt spid="1431"/>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423"/>
                                        </p:tgtEl>
                                        <p:attrNameLst>
                                          <p:attrName>style.visibility</p:attrName>
                                        </p:attrNameLst>
                                      </p:cBhvr>
                                      <p:to>
                                        <p:strVal val="visible"/>
                                      </p:to>
                                    </p:set>
                                    <p:animEffect filter="fade" transition="in">
                                      <p:cBhvr>
                                        <p:cTn dur="1000"/>
                                        <p:tgtEl>
                                          <p:spTgt spid="1423"/>
                                        </p:tgtEl>
                                      </p:cBhvr>
                                    </p:animEffect>
                                  </p:childTnLst>
                                </p:cTn>
                              </p:par>
                              <p:par>
                                <p:cTn fill="hold" nodeType="withEffect" presetClass="entr" presetID="2" presetSubtype="8">
                                  <p:stCondLst>
                                    <p:cond delay="0"/>
                                  </p:stCondLst>
                                  <p:childTnLst>
                                    <p:set>
                                      <p:cBhvr>
                                        <p:cTn dur="1" fill="hold">
                                          <p:stCondLst>
                                            <p:cond delay="0"/>
                                          </p:stCondLst>
                                        </p:cTn>
                                        <p:tgtEl>
                                          <p:spTgt spid="1425"/>
                                        </p:tgtEl>
                                        <p:attrNameLst>
                                          <p:attrName>style.visibility</p:attrName>
                                        </p:attrNameLst>
                                      </p:cBhvr>
                                      <p:to>
                                        <p:strVal val="visible"/>
                                      </p:to>
                                    </p:set>
                                    <p:anim calcmode="lin" valueType="num">
                                      <p:cBhvr additive="base">
                                        <p:cTn dur="1000"/>
                                        <p:tgtEl>
                                          <p:spTgt spid="14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426"/>
                                        </p:tgtEl>
                                        <p:attrNameLst>
                                          <p:attrName>style.visibility</p:attrName>
                                        </p:attrNameLst>
                                      </p:cBhvr>
                                      <p:to>
                                        <p:strVal val="visible"/>
                                      </p:to>
                                    </p:set>
                                    <p:anim calcmode="lin" valueType="num">
                                      <p:cBhvr additive="base">
                                        <p:cTn dur="1000"/>
                                        <p:tgtEl>
                                          <p:spTgt spid="142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33"/>
                                        </p:tgtEl>
                                        <p:attrNameLst>
                                          <p:attrName>style.visibility</p:attrName>
                                        </p:attrNameLst>
                                      </p:cBhvr>
                                      <p:to>
                                        <p:strVal val="visible"/>
                                      </p:to>
                                    </p:set>
                                    <p:anim calcmode="lin" valueType="num">
                                      <p:cBhvr additive="base">
                                        <p:cTn dur="1000"/>
                                        <p:tgtEl>
                                          <p:spTgt spid="1433"/>
                                        </p:tgtEl>
                                        <p:attrNameLst>
                                          <p:attrName>ppt_x</p:attrName>
                                        </p:attrNameLst>
                                      </p:cBhvr>
                                      <p:tavLst>
                                        <p:tav fmla="" tm="0">
                                          <p:val>
                                            <p:strVal val="#ppt_x+1"/>
                                          </p:val>
                                        </p:tav>
                                        <p:tav fmla="" tm="100000">
                                          <p:val>
                                            <p:strVal val="#ppt_x"/>
                                          </p:val>
                                        </p:tav>
                                      </p:tavLst>
                                    </p:anim>
                                  </p:childTnLst>
                                </p:cTn>
                              </p:par>
                            </p:childTnLst>
                          </p:cTn>
                        </p:par>
                        <p:par>
                          <p:cTn fill="hold">
                            <p:stCondLst>
                              <p:cond delay="2000"/>
                            </p:stCondLst>
                            <p:childTnLst>
                              <p:par>
                                <p:cTn fill="hold" nodeType="afterEffect" presetClass="entr" presetID="10" presetSubtype="0">
                                  <p:stCondLst>
                                    <p:cond delay="0"/>
                                  </p:stCondLst>
                                  <p:childTnLst>
                                    <p:set>
                                      <p:cBhvr>
                                        <p:cTn dur="1" fill="hold">
                                          <p:stCondLst>
                                            <p:cond delay="0"/>
                                          </p:stCondLst>
                                        </p:cTn>
                                        <p:tgtEl>
                                          <p:spTgt spid="1432"/>
                                        </p:tgtEl>
                                        <p:attrNameLst>
                                          <p:attrName>style.visibility</p:attrName>
                                        </p:attrNameLst>
                                      </p:cBhvr>
                                      <p:to>
                                        <p:strVal val="visible"/>
                                      </p:to>
                                    </p:set>
                                    <p:animEffect filter="fade" transition="in">
                                      <p:cBhvr>
                                        <p:cTn dur="1000"/>
                                        <p:tgtEl>
                                          <p:spTgt spid="143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429"/>
                                        </p:tgtEl>
                                        <p:attrNameLst>
                                          <p:attrName>style.visibility</p:attrName>
                                        </p:attrNameLst>
                                      </p:cBhvr>
                                      <p:to>
                                        <p:strVal val="visible"/>
                                      </p:to>
                                    </p:set>
                                    <p:anim calcmode="lin" valueType="num">
                                      <p:cBhvr additive="base">
                                        <p:cTn dur="1000"/>
                                        <p:tgtEl>
                                          <p:spTgt spid="142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30"/>
                                        </p:tgtEl>
                                        <p:attrNameLst>
                                          <p:attrName>style.visibility</p:attrName>
                                        </p:attrNameLst>
                                      </p:cBhvr>
                                      <p:to>
                                        <p:strVal val="visible"/>
                                      </p:to>
                                    </p:set>
                                    <p:anim calcmode="lin" valueType="num">
                                      <p:cBhvr additive="base">
                                        <p:cTn dur="1000"/>
                                        <p:tgtEl>
                                          <p:spTgt spid="143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22"/>
                                        </p:tgtEl>
                                        <p:attrNameLst>
                                          <p:attrName>style.visibility</p:attrName>
                                        </p:attrNameLst>
                                      </p:cBhvr>
                                      <p:to>
                                        <p:strVal val="visible"/>
                                      </p:to>
                                    </p:set>
                                    <p:anim calcmode="lin" valueType="num">
                                      <p:cBhvr additive="base">
                                        <p:cTn dur="1000"/>
                                        <p:tgtEl>
                                          <p:spTgt spid="142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427"/>
                                        </p:tgtEl>
                                        <p:attrNameLst>
                                          <p:attrName>style.visibility</p:attrName>
                                        </p:attrNameLst>
                                      </p:cBhvr>
                                      <p:to>
                                        <p:strVal val="visible"/>
                                      </p:to>
                                    </p:set>
                                    <p:anim calcmode="lin" valueType="num">
                                      <p:cBhvr additive="base">
                                        <p:cTn dur="1000"/>
                                        <p:tgtEl>
                                          <p:spTgt spid="142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428"/>
                                        </p:tgtEl>
                                        <p:attrNameLst>
                                          <p:attrName>style.visibility</p:attrName>
                                        </p:attrNameLst>
                                      </p:cBhvr>
                                      <p:to>
                                        <p:strVal val="visible"/>
                                      </p:to>
                                    </p:set>
                                    <p:anim calcmode="lin" valueType="num">
                                      <p:cBhvr additive="base">
                                        <p:cTn dur="1000"/>
                                        <p:tgtEl>
                                          <p:spTgt spid="1428"/>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2" name="Shape 1132"/>
        <p:cNvGrpSpPr/>
        <p:nvPr/>
      </p:nvGrpSpPr>
      <p:grpSpPr>
        <a:xfrm>
          <a:off x="0" y="0"/>
          <a:ext cx="0" cy="0"/>
          <a:chOff x="0" y="0"/>
          <a:chExt cx="0" cy="0"/>
        </a:xfrm>
      </p:grpSpPr>
      <p:sp>
        <p:nvSpPr>
          <p:cNvPr id="1133" name="Google Shape;1133;p57"/>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0" lang="en"/>
              <a:t>CONTENTS OF THIS</a:t>
            </a:r>
            <a:r>
              <a:rPr lang="en"/>
              <a:t> </a:t>
            </a:r>
            <a:r>
              <a:rPr lang="en">
                <a:solidFill>
                  <a:schemeClr val="dk2"/>
                </a:solidFill>
              </a:rPr>
              <a:t>T</a:t>
            </a:r>
            <a:r>
              <a:rPr lang="en">
                <a:solidFill>
                  <a:schemeClr val="lt2"/>
                </a:solidFill>
              </a:rPr>
              <a:t>E</a:t>
            </a:r>
            <a:r>
              <a:rPr lang="en">
                <a:solidFill>
                  <a:schemeClr val="accent1"/>
                </a:solidFill>
              </a:rPr>
              <a:t>M</a:t>
            </a:r>
            <a:r>
              <a:rPr lang="en">
                <a:solidFill>
                  <a:schemeClr val="accent4"/>
                </a:solidFill>
              </a:rPr>
              <a:t>P</a:t>
            </a:r>
            <a:r>
              <a:rPr lang="en">
                <a:solidFill>
                  <a:schemeClr val="accent2"/>
                </a:solidFill>
              </a:rPr>
              <a:t>L</a:t>
            </a:r>
            <a:r>
              <a:rPr lang="en">
                <a:solidFill>
                  <a:schemeClr val="accent3"/>
                </a:solidFill>
              </a:rPr>
              <a:t>A</a:t>
            </a:r>
            <a:r>
              <a:rPr lang="en"/>
              <a:t>T</a:t>
            </a:r>
            <a:r>
              <a:rPr lang="en">
                <a:solidFill>
                  <a:schemeClr val="dk2"/>
                </a:solidFill>
              </a:rPr>
              <a:t>E</a:t>
            </a:r>
            <a:endParaRPr>
              <a:solidFill>
                <a:schemeClr val="dk2"/>
              </a:solidFill>
            </a:endParaRPr>
          </a:p>
        </p:txBody>
      </p:sp>
      <p:sp>
        <p:nvSpPr>
          <p:cNvPr id="1134" name="Google Shape;1134;p57"/>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lang="en"/>
              <a:t> template: </a:t>
            </a:r>
            <a:endParaRPr/>
          </a:p>
          <a:p>
            <a:pPr indent="-317500" lvl="0" marL="457200" rtl="0" algn="l">
              <a:spcBef>
                <a:spcPts val="0"/>
              </a:spcBef>
              <a:spcAft>
                <a:spcPts val="0"/>
              </a:spcAft>
              <a:buSzPts val="1400"/>
              <a:buFont typeface="Barlow"/>
              <a:buAutoNum type="arabicPeriod"/>
            </a:pPr>
            <a:r>
              <a:rPr lang="en"/>
              <a:t>A slide structure based on a multi-purpose presentation,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17500" lvl="0" marL="457200" rtl="0" algn="l">
              <a:spcBef>
                <a:spcPts val="0"/>
              </a:spcBef>
              <a:spcAft>
                <a:spcPts val="0"/>
              </a:spcAft>
              <a:buSzPts val="1400"/>
              <a:buFont typeface="Barlow"/>
              <a:buAutoNum type="arabicPeriod"/>
            </a:pPr>
            <a:r>
              <a:rPr lang="en"/>
              <a:t>An assortment of graphic resources that are suitable for use in the presentation can be found in the </a:t>
            </a:r>
            <a:r>
              <a:rPr b="1" lang="en">
                <a:uFill>
                  <a:noFill/>
                </a:uFill>
                <a:hlinkClick action="ppaction://hlinksldjump" r:id="rId6"/>
              </a:rPr>
              <a:t>alternative resources slide</a:t>
            </a:r>
            <a:r>
              <a:rPr b="1" lang="en"/>
              <a:t>s</a:t>
            </a:r>
            <a:r>
              <a:rPr lang="en"/>
              <a:t>.</a:t>
            </a:r>
            <a:endParaRPr/>
          </a:p>
          <a:p>
            <a:pPr indent="-317500" lvl="0" marL="457200" rtl="0" algn="l">
              <a:spcBef>
                <a:spcPts val="0"/>
              </a:spcBef>
              <a:spcAft>
                <a:spcPts val="0"/>
              </a:spcAft>
              <a:buSzPts val="1400"/>
              <a:buFont typeface="Barlow"/>
              <a:buAutoNum type="arabicPeriod"/>
            </a:pPr>
            <a:r>
              <a:rPr lang="en"/>
              <a:t>A </a:t>
            </a:r>
            <a:r>
              <a:rPr b="1" lang="en">
                <a:solidFill>
                  <a:schemeClr val="hlink"/>
                </a:solidFill>
                <a:uFill>
                  <a:noFill/>
                </a:uFill>
                <a:hlinkClick action="ppaction://hlinksldjump" r:id="rId7"/>
              </a:rPr>
              <a:t>thanks slide</a:t>
            </a:r>
            <a:r>
              <a:rPr lang="en"/>
              <a:t>, which you must keep so that proper credits for our design are given.</a:t>
            </a:r>
            <a:endParaRPr/>
          </a:p>
          <a:p>
            <a:pPr indent="-317500" lvl="0" marL="457200" rtl="0" algn="l">
              <a:spcBef>
                <a:spcPts val="0"/>
              </a:spcBef>
              <a:spcAft>
                <a:spcPts val="0"/>
              </a:spcAft>
              <a:buSzPts val="1400"/>
              <a:buFont typeface="Barlow"/>
              <a:buAutoNum type="arabicPeriod"/>
            </a:pPr>
            <a:r>
              <a:rPr lang="en"/>
              <a:t>Two </a:t>
            </a:r>
            <a:r>
              <a:rPr b="1" lang="en">
                <a:solidFill>
                  <a:schemeClr val="hlink"/>
                </a:solidFill>
                <a:uFill>
                  <a:noFill/>
                </a:uFill>
                <a:hlinkClick action="ppaction://hlinksldjump" r:id="rId8"/>
              </a:rPr>
              <a:t>resources slide</a:t>
            </a:r>
            <a:r>
              <a:rPr b="1" lang="en"/>
              <a:t>s</a:t>
            </a:r>
            <a:r>
              <a:rPr lang="en"/>
              <a:t>, where you’ll find links to all the elements used in the template.</a:t>
            </a:r>
            <a:endParaRPr/>
          </a:p>
          <a:p>
            <a:pPr indent="-317500" lvl="0" marL="457200" rtl="0" algn="l">
              <a:spcBef>
                <a:spcPts val="0"/>
              </a:spcBef>
              <a:spcAft>
                <a:spcPts val="0"/>
              </a:spcAft>
              <a:buSzPts val="1400"/>
              <a:buFont typeface="Barlow"/>
              <a:buAutoNum type="arabicPeriod"/>
            </a:pPr>
            <a:r>
              <a:rPr b="1" lang="en">
                <a:uFill>
                  <a:noFill/>
                </a:uFill>
                <a:hlinkClick/>
              </a:rPr>
              <a:t>Instructions for use</a:t>
            </a:r>
            <a:r>
              <a:rPr lang="en"/>
              <a:t>.</a:t>
            </a:r>
            <a:endParaRPr/>
          </a:p>
          <a:p>
            <a:pPr indent="-317500" lvl="0" marL="457200" rtl="0" algn="l">
              <a:spcBef>
                <a:spcPts val="0"/>
              </a:spcBef>
              <a:spcAft>
                <a:spcPts val="0"/>
              </a:spcAft>
              <a:buSzPts val="1400"/>
              <a:buFont typeface="Barlow"/>
              <a:buAutoNum type="arabicPeriod"/>
            </a:pPr>
            <a:r>
              <a:rPr lang="en"/>
              <a:t>Final slides with:</a:t>
            </a:r>
            <a:endParaRPr/>
          </a:p>
          <a:p>
            <a:pPr indent="-317500" lvl="0" marL="914400" rtl="0" algn="l">
              <a:spcBef>
                <a:spcPts val="0"/>
              </a:spcBef>
              <a:spcAft>
                <a:spcPts val="0"/>
              </a:spcAft>
              <a:buSzPts val="1400"/>
              <a:buFont typeface="Barlow"/>
              <a:buChar char="●"/>
            </a:pPr>
            <a:r>
              <a:rPr lang="en"/>
              <a:t>The</a:t>
            </a:r>
            <a:r>
              <a:rPr lang="en">
                <a:uFill>
                  <a:noFill/>
                </a:uFill>
                <a:hlinkClick action="ppaction://hlinksldjump" r:id="rId9"/>
              </a:rPr>
              <a:t> </a:t>
            </a:r>
            <a:r>
              <a:rPr b="1" lang="en">
                <a:uFill>
                  <a:noFill/>
                </a:uFill>
                <a:hlinkClick action="ppaction://hlinksldjump" r:id="rId10"/>
              </a:rPr>
              <a:t>fonts and colors</a:t>
            </a:r>
            <a:r>
              <a:rPr lang="en"/>
              <a:t> used in the template.</a:t>
            </a:r>
            <a:endParaRPr/>
          </a:p>
          <a:p>
            <a:pPr indent="-317500" lvl="0" marL="914400" rtl="0" algn="l">
              <a:spcBef>
                <a:spcPts val="0"/>
              </a:spcBef>
              <a:spcAft>
                <a:spcPts val="0"/>
              </a:spcAft>
              <a:buSzPts val="1400"/>
              <a:buFont typeface="Barlow"/>
              <a:buChar char="●"/>
            </a:pPr>
            <a:r>
              <a:rPr lang="en"/>
              <a:t>A </a:t>
            </a:r>
            <a:r>
              <a:rPr b="1" lang="en">
                <a:solidFill>
                  <a:schemeClr val="hlink"/>
                </a:solidFill>
                <a:uFill>
                  <a:noFill/>
                </a:uFill>
                <a:hlinkClick action="ppaction://hlinksldjump" r:id="rId11"/>
              </a:rPr>
              <a:t>selection of illustrations</a:t>
            </a:r>
            <a:r>
              <a:rPr b="1" lang="en"/>
              <a:t>.</a:t>
            </a:r>
            <a:r>
              <a:rPr lang="en"/>
              <a:t> You can also customize and animate them as you wish with the online editor. Visit</a:t>
            </a:r>
            <a:r>
              <a:rPr b="1" lang="en"/>
              <a:t> </a:t>
            </a:r>
            <a:r>
              <a:rPr b="1" lang="en">
                <a:solidFill>
                  <a:schemeClr val="dk1"/>
                </a:solidFill>
                <a:uFill>
                  <a:noFill/>
                </a:uFill>
                <a:hlinkClick r:id="rId12">
                  <a:extLst>
                    <a:ext uri="{A12FA001-AC4F-418D-AE19-62706E023703}">
                      <ahyp:hlinkClr val="tx"/>
                    </a:ext>
                  </a:extLst>
                </a:hlinkClick>
              </a:rPr>
              <a:t>Storyset</a:t>
            </a:r>
            <a:r>
              <a:rPr lang="en"/>
              <a:t> to find more. </a:t>
            </a:r>
            <a:endParaRPr/>
          </a:p>
          <a:p>
            <a:pPr indent="-317500" lvl="0" marL="914400" rtl="0" algn="l">
              <a:spcBef>
                <a:spcPts val="0"/>
              </a:spcBef>
              <a:spcAft>
                <a:spcPts val="0"/>
              </a:spcAft>
              <a:buSzPts val="1400"/>
              <a:buFont typeface="Barlow"/>
              <a:buChar char="●"/>
            </a:pPr>
            <a:r>
              <a:rPr lang="en"/>
              <a:t>More</a:t>
            </a:r>
            <a:r>
              <a:rPr lang="en">
                <a:uFill>
                  <a:noFill/>
                </a:uFill>
                <a:hlinkClick action="ppaction://hlinksldjump" r:id="rId13"/>
              </a:rPr>
              <a:t> </a:t>
            </a:r>
            <a:r>
              <a:rPr b="1" lang="en">
                <a:uFill>
                  <a:noFill/>
                </a:uFill>
                <a:hlinkClick action="ppaction://hlinksldjump" r:id="rId14"/>
              </a:rPr>
              <a:t>infographic resources</a:t>
            </a:r>
            <a:r>
              <a:rPr lang="en"/>
              <a:t>, whose size and color can be edited. </a:t>
            </a:r>
            <a:endParaRPr/>
          </a:p>
          <a:p>
            <a:pPr indent="-317500" lvl="0" marL="914400" rtl="0" algn="l">
              <a:spcBef>
                <a:spcPts val="0"/>
              </a:spcBef>
              <a:spcAft>
                <a:spcPts val="0"/>
              </a:spcAft>
              <a:buSzPts val="1400"/>
              <a:buFont typeface="Barlow"/>
              <a:buChar char="●"/>
            </a:pPr>
            <a:r>
              <a:rPr lang="en"/>
              <a:t>Sets of </a:t>
            </a:r>
            <a:r>
              <a:rPr b="1" lang="en">
                <a:uFill>
                  <a:noFill/>
                </a:uFill>
                <a:hlinkClick action="ppaction://hlinksldjump" r:id="rId15"/>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200"/>
              </a:spcBef>
              <a:spcAft>
                <a:spcPts val="0"/>
              </a:spcAft>
              <a:buNone/>
            </a:pPr>
            <a:r>
              <a:rPr lang="en"/>
              <a:t>You can delete this slide when you’re done editing the presentation.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9" name="Shape 1439"/>
        <p:cNvGrpSpPr/>
        <p:nvPr/>
      </p:nvGrpSpPr>
      <p:grpSpPr>
        <a:xfrm>
          <a:off x="0" y="0"/>
          <a:ext cx="0" cy="0"/>
          <a:chOff x="0" y="0"/>
          <a:chExt cx="0" cy="0"/>
        </a:xfrm>
      </p:grpSpPr>
      <p:sp>
        <p:nvSpPr>
          <p:cNvPr id="1440" name="Google Shape;1440;p75"/>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DIVIDE THE</a:t>
            </a:r>
            <a:r>
              <a:rPr lang="en"/>
              <a:t> </a:t>
            </a:r>
            <a:r>
              <a:rPr lang="en">
                <a:solidFill>
                  <a:schemeClr val="dk2"/>
                </a:solidFill>
              </a:rPr>
              <a:t>C</a:t>
            </a:r>
            <a:r>
              <a:rPr lang="en">
                <a:solidFill>
                  <a:schemeClr val="lt2"/>
                </a:solidFill>
              </a:rPr>
              <a:t>O</a:t>
            </a:r>
            <a:r>
              <a:rPr lang="en">
                <a:solidFill>
                  <a:schemeClr val="accent1"/>
                </a:solidFill>
              </a:rPr>
              <a:t>N</a:t>
            </a:r>
            <a:r>
              <a:rPr lang="en">
                <a:solidFill>
                  <a:schemeClr val="accent4"/>
                </a:solidFill>
              </a:rPr>
              <a:t>T</a:t>
            </a:r>
            <a:r>
              <a:rPr lang="en">
                <a:solidFill>
                  <a:schemeClr val="accent2"/>
                </a:solidFill>
              </a:rPr>
              <a:t>E</a:t>
            </a:r>
            <a:r>
              <a:rPr lang="en">
                <a:solidFill>
                  <a:schemeClr val="accent3"/>
                </a:solidFill>
              </a:rPr>
              <a:t>N</a:t>
            </a:r>
            <a:r>
              <a:rPr lang="en"/>
              <a:t>T</a:t>
            </a:r>
            <a:endParaRPr/>
          </a:p>
        </p:txBody>
      </p:sp>
      <p:sp>
        <p:nvSpPr>
          <p:cNvPr id="1441" name="Google Shape;1441;p75"/>
          <p:cNvSpPr txBox="1"/>
          <p:nvPr>
            <p:ph idx="2" type="title"/>
          </p:nvPr>
        </p:nvSpPr>
        <p:spPr>
          <a:xfrm>
            <a:off x="720000" y="15493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442" name="Google Shape;1442;p75"/>
          <p:cNvSpPr txBox="1"/>
          <p:nvPr>
            <p:ph idx="1" type="subTitle"/>
          </p:nvPr>
        </p:nvSpPr>
        <p:spPr>
          <a:xfrm>
            <a:off x="720000" y="18891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443" name="Google Shape;1443;p75"/>
          <p:cNvSpPr txBox="1"/>
          <p:nvPr>
            <p:ph idx="3" type="title"/>
          </p:nvPr>
        </p:nvSpPr>
        <p:spPr>
          <a:xfrm>
            <a:off x="3403800" y="1547678"/>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444" name="Google Shape;1444;p75"/>
          <p:cNvSpPr txBox="1"/>
          <p:nvPr>
            <p:ph idx="4" type="subTitle"/>
          </p:nvPr>
        </p:nvSpPr>
        <p:spPr>
          <a:xfrm>
            <a:off x="3403800" y="1887428"/>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445" name="Google Shape;1445;p75"/>
          <p:cNvSpPr txBox="1"/>
          <p:nvPr>
            <p:ph idx="5" type="title"/>
          </p:nvPr>
        </p:nvSpPr>
        <p:spPr>
          <a:xfrm>
            <a:off x="6087600" y="15493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1446" name="Google Shape;1446;p75"/>
          <p:cNvSpPr txBox="1"/>
          <p:nvPr>
            <p:ph idx="6" type="subTitle"/>
          </p:nvPr>
        </p:nvSpPr>
        <p:spPr>
          <a:xfrm>
            <a:off x="6087600" y="18891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1447" name="Google Shape;1447;p75"/>
          <p:cNvSpPr txBox="1"/>
          <p:nvPr>
            <p:ph idx="7" type="title"/>
          </p:nvPr>
        </p:nvSpPr>
        <p:spPr>
          <a:xfrm>
            <a:off x="2053500" y="3027348"/>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1448" name="Google Shape;1448;p75"/>
          <p:cNvSpPr txBox="1"/>
          <p:nvPr>
            <p:ph idx="8" type="subTitle"/>
          </p:nvPr>
        </p:nvSpPr>
        <p:spPr>
          <a:xfrm>
            <a:off x="2053500" y="3367094"/>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449" name="Google Shape;1449;p75"/>
          <p:cNvSpPr txBox="1"/>
          <p:nvPr>
            <p:ph idx="9" type="title"/>
          </p:nvPr>
        </p:nvSpPr>
        <p:spPr>
          <a:xfrm>
            <a:off x="4754100" y="3027348"/>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450" name="Google Shape;1450;p75"/>
          <p:cNvSpPr txBox="1"/>
          <p:nvPr>
            <p:ph idx="13" type="subTitle"/>
          </p:nvPr>
        </p:nvSpPr>
        <p:spPr>
          <a:xfrm>
            <a:off x="4754100" y="3367094"/>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pic>
        <p:nvPicPr>
          <p:cNvPr id="1451" name="Google Shape;1451;p75"/>
          <p:cNvPicPr preferRelativeResize="0"/>
          <p:nvPr/>
        </p:nvPicPr>
        <p:blipFill>
          <a:blip r:embed="rId3">
            <a:alphaModFix/>
          </a:blip>
          <a:stretch>
            <a:fillRect/>
          </a:stretch>
        </p:blipFill>
        <p:spPr>
          <a:xfrm rot="5400000">
            <a:off x="399226" y="2819525"/>
            <a:ext cx="652100" cy="2018550"/>
          </a:xfrm>
          <a:prstGeom prst="rect">
            <a:avLst/>
          </a:prstGeom>
          <a:noFill/>
          <a:ln>
            <a:noFill/>
          </a:ln>
        </p:spPr>
      </p:pic>
      <p:pic>
        <p:nvPicPr>
          <p:cNvPr id="1452" name="Google Shape;1452;p75"/>
          <p:cNvPicPr preferRelativeResize="0"/>
          <p:nvPr/>
        </p:nvPicPr>
        <p:blipFill>
          <a:blip r:embed="rId4">
            <a:alphaModFix/>
          </a:blip>
          <a:stretch>
            <a:fillRect/>
          </a:stretch>
        </p:blipFill>
        <p:spPr>
          <a:xfrm flipH="1">
            <a:off x="717150" y="3373776"/>
            <a:ext cx="1233875" cy="8393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440"/>
                                        </p:tgtEl>
                                        <p:attrNameLst>
                                          <p:attrName>style.visibility</p:attrName>
                                        </p:attrNameLst>
                                      </p:cBhvr>
                                      <p:to>
                                        <p:strVal val="visible"/>
                                      </p:to>
                                    </p:set>
                                    <p:anim calcmode="lin" valueType="num">
                                      <p:cBhvr additive="base">
                                        <p:cTn dur="1000"/>
                                        <p:tgtEl>
                                          <p:spTgt spid="144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441"/>
                                        </p:tgtEl>
                                        <p:attrNameLst>
                                          <p:attrName>style.visibility</p:attrName>
                                        </p:attrNameLst>
                                      </p:cBhvr>
                                      <p:to>
                                        <p:strVal val="visible"/>
                                      </p:to>
                                    </p:set>
                                    <p:anim calcmode="lin" valueType="num">
                                      <p:cBhvr additive="base">
                                        <p:cTn dur="1000"/>
                                        <p:tgtEl>
                                          <p:spTgt spid="144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442"/>
                                        </p:tgtEl>
                                        <p:attrNameLst>
                                          <p:attrName>style.visibility</p:attrName>
                                        </p:attrNameLst>
                                      </p:cBhvr>
                                      <p:to>
                                        <p:strVal val="visible"/>
                                      </p:to>
                                    </p:set>
                                    <p:anim calcmode="lin" valueType="num">
                                      <p:cBhvr additive="base">
                                        <p:cTn dur="1000"/>
                                        <p:tgtEl>
                                          <p:spTgt spid="144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445"/>
                                        </p:tgtEl>
                                        <p:attrNameLst>
                                          <p:attrName>style.visibility</p:attrName>
                                        </p:attrNameLst>
                                      </p:cBhvr>
                                      <p:to>
                                        <p:strVal val="visible"/>
                                      </p:to>
                                    </p:set>
                                    <p:anim calcmode="lin" valueType="num">
                                      <p:cBhvr additive="base">
                                        <p:cTn dur="1000"/>
                                        <p:tgtEl>
                                          <p:spTgt spid="144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446"/>
                                        </p:tgtEl>
                                        <p:attrNameLst>
                                          <p:attrName>style.visibility</p:attrName>
                                        </p:attrNameLst>
                                      </p:cBhvr>
                                      <p:to>
                                        <p:strVal val="visible"/>
                                      </p:to>
                                    </p:set>
                                    <p:anim calcmode="lin" valueType="num">
                                      <p:cBhvr additive="base">
                                        <p:cTn dur="1000"/>
                                        <p:tgtEl>
                                          <p:spTgt spid="144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43"/>
                                        </p:tgtEl>
                                        <p:attrNameLst>
                                          <p:attrName>style.visibility</p:attrName>
                                        </p:attrNameLst>
                                      </p:cBhvr>
                                      <p:to>
                                        <p:strVal val="visible"/>
                                      </p:to>
                                    </p:set>
                                    <p:anim calcmode="lin" valueType="num">
                                      <p:cBhvr additive="base">
                                        <p:cTn dur="1000"/>
                                        <p:tgtEl>
                                          <p:spTgt spid="144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444"/>
                                        </p:tgtEl>
                                        <p:attrNameLst>
                                          <p:attrName>style.visibility</p:attrName>
                                        </p:attrNameLst>
                                      </p:cBhvr>
                                      <p:to>
                                        <p:strVal val="visible"/>
                                      </p:to>
                                    </p:set>
                                    <p:anim calcmode="lin" valueType="num">
                                      <p:cBhvr additive="base">
                                        <p:cTn dur="1000"/>
                                        <p:tgtEl>
                                          <p:spTgt spid="144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47"/>
                                        </p:tgtEl>
                                        <p:attrNameLst>
                                          <p:attrName>style.visibility</p:attrName>
                                        </p:attrNameLst>
                                      </p:cBhvr>
                                      <p:to>
                                        <p:strVal val="visible"/>
                                      </p:to>
                                    </p:set>
                                    <p:anim calcmode="lin" valueType="num">
                                      <p:cBhvr additive="base">
                                        <p:cTn dur="1000"/>
                                        <p:tgtEl>
                                          <p:spTgt spid="144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448"/>
                                        </p:tgtEl>
                                        <p:attrNameLst>
                                          <p:attrName>style.visibility</p:attrName>
                                        </p:attrNameLst>
                                      </p:cBhvr>
                                      <p:to>
                                        <p:strVal val="visible"/>
                                      </p:to>
                                    </p:set>
                                    <p:anim calcmode="lin" valueType="num">
                                      <p:cBhvr additive="base">
                                        <p:cTn dur="1000"/>
                                        <p:tgtEl>
                                          <p:spTgt spid="144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49"/>
                                        </p:tgtEl>
                                        <p:attrNameLst>
                                          <p:attrName>style.visibility</p:attrName>
                                        </p:attrNameLst>
                                      </p:cBhvr>
                                      <p:to>
                                        <p:strVal val="visible"/>
                                      </p:to>
                                    </p:set>
                                    <p:anim calcmode="lin" valueType="num">
                                      <p:cBhvr additive="base">
                                        <p:cTn dur="1000"/>
                                        <p:tgtEl>
                                          <p:spTgt spid="144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450"/>
                                        </p:tgtEl>
                                        <p:attrNameLst>
                                          <p:attrName>style.visibility</p:attrName>
                                        </p:attrNameLst>
                                      </p:cBhvr>
                                      <p:to>
                                        <p:strVal val="visible"/>
                                      </p:to>
                                    </p:set>
                                    <p:anim calcmode="lin" valueType="num">
                                      <p:cBhvr additive="base">
                                        <p:cTn dur="1000"/>
                                        <p:tgtEl>
                                          <p:spTgt spid="145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6" name="Shape 1456"/>
        <p:cNvGrpSpPr/>
        <p:nvPr/>
      </p:nvGrpSpPr>
      <p:grpSpPr>
        <a:xfrm>
          <a:off x="0" y="0"/>
          <a:ext cx="0" cy="0"/>
          <a:chOff x="0" y="0"/>
          <a:chExt cx="0" cy="0"/>
        </a:xfrm>
      </p:grpSpPr>
      <p:sp>
        <p:nvSpPr>
          <p:cNvPr id="1457" name="Google Shape;1457;p76"/>
          <p:cNvSpPr txBox="1"/>
          <p:nvPr>
            <p:ph type="title"/>
          </p:nvPr>
        </p:nvSpPr>
        <p:spPr>
          <a:xfrm>
            <a:off x="1388100" y="972750"/>
            <a:ext cx="6367800" cy="248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AWESOME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1458" name="Google Shape;1458;p76"/>
          <p:cNvSpPr/>
          <p:nvPr/>
        </p:nvSpPr>
        <p:spPr>
          <a:xfrm>
            <a:off x="7957324" y="3443092"/>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76"/>
          <p:cNvSpPr/>
          <p:nvPr/>
        </p:nvSpPr>
        <p:spPr>
          <a:xfrm>
            <a:off x="5978075" y="2673200"/>
            <a:ext cx="140162" cy="18860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76"/>
          <p:cNvSpPr/>
          <p:nvPr/>
        </p:nvSpPr>
        <p:spPr>
          <a:xfrm>
            <a:off x="5448594" y="972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76"/>
          <p:cNvSpPr/>
          <p:nvPr/>
        </p:nvSpPr>
        <p:spPr>
          <a:xfrm>
            <a:off x="5127788" y="1569991"/>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57"/>
                                        </p:tgtEl>
                                        <p:attrNameLst>
                                          <p:attrName>style.visibility</p:attrName>
                                        </p:attrNameLst>
                                      </p:cBhvr>
                                      <p:to>
                                        <p:strVal val="visible"/>
                                      </p:to>
                                    </p:set>
                                    <p:animEffect filter="fade" transition="in">
                                      <p:cBhvr>
                                        <p:cTn dur="1000"/>
                                        <p:tgtEl>
                                          <p:spTgt spid="1457"/>
                                        </p:tgtEl>
                                      </p:cBhvr>
                                    </p:animEffect>
                                  </p:childTnLst>
                                </p:cTn>
                              </p:par>
                              <p:par>
                                <p:cTn fill="hold" nodeType="withEffect" presetClass="entr" presetID="10" presetSubtype="0">
                                  <p:stCondLst>
                                    <p:cond delay="0"/>
                                  </p:stCondLst>
                                  <p:childTnLst>
                                    <p:set>
                                      <p:cBhvr>
                                        <p:cTn dur="1" fill="hold">
                                          <p:stCondLst>
                                            <p:cond delay="0"/>
                                          </p:stCondLst>
                                        </p:cTn>
                                        <p:tgtEl>
                                          <p:spTgt spid="1459"/>
                                        </p:tgtEl>
                                        <p:attrNameLst>
                                          <p:attrName>style.visibility</p:attrName>
                                        </p:attrNameLst>
                                      </p:cBhvr>
                                      <p:to>
                                        <p:strVal val="visible"/>
                                      </p:to>
                                    </p:set>
                                    <p:animEffect filter="fade" transition="in">
                                      <p:cBhvr>
                                        <p:cTn dur="1000"/>
                                        <p:tgtEl>
                                          <p:spTgt spid="1459"/>
                                        </p:tgtEl>
                                      </p:cBhvr>
                                    </p:animEffect>
                                  </p:childTnLst>
                                </p:cTn>
                              </p:par>
                              <p:par>
                                <p:cTn fill="hold" nodeType="withEffect" presetClass="entr" presetID="10" presetSubtype="0">
                                  <p:stCondLst>
                                    <p:cond delay="0"/>
                                  </p:stCondLst>
                                  <p:childTnLst>
                                    <p:set>
                                      <p:cBhvr>
                                        <p:cTn dur="1" fill="hold">
                                          <p:stCondLst>
                                            <p:cond delay="0"/>
                                          </p:stCondLst>
                                        </p:cTn>
                                        <p:tgtEl>
                                          <p:spTgt spid="1461"/>
                                        </p:tgtEl>
                                        <p:attrNameLst>
                                          <p:attrName>style.visibility</p:attrName>
                                        </p:attrNameLst>
                                      </p:cBhvr>
                                      <p:to>
                                        <p:strVal val="visible"/>
                                      </p:to>
                                    </p:set>
                                    <p:animEffect filter="fade" transition="in">
                                      <p:cBhvr>
                                        <p:cTn dur="1000"/>
                                        <p:tgtEl>
                                          <p:spTgt spid="146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5" name="Shape 1465"/>
        <p:cNvGrpSpPr/>
        <p:nvPr/>
      </p:nvGrpSpPr>
      <p:grpSpPr>
        <a:xfrm>
          <a:off x="0" y="0"/>
          <a:ext cx="0" cy="0"/>
          <a:chOff x="0" y="0"/>
          <a:chExt cx="0" cy="0"/>
        </a:xfrm>
      </p:grpSpPr>
      <p:sp>
        <p:nvSpPr>
          <p:cNvPr id="1466" name="Google Shape;1466;p77"/>
          <p:cNvSpPr txBox="1"/>
          <p:nvPr>
            <p:ph type="title"/>
          </p:nvPr>
        </p:nvSpPr>
        <p:spPr>
          <a:xfrm>
            <a:off x="720000" y="1635750"/>
            <a:ext cx="5591100" cy="2481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AWESOME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466"/>
                                        </p:tgtEl>
                                        <p:attrNameLst>
                                          <p:attrName>style.visibility</p:attrName>
                                        </p:attrNameLst>
                                      </p:cBhvr>
                                      <p:to>
                                        <p:strVal val="visible"/>
                                      </p:to>
                                    </p:set>
                                    <p:anim calcmode="lin" valueType="num">
                                      <p:cBhvr additive="base">
                                        <p:cTn dur="1000"/>
                                        <p:tgtEl>
                                          <p:spTgt spid="146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0" name="Shape 1470"/>
        <p:cNvGrpSpPr/>
        <p:nvPr/>
      </p:nvGrpSpPr>
      <p:grpSpPr>
        <a:xfrm>
          <a:off x="0" y="0"/>
          <a:ext cx="0" cy="0"/>
          <a:chOff x="0" y="0"/>
          <a:chExt cx="0" cy="0"/>
        </a:xfrm>
      </p:grpSpPr>
      <p:sp>
        <p:nvSpPr>
          <p:cNvPr id="1471" name="Google Shape;1471;p78"/>
          <p:cNvSpPr/>
          <p:nvPr/>
        </p:nvSpPr>
        <p:spPr>
          <a:xfrm>
            <a:off x="2897375" y="14868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78"/>
          <p:cNvSpPr/>
          <p:nvPr/>
        </p:nvSpPr>
        <p:spPr>
          <a:xfrm>
            <a:off x="2897325" y="30139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78"/>
          <p:cNvSpPr/>
          <p:nvPr/>
        </p:nvSpPr>
        <p:spPr>
          <a:xfrm>
            <a:off x="6030575" y="30139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78"/>
          <p:cNvSpPr/>
          <p:nvPr/>
        </p:nvSpPr>
        <p:spPr>
          <a:xfrm>
            <a:off x="6030625" y="14868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78"/>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DIFFERENT KINDS OF</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pic>
        <p:nvPicPr>
          <p:cNvPr id="1476" name="Google Shape;1476;p78" title="Gráfico">
            <a:hlinkClick r:id="rId3"/>
          </p:cNvPr>
          <p:cNvPicPr preferRelativeResize="0"/>
          <p:nvPr/>
        </p:nvPicPr>
        <p:blipFill>
          <a:blip r:embed="rId4">
            <a:alphaModFix/>
          </a:blip>
          <a:stretch>
            <a:fillRect/>
          </a:stretch>
        </p:blipFill>
        <p:spPr>
          <a:xfrm>
            <a:off x="3199162" y="1451675"/>
            <a:ext cx="2745663" cy="2775588"/>
          </a:xfrm>
          <a:prstGeom prst="rect">
            <a:avLst/>
          </a:prstGeom>
          <a:noFill/>
          <a:ln>
            <a:noFill/>
          </a:ln>
        </p:spPr>
      </p:pic>
      <p:sp>
        <p:nvSpPr>
          <p:cNvPr id="1477" name="Google Shape;1477;p78"/>
          <p:cNvSpPr txBox="1"/>
          <p:nvPr/>
        </p:nvSpPr>
        <p:spPr>
          <a:xfrm>
            <a:off x="5963070" y="1730094"/>
            <a:ext cx="24042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Venus has a beautiful name, but also high temperatures</a:t>
            </a:r>
            <a:endParaRPr>
              <a:solidFill>
                <a:schemeClr val="dk1"/>
              </a:solidFill>
              <a:latin typeface="Barlow"/>
              <a:ea typeface="Barlow"/>
              <a:cs typeface="Barlow"/>
              <a:sym typeface="Barlow"/>
            </a:endParaRPr>
          </a:p>
        </p:txBody>
      </p:sp>
      <p:sp>
        <p:nvSpPr>
          <p:cNvPr id="1478" name="Google Shape;1478;p78"/>
          <p:cNvSpPr txBox="1"/>
          <p:nvPr/>
        </p:nvSpPr>
        <p:spPr>
          <a:xfrm>
            <a:off x="782969" y="1731394"/>
            <a:ext cx="2401200" cy="54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1479" name="Google Shape;1479;p78"/>
          <p:cNvSpPr txBox="1"/>
          <p:nvPr/>
        </p:nvSpPr>
        <p:spPr>
          <a:xfrm>
            <a:off x="5959925" y="3260719"/>
            <a:ext cx="24042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Mercury is the smallest planet of them all</a:t>
            </a:r>
            <a:endParaRPr>
              <a:solidFill>
                <a:schemeClr val="dk1"/>
              </a:solidFill>
              <a:latin typeface="Barlow"/>
              <a:ea typeface="Barlow"/>
              <a:cs typeface="Barlow"/>
              <a:sym typeface="Barlow"/>
            </a:endParaRPr>
          </a:p>
        </p:txBody>
      </p:sp>
      <p:sp>
        <p:nvSpPr>
          <p:cNvPr id="1480" name="Google Shape;1480;p78"/>
          <p:cNvSpPr txBox="1"/>
          <p:nvPr/>
        </p:nvSpPr>
        <p:spPr>
          <a:xfrm>
            <a:off x="779850" y="3262040"/>
            <a:ext cx="2401200" cy="548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chemeClr val="dk1"/>
                </a:solidFill>
                <a:latin typeface="Barlow"/>
                <a:ea typeface="Barlow"/>
                <a:cs typeface="Barlow"/>
                <a:sym typeface="Barlow"/>
              </a:rPr>
              <a:t>Jupiter is the biggest planet in the Solar System</a:t>
            </a:r>
            <a:endParaRPr>
              <a:solidFill>
                <a:schemeClr val="dk1"/>
              </a:solidFill>
              <a:latin typeface="Barlow"/>
              <a:ea typeface="Barlow"/>
              <a:cs typeface="Barlow"/>
              <a:sym typeface="Barlow"/>
            </a:endParaRPr>
          </a:p>
        </p:txBody>
      </p:sp>
      <p:sp>
        <p:nvSpPr>
          <p:cNvPr id="1481" name="Google Shape;1481;p78"/>
          <p:cNvSpPr txBox="1"/>
          <p:nvPr/>
        </p:nvSpPr>
        <p:spPr>
          <a:xfrm>
            <a:off x="729425" y="4341378"/>
            <a:ext cx="7704000" cy="36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5">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sp>
        <p:nvSpPr>
          <p:cNvPr id="1482" name="Google Shape;1482;p78"/>
          <p:cNvSpPr txBox="1"/>
          <p:nvPr>
            <p:ph idx="4294967295" type="title"/>
          </p:nvPr>
        </p:nvSpPr>
        <p:spPr>
          <a:xfrm>
            <a:off x="729675" y="1390642"/>
            <a:ext cx="2082000" cy="36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t>TWINNED</a:t>
            </a:r>
            <a:endParaRPr sz="2000"/>
          </a:p>
        </p:txBody>
      </p:sp>
      <p:sp>
        <p:nvSpPr>
          <p:cNvPr id="1483" name="Google Shape;1483;p78"/>
          <p:cNvSpPr txBox="1"/>
          <p:nvPr>
            <p:ph idx="4294967295" type="title"/>
          </p:nvPr>
        </p:nvSpPr>
        <p:spPr>
          <a:xfrm>
            <a:off x="729425" y="2917742"/>
            <a:ext cx="2082000" cy="367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000"/>
              <a:t>FULL CIRCLE</a:t>
            </a:r>
            <a:endParaRPr sz="2000"/>
          </a:p>
        </p:txBody>
      </p:sp>
      <p:sp>
        <p:nvSpPr>
          <p:cNvPr id="1484" name="Google Shape;1484;p78"/>
          <p:cNvSpPr txBox="1"/>
          <p:nvPr>
            <p:ph idx="4294967295" type="title"/>
          </p:nvPr>
        </p:nvSpPr>
        <p:spPr>
          <a:xfrm>
            <a:off x="6332525" y="1390642"/>
            <a:ext cx="20316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DOUBLE</a:t>
            </a:r>
            <a:r>
              <a:rPr lang="en" sz="2000"/>
              <a:t> ARC</a:t>
            </a:r>
            <a:endParaRPr sz="2000"/>
          </a:p>
        </p:txBody>
      </p:sp>
      <p:sp>
        <p:nvSpPr>
          <p:cNvPr id="1485" name="Google Shape;1485;p78"/>
          <p:cNvSpPr txBox="1"/>
          <p:nvPr>
            <p:ph idx="4294967295" type="title"/>
          </p:nvPr>
        </p:nvSpPr>
        <p:spPr>
          <a:xfrm>
            <a:off x="6332425" y="2917742"/>
            <a:ext cx="20316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SINGLE</a:t>
            </a:r>
            <a:r>
              <a:rPr lang="en" sz="2000"/>
              <a:t> ARC</a:t>
            </a:r>
            <a:endParaRPr sz="2000"/>
          </a:p>
        </p:txBody>
      </p:sp>
      <p:sp>
        <p:nvSpPr>
          <p:cNvPr id="1486" name="Google Shape;1486;p78"/>
          <p:cNvSpPr txBox="1"/>
          <p:nvPr>
            <p:ph idx="4294967295" type="title"/>
          </p:nvPr>
        </p:nvSpPr>
        <p:spPr>
          <a:xfrm>
            <a:off x="4694225" y="1904400"/>
            <a:ext cx="6792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18%</a:t>
            </a:r>
            <a:endParaRPr sz="2000">
              <a:solidFill>
                <a:schemeClr val="accent5"/>
              </a:solidFill>
            </a:endParaRPr>
          </a:p>
        </p:txBody>
      </p:sp>
      <p:sp>
        <p:nvSpPr>
          <p:cNvPr id="1487" name="Google Shape;1487;p78"/>
          <p:cNvSpPr txBox="1"/>
          <p:nvPr>
            <p:ph idx="4294967295" type="title"/>
          </p:nvPr>
        </p:nvSpPr>
        <p:spPr>
          <a:xfrm>
            <a:off x="3760775" y="2066325"/>
            <a:ext cx="7269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22</a:t>
            </a:r>
            <a:r>
              <a:rPr lang="en" sz="2000">
                <a:solidFill>
                  <a:schemeClr val="accent5"/>
                </a:solidFill>
              </a:rPr>
              <a:t>%</a:t>
            </a:r>
            <a:endParaRPr sz="2000">
              <a:solidFill>
                <a:schemeClr val="accent5"/>
              </a:solidFill>
            </a:endParaRPr>
          </a:p>
        </p:txBody>
      </p:sp>
      <p:sp>
        <p:nvSpPr>
          <p:cNvPr id="1488" name="Google Shape;1488;p78"/>
          <p:cNvSpPr txBox="1"/>
          <p:nvPr>
            <p:ph idx="4294967295" type="title"/>
          </p:nvPr>
        </p:nvSpPr>
        <p:spPr>
          <a:xfrm>
            <a:off x="3608375" y="2975775"/>
            <a:ext cx="7791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24</a:t>
            </a:r>
            <a:r>
              <a:rPr lang="en" sz="2000">
                <a:solidFill>
                  <a:schemeClr val="accent5"/>
                </a:solidFill>
              </a:rPr>
              <a:t>%</a:t>
            </a:r>
            <a:endParaRPr sz="2000">
              <a:solidFill>
                <a:schemeClr val="accent5"/>
              </a:solidFill>
            </a:endParaRPr>
          </a:p>
        </p:txBody>
      </p:sp>
      <p:sp>
        <p:nvSpPr>
          <p:cNvPr id="1489" name="Google Shape;1489;p78"/>
          <p:cNvSpPr txBox="1"/>
          <p:nvPr>
            <p:ph idx="4294967295" type="title"/>
          </p:nvPr>
        </p:nvSpPr>
        <p:spPr>
          <a:xfrm>
            <a:off x="4694225" y="3182450"/>
            <a:ext cx="7791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5"/>
                </a:solidFill>
              </a:rPr>
              <a:t>36</a:t>
            </a:r>
            <a:r>
              <a:rPr lang="en" sz="2000">
                <a:solidFill>
                  <a:schemeClr val="accent5"/>
                </a:solidFill>
              </a:rPr>
              <a:t>%</a:t>
            </a:r>
            <a:endParaRPr sz="2000">
              <a:solidFill>
                <a:schemeClr val="accent5"/>
              </a:solidFill>
            </a:endParaRPr>
          </a:p>
        </p:txBody>
      </p:sp>
      <p:sp>
        <p:nvSpPr>
          <p:cNvPr id="1490" name="Google Shape;1490;p78"/>
          <p:cNvSpPr/>
          <p:nvPr/>
        </p:nvSpPr>
        <p:spPr>
          <a:xfrm>
            <a:off x="8439944" y="25921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491" name="Google Shape;1491;p78"/>
          <p:cNvPicPr preferRelativeResize="0"/>
          <p:nvPr/>
        </p:nvPicPr>
        <p:blipFill>
          <a:blip r:embed="rId6">
            <a:alphaModFix/>
          </a:blip>
          <a:stretch>
            <a:fillRect/>
          </a:stretch>
        </p:blipFill>
        <p:spPr>
          <a:xfrm>
            <a:off x="4109362" y="2464029"/>
            <a:ext cx="925275" cy="62942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475"/>
                                        </p:tgtEl>
                                        <p:attrNameLst>
                                          <p:attrName>style.visibility</p:attrName>
                                        </p:attrNameLst>
                                      </p:cBhvr>
                                      <p:to>
                                        <p:strVal val="visible"/>
                                      </p:to>
                                    </p:set>
                                    <p:anim calcmode="lin" valueType="num">
                                      <p:cBhvr additive="base">
                                        <p:cTn dur="1000"/>
                                        <p:tgtEl>
                                          <p:spTgt spid="147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76"/>
                                        </p:tgtEl>
                                        <p:attrNameLst>
                                          <p:attrName>style.visibility</p:attrName>
                                        </p:attrNameLst>
                                      </p:cBhvr>
                                      <p:to>
                                        <p:strVal val="visible"/>
                                      </p:to>
                                    </p:set>
                                    <p:anim calcmode="lin" valueType="num">
                                      <p:cBhvr additive="base">
                                        <p:cTn dur="1000"/>
                                        <p:tgtEl>
                                          <p:spTgt spid="147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91"/>
                                        </p:tgtEl>
                                        <p:attrNameLst>
                                          <p:attrName>style.visibility</p:attrName>
                                        </p:attrNameLst>
                                      </p:cBhvr>
                                      <p:to>
                                        <p:strVal val="visible"/>
                                      </p:to>
                                    </p:set>
                                    <p:animEffect filter="fade" transition="in">
                                      <p:cBhvr>
                                        <p:cTn dur="1000"/>
                                        <p:tgtEl>
                                          <p:spTgt spid="149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1"/>
                                        </p:tgtEl>
                                        <p:attrNameLst>
                                          <p:attrName>style.visibility</p:attrName>
                                        </p:attrNameLst>
                                      </p:cBhvr>
                                      <p:to>
                                        <p:strVal val="visible"/>
                                      </p:to>
                                    </p:set>
                                    <p:animEffect filter="fade" transition="in">
                                      <p:cBhvr>
                                        <p:cTn dur="1000"/>
                                        <p:tgtEl>
                                          <p:spTgt spid="1471"/>
                                        </p:tgtEl>
                                      </p:cBhvr>
                                    </p:animEffect>
                                  </p:childTnLst>
                                </p:cTn>
                              </p:par>
                              <p:par>
                                <p:cTn fill="hold" nodeType="withEffect" presetClass="entr" presetID="10" presetSubtype="0">
                                  <p:stCondLst>
                                    <p:cond delay="0"/>
                                  </p:stCondLst>
                                  <p:childTnLst>
                                    <p:set>
                                      <p:cBhvr>
                                        <p:cTn dur="1" fill="hold">
                                          <p:stCondLst>
                                            <p:cond delay="0"/>
                                          </p:stCondLst>
                                        </p:cTn>
                                        <p:tgtEl>
                                          <p:spTgt spid="1478"/>
                                        </p:tgtEl>
                                        <p:attrNameLst>
                                          <p:attrName>style.visibility</p:attrName>
                                        </p:attrNameLst>
                                      </p:cBhvr>
                                      <p:to>
                                        <p:strVal val="visible"/>
                                      </p:to>
                                    </p:set>
                                    <p:animEffect filter="fade" transition="in">
                                      <p:cBhvr>
                                        <p:cTn dur="1000"/>
                                        <p:tgtEl>
                                          <p:spTgt spid="1478"/>
                                        </p:tgtEl>
                                      </p:cBhvr>
                                    </p:animEffect>
                                  </p:childTnLst>
                                </p:cTn>
                              </p:par>
                              <p:par>
                                <p:cTn fill="hold" nodeType="withEffect" presetClass="entr" presetID="10" presetSubtype="0">
                                  <p:stCondLst>
                                    <p:cond delay="0"/>
                                  </p:stCondLst>
                                  <p:childTnLst>
                                    <p:set>
                                      <p:cBhvr>
                                        <p:cTn dur="1" fill="hold">
                                          <p:stCondLst>
                                            <p:cond delay="0"/>
                                          </p:stCondLst>
                                        </p:cTn>
                                        <p:tgtEl>
                                          <p:spTgt spid="1482"/>
                                        </p:tgtEl>
                                        <p:attrNameLst>
                                          <p:attrName>style.visibility</p:attrName>
                                        </p:attrNameLst>
                                      </p:cBhvr>
                                      <p:to>
                                        <p:strVal val="visible"/>
                                      </p:to>
                                    </p:set>
                                    <p:animEffect filter="fade" transition="in">
                                      <p:cBhvr>
                                        <p:cTn dur="1000"/>
                                        <p:tgtEl>
                                          <p:spTgt spid="1482"/>
                                        </p:tgtEl>
                                      </p:cBhvr>
                                    </p:animEffect>
                                  </p:childTnLst>
                                </p:cTn>
                              </p:par>
                              <p:par>
                                <p:cTn fill="hold" nodeType="withEffect" presetClass="entr" presetID="10" presetSubtype="0">
                                  <p:stCondLst>
                                    <p:cond delay="0"/>
                                  </p:stCondLst>
                                  <p:childTnLst>
                                    <p:set>
                                      <p:cBhvr>
                                        <p:cTn dur="1" fill="hold">
                                          <p:stCondLst>
                                            <p:cond delay="0"/>
                                          </p:stCondLst>
                                        </p:cTn>
                                        <p:tgtEl>
                                          <p:spTgt spid="1487"/>
                                        </p:tgtEl>
                                        <p:attrNameLst>
                                          <p:attrName>style.visibility</p:attrName>
                                        </p:attrNameLst>
                                      </p:cBhvr>
                                      <p:to>
                                        <p:strVal val="visible"/>
                                      </p:to>
                                    </p:set>
                                    <p:animEffect filter="fade" transition="in">
                                      <p:cBhvr>
                                        <p:cTn dur="1000"/>
                                        <p:tgtEl>
                                          <p:spTgt spid="148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4"/>
                                        </p:tgtEl>
                                        <p:attrNameLst>
                                          <p:attrName>style.visibility</p:attrName>
                                        </p:attrNameLst>
                                      </p:cBhvr>
                                      <p:to>
                                        <p:strVal val="visible"/>
                                      </p:to>
                                    </p:set>
                                    <p:animEffect filter="fade" transition="in">
                                      <p:cBhvr>
                                        <p:cTn dur="1000"/>
                                        <p:tgtEl>
                                          <p:spTgt spid="1474"/>
                                        </p:tgtEl>
                                      </p:cBhvr>
                                    </p:animEffect>
                                  </p:childTnLst>
                                </p:cTn>
                              </p:par>
                              <p:par>
                                <p:cTn fill="hold" nodeType="withEffect" presetClass="entr" presetID="10" presetSubtype="0">
                                  <p:stCondLst>
                                    <p:cond delay="0"/>
                                  </p:stCondLst>
                                  <p:childTnLst>
                                    <p:set>
                                      <p:cBhvr>
                                        <p:cTn dur="1" fill="hold">
                                          <p:stCondLst>
                                            <p:cond delay="0"/>
                                          </p:stCondLst>
                                        </p:cTn>
                                        <p:tgtEl>
                                          <p:spTgt spid="1477"/>
                                        </p:tgtEl>
                                        <p:attrNameLst>
                                          <p:attrName>style.visibility</p:attrName>
                                        </p:attrNameLst>
                                      </p:cBhvr>
                                      <p:to>
                                        <p:strVal val="visible"/>
                                      </p:to>
                                    </p:set>
                                    <p:animEffect filter="fade" transition="in">
                                      <p:cBhvr>
                                        <p:cTn dur="1000"/>
                                        <p:tgtEl>
                                          <p:spTgt spid="1477"/>
                                        </p:tgtEl>
                                      </p:cBhvr>
                                    </p:animEffect>
                                  </p:childTnLst>
                                </p:cTn>
                              </p:par>
                              <p:par>
                                <p:cTn fill="hold" nodeType="withEffect" presetClass="entr" presetID="10" presetSubtype="0">
                                  <p:stCondLst>
                                    <p:cond delay="0"/>
                                  </p:stCondLst>
                                  <p:childTnLst>
                                    <p:set>
                                      <p:cBhvr>
                                        <p:cTn dur="1" fill="hold">
                                          <p:stCondLst>
                                            <p:cond delay="0"/>
                                          </p:stCondLst>
                                        </p:cTn>
                                        <p:tgtEl>
                                          <p:spTgt spid="1484"/>
                                        </p:tgtEl>
                                        <p:attrNameLst>
                                          <p:attrName>style.visibility</p:attrName>
                                        </p:attrNameLst>
                                      </p:cBhvr>
                                      <p:to>
                                        <p:strVal val="visible"/>
                                      </p:to>
                                    </p:set>
                                    <p:animEffect filter="fade" transition="in">
                                      <p:cBhvr>
                                        <p:cTn dur="1000"/>
                                        <p:tgtEl>
                                          <p:spTgt spid="1484"/>
                                        </p:tgtEl>
                                      </p:cBhvr>
                                    </p:animEffect>
                                  </p:childTnLst>
                                </p:cTn>
                              </p:par>
                              <p:par>
                                <p:cTn fill="hold" nodeType="withEffect" presetClass="entr" presetID="10" presetSubtype="0">
                                  <p:stCondLst>
                                    <p:cond delay="0"/>
                                  </p:stCondLst>
                                  <p:childTnLst>
                                    <p:set>
                                      <p:cBhvr>
                                        <p:cTn dur="1" fill="hold">
                                          <p:stCondLst>
                                            <p:cond delay="0"/>
                                          </p:stCondLst>
                                        </p:cTn>
                                        <p:tgtEl>
                                          <p:spTgt spid="1486"/>
                                        </p:tgtEl>
                                        <p:attrNameLst>
                                          <p:attrName>style.visibility</p:attrName>
                                        </p:attrNameLst>
                                      </p:cBhvr>
                                      <p:to>
                                        <p:strVal val="visible"/>
                                      </p:to>
                                    </p:set>
                                    <p:animEffect filter="fade" transition="in">
                                      <p:cBhvr>
                                        <p:cTn dur="1000"/>
                                        <p:tgtEl>
                                          <p:spTgt spid="148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2"/>
                                        </p:tgtEl>
                                        <p:attrNameLst>
                                          <p:attrName>style.visibility</p:attrName>
                                        </p:attrNameLst>
                                      </p:cBhvr>
                                      <p:to>
                                        <p:strVal val="visible"/>
                                      </p:to>
                                    </p:set>
                                    <p:animEffect filter="fade" transition="in">
                                      <p:cBhvr>
                                        <p:cTn dur="1000"/>
                                        <p:tgtEl>
                                          <p:spTgt spid="1472"/>
                                        </p:tgtEl>
                                      </p:cBhvr>
                                    </p:animEffect>
                                  </p:childTnLst>
                                </p:cTn>
                              </p:par>
                              <p:par>
                                <p:cTn fill="hold" nodeType="withEffect" presetClass="entr" presetID="10" presetSubtype="0">
                                  <p:stCondLst>
                                    <p:cond delay="0"/>
                                  </p:stCondLst>
                                  <p:childTnLst>
                                    <p:set>
                                      <p:cBhvr>
                                        <p:cTn dur="1" fill="hold">
                                          <p:stCondLst>
                                            <p:cond delay="0"/>
                                          </p:stCondLst>
                                        </p:cTn>
                                        <p:tgtEl>
                                          <p:spTgt spid="1480"/>
                                        </p:tgtEl>
                                        <p:attrNameLst>
                                          <p:attrName>style.visibility</p:attrName>
                                        </p:attrNameLst>
                                      </p:cBhvr>
                                      <p:to>
                                        <p:strVal val="visible"/>
                                      </p:to>
                                    </p:set>
                                    <p:animEffect filter="fade" transition="in">
                                      <p:cBhvr>
                                        <p:cTn dur="1000"/>
                                        <p:tgtEl>
                                          <p:spTgt spid="1480"/>
                                        </p:tgtEl>
                                      </p:cBhvr>
                                    </p:animEffect>
                                  </p:childTnLst>
                                </p:cTn>
                              </p:par>
                              <p:par>
                                <p:cTn fill="hold" nodeType="withEffect" presetClass="entr" presetID="10" presetSubtype="0">
                                  <p:stCondLst>
                                    <p:cond delay="0"/>
                                  </p:stCondLst>
                                  <p:childTnLst>
                                    <p:set>
                                      <p:cBhvr>
                                        <p:cTn dur="1" fill="hold">
                                          <p:stCondLst>
                                            <p:cond delay="0"/>
                                          </p:stCondLst>
                                        </p:cTn>
                                        <p:tgtEl>
                                          <p:spTgt spid="1483"/>
                                        </p:tgtEl>
                                        <p:attrNameLst>
                                          <p:attrName>style.visibility</p:attrName>
                                        </p:attrNameLst>
                                      </p:cBhvr>
                                      <p:to>
                                        <p:strVal val="visible"/>
                                      </p:to>
                                    </p:set>
                                    <p:animEffect filter="fade" transition="in">
                                      <p:cBhvr>
                                        <p:cTn dur="1000"/>
                                        <p:tgtEl>
                                          <p:spTgt spid="1483"/>
                                        </p:tgtEl>
                                      </p:cBhvr>
                                    </p:animEffect>
                                  </p:childTnLst>
                                </p:cTn>
                              </p:par>
                              <p:par>
                                <p:cTn fill="hold" nodeType="withEffect" presetClass="entr" presetID="10" presetSubtype="0">
                                  <p:stCondLst>
                                    <p:cond delay="0"/>
                                  </p:stCondLst>
                                  <p:childTnLst>
                                    <p:set>
                                      <p:cBhvr>
                                        <p:cTn dur="1" fill="hold">
                                          <p:stCondLst>
                                            <p:cond delay="0"/>
                                          </p:stCondLst>
                                        </p:cTn>
                                        <p:tgtEl>
                                          <p:spTgt spid="1488"/>
                                        </p:tgtEl>
                                        <p:attrNameLst>
                                          <p:attrName>style.visibility</p:attrName>
                                        </p:attrNameLst>
                                      </p:cBhvr>
                                      <p:to>
                                        <p:strVal val="visible"/>
                                      </p:to>
                                    </p:set>
                                    <p:animEffect filter="fade" transition="in">
                                      <p:cBhvr>
                                        <p:cTn dur="1000"/>
                                        <p:tgtEl>
                                          <p:spTgt spid="148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473"/>
                                        </p:tgtEl>
                                        <p:attrNameLst>
                                          <p:attrName>style.visibility</p:attrName>
                                        </p:attrNameLst>
                                      </p:cBhvr>
                                      <p:to>
                                        <p:strVal val="visible"/>
                                      </p:to>
                                    </p:set>
                                    <p:animEffect filter="fade" transition="in">
                                      <p:cBhvr>
                                        <p:cTn dur="1000"/>
                                        <p:tgtEl>
                                          <p:spTgt spid="1473"/>
                                        </p:tgtEl>
                                      </p:cBhvr>
                                    </p:animEffect>
                                  </p:childTnLst>
                                </p:cTn>
                              </p:par>
                              <p:par>
                                <p:cTn fill="hold" nodeType="withEffect" presetClass="entr" presetID="10" presetSubtype="0">
                                  <p:stCondLst>
                                    <p:cond delay="0"/>
                                  </p:stCondLst>
                                  <p:childTnLst>
                                    <p:set>
                                      <p:cBhvr>
                                        <p:cTn dur="1" fill="hold">
                                          <p:stCondLst>
                                            <p:cond delay="0"/>
                                          </p:stCondLst>
                                        </p:cTn>
                                        <p:tgtEl>
                                          <p:spTgt spid="1479"/>
                                        </p:tgtEl>
                                        <p:attrNameLst>
                                          <p:attrName>style.visibility</p:attrName>
                                        </p:attrNameLst>
                                      </p:cBhvr>
                                      <p:to>
                                        <p:strVal val="visible"/>
                                      </p:to>
                                    </p:set>
                                    <p:animEffect filter="fade" transition="in">
                                      <p:cBhvr>
                                        <p:cTn dur="1000"/>
                                        <p:tgtEl>
                                          <p:spTgt spid="1479"/>
                                        </p:tgtEl>
                                      </p:cBhvr>
                                    </p:animEffect>
                                  </p:childTnLst>
                                </p:cTn>
                              </p:par>
                              <p:par>
                                <p:cTn fill="hold" nodeType="withEffect" presetClass="entr" presetID="10" presetSubtype="0">
                                  <p:stCondLst>
                                    <p:cond delay="0"/>
                                  </p:stCondLst>
                                  <p:childTnLst>
                                    <p:set>
                                      <p:cBhvr>
                                        <p:cTn dur="1" fill="hold">
                                          <p:stCondLst>
                                            <p:cond delay="0"/>
                                          </p:stCondLst>
                                        </p:cTn>
                                        <p:tgtEl>
                                          <p:spTgt spid="1485"/>
                                        </p:tgtEl>
                                        <p:attrNameLst>
                                          <p:attrName>style.visibility</p:attrName>
                                        </p:attrNameLst>
                                      </p:cBhvr>
                                      <p:to>
                                        <p:strVal val="visible"/>
                                      </p:to>
                                    </p:set>
                                    <p:animEffect filter="fade" transition="in">
                                      <p:cBhvr>
                                        <p:cTn dur="1000"/>
                                        <p:tgtEl>
                                          <p:spTgt spid="1485"/>
                                        </p:tgtEl>
                                      </p:cBhvr>
                                    </p:animEffect>
                                  </p:childTnLst>
                                </p:cTn>
                              </p:par>
                              <p:par>
                                <p:cTn fill="hold" nodeType="withEffect" presetClass="entr" presetID="10" presetSubtype="0">
                                  <p:stCondLst>
                                    <p:cond delay="0"/>
                                  </p:stCondLst>
                                  <p:childTnLst>
                                    <p:set>
                                      <p:cBhvr>
                                        <p:cTn dur="1" fill="hold">
                                          <p:stCondLst>
                                            <p:cond delay="0"/>
                                          </p:stCondLst>
                                        </p:cTn>
                                        <p:tgtEl>
                                          <p:spTgt spid="1489"/>
                                        </p:tgtEl>
                                        <p:attrNameLst>
                                          <p:attrName>style.visibility</p:attrName>
                                        </p:attrNameLst>
                                      </p:cBhvr>
                                      <p:to>
                                        <p:strVal val="visible"/>
                                      </p:to>
                                    </p:set>
                                    <p:animEffect filter="fade" transition="in">
                                      <p:cBhvr>
                                        <p:cTn dur="1000"/>
                                        <p:tgtEl>
                                          <p:spTgt spid="148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481"/>
                                        </p:tgtEl>
                                        <p:attrNameLst>
                                          <p:attrName>style.visibility</p:attrName>
                                        </p:attrNameLst>
                                      </p:cBhvr>
                                      <p:to>
                                        <p:strVal val="visible"/>
                                      </p:to>
                                    </p:set>
                                    <p:anim calcmode="lin" valueType="num">
                                      <p:cBhvr additive="base">
                                        <p:cTn dur="1000"/>
                                        <p:tgtEl>
                                          <p:spTgt spid="148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5" name="Shape 1495"/>
        <p:cNvGrpSpPr/>
        <p:nvPr/>
      </p:nvGrpSpPr>
      <p:grpSpPr>
        <a:xfrm>
          <a:off x="0" y="0"/>
          <a:ext cx="0" cy="0"/>
          <a:chOff x="0" y="0"/>
          <a:chExt cx="0" cy="0"/>
        </a:xfrm>
      </p:grpSpPr>
      <p:sp>
        <p:nvSpPr>
          <p:cNvPr id="1496" name="Google Shape;1496;p79"/>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BEST SEASON </a:t>
            </a:r>
            <a:r>
              <a:rPr b="0" lang="en"/>
              <a:t>TO SEE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sp>
        <p:nvSpPr>
          <p:cNvPr id="1497" name="Google Shape;1497;p79"/>
          <p:cNvSpPr txBox="1"/>
          <p:nvPr/>
        </p:nvSpPr>
        <p:spPr>
          <a:xfrm>
            <a:off x="720000" y="4044650"/>
            <a:ext cx="42093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3">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sp>
        <p:nvSpPr>
          <p:cNvPr id="1498" name="Google Shape;1498;p79"/>
          <p:cNvSpPr txBox="1"/>
          <p:nvPr/>
        </p:nvSpPr>
        <p:spPr>
          <a:xfrm>
            <a:off x="5915435" y="1522000"/>
            <a:ext cx="25158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Venus has a beautiful name, but also high temperatures</a:t>
            </a:r>
            <a:endParaRPr>
              <a:solidFill>
                <a:schemeClr val="dk1"/>
              </a:solidFill>
              <a:latin typeface="Barlow"/>
              <a:ea typeface="Barlow"/>
              <a:cs typeface="Barlow"/>
              <a:sym typeface="Barlow"/>
            </a:endParaRPr>
          </a:p>
        </p:txBody>
      </p:sp>
      <p:sp>
        <p:nvSpPr>
          <p:cNvPr id="1499" name="Google Shape;1499;p79"/>
          <p:cNvSpPr txBox="1"/>
          <p:nvPr/>
        </p:nvSpPr>
        <p:spPr>
          <a:xfrm>
            <a:off x="5915435" y="2349015"/>
            <a:ext cx="25128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1500" name="Google Shape;1500;p79"/>
          <p:cNvSpPr txBox="1"/>
          <p:nvPr/>
        </p:nvSpPr>
        <p:spPr>
          <a:xfrm>
            <a:off x="5915435" y="4018928"/>
            <a:ext cx="25158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chemeClr val="dk1"/>
                </a:solidFill>
                <a:latin typeface="Barlow"/>
                <a:ea typeface="Barlow"/>
                <a:cs typeface="Barlow"/>
                <a:sym typeface="Barlow"/>
              </a:rPr>
              <a:t>Mercury is the smallest planet in the Solar System</a:t>
            </a:r>
            <a:endParaRPr>
              <a:solidFill>
                <a:schemeClr val="dk1"/>
              </a:solidFill>
              <a:latin typeface="Barlow"/>
              <a:ea typeface="Barlow"/>
              <a:cs typeface="Barlow"/>
              <a:sym typeface="Barlow"/>
            </a:endParaRPr>
          </a:p>
        </p:txBody>
      </p:sp>
      <p:sp>
        <p:nvSpPr>
          <p:cNvPr id="1501" name="Google Shape;1501;p79"/>
          <p:cNvSpPr txBox="1"/>
          <p:nvPr>
            <p:ph idx="4294967295" type="title"/>
          </p:nvPr>
        </p:nvSpPr>
        <p:spPr>
          <a:xfrm>
            <a:off x="5915425" y="2008268"/>
            <a:ext cx="25158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SUMMER</a:t>
            </a:r>
            <a:endParaRPr sz="2000"/>
          </a:p>
        </p:txBody>
      </p:sp>
      <p:sp>
        <p:nvSpPr>
          <p:cNvPr id="1502" name="Google Shape;1502;p79"/>
          <p:cNvSpPr txBox="1"/>
          <p:nvPr>
            <p:ph idx="4294967295" type="title"/>
          </p:nvPr>
        </p:nvSpPr>
        <p:spPr>
          <a:xfrm>
            <a:off x="5915425" y="1182550"/>
            <a:ext cx="25128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SPRING</a:t>
            </a:r>
            <a:endParaRPr sz="2000"/>
          </a:p>
        </p:txBody>
      </p:sp>
      <p:sp>
        <p:nvSpPr>
          <p:cNvPr id="1503" name="Google Shape;1503;p79"/>
          <p:cNvSpPr txBox="1"/>
          <p:nvPr>
            <p:ph idx="4294967295" type="title"/>
          </p:nvPr>
        </p:nvSpPr>
        <p:spPr>
          <a:xfrm>
            <a:off x="5915425" y="3675942"/>
            <a:ext cx="25158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WINTER</a:t>
            </a:r>
            <a:endParaRPr sz="2000"/>
          </a:p>
        </p:txBody>
      </p:sp>
      <p:sp>
        <p:nvSpPr>
          <p:cNvPr id="1504" name="Google Shape;1504;p79"/>
          <p:cNvSpPr/>
          <p:nvPr/>
        </p:nvSpPr>
        <p:spPr>
          <a:xfrm>
            <a:off x="8614644" y="250053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9"/>
          <p:cNvSpPr/>
          <p:nvPr/>
        </p:nvSpPr>
        <p:spPr>
          <a:xfrm>
            <a:off x="5010881" y="1342468"/>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9"/>
          <p:cNvSpPr txBox="1"/>
          <p:nvPr/>
        </p:nvSpPr>
        <p:spPr>
          <a:xfrm>
            <a:off x="5051494" y="1474739"/>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100%</a:t>
            </a:r>
            <a:endParaRPr b="1" sz="1500">
              <a:solidFill>
                <a:schemeClr val="accent5"/>
              </a:solidFill>
              <a:latin typeface="Montserrat"/>
              <a:ea typeface="Montserrat"/>
              <a:cs typeface="Montserrat"/>
              <a:sym typeface="Montserrat"/>
            </a:endParaRPr>
          </a:p>
        </p:txBody>
      </p:sp>
      <p:sp>
        <p:nvSpPr>
          <p:cNvPr id="1507" name="Google Shape;1507;p79"/>
          <p:cNvSpPr/>
          <p:nvPr/>
        </p:nvSpPr>
        <p:spPr>
          <a:xfrm>
            <a:off x="5010881" y="2179087"/>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9"/>
          <p:cNvSpPr txBox="1"/>
          <p:nvPr/>
        </p:nvSpPr>
        <p:spPr>
          <a:xfrm>
            <a:off x="5051494" y="2311357"/>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75</a:t>
            </a:r>
            <a:r>
              <a:rPr b="1" lang="en" sz="1500">
                <a:solidFill>
                  <a:schemeClr val="accent5"/>
                </a:solidFill>
                <a:latin typeface="Montserrat"/>
                <a:ea typeface="Montserrat"/>
                <a:cs typeface="Montserrat"/>
                <a:sym typeface="Montserrat"/>
              </a:rPr>
              <a:t>%</a:t>
            </a:r>
            <a:endParaRPr b="1" sz="1500">
              <a:solidFill>
                <a:schemeClr val="accent5"/>
              </a:solidFill>
              <a:latin typeface="Montserrat"/>
              <a:ea typeface="Montserrat"/>
              <a:cs typeface="Montserrat"/>
              <a:sym typeface="Montserrat"/>
            </a:endParaRPr>
          </a:p>
        </p:txBody>
      </p:sp>
      <p:sp>
        <p:nvSpPr>
          <p:cNvPr id="1509" name="Google Shape;1509;p79"/>
          <p:cNvSpPr/>
          <p:nvPr/>
        </p:nvSpPr>
        <p:spPr>
          <a:xfrm>
            <a:off x="5010881" y="3830243"/>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9"/>
          <p:cNvSpPr txBox="1"/>
          <p:nvPr/>
        </p:nvSpPr>
        <p:spPr>
          <a:xfrm>
            <a:off x="5051494" y="3962514"/>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25</a:t>
            </a:r>
            <a:r>
              <a:rPr b="1" lang="en" sz="1500">
                <a:solidFill>
                  <a:schemeClr val="accent5"/>
                </a:solidFill>
                <a:latin typeface="Montserrat"/>
                <a:ea typeface="Montserrat"/>
                <a:cs typeface="Montserrat"/>
                <a:sym typeface="Montserrat"/>
              </a:rPr>
              <a:t>%</a:t>
            </a:r>
            <a:endParaRPr b="1" sz="1500">
              <a:solidFill>
                <a:schemeClr val="accent5"/>
              </a:solidFill>
              <a:latin typeface="Montserrat"/>
              <a:ea typeface="Montserrat"/>
              <a:cs typeface="Montserrat"/>
              <a:sym typeface="Montserrat"/>
            </a:endParaRPr>
          </a:p>
        </p:txBody>
      </p:sp>
      <p:sp>
        <p:nvSpPr>
          <p:cNvPr id="1511" name="Google Shape;1511;p79"/>
          <p:cNvSpPr txBox="1"/>
          <p:nvPr/>
        </p:nvSpPr>
        <p:spPr>
          <a:xfrm>
            <a:off x="5904685" y="3169532"/>
            <a:ext cx="2512800" cy="548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Saturn is composed of hydrogen and helium</a:t>
            </a:r>
            <a:endParaRPr>
              <a:solidFill>
                <a:schemeClr val="dk1"/>
              </a:solidFill>
              <a:latin typeface="Barlow"/>
              <a:ea typeface="Barlow"/>
              <a:cs typeface="Barlow"/>
              <a:sym typeface="Barlow"/>
            </a:endParaRPr>
          </a:p>
        </p:txBody>
      </p:sp>
      <p:sp>
        <p:nvSpPr>
          <p:cNvPr id="1512" name="Google Shape;1512;p79"/>
          <p:cNvSpPr txBox="1"/>
          <p:nvPr>
            <p:ph idx="4294967295" type="title"/>
          </p:nvPr>
        </p:nvSpPr>
        <p:spPr>
          <a:xfrm>
            <a:off x="5904675" y="2828786"/>
            <a:ext cx="2515800" cy="3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AUTUMN</a:t>
            </a:r>
            <a:endParaRPr sz="2000"/>
          </a:p>
        </p:txBody>
      </p:sp>
      <p:sp>
        <p:nvSpPr>
          <p:cNvPr id="1513" name="Google Shape;1513;p79"/>
          <p:cNvSpPr/>
          <p:nvPr/>
        </p:nvSpPr>
        <p:spPr>
          <a:xfrm>
            <a:off x="5010881" y="2999604"/>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9"/>
          <p:cNvSpPr txBox="1"/>
          <p:nvPr/>
        </p:nvSpPr>
        <p:spPr>
          <a:xfrm>
            <a:off x="5051494" y="3131875"/>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50</a:t>
            </a:r>
            <a:r>
              <a:rPr b="1" lang="en" sz="1500">
                <a:solidFill>
                  <a:schemeClr val="accent5"/>
                </a:solidFill>
                <a:latin typeface="Montserrat"/>
                <a:ea typeface="Montserrat"/>
                <a:cs typeface="Montserrat"/>
                <a:sym typeface="Montserrat"/>
              </a:rPr>
              <a:t>%</a:t>
            </a:r>
            <a:endParaRPr b="1" sz="1500">
              <a:solidFill>
                <a:schemeClr val="accent5"/>
              </a:solidFill>
              <a:latin typeface="Montserrat"/>
              <a:ea typeface="Montserrat"/>
              <a:cs typeface="Montserrat"/>
              <a:sym typeface="Montserrat"/>
            </a:endParaRPr>
          </a:p>
        </p:txBody>
      </p:sp>
      <p:pic>
        <p:nvPicPr>
          <p:cNvPr id="1515" name="Google Shape;1515;p79" title="Gráfico">
            <a:hlinkClick r:id="rId4"/>
          </p:cNvPr>
          <p:cNvPicPr preferRelativeResize="0"/>
          <p:nvPr/>
        </p:nvPicPr>
        <p:blipFill>
          <a:blip r:embed="rId5">
            <a:alphaModFix/>
          </a:blip>
          <a:stretch>
            <a:fillRect/>
          </a:stretch>
        </p:blipFill>
        <p:spPr>
          <a:xfrm>
            <a:off x="753975" y="1207850"/>
            <a:ext cx="4455024" cy="275467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19" name="Shape 1519"/>
        <p:cNvGrpSpPr/>
        <p:nvPr/>
      </p:nvGrpSpPr>
      <p:grpSpPr>
        <a:xfrm>
          <a:off x="0" y="0"/>
          <a:ext cx="0" cy="0"/>
          <a:chOff x="0" y="0"/>
          <a:chExt cx="0" cy="0"/>
        </a:xfrm>
      </p:grpSpPr>
      <p:pic>
        <p:nvPicPr>
          <p:cNvPr id="1520" name="Google Shape;1520;p80"/>
          <p:cNvPicPr preferRelativeResize="0"/>
          <p:nvPr/>
        </p:nvPicPr>
        <p:blipFill>
          <a:blip r:embed="rId4">
            <a:alphaModFix/>
          </a:blip>
          <a:stretch>
            <a:fillRect/>
          </a:stretch>
        </p:blipFill>
        <p:spPr>
          <a:xfrm>
            <a:off x="4572000" y="1835576"/>
            <a:ext cx="5323975" cy="3624561"/>
          </a:xfrm>
          <a:prstGeom prst="rect">
            <a:avLst/>
          </a:prstGeom>
          <a:noFill/>
          <a:ln>
            <a:noFill/>
          </a:ln>
        </p:spPr>
      </p:pic>
      <p:sp>
        <p:nvSpPr>
          <p:cNvPr id="1521" name="Google Shape;1521;p80"/>
          <p:cNvSpPr txBox="1"/>
          <p:nvPr>
            <p:ph type="title"/>
          </p:nvPr>
        </p:nvSpPr>
        <p:spPr>
          <a:xfrm>
            <a:off x="5812875" y="2910857"/>
            <a:ext cx="2611200" cy="183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A PICTURE IS </a:t>
            </a:r>
            <a:r>
              <a:rPr lang="en">
                <a:solidFill>
                  <a:schemeClr val="dk2"/>
                </a:solidFill>
              </a:rPr>
              <a:t>W</a:t>
            </a:r>
            <a:r>
              <a:rPr lang="en">
                <a:solidFill>
                  <a:schemeClr val="lt2"/>
                </a:solidFill>
              </a:rPr>
              <a:t>O</a:t>
            </a:r>
            <a:r>
              <a:rPr lang="en">
                <a:solidFill>
                  <a:schemeClr val="accent1"/>
                </a:solidFill>
              </a:rPr>
              <a:t>R</a:t>
            </a:r>
            <a:r>
              <a:rPr lang="en">
                <a:solidFill>
                  <a:schemeClr val="accent4"/>
                </a:solidFill>
              </a:rPr>
              <a:t>T</a:t>
            </a:r>
            <a:r>
              <a:rPr lang="en">
                <a:solidFill>
                  <a:schemeClr val="accent2"/>
                </a:solidFill>
              </a:rPr>
              <a:t>H</a:t>
            </a:r>
            <a:r>
              <a:rPr b="0" lang="en"/>
              <a:t> A THOUSAND WORDS</a:t>
            </a:r>
            <a:endParaRPr b="0"/>
          </a:p>
        </p:txBody>
      </p:sp>
      <p:sp>
        <p:nvSpPr>
          <p:cNvPr id="1522" name="Google Shape;1522;p80"/>
          <p:cNvSpPr/>
          <p:nvPr/>
        </p:nvSpPr>
        <p:spPr>
          <a:xfrm>
            <a:off x="876269" y="41035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0"/>
          <p:cNvSpPr/>
          <p:nvPr/>
        </p:nvSpPr>
        <p:spPr>
          <a:xfrm>
            <a:off x="519338" y="37830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xit" presetID="2" presetSubtype="8">
                                  <p:stCondLst>
                                    <p:cond delay="0"/>
                                  </p:stCondLst>
                                  <p:childTnLst>
                                    <p:anim calcmode="lin" valueType="num">
                                      <p:cBhvr additive="base">
                                        <p:cTn dur="1000"/>
                                        <p:tgtEl>
                                          <p:spTgt spid="1520"/>
                                        </p:tgtEl>
                                        <p:attrNameLst>
                                          <p:attrName>ppt_x</p:attrName>
                                        </p:attrNameLst>
                                      </p:cBhvr>
                                      <p:tavLst>
                                        <p:tav fmla="" tm="0">
                                          <p:val>
                                            <p:strVal val="#ppt_x"/>
                                          </p:val>
                                        </p:tav>
                                        <p:tav fmla="" tm="100000">
                                          <p:val>
                                            <p:strVal val="#ppt_x-1"/>
                                          </p:val>
                                        </p:tav>
                                      </p:tavLst>
                                    </p:anim>
                                    <p:set>
                                      <p:cBhvr>
                                        <p:cTn dur="1" fill="hold">
                                          <p:stCondLst>
                                            <p:cond delay="1000"/>
                                          </p:stCondLst>
                                        </p:cTn>
                                        <p:tgtEl>
                                          <p:spTgt spid="1520"/>
                                        </p:tgtEl>
                                        <p:attrNameLst>
                                          <p:attrName>style.visibility</p:attrName>
                                        </p:attrNameLst>
                                      </p:cBhvr>
                                      <p:to>
                                        <p:strVal val="hidden"/>
                                      </p:to>
                                    </p:se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521"/>
                                        </p:tgtEl>
                                        <p:attrNameLst>
                                          <p:attrName>style.visibility</p:attrName>
                                        </p:attrNameLst>
                                      </p:cBhvr>
                                      <p:to>
                                        <p:strVal val="visible"/>
                                      </p:to>
                                    </p:set>
                                    <p:animEffect filter="fade" transition="in">
                                      <p:cBhvr>
                                        <p:cTn dur="1000"/>
                                        <p:tgtEl>
                                          <p:spTgt spid="15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22"/>
                                        </p:tgtEl>
                                        <p:attrNameLst>
                                          <p:attrName>style.visibility</p:attrName>
                                        </p:attrNameLst>
                                      </p:cBhvr>
                                      <p:to>
                                        <p:strVal val="visible"/>
                                      </p:to>
                                    </p:set>
                                    <p:animEffect filter="fade" transition="in">
                                      <p:cBhvr>
                                        <p:cTn dur="1000"/>
                                        <p:tgtEl>
                                          <p:spTgt spid="1522"/>
                                        </p:tgtEl>
                                      </p:cBhvr>
                                    </p:animEffect>
                                  </p:childTnLst>
                                </p:cTn>
                              </p:par>
                              <p:par>
                                <p:cTn fill="hold" nodeType="withEffect" presetClass="entr" presetID="10" presetSubtype="0">
                                  <p:stCondLst>
                                    <p:cond delay="0"/>
                                  </p:stCondLst>
                                  <p:childTnLst>
                                    <p:set>
                                      <p:cBhvr>
                                        <p:cTn dur="1" fill="hold">
                                          <p:stCondLst>
                                            <p:cond delay="0"/>
                                          </p:stCondLst>
                                        </p:cTn>
                                        <p:tgtEl>
                                          <p:spTgt spid="1523"/>
                                        </p:tgtEl>
                                        <p:attrNameLst>
                                          <p:attrName>style.visibility</p:attrName>
                                        </p:attrNameLst>
                                      </p:cBhvr>
                                      <p:to>
                                        <p:strVal val="visible"/>
                                      </p:to>
                                    </p:set>
                                    <p:animEffect filter="fade" transition="in">
                                      <p:cBhvr>
                                        <p:cTn dur="1000"/>
                                        <p:tgtEl>
                                          <p:spTgt spid="152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527" name="Shape 1527"/>
        <p:cNvGrpSpPr/>
        <p:nvPr/>
      </p:nvGrpSpPr>
      <p:grpSpPr>
        <a:xfrm>
          <a:off x="0" y="0"/>
          <a:ext cx="0" cy="0"/>
          <a:chOff x="0" y="0"/>
          <a:chExt cx="0" cy="0"/>
        </a:xfrm>
      </p:grpSpPr>
      <p:pic>
        <p:nvPicPr>
          <p:cNvPr id="1528" name="Google Shape;1528;p81"/>
          <p:cNvPicPr preferRelativeResize="0"/>
          <p:nvPr/>
        </p:nvPicPr>
        <p:blipFill>
          <a:blip r:embed="rId4">
            <a:alphaModFix/>
          </a:blip>
          <a:stretch>
            <a:fillRect/>
          </a:stretch>
        </p:blipFill>
        <p:spPr>
          <a:xfrm>
            <a:off x="487100" y="699251"/>
            <a:ext cx="5323975" cy="3624561"/>
          </a:xfrm>
          <a:prstGeom prst="rect">
            <a:avLst/>
          </a:prstGeom>
          <a:noFill/>
          <a:ln>
            <a:noFill/>
          </a:ln>
        </p:spPr>
      </p:pic>
      <p:sp>
        <p:nvSpPr>
          <p:cNvPr id="1529" name="Google Shape;1529;p81"/>
          <p:cNvSpPr txBox="1"/>
          <p:nvPr>
            <p:ph type="title"/>
          </p:nvPr>
        </p:nvSpPr>
        <p:spPr>
          <a:xfrm>
            <a:off x="1554138" y="1740375"/>
            <a:ext cx="3189900" cy="2062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A PICTURE IS </a:t>
            </a:r>
            <a:r>
              <a:rPr lang="en">
                <a:solidFill>
                  <a:schemeClr val="dk2"/>
                </a:solidFill>
              </a:rPr>
              <a:t>W</a:t>
            </a:r>
            <a:r>
              <a:rPr lang="en">
                <a:solidFill>
                  <a:schemeClr val="accent4"/>
                </a:solidFill>
              </a:rPr>
              <a:t>O</a:t>
            </a:r>
            <a:r>
              <a:rPr lang="en">
                <a:solidFill>
                  <a:schemeClr val="accent1"/>
                </a:solidFill>
              </a:rPr>
              <a:t>R</a:t>
            </a:r>
            <a:r>
              <a:rPr lang="en">
                <a:solidFill>
                  <a:schemeClr val="accent4"/>
                </a:solidFill>
              </a:rPr>
              <a:t>T</a:t>
            </a:r>
            <a:r>
              <a:rPr lang="en">
                <a:solidFill>
                  <a:schemeClr val="accent2"/>
                </a:solidFill>
              </a:rPr>
              <a:t>H</a:t>
            </a:r>
            <a:r>
              <a:rPr b="0" lang="en"/>
              <a:t> A THOUSAND WORDS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28"/>
                                        </p:tgtEl>
                                        <p:attrNameLst>
                                          <p:attrName>style.visibility</p:attrName>
                                        </p:attrNameLst>
                                      </p:cBhvr>
                                      <p:to>
                                        <p:strVal val="visible"/>
                                      </p:to>
                                    </p:set>
                                    <p:anim calcmode="lin" valueType="num">
                                      <p:cBhvr additive="base">
                                        <p:cTn dur="1000"/>
                                        <p:tgtEl>
                                          <p:spTgt spid="1528"/>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529"/>
                                        </p:tgtEl>
                                        <p:attrNameLst>
                                          <p:attrName>style.visibility</p:attrName>
                                        </p:attrNameLst>
                                      </p:cBhvr>
                                      <p:to>
                                        <p:strVal val="visible"/>
                                      </p:to>
                                    </p:set>
                                    <p:animEffect filter="fade" transition="in">
                                      <p:cBhvr>
                                        <p:cTn dur="1000"/>
                                        <p:tgtEl>
                                          <p:spTgt spid="152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3" name="Shape 1533"/>
        <p:cNvGrpSpPr/>
        <p:nvPr/>
      </p:nvGrpSpPr>
      <p:grpSpPr>
        <a:xfrm>
          <a:off x="0" y="0"/>
          <a:ext cx="0" cy="0"/>
          <a:chOff x="0" y="0"/>
          <a:chExt cx="0" cy="0"/>
        </a:xfrm>
      </p:grpSpPr>
      <p:sp>
        <p:nvSpPr>
          <p:cNvPr id="1534" name="Google Shape;1534;p82"/>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PLACES WITH MORE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1535" name="Google Shape;1535;p82"/>
          <p:cNvSpPr txBox="1"/>
          <p:nvPr>
            <p:ph idx="2" type="title"/>
          </p:nvPr>
        </p:nvSpPr>
        <p:spPr>
          <a:xfrm>
            <a:off x="720000" y="1542546"/>
            <a:ext cx="2305500" cy="6924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MACHU </a:t>
            </a:r>
            <a:r>
              <a:rPr lang="en"/>
              <a:t>PICCHU MOUNTAIN</a:t>
            </a:r>
            <a:endParaRPr/>
          </a:p>
        </p:txBody>
      </p:sp>
      <p:sp>
        <p:nvSpPr>
          <p:cNvPr id="1536" name="Google Shape;1536;p82"/>
          <p:cNvSpPr txBox="1"/>
          <p:nvPr>
            <p:ph idx="1" type="subTitle"/>
          </p:nvPr>
        </p:nvSpPr>
        <p:spPr>
          <a:xfrm>
            <a:off x="720000" y="2187126"/>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537" name="Google Shape;1537;p82"/>
          <p:cNvSpPr txBox="1"/>
          <p:nvPr>
            <p:ph idx="3" type="title"/>
          </p:nvPr>
        </p:nvSpPr>
        <p:spPr>
          <a:xfrm>
            <a:off x="3419271" y="1542546"/>
            <a:ext cx="23055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IGUAZU WATERFALLS</a:t>
            </a:r>
            <a:endParaRPr/>
          </a:p>
        </p:txBody>
      </p:sp>
      <p:sp>
        <p:nvSpPr>
          <p:cNvPr id="1538" name="Google Shape;1538;p82"/>
          <p:cNvSpPr txBox="1"/>
          <p:nvPr>
            <p:ph idx="4" type="subTitle"/>
          </p:nvPr>
        </p:nvSpPr>
        <p:spPr>
          <a:xfrm>
            <a:off x="3419271" y="2187126"/>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539" name="Google Shape;1539;p82"/>
          <p:cNvSpPr txBox="1"/>
          <p:nvPr>
            <p:ph idx="5" type="title"/>
          </p:nvPr>
        </p:nvSpPr>
        <p:spPr>
          <a:xfrm>
            <a:off x="720000" y="2982028"/>
            <a:ext cx="23055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MASAI MARA RESERVE</a:t>
            </a:r>
            <a:endParaRPr/>
          </a:p>
        </p:txBody>
      </p:sp>
      <p:sp>
        <p:nvSpPr>
          <p:cNvPr id="1540" name="Google Shape;1540;p82"/>
          <p:cNvSpPr txBox="1"/>
          <p:nvPr>
            <p:ph idx="6" type="subTitle"/>
          </p:nvPr>
        </p:nvSpPr>
        <p:spPr>
          <a:xfrm>
            <a:off x="720000" y="3626575"/>
            <a:ext cx="2305500" cy="59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t>
            </a:r>
            <a:r>
              <a:rPr lang="en"/>
              <a:t>the biggest planet in the Solar System</a:t>
            </a:r>
            <a:endParaRPr/>
          </a:p>
        </p:txBody>
      </p:sp>
      <p:sp>
        <p:nvSpPr>
          <p:cNvPr id="1541" name="Google Shape;1541;p82"/>
          <p:cNvSpPr txBox="1"/>
          <p:nvPr>
            <p:ph idx="7" type="title"/>
          </p:nvPr>
        </p:nvSpPr>
        <p:spPr>
          <a:xfrm>
            <a:off x="3419271" y="2982028"/>
            <a:ext cx="2305500" cy="6924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GRINNELL POINT MOUNTAIN</a:t>
            </a:r>
            <a:endParaRPr/>
          </a:p>
        </p:txBody>
      </p:sp>
      <p:sp>
        <p:nvSpPr>
          <p:cNvPr id="1542" name="Google Shape;1542;p82"/>
          <p:cNvSpPr txBox="1"/>
          <p:nvPr>
            <p:ph idx="8" type="subTitle"/>
          </p:nvPr>
        </p:nvSpPr>
        <p:spPr>
          <a:xfrm>
            <a:off x="3419271" y="3626575"/>
            <a:ext cx="2305500" cy="59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1543" name="Google Shape;1543;p82"/>
          <p:cNvSpPr txBox="1"/>
          <p:nvPr>
            <p:ph idx="9" type="title"/>
          </p:nvPr>
        </p:nvSpPr>
        <p:spPr>
          <a:xfrm>
            <a:off x="6118549" y="1542546"/>
            <a:ext cx="23055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VICTORIA WATERFALLS</a:t>
            </a:r>
            <a:endParaRPr/>
          </a:p>
        </p:txBody>
      </p:sp>
      <p:sp>
        <p:nvSpPr>
          <p:cNvPr id="1544" name="Google Shape;1544;p82"/>
          <p:cNvSpPr txBox="1"/>
          <p:nvPr>
            <p:ph idx="13" type="subTitle"/>
          </p:nvPr>
        </p:nvSpPr>
        <p:spPr>
          <a:xfrm>
            <a:off x="6118549" y="2187126"/>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1545" name="Google Shape;1545;p82"/>
          <p:cNvSpPr txBox="1"/>
          <p:nvPr>
            <p:ph idx="14" type="title"/>
          </p:nvPr>
        </p:nvSpPr>
        <p:spPr>
          <a:xfrm>
            <a:off x="6118549" y="2982028"/>
            <a:ext cx="2305500" cy="6924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JASPER NATIONAL PARK</a:t>
            </a:r>
            <a:endParaRPr/>
          </a:p>
        </p:txBody>
      </p:sp>
      <p:sp>
        <p:nvSpPr>
          <p:cNvPr id="1546" name="Google Shape;1546;p82"/>
          <p:cNvSpPr txBox="1"/>
          <p:nvPr>
            <p:ph idx="15" type="subTitle"/>
          </p:nvPr>
        </p:nvSpPr>
        <p:spPr>
          <a:xfrm>
            <a:off x="6118549" y="3626575"/>
            <a:ext cx="2305500" cy="59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1547" name="Google Shape;1547;p82"/>
          <p:cNvSpPr/>
          <p:nvPr/>
        </p:nvSpPr>
        <p:spPr>
          <a:xfrm>
            <a:off x="675219" y="1178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2"/>
          <p:cNvSpPr/>
          <p:nvPr/>
        </p:nvSpPr>
        <p:spPr>
          <a:xfrm>
            <a:off x="318288" y="857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34"/>
                                        </p:tgtEl>
                                        <p:attrNameLst>
                                          <p:attrName>style.visibility</p:attrName>
                                        </p:attrNameLst>
                                      </p:cBhvr>
                                      <p:to>
                                        <p:strVal val="visible"/>
                                      </p:to>
                                    </p:set>
                                    <p:anim calcmode="lin" valueType="num">
                                      <p:cBhvr additive="base">
                                        <p:cTn dur="1000"/>
                                        <p:tgtEl>
                                          <p:spTgt spid="153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535"/>
                                        </p:tgtEl>
                                        <p:attrNameLst>
                                          <p:attrName>style.visibility</p:attrName>
                                        </p:attrNameLst>
                                      </p:cBhvr>
                                      <p:to>
                                        <p:strVal val="visible"/>
                                      </p:to>
                                    </p:set>
                                    <p:anim calcmode="lin" valueType="num">
                                      <p:cBhvr additive="base">
                                        <p:cTn dur="1000"/>
                                        <p:tgtEl>
                                          <p:spTgt spid="1535"/>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536"/>
                                        </p:tgtEl>
                                        <p:attrNameLst>
                                          <p:attrName>style.visibility</p:attrName>
                                        </p:attrNameLst>
                                      </p:cBhvr>
                                      <p:to>
                                        <p:strVal val="visible"/>
                                      </p:to>
                                    </p:set>
                                    <p:anim calcmode="lin" valueType="num">
                                      <p:cBhvr additive="base">
                                        <p:cTn dur="1000"/>
                                        <p:tgtEl>
                                          <p:spTgt spid="153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543"/>
                                        </p:tgtEl>
                                        <p:attrNameLst>
                                          <p:attrName>style.visibility</p:attrName>
                                        </p:attrNameLst>
                                      </p:cBhvr>
                                      <p:to>
                                        <p:strVal val="visible"/>
                                      </p:to>
                                    </p:set>
                                    <p:anim calcmode="lin" valueType="num">
                                      <p:cBhvr additive="base">
                                        <p:cTn dur="1000"/>
                                        <p:tgtEl>
                                          <p:spTgt spid="1543"/>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1544"/>
                                        </p:tgtEl>
                                        <p:attrNameLst>
                                          <p:attrName>style.visibility</p:attrName>
                                        </p:attrNameLst>
                                      </p:cBhvr>
                                      <p:to>
                                        <p:strVal val="visible"/>
                                      </p:to>
                                    </p:set>
                                    <p:anim calcmode="lin" valueType="num">
                                      <p:cBhvr additive="base">
                                        <p:cTn dur="1000"/>
                                        <p:tgtEl>
                                          <p:spTgt spid="1544"/>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37"/>
                                        </p:tgtEl>
                                        <p:attrNameLst>
                                          <p:attrName>style.visibility</p:attrName>
                                        </p:attrNameLst>
                                      </p:cBhvr>
                                      <p:to>
                                        <p:strVal val="visible"/>
                                      </p:to>
                                    </p:set>
                                    <p:anim calcmode="lin" valueType="num">
                                      <p:cBhvr additive="base">
                                        <p:cTn dur="1000"/>
                                        <p:tgtEl>
                                          <p:spTgt spid="1537"/>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4">
                                  <p:stCondLst>
                                    <p:cond delay="0"/>
                                  </p:stCondLst>
                                  <p:childTnLst>
                                    <p:set>
                                      <p:cBhvr>
                                        <p:cTn dur="1" fill="hold">
                                          <p:stCondLst>
                                            <p:cond delay="0"/>
                                          </p:stCondLst>
                                        </p:cTn>
                                        <p:tgtEl>
                                          <p:spTgt spid="1538"/>
                                        </p:tgtEl>
                                        <p:attrNameLst>
                                          <p:attrName>style.visibility</p:attrName>
                                        </p:attrNameLst>
                                      </p:cBhvr>
                                      <p:to>
                                        <p:strVal val="visible"/>
                                      </p:to>
                                    </p:set>
                                    <p:anim calcmode="lin" valueType="num">
                                      <p:cBhvr additive="base">
                                        <p:cTn dur="1000"/>
                                        <p:tgtEl>
                                          <p:spTgt spid="153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539"/>
                                        </p:tgtEl>
                                        <p:attrNameLst>
                                          <p:attrName>style.visibility</p:attrName>
                                        </p:attrNameLst>
                                      </p:cBhvr>
                                      <p:to>
                                        <p:strVal val="visible"/>
                                      </p:to>
                                    </p:set>
                                    <p:anim calcmode="lin" valueType="num">
                                      <p:cBhvr additive="base">
                                        <p:cTn dur="1000"/>
                                        <p:tgtEl>
                                          <p:spTgt spid="1539"/>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8">
                                  <p:stCondLst>
                                    <p:cond delay="0"/>
                                  </p:stCondLst>
                                  <p:childTnLst>
                                    <p:set>
                                      <p:cBhvr>
                                        <p:cTn dur="1" fill="hold">
                                          <p:stCondLst>
                                            <p:cond delay="0"/>
                                          </p:stCondLst>
                                        </p:cTn>
                                        <p:tgtEl>
                                          <p:spTgt spid="1540"/>
                                        </p:tgtEl>
                                        <p:attrNameLst>
                                          <p:attrName>style.visibility</p:attrName>
                                        </p:attrNameLst>
                                      </p:cBhvr>
                                      <p:to>
                                        <p:strVal val="visible"/>
                                      </p:to>
                                    </p:set>
                                    <p:anim calcmode="lin" valueType="num">
                                      <p:cBhvr additive="base">
                                        <p:cTn dur="1000"/>
                                        <p:tgtEl>
                                          <p:spTgt spid="154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545"/>
                                        </p:tgtEl>
                                        <p:attrNameLst>
                                          <p:attrName>style.visibility</p:attrName>
                                        </p:attrNameLst>
                                      </p:cBhvr>
                                      <p:to>
                                        <p:strVal val="visible"/>
                                      </p:to>
                                    </p:set>
                                    <p:anim calcmode="lin" valueType="num">
                                      <p:cBhvr additive="base">
                                        <p:cTn dur="1000"/>
                                        <p:tgtEl>
                                          <p:spTgt spid="1545"/>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1546"/>
                                        </p:tgtEl>
                                        <p:attrNameLst>
                                          <p:attrName>style.visibility</p:attrName>
                                        </p:attrNameLst>
                                      </p:cBhvr>
                                      <p:to>
                                        <p:strVal val="visible"/>
                                      </p:to>
                                    </p:set>
                                    <p:anim calcmode="lin" valueType="num">
                                      <p:cBhvr additive="base">
                                        <p:cTn dur="1000"/>
                                        <p:tgtEl>
                                          <p:spTgt spid="154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541"/>
                                        </p:tgtEl>
                                        <p:attrNameLst>
                                          <p:attrName>style.visibility</p:attrName>
                                        </p:attrNameLst>
                                      </p:cBhvr>
                                      <p:to>
                                        <p:strVal val="visible"/>
                                      </p:to>
                                    </p:set>
                                    <p:anim calcmode="lin" valueType="num">
                                      <p:cBhvr additive="base">
                                        <p:cTn dur="1000"/>
                                        <p:tgtEl>
                                          <p:spTgt spid="1541"/>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4">
                                  <p:stCondLst>
                                    <p:cond delay="0"/>
                                  </p:stCondLst>
                                  <p:childTnLst>
                                    <p:set>
                                      <p:cBhvr>
                                        <p:cTn dur="1" fill="hold">
                                          <p:stCondLst>
                                            <p:cond delay="0"/>
                                          </p:stCondLst>
                                        </p:cTn>
                                        <p:tgtEl>
                                          <p:spTgt spid="1542"/>
                                        </p:tgtEl>
                                        <p:attrNameLst>
                                          <p:attrName>style.visibility</p:attrName>
                                        </p:attrNameLst>
                                      </p:cBhvr>
                                      <p:to>
                                        <p:strVal val="visible"/>
                                      </p:to>
                                    </p:set>
                                    <p:anim calcmode="lin" valueType="num">
                                      <p:cBhvr additive="base">
                                        <p:cTn dur="1000"/>
                                        <p:tgtEl>
                                          <p:spTgt spid="154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2" name="Shape 1552"/>
        <p:cNvGrpSpPr/>
        <p:nvPr/>
      </p:nvGrpSpPr>
      <p:grpSpPr>
        <a:xfrm>
          <a:off x="0" y="0"/>
          <a:ext cx="0" cy="0"/>
          <a:chOff x="0" y="0"/>
          <a:chExt cx="0" cy="0"/>
        </a:xfrm>
      </p:grpSpPr>
      <p:sp>
        <p:nvSpPr>
          <p:cNvPr id="1553" name="Google Shape;1553;p83"/>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PLACES WITH MORE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sp>
        <p:nvSpPr>
          <p:cNvPr id="1554" name="Google Shape;1554;p83"/>
          <p:cNvSpPr txBox="1"/>
          <p:nvPr>
            <p:ph idx="2" type="title"/>
          </p:nvPr>
        </p:nvSpPr>
        <p:spPr>
          <a:xfrm>
            <a:off x="720000" y="2609350"/>
            <a:ext cx="25599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STRBSKÉ PLES</a:t>
            </a:r>
            <a:r>
              <a:rPr lang="en"/>
              <a:t>O</a:t>
            </a:r>
            <a:r>
              <a:rPr lang="en"/>
              <a:t>, SLOVAKIA</a:t>
            </a:r>
            <a:endParaRPr/>
          </a:p>
        </p:txBody>
      </p:sp>
      <p:sp>
        <p:nvSpPr>
          <p:cNvPr id="1555" name="Google Shape;1555;p83"/>
          <p:cNvSpPr txBox="1"/>
          <p:nvPr>
            <p:ph idx="1" type="subTitle"/>
          </p:nvPr>
        </p:nvSpPr>
        <p:spPr>
          <a:xfrm>
            <a:off x="720000" y="3253925"/>
            <a:ext cx="2559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1556" name="Google Shape;1556;p83"/>
          <p:cNvSpPr txBox="1"/>
          <p:nvPr>
            <p:ph idx="3" type="title"/>
          </p:nvPr>
        </p:nvSpPr>
        <p:spPr>
          <a:xfrm>
            <a:off x="3292037" y="2609350"/>
            <a:ext cx="25599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VICTORIA FALLS, ZIMBABWE</a:t>
            </a:r>
            <a:endParaRPr/>
          </a:p>
        </p:txBody>
      </p:sp>
      <p:sp>
        <p:nvSpPr>
          <p:cNvPr id="1557" name="Google Shape;1557;p83"/>
          <p:cNvSpPr txBox="1"/>
          <p:nvPr>
            <p:ph idx="4" type="subTitle"/>
          </p:nvPr>
        </p:nvSpPr>
        <p:spPr>
          <a:xfrm>
            <a:off x="3292063" y="3253925"/>
            <a:ext cx="2559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1558" name="Google Shape;1558;p83"/>
          <p:cNvSpPr txBox="1"/>
          <p:nvPr>
            <p:ph idx="5" type="title"/>
          </p:nvPr>
        </p:nvSpPr>
        <p:spPr>
          <a:xfrm>
            <a:off x="5862325" y="2609350"/>
            <a:ext cx="2559900" cy="69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GRINNELL POINT, USA</a:t>
            </a:r>
            <a:endParaRPr/>
          </a:p>
        </p:txBody>
      </p:sp>
      <p:sp>
        <p:nvSpPr>
          <p:cNvPr id="1559" name="Google Shape;1559;p83"/>
          <p:cNvSpPr txBox="1"/>
          <p:nvPr>
            <p:ph idx="6" type="subTitle"/>
          </p:nvPr>
        </p:nvSpPr>
        <p:spPr>
          <a:xfrm>
            <a:off x="5862325" y="3253926"/>
            <a:ext cx="25599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grpSp>
        <p:nvGrpSpPr>
          <p:cNvPr id="1560" name="Google Shape;1560;p83"/>
          <p:cNvGrpSpPr/>
          <p:nvPr/>
        </p:nvGrpSpPr>
        <p:grpSpPr>
          <a:xfrm>
            <a:off x="4063460" y="1723191"/>
            <a:ext cx="964903" cy="892180"/>
            <a:chOff x="6561931" y="3365261"/>
            <a:chExt cx="400375" cy="370184"/>
          </a:xfrm>
        </p:grpSpPr>
        <p:sp>
          <p:nvSpPr>
            <p:cNvPr id="1561" name="Google Shape;1561;p83"/>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3"/>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3"/>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3"/>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3"/>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3"/>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3"/>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3"/>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3"/>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3"/>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3"/>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3"/>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83"/>
          <p:cNvGrpSpPr/>
          <p:nvPr/>
        </p:nvGrpSpPr>
        <p:grpSpPr>
          <a:xfrm>
            <a:off x="6736017" y="1723191"/>
            <a:ext cx="964966" cy="892180"/>
            <a:chOff x="7110427" y="3365261"/>
            <a:chExt cx="400401" cy="370184"/>
          </a:xfrm>
        </p:grpSpPr>
        <p:sp>
          <p:nvSpPr>
            <p:cNvPr id="1574" name="Google Shape;1574;p83"/>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3"/>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3"/>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3"/>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3"/>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3"/>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3"/>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 name="Google Shape;1581;p83"/>
          <p:cNvGrpSpPr/>
          <p:nvPr/>
        </p:nvGrpSpPr>
        <p:grpSpPr>
          <a:xfrm>
            <a:off x="1443098" y="1723245"/>
            <a:ext cx="964903" cy="892054"/>
            <a:chOff x="7658949" y="3363137"/>
            <a:chExt cx="400375" cy="370132"/>
          </a:xfrm>
        </p:grpSpPr>
        <p:sp>
          <p:nvSpPr>
            <p:cNvPr id="1582" name="Google Shape;1582;p83"/>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3"/>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83"/>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83"/>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3"/>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53"/>
                                        </p:tgtEl>
                                        <p:attrNameLst>
                                          <p:attrName>style.visibility</p:attrName>
                                        </p:attrNameLst>
                                      </p:cBhvr>
                                      <p:to>
                                        <p:strVal val="visible"/>
                                      </p:to>
                                    </p:set>
                                    <p:anim calcmode="lin" valueType="num">
                                      <p:cBhvr additive="base">
                                        <p:cTn dur="1000"/>
                                        <p:tgtEl>
                                          <p:spTgt spid="155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2">
                                  <p:stCondLst>
                                    <p:cond delay="0"/>
                                  </p:stCondLst>
                                  <p:childTnLst>
                                    <p:set>
                                      <p:cBhvr>
                                        <p:cTn dur="1" fill="hold">
                                          <p:stCondLst>
                                            <p:cond delay="0"/>
                                          </p:stCondLst>
                                        </p:cTn>
                                        <p:tgtEl>
                                          <p:spTgt spid="1581"/>
                                        </p:tgtEl>
                                        <p:attrNameLst>
                                          <p:attrName>style.visibility</p:attrName>
                                        </p:attrNameLst>
                                      </p:cBhvr>
                                      <p:to>
                                        <p:strVal val="visible"/>
                                      </p:to>
                                    </p:set>
                                    <p:anim calcmode="lin" valueType="num">
                                      <p:cBhvr additive="base">
                                        <p:cTn dur="1000"/>
                                        <p:tgtEl>
                                          <p:spTgt spid="1581"/>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1554"/>
                                        </p:tgtEl>
                                        <p:attrNameLst>
                                          <p:attrName>style.visibility</p:attrName>
                                        </p:attrNameLst>
                                      </p:cBhvr>
                                      <p:to>
                                        <p:strVal val="visible"/>
                                      </p:to>
                                    </p:set>
                                    <p:anim calcmode="lin" valueType="num">
                                      <p:cBhvr additive="base">
                                        <p:cTn dur="1000"/>
                                        <p:tgtEl>
                                          <p:spTgt spid="155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55"/>
                                        </p:tgtEl>
                                        <p:attrNameLst>
                                          <p:attrName>style.visibility</p:attrName>
                                        </p:attrNameLst>
                                      </p:cBhvr>
                                      <p:to>
                                        <p:strVal val="visible"/>
                                      </p:to>
                                    </p:set>
                                    <p:anim calcmode="lin" valueType="num">
                                      <p:cBhvr additive="base">
                                        <p:cTn dur="1000"/>
                                        <p:tgtEl>
                                          <p:spTgt spid="155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60"/>
                                        </p:tgtEl>
                                        <p:attrNameLst>
                                          <p:attrName>style.visibility</p:attrName>
                                        </p:attrNameLst>
                                      </p:cBhvr>
                                      <p:to>
                                        <p:strVal val="visible"/>
                                      </p:to>
                                    </p:set>
                                    <p:anim calcmode="lin" valueType="num">
                                      <p:cBhvr additive="base">
                                        <p:cTn dur="1000"/>
                                        <p:tgtEl>
                                          <p:spTgt spid="1560"/>
                                        </p:tgtEl>
                                        <p:attrNameLst>
                                          <p:attrName>ppt_x</p:attrName>
                                        </p:attrNameLst>
                                      </p:cBhvr>
                                      <p:tavLst>
                                        <p:tav fmla="" tm="0">
                                          <p:val>
                                            <p:strVal val="#ppt_x+1"/>
                                          </p:val>
                                        </p:tav>
                                        <p:tav fmla="" tm="100000">
                                          <p:val>
                                            <p:strVal val="#ppt_x"/>
                                          </p:val>
                                        </p:tav>
                                      </p:tavLst>
                                    </p:anim>
                                  </p:childTnLst>
                                </p:cTn>
                              </p:par>
                            </p:childTnLst>
                          </p:cTn>
                        </p:par>
                        <p:par>
                          <p:cTn fill="hold">
                            <p:stCondLst>
                              <p:cond delay="2000"/>
                            </p:stCondLst>
                            <p:childTnLst>
                              <p:par>
                                <p:cTn fill="hold" nodeType="afterEffect" presetClass="entr" presetID="2" presetSubtype="2">
                                  <p:stCondLst>
                                    <p:cond delay="0"/>
                                  </p:stCondLst>
                                  <p:childTnLst>
                                    <p:set>
                                      <p:cBhvr>
                                        <p:cTn dur="1" fill="hold">
                                          <p:stCondLst>
                                            <p:cond delay="0"/>
                                          </p:stCondLst>
                                        </p:cTn>
                                        <p:tgtEl>
                                          <p:spTgt spid="1556"/>
                                        </p:tgtEl>
                                        <p:attrNameLst>
                                          <p:attrName>style.visibility</p:attrName>
                                        </p:attrNameLst>
                                      </p:cBhvr>
                                      <p:to>
                                        <p:strVal val="visible"/>
                                      </p:to>
                                    </p:set>
                                    <p:anim calcmode="lin" valueType="num">
                                      <p:cBhvr additive="base">
                                        <p:cTn dur="1000"/>
                                        <p:tgtEl>
                                          <p:spTgt spid="155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57"/>
                                        </p:tgtEl>
                                        <p:attrNameLst>
                                          <p:attrName>style.visibility</p:attrName>
                                        </p:attrNameLst>
                                      </p:cBhvr>
                                      <p:to>
                                        <p:strVal val="visible"/>
                                      </p:to>
                                    </p:set>
                                    <p:anim calcmode="lin" valueType="num">
                                      <p:cBhvr additive="base">
                                        <p:cTn dur="1000"/>
                                        <p:tgtEl>
                                          <p:spTgt spid="15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73"/>
                                        </p:tgtEl>
                                        <p:attrNameLst>
                                          <p:attrName>style.visibility</p:attrName>
                                        </p:attrNameLst>
                                      </p:cBhvr>
                                      <p:to>
                                        <p:strVal val="visible"/>
                                      </p:to>
                                    </p:set>
                                    <p:anim calcmode="lin" valueType="num">
                                      <p:cBhvr additive="base">
                                        <p:cTn dur="1000"/>
                                        <p:tgtEl>
                                          <p:spTgt spid="1573"/>
                                        </p:tgtEl>
                                        <p:attrNameLst>
                                          <p:attrName>ppt_x</p:attrName>
                                        </p:attrNameLst>
                                      </p:cBhvr>
                                      <p:tavLst>
                                        <p:tav fmla="" tm="0">
                                          <p:val>
                                            <p:strVal val="#ppt_x+1"/>
                                          </p:val>
                                        </p:tav>
                                        <p:tav fmla="" tm="100000">
                                          <p:val>
                                            <p:strVal val="#ppt_x"/>
                                          </p:val>
                                        </p:tav>
                                      </p:tavLst>
                                    </p:anim>
                                  </p:childTnLst>
                                </p:cTn>
                              </p:par>
                            </p:childTnLst>
                          </p:cTn>
                        </p:par>
                        <p:par>
                          <p:cTn fill="hold">
                            <p:stCondLst>
                              <p:cond delay="3000"/>
                            </p:stCondLst>
                            <p:childTnLst>
                              <p:par>
                                <p:cTn fill="hold" nodeType="afterEffect" presetClass="entr" presetID="2" presetSubtype="2">
                                  <p:stCondLst>
                                    <p:cond delay="0"/>
                                  </p:stCondLst>
                                  <p:childTnLst>
                                    <p:set>
                                      <p:cBhvr>
                                        <p:cTn dur="1" fill="hold">
                                          <p:stCondLst>
                                            <p:cond delay="0"/>
                                          </p:stCondLst>
                                        </p:cTn>
                                        <p:tgtEl>
                                          <p:spTgt spid="1558"/>
                                        </p:tgtEl>
                                        <p:attrNameLst>
                                          <p:attrName>style.visibility</p:attrName>
                                        </p:attrNameLst>
                                      </p:cBhvr>
                                      <p:to>
                                        <p:strVal val="visible"/>
                                      </p:to>
                                    </p:set>
                                    <p:anim calcmode="lin" valueType="num">
                                      <p:cBhvr additive="base">
                                        <p:cTn dur="1000"/>
                                        <p:tgtEl>
                                          <p:spTgt spid="155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559"/>
                                        </p:tgtEl>
                                        <p:attrNameLst>
                                          <p:attrName>style.visibility</p:attrName>
                                        </p:attrNameLst>
                                      </p:cBhvr>
                                      <p:to>
                                        <p:strVal val="visible"/>
                                      </p:to>
                                    </p:set>
                                    <p:anim calcmode="lin" valueType="num">
                                      <p:cBhvr additive="base">
                                        <p:cTn dur="1000"/>
                                        <p:tgtEl>
                                          <p:spTgt spid="155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0" name="Shape 1590"/>
        <p:cNvGrpSpPr/>
        <p:nvPr/>
      </p:nvGrpSpPr>
      <p:grpSpPr>
        <a:xfrm>
          <a:off x="0" y="0"/>
          <a:ext cx="0" cy="0"/>
          <a:chOff x="0" y="0"/>
          <a:chExt cx="0" cy="0"/>
        </a:xfrm>
      </p:grpSpPr>
      <p:sp>
        <p:nvSpPr>
          <p:cNvPr id="1591" name="Google Shape;1591;p84"/>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EMOTIONS WHEN SEEING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592" name="Google Shape;1592;p84"/>
          <p:cNvSpPr txBox="1"/>
          <p:nvPr>
            <p:ph idx="2" type="title"/>
          </p:nvPr>
        </p:nvSpPr>
        <p:spPr>
          <a:xfrm>
            <a:off x="1313950" y="1694961"/>
            <a:ext cx="1809600" cy="43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SURPRISE</a:t>
            </a:r>
            <a:endParaRPr/>
          </a:p>
        </p:txBody>
      </p:sp>
      <p:sp>
        <p:nvSpPr>
          <p:cNvPr id="1593" name="Google Shape;1593;p84"/>
          <p:cNvSpPr txBox="1"/>
          <p:nvPr>
            <p:ph idx="1" type="subTitle"/>
          </p:nvPr>
        </p:nvSpPr>
        <p:spPr>
          <a:xfrm>
            <a:off x="1313950" y="2040775"/>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Venus is the second planet from the Sun</a:t>
            </a:r>
            <a:endParaRPr/>
          </a:p>
        </p:txBody>
      </p:sp>
      <p:sp>
        <p:nvSpPr>
          <p:cNvPr id="1594" name="Google Shape;1594;p84"/>
          <p:cNvSpPr txBox="1"/>
          <p:nvPr>
            <p:ph idx="3" type="title"/>
          </p:nvPr>
        </p:nvSpPr>
        <p:spPr>
          <a:xfrm>
            <a:off x="5947750" y="1694961"/>
            <a:ext cx="1809600" cy="43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HAPPINESS</a:t>
            </a:r>
            <a:endParaRPr/>
          </a:p>
        </p:txBody>
      </p:sp>
      <p:sp>
        <p:nvSpPr>
          <p:cNvPr id="1595" name="Google Shape;1595;p84"/>
          <p:cNvSpPr txBox="1"/>
          <p:nvPr>
            <p:ph idx="4" type="subTitle"/>
          </p:nvPr>
        </p:nvSpPr>
        <p:spPr>
          <a:xfrm>
            <a:off x="5947750" y="2040775"/>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Despite being red, Mars is a cold place </a:t>
            </a:r>
            <a:endParaRPr/>
          </a:p>
        </p:txBody>
      </p:sp>
      <p:sp>
        <p:nvSpPr>
          <p:cNvPr id="1596" name="Google Shape;1596;p84"/>
          <p:cNvSpPr txBox="1"/>
          <p:nvPr>
            <p:ph idx="5" type="title"/>
          </p:nvPr>
        </p:nvSpPr>
        <p:spPr>
          <a:xfrm>
            <a:off x="1313950" y="3134424"/>
            <a:ext cx="180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PASSION</a:t>
            </a:r>
            <a:endParaRPr/>
          </a:p>
        </p:txBody>
      </p:sp>
      <p:sp>
        <p:nvSpPr>
          <p:cNvPr id="1597" name="Google Shape;1597;p84"/>
          <p:cNvSpPr txBox="1"/>
          <p:nvPr>
            <p:ph idx="6" type="subTitle"/>
          </p:nvPr>
        </p:nvSpPr>
        <p:spPr>
          <a:xfrm>
            <a:off x="1313950" y="3480231"/>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 Mercury is the smallest planet</a:t>
            </a:r>
            <a:endParaRPr/>
          </a:p>
        </p:txBody>
      </p:sp>
      <p:sp>
        <p:nvSpPr>
          <p:cNvPr id="1598" name="Google Shape;1598;p84"/>
          <p:cNvSpPr txBox="1"/>
          <p:nvPr>
            <p:ph idx="7" type="title"/>
          </p:nvPr>
        </p:nvSpPr>
        <p:spPr>
          <a:xfrm>
            <a:off x="5947750" y="3134424"/>
            <a:ext cx="1809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HOPE</a:t>
            </a:r>
            <a:endParaRPr/>
          </a:p>
        </p:txBody>
      </p:sp>
      <p:sp>
        <p:nvSpPr>
          <p:cNvPr id="1599" name="Google Shape;1599;p84"/>
          <p:cNvSpPr txBox="1"/>
          <p:nvPr>
            <p:ph idx="8" type="subTitle"/>
          </p:nvPr>
        </p:nvSpPr>
        <p:spPr>
          <a:xfrm>
            <a:off x="5947750" y="3480231"/>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Neptune is very far away from us</a:t>
            </a:r>
            <a:endParaRPr/>
          </a:p>
        </p:txBody>
      </p:sp>
      <p:pic>
        <p:nvPicPr>
          <p:cNvPr id="1600" name="Google Shape;1600;p84"/>
          <p:cNvPicPr preferRelativeResize="0"/>
          <p:nvPr/>
        </p:nvPicPr>
        <p:blipFill>
          <a:blip r:embed="rId3">
            <a:alphaModFix/>
          </a:blip>
          <a:stretch>
            <a:fillRect/>
          </a:stretch>
        </p:blipFill>
        <p:spPr>
          <a:xfrm>
            <a:off x="3901600" y="3071700"/>
            <a:ext cx="1412900" cy="2202500"/>
          </a:xfrm>
          <a:prstGeom prst="rect">
            <a:avLst/>
          </a:prstGeom>
          <a:noFill/>
          <a:ln>
            <a:noFill/>
          </a:ln>
        </p:spPr>
      </p:pic>
      <p:pic>
        <p:nvPicPr>
          <p:cNvPr id="1601" name="Google Shape;1601;p84"/>
          <p:cNvPicPr preferRelativeResize="0"/>
          <p:nvPr/>
        </p:nvPicPr>
        <p:blipFill>
          <a:blip r:embed="rId4">
            <a:alphaModFix/>
          </a:blip>
          <a:stretch>
            <a:fillRect/>
          </a:stretch>
        </p:blipFill>
        <p:spPr>
          <a:xfrm>
            <a:off x="3196227" y="1635840"/>
            <a:ext cx="2751525" cy="1871800"/>
          </a:xfrm>
          <a:prstGeom prst="rect">
            <a:avLst/>
          </a:prstGeom>
          <a:noFill/>
          <a:ln>
            <a:noFill/>
          </a:ln>
        </p:spPr>
      </p:pic>
      <p:sp>
        <p:nvSpPr>
          <p:cNvPr id="1602" name="Google Shape;1602;p84"/>
          <p:cNvSpPr txBox="1"/>
          <p:nvPr/>
        </p:nvSpPr>
        <p:spPr>
          <a:xfrm>
            <a:off x="3746550" y="2445775"/>
            <a:ext cx="1650900" cy="401700"/>
          </a:xfrm>
          <a:prstGeom prst="rect">
            <a:avLst/>
          </a:prstGeom>
          <a:noFill/>
          <a:ln>
            <a:noFill/>
          </a:ln>
        </p:spPr>
        <p:txBody>
          <a:bodyPr anchorCtr="0" anchor="ctr" bIns="0" lIns="0" spcFirstLastPara="1" rIns="0" wrap="square" tIns="0">
            <a:noAutofit/>
          </a:bodyPr>
          <a:lstStyle/>
          <a:p>
            <a:pPr indent="0" lvl="0" marL="0" rtl="0" algn="ctr">
              <a:lnSpc>
                <a:spcPct val="115000"/>
              </a:lnSpc>
              <a:spcBef>
                <a:spcPts val="0"/>
              </a:spcBef>
              <a:spcAft>
                <a:spcPts val="0"/>
              </a:spcAft>
              <a:buNone/>
            </a:pPr>
            <a:r>
              <a:rPr b="1" lang="en" sz="2000">
                <a:solidFill>
                  <a:schemeClr val="dk2"/>
                </a:solidFill>
                <a:latin typeface="Montserrat"/>
                <a:ea typeface="Montserrat"/>
                <a:cs typeface="Montserrat"/>
                <a:sym typeface="Montserrat"/>
              </a:rPr>
              <a:t>R</a:t>
            </a:r>
            <a:r>
              <a:rPr b="1" lang="en" sz="2000">
                <a:solidFill>
                  <a:schemeClr val="lt2"/>
                </a:solidFill>
                <a:latin typeface="Montserrat"/>
                <a:ea typeface="Montserrat"/>
                <a:cs typeface="Montserrat"/>
                <a:sym typeface="Montserrat"/>
              </a:rPr>
              <a:t>A</a:t>
            </a:r>
            <a:r>
              <a:rPr b="1" lang="en" sz="2000">
                <a:solidFill>
                  <a:schemeClr val="accent1"/>
                </a:solidFill>
                <a:latin typeface="Montserrat"/>
                <a:ea typeface="Montserrat"/>
                <a:cs typeface="Montserrat"/>
                <a:sym typeface="Montserrat"/>
              </a:rPr>
              <a:t>I</a:t>
            </a:r>
            <a:r>
              <a:rPr b="1" lang="en" sz="2000">
                <a:solidFill>
                  <a:schemeClr val="accent4"/>
                </a:solidFill>
                <a:latin typeface="Montserrat"/>
                <a:ea typeface="Montserrat"/>
                <a:cs typeface="Montserrat"/>
                <a:sym typeface="Montserrat"/>
              </a:rPr>
              <a:t>N</a:t>
            </a:r>
            <a:r>
              <a:rPr b="1" lang="en" sz="2000">
                <a:solidFill>
                  <a:schemeClr val="accent2"/>
                </a:solidFill>
                <a:latin typeface="Montserrat"/>
                <a:ea typeface="Montserrat"/>
                <a:cs typeface="Montserrat"/>
                <a:sym typeface="Montserrat"/>
              </a:rPr>
              <a:t>B</a:t>
            </a:r>
            <a:r>
              <a:rPr b="1" lang="en" sz="2000">
                <a:solidFill>
                  <a:schemeClr val="accent3"/>
                </a:solidFill>
                <a:latin typeface="Montserrat"/>
                <a:ea typeface="Montserrat"/>
                <a:cs typeface="Montserrat"/>
                <a:sym typeface="Montserrat"/>
              </a:rPr>
              <a:t>O</a:t>
            </a:r>
            <a:r>
              <a:rPr b="1" lang="en" sz="2000">
                <a:solidFill>
                  <a:schemeClr val="dk1"/>
                </a:solidFill>
                <a:latin typeface="Montserrat"/>
                <a:ea typeface="Montserrat"/>
                <a:cs typeface="Montserrat"/>
                <a:sym typeface="Montserrat"/>
              </a:rPr>
              <a:t>W</a:t>
            </a:r>
            <a:r>
              <a:rPr b="1" lang="en" sz="2000">
                <a:solidFill>
                  <a:schemeClr val="dk2"/>
                </a:solidFill>
                <a:latin typeface="Montserrat"/>
                <a:ea typeface="Montserrat"/>
                <a:cs typeface="Montserrat"/>
                <a:sym typeface="Montserrat"/>
              </a:rPr>
              <a:t>S</a:t>
            </a:r>
            <a:endParaRPr b="1" sz="2000">
              <a:solidFill>
                <a:schemeClr val="dk2"/>
              </a:solidFill>
              <a:latin typeface="Montserrat"/>
              <a:ea typeface="Montserrat"/>
              <a:cs typeface="Montserrat"/>
              <a:sym typeface="Montserrat"/>
            </a:endParaRPr>
          </a:p>
        </p:txBody>
      </p:sp>
      <p:sp>
        <p:nvSpPr>
          <p:cNvPr id="1603" name="Google Shape;1603;p84"/>
          <p:cNvSpPr/>
          <p:nvPr/>
        </p:nvSpPr>
        <p:spPr>
          <a:xfrm>
            <a:off x="3480469" y="16556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4"/>
          <p:cNvSpPr/>
          <p:nvPr/>
        </p:nvSpPr>
        <p:spPr>
          <a:xfrm>
            <a:off x="3123538" y="13351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591"/>
                                        </p:tgtEl>
                                        <p:attrNameLst>
                                          <p:attrName>style.visibility</p:attrName>
                                        </p:attrNameLst>
                                      </p:cBhvr>
                                      <p:to>
                                        <p:strVal val="visible"/>
                                      </p:to>
                                    </p:set>
                                    <p:anim calcmode="lin" valueType="num">
                                      <p:cBhvr additive="base">
                                        <p:cTn dur="1000"/>
                                        <p:tgtEl>
                                          <p:spTgt spid="159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601"/>
                                        </p:tgtEl>
                                        <p:attrNameLst>
                                          <p:attrName>style.visibility</p:attrName>
                                        </p:attrNameLst>
                                      </p:cBhvr>
                                      <p:to>
                                        <p:strVal val="visible"/>
                                      </p:to>
                                    </p:set>
                                    <p:anim calcmode="lin" valueType="num">
                                      <p:cBhvr additive="base">
                                        <p:cTn dur="1000"/>
                                        <p:tgtEl>
                                          <p:spTgt spid="1601"/>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02"/>
                                        </p:tgtEl>
                                        <p:attrNameLst>
                                          <p:attrName>style.visibility</p:attrName>
                                        </p:attrNameLst>
                                      </p:cBhvr>
                                      <p:to>
                                        <p:strVal val="visible"/>
                                      </p:to>
                                    </p:set>
                                    <p:animEffect filter="fade" transition="in">
                                      <p:cBhvr>
                                        <p:cTn dur="1000"/>
                                        <p:tgtEl>
                                          <p:spTgt spid="160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00"/>
                                        </p:tgtEl>
                                        <p:attrNameLst>
                                          <p:attrName>style.visibility</p:attrName>
                                        </p:attrNameLst>
                                      </p:cBhvr>
                                      <p:to>
                                        <p:strVal val="visible"/>
                                      </p:to>
                                    </p:set>
                                    <p:animEffect filter="fade" transition="in">
                                      <p:cBhvr>
                                        <p:cTn dur="1000"/>
                                        <p:tgtEl>
                                          <p:spTgt spid="160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92"/>
                                        </p:tgtEl>
                                        <p:attrNameLst>
                                          <p:attrName>style.visibility</p:attrName>
                                        </p:attrNameLst>
                                      </p:cBhvr>
                                      <p:to>
                                        <p:strVal val="visible"/>
                                      </p:to>
                                    </p:set>
                                    <p:animEffect filter="fade" transition="in">
                                      <p:cBhvr>
                                        <p:cTn dur="1000"/>
                                        <p:tgtEl>
                                          <p:spTgt spid="1592"/>
                                        </p:tgtEl>
                                      </p:cBhvr>
                                    </p:animEffect>
                                  </p:childTnLst>
                                </p:cTn>
                              </p:par>
                              <p:par>
                                <p:cTn fill="hold" nodeType="withEffect" presetClass="entr" presetID="10" presetSubtype="0">
                                  <p:stCondLst>
                                    <p:cond delay="0"/>
                                  </p:stCondLst>
                                  <p:childTnLst>
                                    <p:set>
                                      <p:cBhvr>
                                        <p:cTn dur="1" fill="hold">
                                          <p:stCondLst>
                                            <p:cond delay="0"/>
                                          </p:stCondLst>
                                        </p:cTn>
                                        <p:tgtEl>
                                          <p:spTgt spid="1593"/>
                                        </p:tgtEl>
                                        <p:attrNameLst>
                                          <p:attrName>style.visibility</p:attrName>
                                        </p:attrNameLst>
                                      </p:cBhvr>
                                      <p:to>
                                        <p:strVal val="visible"/>
                                      </p:to>
                                    </p:set>
                                    <p:animEffect filter="fade" transition="in">
                                      <p:cBhvr>
                                        <p:cTn dur="1000"/>
                                        <p:tgtEl>
                                          <p:spTgt spid="159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94"/>
                                        </p:tgtEl>
                                        <p:attrNameLst>
                                          <p:attrName>style.visibility</p:attrName>
                                        </p:attrNameLst>
                                      </p:cBhvr>
                                      <p:to>
                                        <p:strVal val="visible"/>
                                      </p:to>
                                    </p:set>
                                    <p:animEffect filter="fade" transition="in">
                                      <p:cBhvr>
                                        <p:cTn dur="1000"/>
                                        <p:tgtEl>
                                          <p:spTgt spid="1594"/>
                                        </p:tgtEl>
                                      </p:cBhvr>
                                    </p:animEffect>
                                  </p:childTnLst>
                                </p:cTn>
                              </p:par>
                              <p:par>
                                <p:cTn fill="hold" nodeType="withEffect" presetClass="entr" presetID="10" presetSubtype="0">
                                  <p:stCondLst>
                                    <p:cond delay="0"/>
                                  </p:stCondLst>
                                  <p:childTnLst>
                                    <p:set>
                                      <p:cBhvr>
                                        <p:cTn dur="1" fill="hold">
                                          <p:stCondLst>
                                            <p:cond delay="0"/>
                                          </p:stCondLst>
                                        </p:cTn>
                                        <p:tgtEl>
                                          <p:spTgt spid="1595"/>
                                        </p:tgtEl>
                                        <p:attrNameLst>
                                          <p:attrName>style.visibility</p:attrName>
                                        </p:attrNameLst>
                                      </p:cBhvr>
                                      <p:to>
                                        <p:strVal val="visible"/>
                                      </p:to>
                                    </p:set>
                                    <p:animEffect filter="fade" transition="in">
                                      <p:cBhvr>
                                        <p:cTn dur="1000"/>
                                        <p:tgtEl>
                                          <p:spTgt spid="159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96"/>
                                        </p:tgtEl>
                                        <p:attrNameLst>
                                          <p:attrName>style.visibility</p:attrName>
                                        </p:attrNameLst>
                                      </p:cBhvr>
                                      <p:to>
                                        <p:strVal val="visible"/>
                                      </p:to>
                                    </p:set>
                                    <p:animEffect filter="fade" transition="in">
                                      <p:cBhvr>
                                        <p:cTn dur="1000"/>
                                        <p:tgtEl>
                                          <p:spTgt spid="1596"/>
                                        </p:tgtEl>
                                      </p:cBhvr>
                                    </p:animEffect>
                                  </p:childTnLst>
                                </p:cTn>
                              </p:par>
                              <p:par>
                                <p:cTn fill="hold" nodeType="withEffect" presetClass="entr" presetID="10" presetSubtype="0">
                                  <p:stCondLst>
                                    <p:cond delay="0"/>
                                  </p:stCondLst>
                                  <p:childTnLst>
                                    <p:set>
                                      <p:cBhvr>
                                        <p:cTn dur="1" fill="hold">
                                          <p:stCondLst>
                                            <p:cond delay="0"/>
                                          </p:stCondLst>
                                        </p:cTn>
                                        <p:tgtEl>
                                          <p:spTgt spid="1597"/>
                                        </p:tgtEl>
                                        <p:attrNameLst>
                                          <p:attrName>style.visibility</p:attrName>
                                        </p:attrNameLst>
                                      </p:cBhvr>
                                      <p:to>
                                        <p:strVal val="visible"/>
                                      </p:to>
                                    </p:set>
                                    <p:animEffect filter="fade" transition="in">
                                      <p:cBhvr>
                                        <p:cTn dur="1000"/>
                                        <p:tgtEl>
                                          <p:spTgt spid="159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598"/>
                                        </p:tgtEl>
                                        <p:attrNameLst>
                                          <p:attrName>style.visibility</p:attrName>
                                        </p:attrNameLst>
                                      </p:cBhvr>
                                      <p:to>
                                        <p:strVal val="visible"/>
                                      </p:to>
                                    </p:set>
                                    <p:animEffect filter="fade" transition="in">
                                      <p:cBhvr>
                                        <p:cTn dur="1000"/>
                                        <p:tgtEl>
                                          <p:spTgt spid="1598"/>
                                        </p:tgtEl>
                                      </p:cBhvr>
                                    </p:animEffect>
                                  </p:childTnLst>
                                </p:cTn>
                              </p:par>
                              <p:par>
                                <p:cTn fill="hold" nodeType="withEffect" presetClass="entr" presetID="10" presetSubtype="0">
                                  <p:stCondLst>
                                    <p:cond delay="0"/>
                                  </p:stCondLst>
                                  <p:childTnLst>
                                    <p:set>
                                      <p:cBhvr>
                                        <p:cTn dur="1" fill="hold">
                                          <p:stCondLst>
                                            <p:cond delay="0"/>
                                          </p:stCondLst>
                                        </p:cTn>
                                        <p:tgtEl>
                                          <p:spTgt spid="1599"/>
                                        </p:tgtEl>
                                        <p:attrNameLst>
                                          <p:attrName>style.visibility</p:attrName>
                                        </p:attrNameLst>
                                      </p:cBhvr>
                                      <p:to>
                                        <p:strVal val="visible"/>
                                      </p:to>
                                    </p:set>
                                    <p:animEffect filter="fade" transition="in">
                                      <p:cBhvr>
                                        <p:cTn dur="1000"/>
                                        <p:tgtEl>
                                          <p:spTgt spid="159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8" name="Shape 1138"/>
        <p:cNvGrpSpPr/>
        <p:nvPr/>
      </p:nvGrpSpPr>
      <p:grpSpPr>
        <a:xfrm>
          <a:off x="0" y="0"/>
          <a:ext cx="0" cy="0"/>
          <a:chOff x="0" y="0"/>
          <a:chExt cx="0" cy="0"/>
        </a:xfrm>
      </p:grpSpPr>
      <p:sp>
        <p:nvSpPr>
          <p:cNvPr id="1139" name="Google Shape;1139;p58"/>
          <p:cNvSpPr txBox="1"/>
          <p:nvPr>
            <p:ph type="title"/>
          </p:nvPr>
        </p:nvSpPr>
        <p:spPr>
          <a:xfrm>
            <a:off x="1433250" y="1485575"/>
            <a:ext cx="6277500" cy="145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r>
              <a:rPr lang="en"/>
              <a:t>!</a:t>
            </a:r>
            <a:endParaRPr/>
          </a:p>
        </p:txBody>
      </p:sp>
      <p:sp>
        <p:nvSpPr>
          <p:cNvPr id="1140" name="Google Shape;1140;p58"/>
          <p:cNvSpPr txBox="1"/>
          <p:nvPr>
            <p:ph idx="1" type="subTitle"/>
          </p:nvPr>
        </p:nvSpPr>
        <p:spPr>
          <a:xfrm>
            <a:off x="1202250" y="2995951"/>
            <a:ext cx="6739500" cy="3591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This can be the part of the presentation where you introduce yourself</a:t>
            </a:r>
            <a:endParaRPr/>
          </a:p>
        </p:txBody>
      </p:sp>
      <p:sp>
        <p:nvSpPr>
          <p:cNvPr id="1141" name="Google Shape;1141;p58"/>
          <p:cNvSpPr/>
          <p:nvPr/>
        </p:nvSpPr>
        <p:spPr>
          <a:xfrm>
            <a:off x="4718661" y="2245075"/>
            <a:ext cx="365384" cy="29861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 name="Google Shape;1142;p58"/>
          <p:cNvGrpSpPr/>
          <p:nvPr/>
        </p:nvGrpSpPr>
        <p:grpSpPr>
          <a:xfrm>
            <a:off x="-129925" y="311450"/>
            <a:ext cx="4587625" cy="1138100"/>
            <a:chOff x="-129925" y="311450"/>
            <a:chExt cx="4587625" cy="1138100"/>
          </a:xfrm>
        </p:grpSpPr>
        <p:pic>
          <p:nvPicPr>
            <p:cNvPr id="1143" name="Google Shape;1143;p58"/>
            <p:cNvPicPr preferRelativeResize="0"/>
            <p:nvPr/>
          </p:nvPicPr>
          <p:blipFill>
            <a:blip r:embed="rId3">
              <a:alphaModFix/>
            </a:blip>
            <a:stretch>
              <a:fillRect/>
            </a:stretch>
          </p:blipFill>
          <p:spPr>
            <a:xfrm rot="-5400000">
              <a:off x="1166725" y="-842125"/>
              <a:ext cx="943000" cy="3536300"/>
            </a:xfrm>
            <a:prstGeom prst="rect">
              <a:avLst/>
            </a:prstGeom>
            <a:noFill/>
            <a:ln>
              <a:noFill/>
            </a:ln>
          </p:spPr>
        </p:pic>
        <p:pic>
          <p:nvPicPr>
            <p:cNvPr id="1144" name="Google Shape;1144;p58"/>
            <p:cNvPicPr preferRelativeResize="0"/>
            <p:nvPr/>
          </p:nvPicPr>
          <p:blipFill>
            <a:blip r:embed="rId4">
              <a:alphaModFix/>
            </a:blip>
            <a:stretch>
              <a:fillRect/>
            </a:stretch>
          </p:blipFill>
          <p:spPr>
            <a:xfrm>
              <a:off x="2784600" y="311450"/>
              <a:ext cx="1673100" cy="1138100"/>
            </a:xfrm>
            <a:prstGeom prst="rect">
              <a:avLst/>
            </a:prstGeom>
            <a:noFill/>
            <a:ln>
              <a:noFill/>
            </a:ln>
          </p:spPr>
        </p:pic>
      </p:grpSp>
      <p:grpSp>
        <p:nvGrpSpPr>
          <p:cNvPr id="1145" name="Google Shape;1145;p58"/>
          <p:cNvGrpSpPr/>
          <p:nvPr/>
        </p:nvGrpSpPr>
        <p:grpSpPr>
          <a:xfrm>
            <a:off x="5258575" y="3498100"/>
            <a:ext cx="4472400" cy="1321325"/>
            <a:chOff x="5258575" y="3498100"/>
            <a:chExt cx="4472400" cy="1321325"/>
          </a:xfrm>
        </p:grpSpPr>
        <p:pic>
          <p:nvPicPr>
            <p:cNvPr id="1146" name="Google Shape;1146;p58"/>
            <p:cNvPicPr preferRelativeResize="0"/>
            <p:nvPr/>
          </p:nvPicPr>
          <p:blipFill>
            <a:blip r:embed="rId3">
              <a:alphaModFix/>
            </a:blip>
            <a:stretch>
              <a:fillRect/>
            </a:stretch>
          </p:blipFill>
          <p:spPr>
            <a:xfrm flipH="1" rot="-5400000">
              <a:off x="7491325" y="2446850"/>
              <a:ext cx="943000" cy="3536300"/>
            </a:xfrm>
            <a:prstGeom prst="rect">
              <a:avLst/>
            </a:prstGeom>
            <a:noFill/>
            <a:ln>
              <a:noFill/>
            </a:ln>
          </p:spPr>
        </p:pic>
        <p:pic>
          <p:nvPicPr>
            <p:cNvPr id="1147" name="Google Shape;1147;p58"/>
            <p:cNvPicPr preferRelativeResize="0"/>
            <p:nvPr/>
          </p:nvPicPr>
          <p:blipFill>
            <a:blip r:embed="rId4">
              <a:alphaModFix/>
            </a:blip>
            <a:stretch>
              <a:fillRect/>
            </a:stretch>
          </p:blipFill>
          <p:spPr>
            <a:xfrm>
              <a:off x="5258575" y="3498100"/>
              <a:ext cx="1942325" cy="132132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42"/>
                                        </p:tgtEl>
                                        <p:attrNameLst>
                                          <p:attrName>style.visibility</p:attrName>
                                        </p:attrNameLst>
                                      </p:cBhvr>
                                      <p:to>
                                        <p:strVal val="visible"/>
                                      </p:to>
                                    </p:set>
                                    <p:anim calcmode="lin" valueType="num">
                                      <p:cBhvr additive="base">
                                        <p:cTn dur="1000"/>
                                        <p:tgtEl>
                                          <p:spTgt spid="114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45"/>
                                        </p:tgtEl>
                                        <p:attrNameLst>
                                          <p:attrName>style.visibility</p:attrName>
                                        </p:attrNameLst>
                                      </p:cBhvr>
                                      <p:to>
                                        <p:strVal val="visible"/>
                                      </p:to>
                                    </p:set>
                                    <p:anim calcmode="lin" valueType="num">
                                      <p:cBhvr additive="base">
                                        <p:cTn dur="1000"/>
                                        <p:tgtEl>
                                          <p:spTgt spid="114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139"/>
                                        </p:tgtEl>
                                        <p:attrNameLst>
                                          <p:attrName>style.visibility</p:attrName>
                                        </p:attrNameLst>
                                      </p:cBhvr>
                                      <p:to>
                                        <p:strVal val="visible"/>
                                      </p:to>
                                    </p:set>
                                    <p:animEffect filter="fade" transition="in">
                                      <p:cBhvr>
                                        <p:cTn dur="1000"/>
                                        <p:tgtEl>
                                          <p:spTgt spid="1139"/>
                                        </p:tgtEl>
                                      </p:cBhvr>
                                    </p:animEffect>
                                  </p:childTnLst>
                                </p:cTn>
                              </p:par>
                              <p:par>
                                <p:cTn fill="hold" nodeType="withEffect" presetClass="entr" presetID="10" presetSubtype="0">
                                  <p:stCondLst>
                                    <p:cond delay="0"/>
                                  </p:stCondLst>
                                  <p:childTnLst>
                                    <p:set>
                                      <p:cBhvr>
                                        <p:cTn dur="1" fill="hold">
                                          <p:stCondLst>
                                            <p:cond delay="0"/>
                                          </p:stCondLst>
                                        </p:cTn>
                                        <p:tgtEl>
                                          <p:spTgt spid="1140"/>
                                        </p:tgtEl>
                                        <p:attrNameLst>
                                          <p:attrName>style.visibility</p:attrName>
                                        </p:attrNameLst>
                                      </p:cBhvr>
                                      <p:to>
                                        <p:strVal val="visible"/>
                                      </p:to>
                                    </p:set>
                                    <p:animEffect filter="fade" transition="in">
                                      <p:cBhvr>
                                        <p:cTn dur="1000"/>
                                        <p:tgtEl>
                                          <p:spTgt spid="1140"/>
                                        </p:tgtEl>
                                      </p:cBhvr>
                                    </p:animEffect>
                                  </p:childTnLst>
                                </p:cTn>
                              </p:par>
                              <p:par>
                                <p:cTn fill="hold" nodeType="withEffect" presetClass="entr" presetID="10" presetSubtype="0">
                                  <p:stCondLst>
                                    <p:cond delay="0"/>
                                  </p:stCondLst>
                                  <p:childTnLst>
                                    <p:set>
                                      <p:cBhvr>
                                        <p:cTn dur="1" fill="hold">
                                          <p:stCondLst>
                                            <p:cond delay="0"/>
                                          </p:stCondLst>
                                        </p:cTn>
                                        <p:tgtEl>
                                          <p:spTgt spid="1141"/>
                                        </p:tgtEl>
                                        <p:attrNameLst>
                                          <p:attrName>style.visibility</p:attrName>
                                        </p:attrNameLst>
                                      </p:cBhvr>
                                      <p:to>
                                        <p:strVal val="visible"/>
                                      </p:to>
                                    </p:set>
                                    <p:animEffect filter="fade" transition="in">
                                      <p:cBhvr>
                                        <p:cTn dur="1000"/>
                                        <p:tgtEl>
                                          <p:spTgt spid="114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8" name="Shape 1608"/>
        <p:cNvGrpSpPr/>
        <p:nvPr/>
      </p:nvGrpSpPr>
      <p:grpSpPr>
        <a:xfrm>
          <a:off x="0" y="0"/>
          <a:ext cx="0" cy="0"/>
          <a:chOff x="0" y="0"/>
          <a:chExt cx="0" cy="0"/>
        </a:xfrm>
      </p:grpSpPr>
      <p:sp>
        <p:nvSpPr>
          <p:cNvPr id="1609" name="Google Shape;1609;p85"/>
          <p:cNvSpPr txBox="1"/>
          <p:nvPr>
            <p:ph type="title"/>
          </p:nvPr>
        </p:nvSpPr>
        <p:spPr>
          <a:xfrm>
            <a:off x="720000" y="533431"/>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EMOTIONS WHEN SEEING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610" name="Google Shape;1610;p85"/>
          <p:cNvSpPr txBox="1"/>
          <p:nvPr>
            <p:ph idx="2" type="title"/>
          </p:nvPr>
        </p:nvSpPr>
        <p:spPr>
          <a:xfrm>
            <a:off x="2328613" y="3497011"/>
            <a:ext cx="1809600" cy="43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SURPRISE</a:t>
            </a:r>
            <a:endParaRPr/>
          </a:p>
        </p:txBody>
      </p:sp>
      <p:sp>
        <p:nvSpPr>
          <p:cNvPr id="1611" name="Google Shape;1611;p85"/>
          <p:cNvSpPr txBox="1"/>
          <p:nvPr>
            <p:ph idx="1" type="subTitle"/>
          </p:nvPr>
        </p:nvSpPr>
        <p:spPr>
          <a:xfrm>
            <a:off x="2328613" y="3842825"/>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Venus is the second planet from the Sun</a:t>
            </a:r>
            <a:endParaRPr/>
          </a:p>
        </p:txBody>
      </p:sp>
      <p:sp>
        <p:nvSpPr>
          <p:cNvPr id="1612" name="Google Shape;1612;p85"/>
          <p:cNvSpPr txBox="1"/>
          <p:nvPr>
            <p:ph idx="3" type="title"/>
          </p:nvPr>
        </p:nvSpPr>
        <p:spPr>
          <a:xfrm>
            <a:off x="5005788" y="3497011"/>
            <a:ext cx="1809600" cy="43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HAPPINESS</a:t>
            </a:r>
            <a:endParaRPr/>
          </a:p>
        </p:txBody>
      </p:sp>
      <p:sp>
        <p:nvSpPr>
          <p:cNvPr id="1613" name="Google Shape;1613;p85"/>
          <p:cNvSpPr txBox="1"/>
          <p:nvPr>
            <p:ph idx="4" type="subTitle"/>
          </p:nvPr>
        </p:nvSpPr>
        <p:spPr>
          <a:xfrm>
            <a:off x="5005788" y="3842825"/>
            <a:ext cx="1809600" cy="484800"/>
          </a:xfrm>
          <a:prstGeom prst="rect">
            <a:avLst/>
          </a:prstGeom>
        </p:spPr>
        <p:txBody>
          <a:bodyPr anchorCtr="0" anchor="t" bIns="91425" lIns="91425" spcFirstLastPara="1" rIns="91425" wrap="square" tIns="91425">
            <a:noAutofit/>
          </a:bodyPr>
          <a:lstStyle/>
          <a:p>
            <a:pPr indent="0" lvl="0" marL="0" rtl="0" algn="ctr">
              <a:spcBef>
                <a:spcPts val="100"/>
              </a:spcBef>
              <a:spcAft>
                <a:spcPts val="0"/>
              </a:spcAft>
              <a:buNone/>
            </a:pPr>
            <a:r>
              <a:rPr lang="en"/>
              <a:t>Despite being red, Mars is a cold place</a:t>
            </a:r>
            <a:endParaRPr/>
          </a:p>
        </p:txBody>
      </p:sp>
      <p:pic>
        <p:nvPicPr>
          <p:cNvPr id="1614" name="Google Shape;1614;p85"/>
          <p:cNvPicPr preferRelativeResize="0"/>
          <p:nvPr/>
        </p:nvPicPr>
        <p:blipFill>
          <a:blip r:embed="rId3">
            <a:alphaModFix/>
          </a:blip>
          <a:stretch>
            <a:fillRect/>
          </a:stretch>
        </p:blipFill>
        <p:spPr>
          <a:xfrm flipH="1" rot="-143424">
            <a:off x="2803119" y="1294155"/>
            <a:ext cx="3807610" cy="1797921"/>
          </a:xfrm>
          <a:prstGeom prst="rect">
            <a:avLst/>
          </a:prstGeom>
          <a:noFill/>
          <a:ln>
            <a:noFill/>
          </a:ln>
        </p:spPr>
      </p:pic>
      <p:pic>
        <p:nvPicPr>
          <p:cNvPr id="1615" name="Google Shape;1615;p85"/>
          <p:cNvPicPr preferRelativeResize="0"/>
          <p:nvPr/>
        </p:nvPicPr>
        <p:blipFill>
          <a:blip r:embed="rId4">
            <a:alphaModFix/>
          </a:blip>
          <a:stretch>
            <a:fillRect/>
          </a:stretch>
        </p:blipFill>
        <p:spPr>
          <a:xfrm flipH="1" rot="-6">
            <a:off x="5156790" y="2109486"/>
            <a:ext cx="1761491" cy="1198233"/>
          </a:xfrm>
          <a:prstGeom prst="rect">
            <a:avLst/>
          </a:prstGeom>
          <a:noFill/>
          <a:ln>
            <a:noFill/>
          </a:ln>
        </p:spPr>
      </p:pic>
      <p:pic>
        <p:nvPicPr>
          <p:cNvPr id="1616" name="Google Shape;1616;p85"/>
          <p:cNvPicPr preferRelativeResize="0"/>
          <p:nvPr/>
        </p:nvPicPr>
        <p:blipFill>
          <a:blip r:embed="rId5">
            <a:alphaModFix/>
          </a:blip>
          <a:stretch>
            <a:fillRect/>
          </a:stretch>
        </p:blipFill>
        <p:spPr>
          <a:xfrm flipH="1" rot="-529441">
            <a:off x="2299506" y="2217585"/>
            <a:ext cx="2106050" cy="1124535"/>
          </a:xfrm>
          <a:prstGeom prst="rect">
            <a:avLst/>
          </a:prstGeom>
          <a:noFill/>
          <a:ln>
            <a:noFill/>
          </a:ln>
        </p:spPr>
      </p:pic>
      <p:grpSp>
        <p:nvGrpSpPr>
          <p:cNvPr id="1617" name="Google Shape;1617;p85"/>
          <p:cNvGrpSpPr/>
          <p:nvPr/>
        </p:nvGrpSpPr>
        <p:grpSpPr>
          <a:xfrm>
            <a:off x="5614511" y="2501229"/>
            <a:ext cx="592154" cy="557242"/>
            <a:chOff x="2456800" y="3682271"/>
            <a:chExt cx="395270" cy="371966"/>
          </a:xfrm>
        </p:grpSpPr>
        <p:sp>
          <p:nvSpPr>
            <p:cNvPr id="1618" name="Google Shape;1618;p8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85"/>
          <p:cNvGrpSpPr/>
          <p:nvPr/>
        </p:nvGrpSpPr>
        <p:grpSpPr>
          <a:xfrm>
            <a:off x="2937316" y="2501229"/>
            <a:ext cx="592193" cy="557242"/>
            <a:chOff x="2772635" y="2501229"/>
            <a:chExt cx="592193" cy="557242"/>
          </a:xfrm>
        </p:grpSpPr>
        <p:grpSp>
          <p:nvGrpSpPr>
            <p:cNvPr id="1628" name="Google Shape;1628;p85"/>
            <p:cNvGrpSpPr/>
            <p:nvPr/>
          </p:nvGrpSpPr>
          <p:grpSpPr>
            <a:xfrm>
              <a:off x="2772635" y="2501229"/>
              <a:ext cx="592193" cy="557242"/>
              <a:chOff x="1359398" y="3682271"/>
              <a:chExt cx="395296" cy="371966"/>
            </a:xfrm>
          </p:grpSpPr>
          <p:sp>
            <p:nvSpPr>
              <p:cNvPr id="1629" name="Google Shape;1629;p8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5" name="Google Shape;1635;p85"/>
            <p:cNvSpPr/>
            <p:nvPr/>
          </p:nvSpPr>
          <p:spPr>
            <a:xfrm>
              <a:off x="3057282" y="2835025"/>
              <a:ext cx="64800" cy="106200"/>
            </a:xfrm>
            <a:prstGeom prst="ellipse">
              <a:avLst/>
            </a:pr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609"/>
                                        </p:tgtEl>
                                        <p:attrNameLst>
                                          <p:attrName>style.visibility</p:attrName>
                                        </p:attrNameLst>
                                      </p:cBhvr>
                                      <p:to>
                                        <p:strVal val="visible"/>
                                      </p:to>
                                    </p:set>
                                    <p:anim calcmode="lin" valueType="num">
                                      <p:cBhvr additive="base">
                                        <p:cTn dur="1000"/>
                                        <p:tgtEl>
                                          <p:spTgt spid="160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614"/>
                                        </p:tgtEl>
                                        <p:attrNameLst>
                                          <p:attrName>style.visibility</p:attrName>
                                        </p:attrNameLst>
                                      </p:cBhvr>
                                      <p:to>
                                        <p:strVal val="visible"/>
                                      </p:to>
                                    </p:set>
                                    <p:anim calcmode="lin" valueType="num">
                                      <p:cBhvr additive="base">
                                        <p:cTn dur="1000"/>
                                        <p:tgtEl>
                                          <p:spTgt spid="1614"/>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16"/>
                                        </p:tgtEl>
                                        <p:attrNameLst>
                                          <p:attrName>style.visibility</p:attrName>
                                        </p:attrNameLst>
                                      </p:cBhvr>
                                      <p:to>
                                        <p:strVal val="visible"/>
                                      </p:to>
                                    </p:set>
                                    <p:animEffect filter="fade" transition="in">
                                      <p:cBhvr>
                                        <p:cTn dur="1000"/>
                                        <p:tgtEl>
                                          <p:spTgt spid="1616"/>
                                        </p:tgtEl>
                                      </p:cBhvr>
                                    </p:animEffect>
                                  </p:childTnLst>
                                </p:cTn>
                              </p:par>
                              <p:par>
                                <p:cTn fill="hold" nodeType="withEffect" presetClass="entr" presetID="10" presetSubtype="0">
                                  <p:stCondLst>
                                    <p:cond delay="0"/>
                                  </p:stCondLst>
                                  <p:childTnLst>
                                    <p:set>
                                      <p:cBhvr>
                                        <p:cTn dur="1" fill="hold">
                                          <p:stCondLst>
                                            <p:cond delay="0"/>
                                          </p:stCondLst>
                                        </p:cTn>
                                        <p:tgtEl>
                                          <p:spTgt spid="1615"/>
                                        </p:tgtEl>
                                        <p:attrNameLst>
                                          <p:attrName>style.visibility</p:attrName>
                                        </p:attrNameLst>
                                      </p:cBhvr>
                                      <p:to>
                                        <p:strVal val="visible"/>
                                      </p:to>
                                    </p:set>
                                    <p:animEffect filter="fade" transition="in">
                                      <p:cBhvr>
                                        <p:cTn dur="1000"/>
                                        <p:tgtEl>
                                          <p:spTgt spid="161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10"/>
                                        </p:tgtEl>
                                        <p:attrNameLst>
                                          <p:attrName>style.visibility</p:attrName>
                                        </p:attrNameLst>
                                      </p:cBhvr>
                                      <p:to>
                                        <p:strVal val="visible"/>
                                      </p:to>
                                    </p:set>
                                    <p:animEffect filter="fade" transition="in">
                                      <p:cBhvr>
                                        <p:cTn dur="1000"/>
                                        <p:tgtEl>
                                          <p:spTgt spid="1610"/>
                                        </p:tgtEl>
                                      </p:cBhvr>
                                    </p:animEffect>
                                  </p:childTnLst>
                                </p:cTn>
                              </p:par>
                              <p:par>
                                <p:cTn fill="hold" nodeType="withEffect" presetClass="entr" presetID="10" presetSubtype="0">
                                  <p:stCondLst>
                                    <p:cond delay="0"/>
                                  </p:stCondLst>
                                  <p:childTnLst>
                                    <p:set>
                                      <p:cBhvr>
                                        <p:cTn dur="1" fill="hold">
                                          <p:stCondLst>
                                            <p:cond delay="0"/>
                                          </p:stCondLst>
                                        </p:cTn>
                                        <p:tgtEl>
                                          <p:spTgt spid="1627"/>
                                        </p:tgtEl>
                                        <p:attrNameLst>
                                          <p:attrName>style.visibility</p:attrName>
                                        </p:attrNameLst>
                                      </p:cBhvr>
                                      <p:to>
                                        <p:strVal val="visible"/>
                                      </p:to>
                                    </p:set>
                                    <p:animEffect filter="fade" transition="in">
                                      <p:cBhvr>
                                        <p:cTn dur="1000"/>
                                        <p:tgtEl>
                                          <p:spTgt spid="1627"/>
                                        </p:tgtEl>
                                      </p:cBhvr>
                                    </p:animEffect>
                                  </p:childTnLst>
                                </p:cTn>
                              </p:par>
                              <p:par>
                                <p:cTn fill="hold" nodeType="withEffect" presetClass="entr" presetID="10" presetSubtype="0">
                                  <p:stCondLst>
                                    <p:cond delay="0"/>
                                  </p:stCondLst>
                                  <p:childTnLst>
                                    <p:set>
                                      <p:cBhvr>
                                        <p:cTn dur="1" fill="hold">
                                          <p:stCondLst>
                                            <p:cond delay="0"/>
                                          </p:stCondLst>
                                        </p:cTn>
                                        <p:tgtEl>
                                          <p:spTgt spid="1611"/>
                                        </p:tgtEl>
                                        <p:attrNameLst>
                                          <p:attrName>style.visibility</p:attrName>
                                        </p:attrNameLst>
                                      </p:cBhvr>
                                      <p:to>
                                        <p:strVal val="visible"/>
                                      </p:to>
                                    </p:set>
                                    <p:animEffect filter="fade" transition="in">
                                      <p:cBhvr>
                                        <p:cTn dur="1000"/>
                                        <p:tgtEl>
                                          <p:spTgt spid="161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12"/>
                                        </p:tgtEl>
                                        <p:attrNameLst>
                                          <p:attrName>style.visibility</p:attrName>
                                        </p:attrNameLst>
                                      </p:cBhvr>
                                      <p:to>
                                        <p:strVal val="visible"/>
                                      </p:to>
                                    </p:set>
                                    <p:animEffect filter="fade" transition="in">
                                      <p:cBhvr>
                                        <p:cTn dur="1000"/>
                                        <p:tgtEl>
                                          <p:spTgt spid="1612"/>
                                        </p:tgtEl>
                                      </p:cBhvr>
                                    </p:animEffect>
                                  </p:childTnLst>
                                </p:cTn>
                              </p:par>
                              <p:par>
                                <p:cTn fill="hold" nodeType="withEffect" presetClass="entr" presetID="10" presetSubtype="0">
                                  <p:stCondLst>
                                    <p:cond delay="0"/>
                                  </p:stCondLst>
                                  <p:childTnLst>
                                    <p:set>
                                      <p:cBhvr>
                                        <p:cTn dur="1" fill="hold">
                                          <p:stCondLst>
                                            <p:cond delay="0"/>
                                          </p:stCondLst>
                                        </p:cTn>
                                        <p:tgtEl>
                                          <p:spTgt spid="1617"/>
                                        </p:tgtEl>
                                        <p:attrNameLst>
                                          <p:attrName>style.visibility</p:attrName>
                                        </p:attrNameLst>
                                      </p:cBhvr>
                                      <p:to>
                                        <p:strVal val="visible"/>
                                      </p:to>
                                    </p:set>
                                    <p:animEffect filter="fade" transition="in">
                                      <p:cBhvr>
                                        <p:cTn dur="1000"/>
                                        <p:tgtEl>
                                          <p:spTgt spid="1617"/>
                                        </p:tgtEl>
                                      </p:cBhvr>
                                    </p:animEffect>
                                  </p:childTnLst>
                                </p:cTn>
                              </p:par>
                              <p:par>
                                <p:cTn fill="hold" nodeType="withEffect" presetClass="entr" presetID="10" presetSubtype="0">
                                  <p:stCondLst>
                                    <p:cond delay="0"/>
                                  </p:stCondLst>
                                  <p:childTnLst>
                                    <p:set>
                                      <p:cBhvr>
                                        <p:cTn dur="1" fill="hold">
                                          <p:stCondLst>
                                            <p:cond delay="0"/>
                                          </p:stCondLst>
                                        </p:cTn>
                                        <p:tgtEl>
                                          <p:spTgt spid="1613"/>
                                        </p:tgtEl>
                                        <p:attrNameLst>
                                          <p:attrName>style.visibility</p:attrName>
                                        </p:attrNameLst>
                                      </p:cBhvr>
                                      <p:to>
                                        <p:strVal val="visible"/>
                                      </p:to>
                                    </p:set>
                                    <p:animEffect filter="fade" transition="in">
                                      <p:cBhvr>
                                        <p:cTn dur="1000"/>
                                        <p:tgtEl>
                                          <p:spTgt spid="16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9" name="Shape 1639"/>
        <p:cNvGrpSpPr/>
        <p:nvPr/>
      </p:nvGrpSpPr>
      <p:grpSpPr>
        <a:xfrm>
          <a:off x="0" y="0"/>
          <a:ext cx="0" cy="0"/>
          <a:chOff x="0" y="0"/>
          <a:chExt cx="0" cy="0"/>
        </a:xfrm>
      </p:grpSpPr>
      <p:sp>
        <p:nvSpPr>
          <p:cNvPr id="1640" name="Google Shape;1640;p86"/>
          <p:cNvSpPr txBox="1"/>
          <p:nvPr>
            <p:ph type="title"/>
          </p:nvPr>
        </p:nvSpPr>
        <p:spPr>
          <a:xfrm>
            <a:off x="1284000" y="1558475"/>
            <a:ext cx="6576000" cy="1511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4,498,300</a:t>
            </a:r>
            <a:endParaRPr/>
          </a:p>
        </p:txBody>
      </p:sp>
      <p:sp>
        <p:nvSpPr>
          <p:cNvPr id="1641" name="Google Shape;1641;p86"/>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sp>
        <p:nvSpPr>
          <p:cNvPr id="1642" name="Google Shape;1642;p86"/>
          <p:cNvSpPr/>
          <p:nvPr/>
        </p:nvSpPr>
        <p:spPr>
          <a:xfrm>
            <a:off x="5182044" y="141600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6"/>
          <p:cNvSpPr/>
          <p:nvPr/>
        </p:nvSpPr>
        <p:spPr>
          <a:xfrm>
            <a:off x="4825113" y="109546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6"/>
          <p:cNvSpPr/>
          <p:nvPr/>
        </p:nvSpPr>
        <p:spPr>
          <a:xfrm>
            <a:off x="3968120" y="64223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6"/>
          <p:cNvSpPr/>
          <p:nvPr/>
        </p:nvSpPr>
        <p:spPr>
          <a:xfrm>
            <a:off x="3038249" y="1029630"/>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6"/>
          <p:cNvSpPr/>
          <p:nvPr/>
        </p:nvSpPr>
        <p:spPr>
          <a:xfrm>
            <a:off x="953158" y="81415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640"/>
                                        </p:tgtEl>
                                        <p:attrNameLst>
                                          <p:attrName>style.visibility</p:attrName>
                                        </p:attrNameLst>
                                      </p:cBhvr>
                                      <p:to>
                                        <p:strVal val="visible"/>
                                      </p:to>
                                    </p:set>
                                    <p:anim calcmode="lin" valueType="num">
                                      <p:cBhvr additive="base">
                                        <p:cTn dur="1000"/>
                                        <p:tgtEl>
                                          <p:spTgt spid="164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41"/>
                                        </p:tgtEl>
                                        <p:attrNameLst>
                                          <p:attrName>style.visibility</p:attrName>
                                        </p:attrNameLst>
                                      </p:cBhvr>
                                      <p:to>
                                        <p:strVal val="visible"/>
                                      </p:to>
                                    </p:set>
                                    <p:anim calcmode="lin" valueType="num">
                                      <p:cBhvr additive="base">
                                        <p:cTn dur="1000"/>
                                        <p:tgtEl>
                                          <p:spTgt spid="1641"/>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0" name="Shape 1650"/>
        <p:cNvGrpSpPr/>
        <p:nvPr/>
      </p:nvGrpSpPr>
      <p:grpSpPr>
        <a:xfrm>
          <a:off x="0" y="0"/>
          <a:ext cx="0" cy="0"/>
          <a:chOff x="0" y="0"/>
          <a:chExt cx="0" cy="0"/>
        </a:xfrm>
      </p:grpSpPr>
      <p:sp>
        <p:nvSpPr>
          <p:cNvPr id="1651" name="Google Shape;1651;p87"/>
          <p:cNvSpPr txBox="1"/>
          <p:nvPr>
            <p:ph type="title"/>
          </p:nvPr>
        </p:nvSpPr>
        <p:spPr>
          <a:xfrm>
            <a:off x="2625725" y="1459475"/>
            <a:ext cx="5805000" cy="1511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780,000</a:t>
            </a:r>
            <a:endParaRPr/>
          </a:p>
        </p:txBody>
      </p:sp>
      <p:sp>
        <p:nvSpPr>
          <p:cNvPr id="1652" name="Google Shape;1652;p87"/>
          <p:cNvSpPr txBox="1"/>
          <p:nvPr>
            <p:ph idx="1" type="subTitle"/>
          </p:nvPr>
        </p:nvSpPr>
        <p:spPr>
          <a:xfrm>
            <a:off x="2625625" y="2970625"/>
            <a:ext cx="5805000" cy="7134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Big numbers catch your audience’s attention</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651"/>
                                        </p:tgtEl>
                                        <p:attrNameLst>
                                          <p:attrName>style.visibility</p:attrName>
                                        </p:attrNameLst>
                                      </p:cBhvr>
                                      <p:to>
                                        <p:strVal val="visible"/>
                                      </p:to>
                                    </p:set>
                                    <p:anim calcmode="lin" valueType="num">
                                      <p:cBhvr additive="base">
                                        <p:cTn dur="1000"/>
                                        <p:tgtEl>
                                          <p:spTgt spid="1651"/>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52"/>
                                        </p:tgtEl>
                                        <p:attrNameLst>
                                          <p:attrName>style.visibility</p:attrName>
                                        </p:attrNameLst>
                                      </p:cBhvr>
                                      <p:to>
                                        <p:strVal val="visible"/>
                                      </p:to>
                                    </p:set>
                                    <p:animEffect filter="fade" transition="in">
                                      <p:cBhvr>
                                        <p:cTn dur="1000"/>
                                        <p:tgtEl>
                                          <p:spTgt spid="1652"/>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6" name="Shape 1656"/>
        <p:cNvGrpSpPr/>
        <p:nvPr/>
      </p:nvGrpSpPr>
      <p:grpSpPr>
        <a:xfrm>
          <a:off x="0" y="0"/>
          <a:ext cx="0" cy="0"/>
          <a:chOff x="0" y="0"/>
          <a:chExt cx="0" cy="0"/>
        </a:xfrm>
      </p:grpSpPr>
      <p:cxnSp>
        <p:nvCxnSpPr>
          <p:cNvPr id="1657" name="Google Shape;1657;p88"/>
          <p:cNvCxnSpPr/>
          <p:nvPr/>
        </p:nvCxnSpPr>
        <p:spPr>
          <a:xfrm flipH="1" rot="10800000">
            <a:off x="5796331" y="2743726"/>
            <a:ext cx="950700" cy="120900"/>
          </a:xfrm>
          <a:prstGeom prst="curvedConnector3">
            <a:avLst>
              <a:gd fmla="val 50000" name="adj1"/>
            </a:avLst>
          </a:prstGeom>
          <a:noFill/>
          <a:ln cap="flat" cmpd="sng" w="76200">
            <a:solidFill>
              <a:schemeClr val="accent5"/>
            </a:solidFill>
            <a:prstDash val="solid"/>
            <a:round/>
            <a:headEnd len="med" w="med" type="none"/>
            <a:tailEnd len="med" w="med" type="none"/>
          </a:ln>
        </p:spPr>
      </p:cxnSp>
      <p:cxnSp>
        <p:nvCxnSpPr>
          <p:cNvPr id="1658" name="Google Shape;1658;p88"/>
          <p:cNvCxnSpPr/>
          <p:nvPr/>
        </p:nvCxnSpPr>
        <p:spPr>
          <a:xfrm rot="10800000">
            <a:off x="4125981" y="2743726"/>
            <a:ext cx="950700" cy="120900"/>
          </a:xfrm>
          <a:prstGeom prst="curvedConnector3">
            <a:avLst>
              <a:gd fmla="val 50000" name="adj1"/>
            </a:avLst>
          </a:prstGeom>
          <a:noFill/>
          <a:ln cap="flat" cmpd="sng" w="76200">
            <a:solidFill>
              <a:schemeClr val="accent5"/>
            </a:solidFill>
            <a:prstDash val="solid"/>
            <a:round/>
            <a:headEnd len="med" w="med" type="none"/>
            <a:tailEnd len="med" w="med" type="none"/>
          </a:ln>
        </p:spPr>
      </p:cxnSp>
      <p:cxnSp>
        <p:nvCxnSpPr>
          <p:cNvPr id="1659" name="Google Shape;1659;p88"/>
          <p:cNvCxnSpPr/>
          <p:nvPr/>
        </p:nvCxnSpPr>
        <p:spPr>
          <a:xfrm flipH="1" rot="10800000">
            <a:off x="2361781" y="2743726"/>
            <a:ext cx="950700" cy="120900"/>
          </a:xfrm>
          <a:prstGeom prst="curvedConnector3">
            <a:avLst>
              <a:gd fmla="val 50000" name="adj1"/>
            </a:avLst>
          </a:prstGeom>
          <a:noFill/>
          <a:ln cap="flat" cmpd="sng" w="76200">
            <a:solidFill>
              <a:schemeClr val="accent5"/>
            </a:solidFill>
            <a:prstDash val="solid"/>
            <a:round/>
            <a:headEnd len="med" w="med" type="none"/>
            <a:tailEnd len="med" w="med" type="none"/>
          </a:ln>
        </p:spPr>
      </p:cxnSp>
      <p:sp>
        <p:nvSpPr>
          <p:cNvPr id="1660" name="Google Shape;1660;p88"/>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TIMELINE OF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 </a:t>
            </a:r>
            <a:endParaRPr/>
          </a:p>
        </p:txBody>
      </p:sp>
      <p:sp>
        <p:nvSpPr>
          <p:cNvPr id="1661" name="Google Shape;1661;p88"/>
          <p:cNvSpPr/>
          <p:nvPr/>
        </p:nvSpPr>
        <p:spPr>
          <a:xfrm>
            <a:off x="13746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8"/>
          <p:cNvSpPr/>
          <p:nvPr/>
        </p:nvSpPr>
        <p:spPr>
          <a:xfrm>
            <a:off x="3080253"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8"/>
          <p:cNvSpPr/>
          <p:nvPr/>
        </p:nvSpPr>
        <p:spPr>
          <a:xfrm>
            <a:off x="48409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8"/>
          <p:cNvSpPr/>
          <p:nvPr/>
        </p:nvSpPr>
        <p:spPr>
          <a:xfrm>
            <a:off x="6601665" y="2386143"/>
            <a:ext cx="1167644" cy="95426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8"/>
          <p:cNvSpPr txBox="1"/>
          <p:nvPr/>
        </p:nvSpPr>
        <p:spPr>
          <a:xfrm>
            <a:off x="2764377" y="1611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p:txBody>
      </p:sp>
      <p:sp>
        <p:nvSpPr>
          <p:cNvPr id="1666" name="Google Shape;1666;p88"/>
          <p:cNvSpPr txBox="1"/>
          <p:nvPr/>
        </p:nvSpPr>
        <p:spPr>
          <a:xfrm>
            <a:off x="1058792" y="3590875"/>
            <a:ext cx="1799400" cy="479700"/>
          </a:xfrm>
          <a:prstGeom prst="rect">
            <a:avLst/>
          </a:prstGeom>
          <a:noFill/>
          <a:ln>
            <a:noFill/>
          </a:ln>
        </p:spPr>
        <p:txBody>
          <a:bodyPr anchorCtr="0" anchor="t" bIns="0" lIns="0" spcFirstLastPara="1" rIns="0" wrap="square" tIns="6700">
            <a:noAutofit/>
          </a:bodyPr>
          <a:lstStyle/>
          <a:p>
            <a:pPr indent="0" lvl="0" marL="0" marR="0" rtl="0" algn="ctr">
              <a:lnSpc>
                <a:spcPct val="100000"/>
              </a:lnSpc>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Jupiter is a gas giant and the biggest planet </a:t>
            </a:r>
            <a:endParaRPr>
              <a:solidFill>
                <a:schemeClr val="dk1"/>
              </a:solidFill>
              <a:latin typeface="Barlow"/>
              <a:ea typeface="Barlow"/>
              <a:cs typeface="Barlow"/>
              <a:sym typeface="Barlow"/>
            </a:endParaRPr>
          </a:p>
        </p:txBody>
      </p:sp>
      <p:sp>
        <p:nvSpPr>
          <p:cNvPr id="1667" name="Google Shape;1667;p88"/>
          <p:cNvSpPr txBox="1"/>
          <p:nvPr/>
        </p:nvSpPr>
        <p:spPr>
          <a:xfrm>
            <a:off x="6285808" y="1611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Clr>
                <a:srgbClr val="000000"/>
              </a:buClr>
              <a:buSzPts val="1100"/>
              <a:buFont typeface="Arial"/>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a:p>
            <a:pPr indent="0" lvl="0" marL="12700" marR="0" rtl="0" algn="ctr">
              <a:lnSpc>
                <a:spcPct val="100000"/>
              </a:lnSpc>
              <a:spcBef>
                <a:spcPts val="800"/>
              </a:spcBef>
              <a:spcAft>
                <a:spcPts val="0"/>
              </a:spcAft>
              <a:buNone/>
            </a:pPr>
            <a:r>
              <a:t/>
            </a:r>
            <a:endParaRPr>
              <a:solidFill>
                <a:schemeClr val="dk1"/>
              </a:solidFill>
              <a:latin typeface="Barlow"/>
              <a:ea typeface="Barlow"/>
              <a:cs typeface="Barlow"/>
              <a:sym typeface="Barlow"/>
            </a:endParaRPr>
          </a:p>
        </p:txBody>
      </p:sp>
      <p:sp>
        <p:nvSpPr>
          <p:cNvPr id="1668" name="Google Shape;1668;p88"/>
          <p:cNvSpPr txBox="1"/>
          <p:nvPr/>
        </p:nvSpPr>
        <p:spPr>
          <a:xfrm>
            <a:off x="4542852" y="3590875"/>
            <a:ext cx="1799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0"/>
              </a:spcBef>
              <a:spcAft>
                <a:spcPts val="0"/>
              </a:spcAft>
              <a:buClr>
                <a:srgbClr val="000000"/>
              </a:buClr>
              <a:buSzPts val="1100"/>
              <a:buFont typeface="Arial"/>
              <a:buNone/>
            </a:pPr>
            <a:r>
              <a:rPr lang="en">
                <a:solidFill>
                  <a:schemeClr val="dk1"/>
                </a:solidFill>
                <a:latin typeface="Barlow"/>
                <a:ea typeface="Barlow"/>
                <a:cs typeface="Barlow"/>
                <a:sym typeface="Barlow"/>
              </a:rPr>
              <a:t>Saturn is a gas giant and has several rings</a:t>
            </a:r>
            <a:endParaRPr>
              <a:solidFill>
                <a:schemeClr val="dk1"/>
              </a:solidFill>
              <a:latin typeface="Barlow"/>
              <a:ea typeface="Barlow"/>
              <a:cs typeface="Barlow"/>
              <a:sym typeface="Barlow"/>
            </a:endParaRPr>
          </a:p>
        </p:txBody>
      </p:sp>
      <p:sp>
        <p:nvSpPr>
          <p:cNvPr id="1669" name="Google Shape;1669;p88"/>
          <p:cNvSpPr txBox="1"/>
          <p:nvPr/>
        </p:nvSpPr>
        <p:spPr>
          <a:xfrm>
            <a:off x="1199950"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1</a:t>
            </a:r>
            <a:endParaRPr b="1" sz="2000">
              <a:solidFill>
                <a:schemeClr val="accent5"/>
              </a:solidFill>
              <a:latin typeface="Montserrat"/>
              <a:ea typeface="Montserrat"/>
              <a:cs typeface="Montserrat"/>
              <a:sym typeface="Montserrat"/>
            </a:endParaRPr>
          </a:p>
        </p:txBody>
      </p:sp>
      <p:sp>
        <p:nvSpPr>
          <p:cNvPr id="1670" name="Google Shape;1670;p88"/>
          <p:cNvSpPr txBox="1"/>
          <p:nvPr/>
        </p:nvSpPr>
        <p:spPr>
          <a:xfrm>
            <a:off x="2905531"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2</a:t>
            </a:r>
            <a:endParaRPr b="1" sz="2000">
              <a:solidFill>
                <a:schemeClr val="accent5"/>
              </a:solidFill>
              <a:latin typeface="Montserrat"/>
              <a:ea typeface="Montserrat"/>
              <a:cs typeface="Montserrat"/>
              <a:sym typeface="Montserrat"/>
            </a:endParaRPr>
          </a:p>
        </p:txBody>
      </p:sp>
      <p:sp>
        <p:nvSpPr>
          <p:cNvPr id="1671" name="Google Shape;1671;p88"/>
          <p:cNvSpPr txBox="1"/>
          <p:nvPr/>
        </p:nvSpPr>
        <p:spPr>
          <a:xfrm>
            <a:off x="4684002"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3</a:t>
            </a:r>
            <a:endParaRPr b="1" sz="2000">
              <a:solidFill>
                <a:schemeClr val="accent5"/>
              </a:solidFill>
              <a:latin typeface="Montserrat"/>
              <a:ea typeface="Montserrat"/>
              <a:cs typeface="Montserrat"/>
              <a:sym typeface="Montserrat"/>
            </a:endParaRPr>
          </a:p>
        </p:txBody>
      </p:sp>
      <p:sp>
        <p:nvSpPr>
          <p:cNvPr id="1672" name="Google Shape;1672;p88"/>
          <p:cNvSpPr txBox="1"/>
          <p:nvPr/>
        </p:nvSpPr>
        <p:spPr>
          <a:xfrm>
            <a:off x="6426954" y="2623426"/>
            <a:ext cx="15171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TIP 4</a:t>
            </a:r>
            <a:endParaRPr b="1" sz="2000">
              <a:solidFill>
                <a:schemeClr val="accent5"/>
              </a:solidFill>
              <a:latin typeface="Montserrat"/>
              <a:ea typeface="Montserrat"/>
              <a:cs typeface="Montserrat"/>
              <a:sym typeface="Montserrat"/>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660"/>
                                        </p:tgtEl>
                                        <p:attrNameLst>
                                          <p:attrName>style.visibility</p:attrName>
                                        </p:attrNameLst>
                                      </p:cBhvr>
                                      <p:to>
                                        <p:strVal val="visible"/>
                                      </p:to>
                                    </p:set>
                                    <p:anim calcmode="lin" valueType="num">
                                      <p:cBhvr additive="base">
                                        <p:cTn dur="1000"/>
                                        <p:tgtEl>
                                          <p:spTgt spid="166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61"/>
                                        </p:tgtEl>
                                        <p:attrNameLst>
                                          <p:attrName>style.visibility</p:attrName>
                                        </p:attrNameLst>
                                      </p:cBhvr>
                                      <p:to>
                                        <p:strVal val="visible"/>
                                      </p:to>
                                    </p:set>
                                    <p:anim calcmode="lin" valueType="num">
                                      <p:cBhvr additive="base">
                                        <p:cTn dur="1000"/>
                                        <p:tgtEl>
                                          <p:spTgt spid="166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9"/>
                                        </p:tgtEl>
                                        <p:attrNameLst>
                                          <p:attrName>style.visibility</p:attrName>
                                        </p:attrNameLst>
                                      </p:cBhvr>
                                      <p:to>
                                        <p:strVal val="visible"/>
                                      </p:to>
                                    </p:set>
                                    <p:anim calcmode="lin" valueType="num">
                                      <p:cBhvr additive="base">
                                        <p:cTn dur="1000"/>
                                        <p:tgtEl>
                                          <p:spTgt spid="166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6"/>
                                        </p:tgtEl>
                                        <p:attrNameLst>
                                          <p:attrName>style.visibility</p:attrName>
                                        </p:attrNameLst>
                                      </p:cBhvr>
                                      <p:to>
                                        <p:strVal val="visible"/>
                                      </p:to>
                                    </p:set>
                                    <p:anim calcmode="lin" valueType="num">
                                      <p:cBhvr additive="base">
                                        <p:cTn dur="1000"/>
                                        <p:tgtEl>
                                          <p:spTgt spid="166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59"/>
                                        </p:tgtEl>
                                        <p:attrNameLst>
                                          <p:attrName>style.visibility</p:attrName>
                                        </p:attrNameLst>
                                      </p:cBhvr>
                                      <p:to>
                                        <p:strVal val="visible"/>
                                      </p:to>
                                    </p:set>
                                    <p:anim calcmode="lin" valueType="num">
                                      <p:cBhvr additive="base">
                                        <p:cTn dur="1000"/>
                                        <p:tgtEl>
                                          <p:spTgt spid="165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2"/>
                                        </p:tgtEl>
                                        <p:attrNameLst>
                                          <p:attrName>style.visibility</p:attrName>
                                        </p:attrNameLst>
                                      </p:cBhvr>
                                      <p:to>
                                        <p:strVal val="visible"/>
                                      </p:to>
                                    </p:set>
                                    <p:anim calcmode="lin" valueType="num">
                                      <p:cBhvr additive="base">
                                        <p:cTn dur="1000"/>
                                        <p:tgtEl>
                                          <p:spTgt spid="16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70"/>
                                        </p:tgtEl>
                                        <p:attrNameLst>
                                          <p:attrName>style.visibility</p:attrName>
                                        </p:attrNameLst>
                                      </p:cBhvr>
                                      <p:to>
                                        <p:strVal val="visible"/>
                                      </p:to>
                                    </p:set>
                                    <p:anim calcmode="lin" valueType="num">
                                      <p:cBhvr additive="base">
                                        <p:cTn dur="1000"/>
                                        <p:tgtEl>
                                          <p:spTgt spid="167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5"/>
                                        </p:tgtEl>
                                        <p:attrNameLst>
                                          <p:attrName>style.visibility</p:attrName>
                                        </p:attrNameLst>
                                      </p:cBhvr>
                                      <p:to>
                                        <p:strVal val="visible"/>
                                      </p:to>
                                    </p:set>
                                    <p:anim calcmode="lin" valueType="num">
                                      <p:cBhvr additive="base">
                                        <p:cTn dur="1000"/>
                                        <p:tgtEl>
                                          <p:spTgt spid="166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58"/>
                                        </p:tgtEl>
                                        <p:attrNameLst>
                                          <p:attrName>style.visibility</p:attrName>
                                        </p:attrNameLst>
                                      </p:cBhvr>
                                      <p:to>
                                        <p:strVal val="visible"/>
                                      </p:to>
                                    </p:set>
                                    <p:anim calcmode="lin" valueType="num">
                                      <p:cBhvr additive="base">
                                        <p:cTn dur="1000"/>
                                        <p:tgtEl>
                                          <p:spTgt spid="165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3"/>
                                        </p:tgtEl>
                                        <p:attrNameLst>
                                          <p:attrName>style.visibility</p:attrName>
                                        </p:attrNameLst>
                                      </p:cBhvr>
                                      <p:to>
                                        <p:strVal val="visible"/>
                                      </p:to>
                                    </p:set>
                                    <p:anim calcmode="lin" valueType="num">
                                      <p:cBhvr additive="base">
                                        <p:cTn dur="1000"/>
                                        <p:tgtEl>
                                          <p:spTgt spid="16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71"/>
                                        </p:tgtEl>
                                        <p:attrNameLst>
                                          <p:attrName>style.visibility</p:attrName>
                                        </p:attrNameLst>
                                      </p:cBhvr>
                                      <p:to>
                                        <p:strVal val="visible"/>
                                      </p:to>
                                    </p:set>
                                    <p:anim calcmode="lin" valueType="num">
                                      <p:cBhvr additive="base">
                                        <p:cTn dur="1000"/>
                                        <p:tgtEl>
                                          <p:spTgt spid="167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8"/>
                                        </p:tgtEl>
                                        <p:attrNameLst>
                                          <p:attrName>style.visibility</p:attrName>
                                        </p:attrNameLst>
                                      </p:cBhvr>
                                      <p:to>
                                        <p:strVal val="visible"/>
                                      </p:to>
                                    </p:set>
                                    <p:anim calcmode="lin" valueType="num">
                                      <p:cBhvr additive="base">
                                        <p:cTn dur="1000"/>
                                        <p:tgtEl>
                                          <p:spTgt spid="166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57"/>
                                        </p:tgtEl>
                                        <p:attrNameLst>
                                          <p:attrName>style.visibility</p:attrName>
                                        </p:attrNameLst>
                                      </p:cBhvr>
                                      <p:to>
                                        <p:strVal val="visible"/>
                                      </p:to>
                                    </p:set>
                                    <p:anim calcmode="lin" valueType="num">
                                      <p:cBhvr additive="base">
                                        <p:cTn dur="1000"/>
                                        <p:tgtEl>
                                          <p:spTgt spid="165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4"/>
                                        </p:tgtEl>
                                        <p:attrNameLst>
                                          <p:attrName>style.visibility</p:attrName>
                                        </p:attrNameLst>
                                      </p:cBhvr>
                                      <p:to>
                                        <p:strVal val="visible"/>
                                      </p:to>
                                    </p:set>
                                    <p:anim calcmode="lin" valueType="num">
                                      <p:cBhvr additive="base">
                                        <p:cTn dur="1000"/>
                                        <p:tgtEl>
                                          <p:spTgt spid="166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72"/>
                                        </p:tgtEl>
                                        <p:attrNameLst>
                                          <p:attrName>style.visibility</p:attrName>
                                        </p:attrNameLst>
                                      </p:cBhvr>
                                      <p:to>
                                        <p:strVal val="visible"/>
                                      </p:to>
                                    </p:set>
                                    <p:anim calcmode="lin" valueType="num">
                                      <p:cBhvr additive="base">
                                        <p:cTn dur="1000"/>
                                        <p:tgtEl>
                                          <p:spTgt spid="16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67"/>
                                        </p:tgtEl>
                                        <p:attrNameLst>
                                          <p:attrName>style.visibility</p:attrName>
                                        </p:attrNameLst>
                                      </p:cBhvr>
                                      <p:to>
                                        <p:strVal val="visible"/>
                                      </p:to>
                                    </p:set>
                                    <p:anim calcmode="lin" valueType="num">
                                      <p:cBhvr additive="base">
                                        <p:cTn dur="1000"/>
                                        <p:tgtEl>
                                          <p:spTgt spid="1667"/>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6" name="Shape 1676"/>
        <p:cNvGrpSpPr/>
        <p:nvPr/>
      </p:nvGrpSpPr>
      <p:grpSpPr>
        <a:xfrm>
          <a:off x="0" y="0"/>
          <a:ext cx="0" cy="0"/>
          <a:chOff x="0" y="0"/>
          <a:chExt cx="0" cy="0"/>
        </a:xfrm>
      </p:grpSpPr>
      <p:cxnSp>
        <p:nvCxnSpPr>
          <p:cNvPr id="1677" name="Google Shape;1677;p89"/>
          <p:cNvCxnSpPr>
            <a:stCxn id="1678" idx="7"/>
          </p:cNvCxnSpPr>
          <p:nvPr/>
        </p:nvCxnSpPr>
        <p:spPr>
          <a:xfrm flipH="1" rot="-5400000">
            <a:off x="5181137" y="2233888"/>
            <a:ext cx="403200" cy="1137600"/>
          </a:xfrm>
          <a:prstGeom prst="curvedConnector4">
            <a:avLst>
              <a:gd fmla="val -17557" name="adj1"/>
              <a:gd fmla="val 65584" name="adj2"/>
            </a:avLst>
          </a:prstGeom>
          <a:noFill/>
          <a:ln cap="flat" cmpd="sng" w="76200">
            <a:solidFill>
              <a:schemeClr val="accent5"/>
            </a:solidFill>
            <a:prstDash val="solid"/>
            <a:round/>
            <a:headEnd len="med" w="med" type="none"/>
            <a:tailEnd len="med" w="med" type="none"/>
          </a:ln>
        </p:spPr>
      </p:cxnSp>
      <p:cxnSp>
        <p:nvCxnSpPr>
          <p:cNvPr id="1679" name="Google Shape;1679;p89"/>
          <p:cNvCxnSpPr>
            <a:stCxn id="1680" idx="2"/>
            <a:endCxn id="1681" idx="5"/>
          </p:cNvCxnSpPr>
          <p:nvPr/>
        </p:nvCxnSpPr>
        <p:spPr>
          <a:xfrm flipH="1">
            <a:off x="6356250" y="2843025"/>
            <a:ext cx="958500" cy="241800"/>
          </a:xfrm>
          <a:prstGeom prst="curvedConnector4">
            <a:avLst>
              <a:gd fmla="val 44766" name="adj1"/>
              <a:gd fmla="val 152171" name="adj2"/>
            </a:avLst>
          </a:prstGeom>
          <a:noFill/>
          <a:ln cap="flat" cmpd="sng" w="76200">
            <a:solidFill>
              <a:schemeClr val="accent5"/>
            </a:solidFill>
            <a:prstDash val="solid"/>
            <a:round/>
            <a:headEnd len="med" w="med" type="none"/>
            <a:tailEnd len="med" w="med" type="none"/>
          </a:ln>
        </p:spPr>
      </p:cxnSp>
      <p:cxnSp>
        <p:nvCxnSpPr>
          <p:cNvPr id="1682" name="Google Shape;1682;p89"/>
          <p:cNvCxnSpPr>
            <a:stCxn id="1683" idx="3"/>
            <a:endCxn id="1684" idx="1"/>
          </p:cNvCxnSpPr>
          <p:nvPr/>
        </p:nvCxnSpPr>
        <p:spPr>
          <a:xfrm flipH="1" rot="10800000">
            <a:off x="1804775" y="2601225"/>
            <a:ext cx="982800" cy="241800"/>
          </a:xfrm>
          <a:prstGeom prst="curvedConnector4">
            <a:avLst>
              <a:gd fmla="val 37640" name="adj1"/>
              <a:gd fmla="val 146764" name="adj2"/>
            </a:avLst>
          </a:prstGeom>
          <a:noFill/>
          <a:ln cap="flat" cmpd="sng" w="76200">
            <a:solidFill>
              <a:schemeClr val="accent5"/>
            </a:solidFill>
            <a:prstDash val="solid"/>
            <a:round/>
            <a:headEnd len="med" w="med" type="none"/>
            <a:tailEnd len="med" w="med" type="none"/>
          </a:ln>
        </p:spPr>
      </p:cxnSp>
      <p:cxnSp>
        <p:nvCxnSpPr>
          <p:cNvPr id="1685" name="Google Shape;1685;p89"/>
          <p:cNvCxnSpPr>
            <a:stCxn id="1678" idx="3"/>
            <a:endCxn id="1684" idx="6"/>
          </p:cNvCxnSpPr>
          <p:nvPr/>
        </p:nvCxnSpPr>
        <p:spPr>
          <a:xfrm flipH="1" rot="5400000">
            <a:off x="3729913" y="2484812"/>
            <a:ext cx="241800" cy="958500"/>
          </a:xfrm>
          <a:prstGeom prst="curvedConnector4">
            <a:avLst>
              <a:gd fmla="val -27208" name="adj1"/>
              <a:gd fmla="val 67127" name="adj2"/>
            </a:avLst>
          </a:prstGeom>
          <a:noFill/>
          <a:ln cap="flat" cmpd="sng" w="76200">
            <a:solidFill>
              <a:schemeClr val="accent5"/>
            </a:solidFill>
            <a:prstDash val="solid"/>
            <a:round/>
            <a:headEnd len="med" w="med" type="none"/>
            <a:tailEnd len="med" w="med" type="none"/>
          </a:ln>
        </p:spPr>
      </p:cxnSp>
      <p:sp>
        <p:nvSpPr>
          <p:cNvPr id="1686" name="Google Shape;1686;p89"/>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TIMELINE OF 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687" name="Google Shape;1687;p89"/>
          <p:cNvSpPr/>
          <p:nvPr/>
        </p:nvSpPr>
        <p:spPr>
          <a:xfrm>
            <a:off x="1144900" y="2500875"/>
            <a:ext cx="684300" cy="6843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9"/>
          <p:cNvSpPr/>
          <p:nvPr/>
        </p:nvSpPr>
        <p:spPr>
          <a:xfrm>
            <a:off x="2687363" y="2500875"/>
            <a:ext cx="684300" cy="684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9"/>
          <p:cNvSpPr/>
          <p:nvPr/>
        </p:nvSpPr>
        <p:spPr>
          <a:xfrm>
            <a:off x="4229850" y="2500875"/>
            <a:ext cx="684300" cy="6843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9"/>
          <p:cNvSpPr/>
          <p:nvPr/>
        </p:nvSpPr>
        <p:spPr>
          <a:xfrm>
            <a:off x="5772288" y="2500875"/>
            <a:ext cx="684300" cy="6843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9"/>
          <p:cNvSpPr/>
          <p:nvPr/>
        </p:nvSpPr>
        <p:spPr>
          <a:xfrm>
            <a:off x="7314750" y="2500875"/>
            <a:ext cx="684300" cy="6843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9"/>
          <p:cNvSpPr txBox="1"/>
          <p:nvPr/>
        </p:nvSpPr>
        <p:spPr>
          <a:xfrm>
            <a:off x="1169375" y="2603175"/>
            <a:ext cx="6354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a:t>
            </a:r>
            <a:r>
              <a:rPr b="1" lang="en" sz="2000">
                <a:solidFill>
                  <a:schemeClr val="accent5"/>
                </a:solidFill>
                <a:latin typeface="Montserrat"/>
                <a:ea typeface="Montserrat"/>
                <a:cs typeface="Montserrat"/>
                <a:sym typeface="Montserrat"/>
              </a:rPr>
              <a:t> 1</a:t>
            </a:r>
            <a:endParaRPr b="1" sz="2000">
              <a:solidFill>
                <a:schemeClr val="accent5"/>
              </a:solidFill>
              <a:latin typeface="Montserrat"/>
              <a:ea typeface="Montserrat"/>
              <a:cs typeface="Montserrat"/>
              <a:sym typeface="Montserrat"/>
            </a:endParaRPr>
          </a:p>
        </p:txBody>
      </p:sp>
      <p:sp>
        <p:nvSpPr>
          <p:cNvPr id="1688" name="Google Shape;1688;p89"/>
          <p:cNvSpPr txBox="1"/>
          <p:nvPr/>
        </p:nvSpPr>
        <p:spPr>
          <a:xfrm>
            <a:off x="2722225" y="2603175"/>
            <a:ext cx="6147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 2</a:t>
            </a:r>
            <a:endParaRPr b="1" sz="2000">
              <a:solidFill>
                <a:schemeClr val="accent5"/>
              </a:solidFill>
              <a:latin typeface="Montserrat"/>
              <a:ea typeface="Montserrat"/>
              <a:cs typeface="Montserrat"/>
              <a:sym typeface="Montserrat"/>
            </a:endParaRPr>
          </a:p>
        </p:txBody>
      </p:sp>
      <p:sp>
        <p:nvSpPr>
          <p:cNvPr id="1689" name="Google Shape;1689;p89"/>
          <p:cNvSpPr txBox="1"/>
          <p:nvPr/>
        </p:nvSpPr>
        <p:spPr>
          <a:xfrm>
            <a:off x="4268987" y="2603175"/>
            <a:ext cx="6060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 3</a:t>
            </a:r>
            <a:endParaRPr b="1" sz="2000">
              <a:solidFill>
                <a:schemeClr val="accent5"/>
              </a:solidFill>
              <a:latin typeface="Montserrat"/>
              <a:ea typeface="Montserrat"/>
              <a:cs typeface="Montserrat"/>
              <a:sym typeface="Montserrat"/>
            </a:endParaRPr>
          </a:p>
        </p:txBody>
      </p:sp>
      <p:sp>
        <p:nvSpPr>
          <p:cNvPr id="1690" name="Google Shape;1690;p89"/>
          <p:cNvSpPr txBox="1"/>
          <p:nvPr/>
        </p:nvSpPr>
        <p:spPr>
          <a:xfrm>
            <a:off x="5809800" y="2603175"/>
            <a:ext cx="6093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 4</a:t>
            </a:r>
            <a:endParaRPr b="1" sz="2000">
              <a:solidFill>
                <a:schemeClr val="accent5"/>
              </a:solidFill>
              <a:latin typeface="Montserrat"/>
              <a:ea typeface="Montserrat"/>
              <a:cs typeface="Montserrat"/>
              <a:sym typeface="Montserrat"/>
            </a:endParaRPr>
          </a:p>
        </p:txBody>
      </p:sp>
      <p:sp>
        <p:nvSpPr>
          <p:cNvPr id="1691" name="Google Shape;1691;p89"/>
          <p:cNvSpPr txBox="1"/>
          <p:nvPr/>
        </p:nvSpPr>
        <p:spPr>
          <a:xfrm>
            <a:off x="7353925" y="2603175"/>
            <a:ext cx="595500" cy="479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2000">
                <a:solidFill>
                  <a:schemeClr val="accent5"/>
                </a:solidFill>
                <a:latin typeface="Montserrat"/>
                <a:ea typeface="Montserrat"/>
                <a:cs typeface="Montserrat"/>
                <a:sym typeface="Montserrat"/>
              </a:rPr>
              <a:t># 5</a:t>
            </a:r>
            <a:endParaRPr b="1" sz="2000">
              <a:solidFill>
                <a:schemeClr val="accent5"/>
              </a:solidFill>
              <a:latin typeface="Montserrat"/>
              <a:ea typeface="Montserrat"/>
              <a:cs typeface="Montserrat"/>
              <a:sym typeface="Montserrat"/>
            </a:endParaRPr>
          </a:p>
        </p:txBody>
      </p:sp>
      <p:sp>
        <p:nvSpPr>
          <p:cNvPr id="1692" name="Google Shape;1692;p89"/>
          <p:cNvSpPr txBox="1"/>
          <p:nvPr>
            <p:ph idx="4294967295" type="title"/>
          </p:nvPr>
        </p:nvSpPr>
        <p:spPr>
          <a:xfrm>
            <a:off x="702900" y="1513308"/>
            <a:ext cx="15684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VENUS</a:t>
            </a:r>
            <a:endParaRPr sz="2000"/>
          </a:p>
        </p:txBody>
      </p:sp>
      <p:sp>
        <p:nvSpPr>
          <p:cNvPr id="1693" name="Google Shape;1693;p89"/>
          <p:cNvSpPr txBox="1"/>
          <p:nvPr>
            <p:ph idx="4294967295" type="subTitle"/>
          </p:nvPr>
        </p:nvSpPr>
        <p:spPr>
          <a:xfrm>
            <a:off x="702900" y="1853055"/>
            <a:ext cx="156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Venus has a beautiful name</a:t>
            </a:r>
            <a:endParaRPr/>
          </a:p>
        </p:txBody>
      </p:sp>
      <p:sp>
        <p:nvSpPr>
          <p:cNvPr id="1694" name="Google Shape;1694;p89"/>
          <p:cNvSpPr txBox="1"/>
          <p:nvPr>
            <p:ph idx="4294967295" type="title"/>
          </p:nvPr>
        </p:nvSpPr>
        <p:spPr>
          <a:xfrm>
            <a:off x="3787800" y="1516840"/>
            <a:ext cx="15684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JUPITER</a:t>
            </a:r>
            <a:endParaRPr sz="2000"/>
          </a:p>
        </p:txBody>
      </p:sp>
      <p:sp>
        <p:nvSpPr>
          <p:cNvPr id="1695" name="Google Shape;1695;p89"/>
          <p:cNvSpPr txBox="1"/>
          <p:nvPr>
            <p:ph idx="4294967295" type="subTitle"/>
          </p:nvPr>
        </p:nvSpPr>
        <p:spPr>
          <a:xfrm>
            <a:off x="3787800" y="1856590"/>
            <a:ext cx="156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Jupiter is the biggest planet</a:t>
            </a:r>
            <a:endParaRPr/>
          </a:p>
        </p:txBody>
      </p:sp>
      <p:sp>
        <p:nvSpPr>
          <p:cNvPr id="1696" name="Google Shape;1696;p89"/>
          <p:cNvSpPr txBox="1"/>
          <p:nvPr>
            <p:ph idx="4294967295" type="title"/>
          </p:nvPr>
        </p:nvSpPr>
        <p:spPr>
          <a:xfrm>
            <a:off x="6872700" y="1511867"/>
            <a:ext cx="15684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MARS</a:t>
            </a:r>
            <a:endParaRPr sz="2000"/>
          </a:p>
        </p:txBody>
      </p:sp>
      <p:sp>
        <p:nvSpPr>
          <p:cNvPr id="1697" name="Google Shape;1697;p89"/>
          <p:cNvSpPr txBox="1"/>
          <p:nvPr>
            <p:ph idx="4294967295" type="subTitle"/>
          </p:nvPr>
        </p:nvSpPr>
        <p:spPr>
          <a:xfrm>
            <a:off x="6872700" y="1851617"/>
            <a:ext cx="156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cold </a:t>
            </a:r>
            <a:endParaRPr/>
          </a:p>
        </p:txBody>
      </p:sp>
      <p:sp>
        <p:nvSpPr>
          <p:cNvPr id="1698" name="Google Shape;1698;p89"/>
          <p:cNvSpPr txBox="1"/>
          <p:nvPr>
            <p:ph idx="4294967295" type="title"/>
          </p:nvPr>
        </p:nvSpPr>
        <p:spPr>
          <a:xfrm>
            <a:off x="2245325" y="3237783"/>
            <a:ext cx="15684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MERCURY</a:t>
            </a:r>
            <a:endParaRPr sz="2000"/>
          </a:p>
        </p:txBody>
      </p:sp>
      <p:sp>
        <p:nvSpPr>
          <p:cNvPr id="1699" name="Google Shape;1699;p89"/>
          <p:cNvSpPr txBox="1"/>
          <p:nvPr>
            <p:ph idx="4294967295" type="subTitle"/>
          </p:nvPr>
        </p:nvSpPr>
        <p:spPr>
          <a:xfrm>
            <a:off x="2245350" y="3577531"/>
            <a:ext cx="156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Mercury is the smallest planet </a:t>
            </a:r>
            <a:endParaRPr/>
          </a:p>
        </p:txBody>
      </p:sp>
      <p:sp>
        <p:nvSpPr>
          <p:cNvPr id="1700" name="Google Shape;1700;p89"/>
          <p:cNvSpPr txBox="1"/>
          <p:nvPr>
            <p:ph idx="4294967295" type="title"/>
          </p:nvPr>
        </p:nvSpPr>
        <p:spPr>
          <a:xfrm>
            <a:off x="5330250" y="3237783"/>
            <a:ext cx="15684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NEPTUNE</a:t>
            </a:r>
            <a:endParaRPr sz="2000"/>
          </a:p>
        </p:txBody>
      </p:sp>
      <p:sp>
        <p:nvSpPr>
          <p:cNvPr id="1701" name="Google Shape;1701;p89"/>
          <p:cNvSpPr txBox="1"/>
          <p:nvPr>
            <p:ph idx="4294967295" type="subTitle"/>
          </p:nvPr>
        </p:nvSpPr>
        <p:spPr>
          <a:xfrm>
            <a:off x="5330250" y="3577531"/>
            <a:ext cx="1568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Neptune is far away from us</a:t>
            </a:r>
            <a:endParaRPr/>
          </a:p>
        </p:txBody>
      </p:sp>
    </p:spTree>
  </p:cSld>
  <p:clrMapOvr>
    <a:masterClrMapping/>
  </p:clrMapOvr>
  <mc:AlternateContent>
    <mc:Choice Requires="p14">
      <p:transition spd="slow" p14:dur="1000">
        <p:fade thruBlk="1"/>
      </p:transition>
    </mc:Choice>
    <mc:Fallback>
      <p:transition spd="slow">
        <p:fade/>
      </p:transition>
    </mc:Fallback>
  </mc:AlternateContent>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87"/>
                                        </p:tgtEl>
                                        <p:attrNameLst>
                                          <p:attrName>style.visibility</p:attrName>
                                        </p:attrNameLst>
                                      </p:cBhvr>
                                      <p:to>
                                        <p:strVal val="visible"/>
                                      </p:to>
                                    </p:set>
                                    <p:anim calcmode="lin" valueType="num">
                                      <p:cBhvr additive="base">
                                        <p:cTn dur="1000"/>
                                        <p:tgtEl>
                                          <p:spTgt spid="168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83"/>
                                        </p:tgtEl>
                                        <p:attrNameLst>
                                          <p:attrName>style.visibility</p:attrName>
                                        </p:attrNameLst>
                                      </p:cBhvr>
                                      <p:to>
                                        <p:strVal val="visible"/>
                                      </p:to>
                                    </p:set>
                                    <p:anim calcmode="lin" valueType="num">
                                      <p:cBhvr additive="base">
                                        <p:cTn dur="1000"/>
                                        <p:tgtEl>
                                          <p:spTgt spid="16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2"/>
                                        </p:tgtEl>
                                        <p:attrNameLst>
                                          <p:attrName>style.visibility</p:attrName>
                                        </p:attrNameLst>
                                      </p:cBhvr>
                                      <p:to>
                                        <p:strVal val="visible"/>
                                      </p:to>
                                    </p:set>
                                    <p:anim calcmode="lin" valueType="num">
                                      <p:cBhvr additive="base">
                                        <p:cTn dur="1000"/>
                                        <p:tgtEl>
                                          <p:spTgt spid="16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3"/>
                                        </p:tgtEl>
                                        <p:attrNameLst>
                                          <p:attrName>style.visibility</p:attrName>
                                        </p:attrNameLst>
                                      </p:cBhvr>
                                      <p:to>
                                        <p:strVal val="visible"/>
                                      </p:to>
                                    </p:set>
                                    <p:anim calcmode="lin" valueType="num">
                                      <p:cBhvr additive="base">
                                        <p:cTn dur="1000"/>
                                        <p:tgtEl>
                                          <p:spTgt spid="169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84"/>
                                        </p:tgtEl>
                                        <p:attrNameLst>
                                          <p:attrName>style.visibility</p:attrName>
                                        </p:attrNameLst>
                                      </p:cBhvr>
                                      <p:to>
                                        <p:strVal val="visible"/>
                                      </p:to>
                                    </p:set>
                                    <p:anim calcmode="lin" valueType="num">
                                      <p:cBhvr additive="base">
                                        <p:cTn dur="1000"/>
                                        <p:tgtEl>
                                          <p:spTgt spid="168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88"/>
                                        </p:tgtEl>
                                        <p:attrNameLst>
                                          <p:attrName>style.visibility</p:attrName>
                                        </p:attrNameLst>
                                      </p:cBhvr>
                                      <p:to>
                                        <p:strVal val="visible"/>
                                      </p:to>
                                    </p:set>
                                    <p:anim calcmode="lin" valueType="num">
                                      <p:cBhvr additive="base">
                                        <p:cTn dur="1000"/>
                                        <p:tgtEl>
                                          <p:spTgt spid="168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8"/>
                                        </p:tgtEl>
                                        <p:attrNameLst>
                                          <p:attrName>style.visibility</p:attrName>
                                        </p:attrNameLst>
                                      </p:cBhvr>
                                      <p:to>
                                        <p:strVal val="visible"/>
                                      </p:to>
                                    </p:set>
                                    <p:anim calcmode="lin" valueType="num">
                                      <p:cBhvr additive="base">
                                        <p:cTn dur="1000"/>
                                        <p:tgtEl>
                                          <p:spTgt spid="16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9"/>
                                        </p:tgtEl>
                                        <p:attrNameLst>
                                          <p:attrName>style.visibility</p:attrName>
                                        </p:attrNameLst>
                                      </p:cBhvr>
                                      <p:to>
                                        <p:strVal val="visible"/>
                                      </p:to>
                                    </p:set>
                                    <p:anim calcmode="lin" valueType="num">
                                      <p:cBhvr additive="base">
                                        <p:cTn dur="1000"/>
                                        <p:tgtEl>
                                          <p:spTgt spid="169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78"/>
                                        </p:tgtEl>
                                        <p:attrNameLst>
                                          <p:attrName>style.visibility</p:attrName>
                                        </p:attrNameLst>
                                      </p:cBhvr>
                                      <p:to>
                                        <p:strVal val="visible"/>
                                      </p:to>
                                    </p:set>
                                    <p:anim calcmode="lin" valueType="num">
                                      <p:cBhvr additive="base">
                                        <p:cTn dur="1000"/>
                                        <p:tgtEl>
                                          <p:spTgt spid="167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89"/>
                                        </p:tgtEl>
                                        <p:attrNameLst>
                                          <p:attrName>style.visibility</p:attrName>
                                        </p:attrNameLst>
                                      </p:cBhvr>
                                      <p:to>
                                        <p:strVal val="visible"/>
                                      </p:to>
                                    </p:set>
                                    <p:anim calcmode="lin" valueType="num">
                                      <p:cBhvr additive="base">
                                        <p:cTn dur="1000"/>
                                        <p:tgtEl>
                                          <p:spTgt spid="168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4"/>
                                        </p:tgtEl>
                                        <p:attrNameLst>
                                          <p:attrName>style.visibility</p:attrName>
                                        </p:attrNameLst>
                                      </p:cBhvr>
                                      <p:to>
                                        <p:strVal val="visible"/>
                                      </p:to>
                                    </p:set>
                                    <p:anim calcmode="lin" valueType="num">
                                      <p:cBhvr additive="base">
                                        <p:cTn dur="1000"/>
                                        <p:tgtEl>
                                          <p:spTgt spid="16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5"/>
                                        </p:tgtEl>
                                        <p:attrNameLst>
                                          <p:attrName>style.visibility</p:attrName>
                                        </p:attrNameLst>
                                      </p:cBhvr>
                                      <p:to>
                                        <p:strVal val="visible"/>
                                      </p:to>
                                    </p:set>
                                    <p:anim calcmode="lin" valueType="num">
                                      <p:cBhvr additive="base">
                                        <p:cTn dur="1000"/>
                                        <p:tgtEl>
                                          <p:spTgt spid="169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81"/>
                                        </p:tgtEl>
                                        <p:attrNameLst>
                                          <p:attrName>style.visibility</p:attrName>
                                        </p:attrNameLst>
                                      </p:cBhvr>
                                      <p:to>
                                        <p:strVal val="visible"/>
                                      </p:to>
                                    </p:set>
                                    <p:anim calcmode="lin" valueType="num">
                                      <p:cBhvr additive="base">
                                        <p:cTn dur="1000"/>
                                        <p:tgtEl>
                                          <p:spTgt spid="168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0"/>
                                        </p:tgtEl>
                                        <p:attrNameLst>
                                          <p:attrName>style.visibility</p:attrName>
                                        </p:attrNameLst>
                                      </p:cBhvr>
                                      <p:to>
                                        <p:strVal val="visible"/>
                                      </p:to>
                                    </p:set>
                                    <p:anim calcmode="lin" valueType="num">
                                      <p:cBhvr additive="base">
                                        <p:cTn dur="1000"/>
                                        <p:tgtEl>
                                          <p:spTgt spid="169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00"/>
                                        </p:tgtEl>
                                        <p:attrNameLst>
                                          <p:attrName>style.visibility</p:attrName>
                                        </p:attrNameLst>
                                      </p:cBhvr>
                                      <p:to>
                                        <p:strVal val="visible"/>
                                      </p:to>
                                    </p:set>
                                    <p:anim calcmode="lin" valueType="num">
                                      <p:cBhvr additive="base">
                                        <p:cTn dur="1000"/>
                                        <p:tgtEl>
                                          <p:spTgt spid="170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01"/>
                                        </p:tgtEl>
                                        <p:attrNameLst>
                                          <p:attrName>style.visibility</p:attrName>
                                        </p:attrNameLst>
                                      </p:cBhvr>
                                      <p:to>
                                        <p:strVal val="visible"/>
                                      </p:to>
                                    </p:set>
                                    <p:anim calcmode="lin" valueType="num">
                                      <p:cBhvr additive="base">
                                        <p:cTn dur="1000"/>
                                        <p:tgtEl>
                                          <p:spTgt spid="170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680"/>
                                        </p:tgtEl>
                                        <p:attrNameLst>
                                          <p:attrName>style.visibility</p:attrName>
                                        </p:attrNameLst>
                                      </p:cBhvr>
                                      <p:to>
                                        <p:strVal val="visible"/>
                                      </p:to>
                                    </p:set>
                                    <p:anim calcmode="lin" valueType="num">
                                      <p:cBhvr additive="base">
                                        <p:cTn dur="1000"/>
                                        <p:tgtEl>
                                          <p:spTgt spid="168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1"/>
                                        </p:tgtEl>
                                        <p:attrNameLst>
                                          <p:attrName>style.visibility</p:attrName>
                                        </p:attrNameLst>
                                      </p:cBhvr>
                                      <p:to>
                                        <p:strVal val="visible"/>
                                      </p:to>
                                    </p:set>
                                    <p:anim calcmode="lin" valueType="num">
                                      <p:cBhvr additive="base">
                                        <p:cTn dur="1000"/>
                                        <p:tgtEl>
                                          <p:spTgt spid="169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6"/>
                                        </p:tgtEl>
                                        <p:attrNameLst>
                                          <p:attrName>style.visibility</p:attrName>
                                        </p:attrNameLst>
                                      </p:cBhvr>
                                      <p:to>
                                        <p:strVal val="visible"/>
                                      </p:to>
                                    </p:set>
                                    <p:anim calcmode="lin" valueType="num">
                                      <p:cBhvr additive="base">
                                        <p:cTn dur="1000"/>
                                        <p:tgtEl>
                                          <p:spTgt spid="169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697"/>
                                        </p:tgtEl>
                                        <p:attrNameLst>
                                          <p:attrName>style.visibility</p:attrName>
                                        </p:attrNameLst>
                                      </p:cBhvr>
                                      <p:to>
                                        <p:strVal val="visible"/>
                                      </p:to>
                                    </p:set>
                                    <p:anim calcmode="lin" valueType="num">
                                      <p:cBhvr additive="base">
                                        <p:cTn dur="1000"/>
                                        <p:tgtEl>
                                          <p:spTgt spid="1697"/>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682"/>
                                        </p:tgtEl>
                                        <p:attrNameLst>
                                          <p:attrName>style.visibility</p:attrName>
                                        </p:attrNameLst>
                                      </p:cBhvr>
                                      <p:to>
                                        <p:strVal val="visible"/>
                                      </p:to>
                                    </p:set>
                                    <p:animEffect filter="fade" transition="in">
                                      <p:cBhvr>
                                        <p:cTn dur="1000"/>
                                        <p:tgtEl>
                                          <p:spTgt spid="168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85"/>
                                        </p:tgtEl>
                                        <p:attrNameLst>
                                          <p:attrName>style.visibility</p:attrName>
                                        </p:attrNameLst>
                                      </p:cBhvr>
                                      <p:to>
                                        <p:strVal val="visible"/>
                                      </p:to>
                                    </p:set>
                                    <p:animEffect filter="fade" transition="in">
                                      <p:cBhvr>
                                        <p:cTn dur="1000"/>
                                        <p:tgtEl>
                                          <p:spTgt spid="168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77"/>
                                        </p:tgtEl>
                                        <p:attrNameLst>
                                          <p:attrName>style.visibility</p:attrName>
                                        </p:attrNameLst>
                                      </p:cBhvr>
                                      <p:to>
                                        <p:strVal val="visible"/>
                                      </p:to>
                                    </p:set>
                                    <p:animEffect filter="fade" transition="in">
                                      <p:cBhvr>
                                        <p:cTn dur="1000"/>
                                        <p:tgtEl>
                                          <p:spTgt spid="167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679"/>
                                        </p:tgtEl>
                                        <p:attrNameLst>
                                          <p:attrName>style.visibility</p:attrName>
                                        </p:attrNameLst>
                                      </p:cBhvr>
                                      <p:to>
                                        <p:strVal val="visible"/>
                                      </p:to>
                                    </p:set>
                                    <p:animEffect filter="fade" transition="in">
                                      <p:cBhvr>
                                        <p:cTn dur="1000"/>
                                        <p:tgtEl>
                                          <p:spTgt spid="16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5" name="Shape 1705"/>
        <p:cNvGrpSpPr/>
        <p:nvPr/>
      </p:nvGrpSpPr>
      <p:grpSpPr>
        <a:xfrm>
          <a:off x="0" y="0"/>
          <a:ext cx="0" cy="0"/>
          <a:chOff x="0" y="0"/>
          <a:chExt cx="0" cy="0"/>
        </a:xfrm>
      </p:grpSpPr>
      <p:sp>
        <p:nvSpPr>
          <p:cNvPr id="1706" name="Google Shape;1706;p90"/>
          <p:cNvSpPr txBox="1"/>
          <p:nvPr>
            <p:ph type="title"/>
          </p:nvPr>
        </p:nvSpPr>
        <p:spPr>
          <a:xfrm>
            <a:off x="979200" y="671100"/>
            <a:ext cx="4989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333,000.00</a:t>
            </a:r>
            <a:endParaRPr/>
          </a:p>
        </p:txBody>
      </p:sp>
      <p:sp>
        <p:nvSpPr>
          <p:cNvPr id="1707" name="Google Shape;1707;p90"/>
          <p:cNvSpPr txBox="1"/>
          <p:nvPr>
            <p:ph idx="1" type="subTitle"/>
          </p:nvPr>
        </p:nvSpPr>
        <p:spPr>
          <a:xfrm>
            <a:off x="979200" y="1368149"/>
            <a:ext cx="4989300" cy="32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1708" name="Google Shape;1708;p90"/>
          <p:cNvSpPr txBox="1"/>
          <p:nvPr>
            <p:ph idx="2" type="title"/>
          </p:nvPr>
        </p:nvSpPr>
        <p:spPr>
          <a:xfrm>
            <a:off x="2069252" y="2127250"/>
            <a:ext cx="4989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709" name="Google Shape;1709;p90"/>
          <p:cNvSpPr txBox="1"/>
          <p:nvPr>
            <p:ph idx="3" type="subTitle"/>
          </p:nvPr>
        </p:nvSpPr>
        <p:spPr>
          <a:xfrm>
            <a:off x="2069250" y="2812176"/>
            <a:ext cx="4989300" cy="32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1710" name="Google Shape;1710;p90"/>
          <p:cNvSpPr txBox="1"/>
          <p:nvPr>
            <p:ph idx="4" type="title"/>
          </p:nvPr>
        </p:nvSpPr>
        <p:spPr>
          <a:xfrm>
            <a:off x="3175500" y="3583400"/>
            <a:ext cx="4989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711" name="Google Shape;1711;p90"/>
          <p:cNvSpPr txBox="1"/>
          <p:nvPr>
            <p:ph idx="5" type="subTitle"/>
          </p:nvPr>
        </p:nvSpPr>
        <p:spPr>
          <a:xfrm>
            <a:off x="3175500" y="4264800"/>
            <a:ext cx="4989300" cy="32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a:t>
            </a:r>
            <a:r>
              <a:rPr lang="en"/>
              <a:t>istance between Earth and the Moon</a:t>
            </a:r>
            <a:endParaRPr/>
          </a:p>
        </p:txBody>
      </p:sp>
      <p:pic>
        <p:nvPicPr>
          <p:cNvPr id="1712" name="Google Shape;1712;p90"/>
          <p:cNvPicPr preferRelativeResize="0"/>
          <p:nvPr/>
        </p:nvPicPr>
        <p:blipFill>
          <a:blip r:embed="rId3">
            <a:alphaModFix/>
          </a:blip>
          <a:stretch>
            <a:fillRect/>
          </a:stretch>
        </p:blipFill>
        <p:spPr>
          <a:xfrm flipH="1">
            <a:off x="7555271" y="2760151"/>
            <a:ext cx="972990" cy="661908"/>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10"/>
                                        </p:tgtEl>
                                        <p:attrNameLst>
                                          <p:attrName>style.visibility</p:attrName>
                                        </p:attrNameLst>
                                      </p:cBhvr>
                                      <p:to>
                                        <p:strVal val="visible"/>
                                      </p:to>
                                    </p:set>
                                    <p:anim calcmode="lin" valueType="num">
                                      <p:cBhvr additive="base">
                                        <p:cTn dur="1000"/>
                                        <p:tgtEl>
                                          <p:spTgt spid="171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11"/>
                                        </p:tgtEl>
                                        <p:attrNameLst>
                                          <p:attrName>style.visibility</p:attrName>
                                        </p:attrNameLst>
                                      </p:cBhvr>
                                      <p:to>
                                        <p:strVal val="visible"/>
                                      </p:to>
                                    </p:set>
                                    <p:anim calcmode="lin" valueType="num">
                                      <p:cBhvr additive="base">
                                        <p:cTn dur="1000"/>
                                        <p:tgtEl>
                                          <p:spTgt spid="171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08"/>
                                        </p:tgtEl>
                                        <p:attrNameLst>
                                          <p:attrName>style.visibility</p:attrName>
                                        </p:attrNameLst>
                                      </p:cBhvr>
                                      <p:to>
                                        <p:strVal val="visible"/>
                                      </p:to>
                                    </p:set>
                                    <p:anim calcmode="lin" valueType="num">
                                      <p:cBhvr additive="base">
                                        <p:cTn dur="1000"/>
                                        <p:tgtEl>
                                          <p:spTgt spid="170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09"/>
                                        </p:tgtEl>
                                        <p:attrNameLst>
                                          <p:attrName>style.visibility</p:attrName>
                                        </p:attrNameLst>
                                      </p:cBhvr>
                                      <p:to>
                                        <p:strVal val="visible"/>
                                      </p:to>
                                    </p:set>
                                    <p:anim calcmode="lin" valueType="num">
                                      <p:cBhvr additive="base">
                                        <p:cTn dur="1000"/>
                                        <p:tgtEl>
                                          <p:spTgt spid="170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06"/>
                                        </p:tgtEl>
                                        <p:attrNameLst>
                                          <p:attrName>style.visibility</p:attrName>
                                        </p:attrNameLst>
                                      </p:cBhvr>
                                      <p:to>
                                        <p:strVal val="visible"/>
                                      </p:to>
                                    </p:set>
                                    <p:anim calcmode="lin" valueType="num">
                                      <p:cBhvr additive="base">
                                        <p:cTn dur="1000"/>
                                        <p:tgtEl>
                                          <p:spTgt spid="170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07"/>
                                        </p:tgtEl>
                                        <p:attrNameLst>
                                          <p:attrName>style.visibility</p:attrName>
                                        </p:attrNameLst>
                                      </p:cBhvr>
                                      <p:to>
                                        <p:strVal val="visible"/>
                                      </p:to>
                                    </p:set>
                                    <p:anim calcmode="lin" valueType="num">
                                      <p:cBhvr additive="base">
                                        <p:cTn dur="1000"/>
                                        <p:tgtEl>
                                          <p:spTgt spid="1707"/>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6" name="Shape 1716"/>
        <p:cNvGrpSpPr/>
        <p:nvPr/>
      </p:nvGrpSpPr>
      <p:grpSpPr>
        <a:xfrm>
          <a:off x="0" y="0"/>
          <a:ext cx="0" cy="0"/>
          <a:chOff x="0" y="0"/>
          <a:chExt cx="0" cy="0"/>
        </a:xfrm>
      </p:grpSpPr>
      <p:sp>
        <p:nvSpPr>
          <p:cNvPr id="1717" name="Google Shape;1717;p91"/>
          <p:cNvSpPr txBox="1"/>
          <p:nvPr>
            <p:ph type="title"/>
          </p:nvPr>
        </p:nvSpPr>
        <p:spPr>
          <a:xfrm>
            <a:off x="1225931" y="1052100"/>
            <a:ext cx="23205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85%</a:t>
            </a:r>
            <a:endParaRPr/>
          </a:p>
        </p:txBody>
      </p:sp>
      <p:sp>
        <p:nvSpPr>
          <p:cNvPr id="1718" name="Google Shape;1718;p91"/>
          <p:cNvSpPr txBox="1"/>
          <p:nvPr>
            <p:ph idx="1" type="subTitle"/>
          </p:nvPr>
        </p:nvSpPr>
        <p:spPr>
          <a:xfrm>
            <a:off x="1225944" y="1749150"/>
            <a:ext cx="23205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a:t>
            </a:r>
            <a:endParaRPr/>
          </a:p>
        </p:txBody>
      </p:sp>
      <p:sp>
        <p:nvSpPr>
          <p:cNvPr id="1719" name="Google Shape;1719;p91"/>
          <p:cNvSpPr txBox="1"/>
          <p:nvPr>
            <p:ph idx="2" type="title"/>
          </p:nvPr>
        </p:nvSpPr>
        <p:spPr>
          <a:xfrm>
            <a:off x="1225938" y="3048500"/>
            <a:ext cx="23205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19%</a:t>
            </a:r>
            <a:endParaRPr/>
          </a:p>
        </p:txBody>
      </p:sp>
      <p:sp>
        <p:nvSpPr>
          <p:cNvPr id="1720" name="Google Shape;1720;p91"/>
          <p:cNvSpPr txBox="1"/>
          <p:nvPr>
            <p:ph idx="3" type="subTitle"/>
          </p:nvPr>
        </p:nvSpPr>
        <p:spPr>
          <a:xfrm>
            <a:off x="1225950" y="3745550"/>
            <a:ext cx="2320500" cy="571800"/>
          </a:xfrm>
          <a:prstGeom prst="rect">
            <a:avLst/>
          </a:prstGeom>
        </p:spPr>
        <p:txBody>
          <a:bodyPr anchorCtr="0" anchor="t" bIns="91425" lIns="91425" spcFirstLastPara="1" rIns="91425" wrap="square" tIns="91425">
            <a:noAutofit/>
          </a:bodyPr>
          <a:lstStyle/>
          <a:p>
            <a:pPr indent="0" lvl="0" marL="12700" rtl="0" algn="ctr">
              <a:spcBef>
                <a:spcPts val="0"/>
              </a:spcBef>
              <a:spcAft>
                <a:spcPts val="0"/>
              </a:spcAft>
              <a:buNone/>
            </a:pPr>
            <a:r>
              <a:rPr lang="en"/>
              <a:t>Saturn is a gas giant and has several rings</a:t>
            </a:r>
            <a:endParaRPr/>
          </a:p>
        </p:txBody>
      </p:sp>
      <p:sp>
        <p:nvSpPr>
          <p:cNvPr id="1721" name="Google Shape;1721;p91"/>
          <p:cNvSpPr txBox="1"/>
          <p:nvPr>
            <p:ph idx="4" type="title"/>
          </p:nvPr>
        </p:nvSpPr>
        <p:spPr>
          <a:xfrm>
            <a:off x="5597556" y="1048110"/>
            <a:ext cx="23205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27%</a:t>
            </a:r>
            <a:endParaRPr/>
          </a:p>
        </p:txBody>
      </p:sp>
      <p:sp>
        <p:nvSpPr>
          <p:cNvPr id="1722" name="Google Shape;1722;p91"/>
          <p:cNvSpPr txBox="1"/>
          <p:nvPr>
            <p:ph idx="5" type="subTitle"/>
          </p:nvPr>
        </p:nvSpPr>
        <p:spPr>
          <a:xfrm>
            <a:off x="5597569" y="1745143"/>
            <a:ext cx="2320500" cy="571800"/>
          </a:xfrm>
          <a:prstGeom prst="rect">
            <a:avLst/>
          </a:prstGeom>
        </p:spPr>
        <p:txBody>
          <a:bodyPr anchorCtr="0" anchor="t" bIns="91425" lIns="91425" spcFirstLastPara="1" rIns="91425" wrap="square" tIns="91425">
            <a:noAutofit/>
          </a:bodyPr>
          <a:lstStyle/>
          <a:p>
            <a:pPr indent="0" lvl="0" marL="12700" rtl="0" algn="ctr">
              <a:spcBef>
                <a:spcPts val="800"/>
              </a:spcBef>
              <a:spcAft>
                <a:spcPts val="0"/>
              </a:spcAft>
              <a:buClr>
                <a:srgbClr val="000000"/>
              </a:buClr>
              <a:buFont typeface="Arial"/>
              <a:buNone/>
            </a:pPr>
            <a:r>
              <a:rPr lang="en"/>
              <a:t>Mercury is the closest planet to the Sun</a:t>
            </a:r>
            <a:endParaRPr/>
          </a:p>
        </p:txBody>
      </p:sp>
      <p:sp>
        <p:nvSpPr>
          <p:cNvPr id="1723" name="Google Shape;1723;p91"/>
          <p:cNvSpPr txBox="1"/>
          <p:nvPr>
            <p:ph idx="6" type="title"/>
          </p:nvPr>
        </p:nvSpPr>
        <p:spPr>
          <a:xfrm>
            <a:off x="5597563" y="3044510"/>
            <a:ext cx="23205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36%</a:t>
            </a:r>
            <a:endParaRPr/>
          </a:p>
        </p:txBody>
      </p:sp>
      <p:sp>
        <p:nvSpPr>
          <p:cNvPr id="1724" name="Google Shape;1724;p91"/>
          <p:cNvSpPr txBox="1"/>
          <p:nvPr>
            <p:ph idx="7" type="subTitle"/>
          </p:nvPr>
        </p:nvSpPr>
        <p:spPr>
          <a:xfrm>
            <a:off x="5597575" y="3741543"/>
            <a:ext cx="2320500" cy="571800"/>
          </a:xfrm>
          <a:prstGeom prst="rect">
            <a:avLst/>
          </a:prstGeom>
        </p:spPr>
        <p:txBody>
          <a:bodyPr anchorCtr="0" anchor="t" bIns="91425" lIns="91425" spcFirstLastPara="1" rIns="91425" wrap="square" tIns="91425">
            <a:noAutofit/>
          </a:bodyPr>
          <a:lstStyle/>
          <a:p>
            <a:pPr indent="0" lvl="0" marL="12700" rtl="0" algn="ctr">
              <a:spcBef>
                <a:spcPts val="800"/>
              </a:spcBef>
              <a:spcAft>
                <a:spcPts val="0"/>
              </a:spcAft>
              <a:buNone/>
            </a:pPr>
            <a:r>
              <a:rPr lang="en"/>
              <a:t>Despite being red, Mars is a cold place</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17"/>
                                        </p:tgtEl>
                                        <p:attrNameLst>
                                          <p:attrName>style.visibility</p:attrName>
                                        </p:attrNameLst>
                                      </p:cBhvr>
                                      <p:to>
                                        <p:strVal val="visible"/>
                                      </p:to>
                                    </p:set>
                                    <p:anim calcmode="lin" valueType="num">
                                      <p:cBhvr additive="base">
                                        <p:cTn dur="1000"/>
                                        <p:tgtEl>
                                          <p:spTgt spid="171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18"/>
                                        </p:tgtEl>
                                        <p:attrNameLst>
                                          <p:attrName>style.visibility</p:attrName>
                                        </p:attrNameLst>
                                      </p:cBhvr>
                                      <p:to>
                                        <p:strVal val="visible"/>
                                      </p:to>
                                    </p:set>
                                    <p:anim calcmode="lin" valueType="num">
                                      <p:cBhvr additive="base">
                                        <p:cTn dur="1000"/>
                                        <p:tgtEl>
                                          <p:spTgt spid="171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21"/>
                                        </p:tgtEl>
                                        <p:attrNameLst>
                                          <p:attrName>style.visibility</p:attrName>
                                        </p:attrNameLst>
                                      </p:cBhvr>
                                      <p:to>
                                        <p:strVal val="visible"/>
                                      </p:to>
                                    </p:set>
                                    <p:anim calcmode="lin" valueType="num">
                                      <p:cBhvr additive="base">
                                        <p:cTn dur="1000"/>
                                        <p:tgtEl>
                                          <p:spTgt spid="172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22"/>
                                        </p:tgtEl>
                                        <p:attrNameLst>
                                          <p:attrName>style.visibility</p:attrName>
                                        </p:attrNameLst>
                                      </p:cBhvr>
                                      <p:to>
                                        <p:strVal val="visible"/>
                                      </p:to>
                                    </p:set>
                                    <p:anim calcmode="lin" valueType="num">
                                      <p:cBhvr additive="base">
                                        <p:cTn dur="1000"/>
                                        <p:tgtEl>
                                          <p:spTgt spid="172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19"/>
                                        </p:tgtEl>
                                        <p:attrNameLst>
                                          <p:attrName>style.visibility</p:attrName>
                                        </p:attrNameLst>
                                      </p:cBhvr>
                                      <p:to>
                                        <p:strVal val="visible"/>
                                      </p:to>
                                    </p:set>
                                    <p:anim calcmode="lin" valueType="num">
                                      <p:cBhvr additive="base">
                                        <p:cTn dur="1000"/>
                                        <p:tgtEl>
                                          <p:spTgt spid="171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20"/>
                                        </p:tgtEl>
                                        <p:attrNameLst>
                                          <p:attrName>style.visibility</p:attrName>
                                        </p:attrNameLst>
                                      </p:cBhvr>
                                      <p:to>
                                        <p:strVal val="visible"/>
                                      </p:to>
                                    </p:set>
                                    <p:anim calcmode="lin" valueType="num">
                                      <p:cBhvr additive="base">
                                        <p:cTn dur="1000"/>
                                        <p:tgtEl>
                                          <p:spTgt spid="172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23"/>
                                        </p:tgtEl>
                                        <p:attrNameLst>
                                          <p:attrName>style.visibility</p:attrName>
                                        </p:attrNameLst>
                                      </p:cBhvr>
                                      <p:to>
                                        <p:strVal val="visible"/>
                                      </p:to>
                                    </p:set>
                                    <p:anim calcmode="lin" valueType="num">
                                      <p:cBhvr additive="base">
                                        <p:cTn dur="1000"/>
                                        <p:tgtEl>
                                          <p:spTgt spid="172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24"/>
                                        </p:tgtEl>
                                        <p:attrNameLst>
                                          <p:attrName>style.visibility</p:attrName>
                                        </p:attrNameLst>
                                      </p:cBhvr>
                                      <p:to>
                                        <p:strVal val="visible"/>
                                      </p:to>
                                    </p:set>
                                    <p:anim calcmode="lin" valueType="num">
                                      <p:cBhvr additive="base">
                                        <p:cTn dur="1000"/>
                                        <p:tgtEl>
                                          <p:spTgt spid="172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8" name="Shape 1728"/>
        <p:cNvGrpSpPr/>
        <p:nvPr/>
      </p:nvGrpSpPr>
      <p:grpSpPr>
        <a:xfrm>
          <a:off x="0" y="0"/>
          <a:ext cx="0" cy="0"/>
          <a:chOff x="0" y="0"/>
          <a:chExt cx="0" cy="0"/>
        </a:xfrm>
      </p:grpSpPr>
      <p:sp>
        <p:nvSpPr>
          <p:cNvPr id="1729" name="Google Shape;1729;p92"/>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KINDS </a:t>
            </a:r>
            <a:r>
              <a:rPr b="0" lang="en"/>
              <a:t>OF</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pic>
        <p:nvPicPr>
          <p:cNvPr id="1730" name="Google Shape;1730;p92" title="Gráfico">
            <a:hlinkClick r:id="rId3"/>
          </p:cNvPr>
          <p:cNvPicPr preferRelativeResize="0"/>
          <p:nvPr/>
        </p:nvPicPr>
        <p:blipFill>
          <a:blip r:embed="rId4">
            <a:alphaModFix/>
          </a:blip>
          <a:stretch>
            <a:fillRect/>
          </a:stretch>
        </p:blipFill>
        <p:spPr>
          <a:xfrm>
            <a:off x="720000" y="1256275"/>
            <a:ext cx="5074401" cy="3137675"/>
          </a:xfrm>
          <a:prstGeom prst="rect">
            <a:avLst/>
          </a:prstGeom>
          <a:noFill/>
          <a:ln>
            <a:noFill/>
          </a:ln>
        </p:spPr>
      </p:pic>
      <p:sp>
        <p:nvSpPr>
          <p:cNvPr id="1731" name="Google Shape;1731;p92"/>
          <p:cNvSpPr/>
          <p:nvPr/>
        </p:nvSpPr>
        <p:spPr>
          <a:xfrm>
            <a:off x="6030575" y="2471045"/>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92"/>
          <p:cNvSpPr/>
          <p:nvPr/>
        </p:nvSpPr>
        <p:spPr>
          <a:xfrm>
            <a:off x="6030625" y="17154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92"/>
          <p:cNvSpPr txBox="1"/>
          <p:nvPr/>
        </p:nvSpPr>
        <p:spPr>
          <a:xfrm>
            <a:off x="5963075" y="2040950"/>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1734" name="Google Shape;1734;p92"/>
          <p:cNvSpPr txBox="1"/>
          <p:nvPr/>
        </p:nvSpPr>
        <p:spPr>
          <a:xfrm>
            <a:off x="5959925" y="2800050"/>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the smallest planet</a:t>
            </a:r>
            <a:endParaRPr>
              <a:solidFill>
                <a:schemeClr val="dk1"/>
              </a:solidFill>
              <a:latin typeface="Barlow"/>
              <a:ea typeface="Barlow"/>
              <a:cs typeface="Barlow"/>
              <a:sym typeface="Barlow"/>
            </a:endParaRPr>
          </a:p>
        </p:txBody>
      </p:sp>
      <p:sp>
        <p:nvSpPr>
          <p:cNvPr id="1735" name="Google Shape;1735;p92"/>
          <p:cNvSpPr txBox="1"/>
          <p:nvPr/>
        </p:nvSpPr>
        <p:spPr>
          <a:xfrm>
            <a:off x="729425" y="4359748"/>
            <a:ext cx="7704000" cy="36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5">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sp>
        <p:nvSpPr>
          <p:cNvPr id="1736" name="Google Shape;1736;p92"/>
          <p:cNvSpPr txBox="1"/>
          <p:nvPr>
            <p:ph idx="4294967295" type="title"/>
          </p:nvPr>
        </p:nvSpPr>
        <p:spPr>
          <a:xfrm>
            <a:off x="6332546" y="1677275"/>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VENUS</a:t>
            </a:r>
            <a:endParaRPr sz="2000"/>
          </a:p>
        </p:txBody>
      </p:sp>
      <p:sp>
        <p:nvSpPr>
          <p:cNvPr id="1737" name="Google Shape;1737;p92"/>
          <p:cNvSpPr txBox="1"/>
          <p:nvPr>
            <p:ph idx="4294967295" type="title"/>
          </p:nvPr>
        </p:nvSpPr>
        <p:spPr>
          <a:xfrm>
            <a:off x="6332425" y="2432850"/>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MERCURY</a:t>
            </a:r>
            <a:endParaRPr sz="2000"/>
          </a:p>
        </p:txBody>
      </p:sp>
      <p:sp>
        <p:nvSpPr>
          <p:cNvPr id="1738" name="Google Shape;1738;p92"/>
          <p:cNvSpPr/>
          <p:nvPr/>
        </p:nvSpPr>
        <p:spPr>
          <a:xfrm>
            <a:off x="6030575" y="3239570"/>
            <a:ext cx="216101" cy="290807"/>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92"/>
          <p:cNvSpPr txBox="1"/>
          <p:nvPr/>
        </p:nvSpPr>
        <p:spPr>
          <a:xfrm>
            <a:off x="5959925" y="3568575"/>
            <a:ext cx="2404200" cy="290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Saturn is</a:t>
            </a:r>
            <a:r>
              <a:rPr lang="en">
                <a:solidFill>
                  <a:schemeClr val="dk1"/>
                </a:solidFill>
                <a:latin typeface="Barlow"/>
                <a:ea typeface="Barlow"/>
                <a:cs typeface="Barlow"/>
                <a:sym typeface="Barlow"/>
              </a:rPr>
              <a:t> a gas giant</a:t>
            </a:r>
            <a:endParaRPr>
              <a:solidFill>
                <a:schemeClr val="dk1"/>
              </a:solidFill>
              <a:latin typeface="Barlow"/>
              <a:ea typeface="Barlow"/>
              <a:cs typeface="Barlow"/>
              <a:sym typeface="Barlow"/>
            </a:endParaRPr>
          </a:p>
        </p:txBody>
      </p:sp>
      <p:sp>
        <p:nvSpPr>
          <p:cNvPr id="1740" name="Google Shape;1740;p92"/>
          <p:cNvSpPr txBox="1"/>
          <p:nvPr>
            <p:ph idx="4294967295" type="title"/>
          </p:nvPr>
        </p:nvSpPr>
        <p:spPr>
          <a:xfrm>
            <a:off x="6332425" y="3201375"/>
            <a:ext cx="2091600" cy="367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SATURN</a:t>
            </a:r>
            <a:endParaRPr sz="2000"/>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4" name="Shape 1744"/>
        <p:cNvGrpSpPr/>
        <p:nvPr/>
      </p:nvGrpSpPr>
      <p:grpSpPr>
        <a:xfrm>
          <a:off x="0" y="0"/>
          <a:ext cx="0" cy="0"/>
          <a:chOff x="0" y="0"/>
          <a:chExt cx="0" cy="0"/>
        </a:xfrm>
      </p:grpSpPr>
      <p:sp>
        <p:nvSpPr>
          <p:cNvPr id="1745" name="Google Shape;1745;p93"/>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0" lang="en"/>
              <a:t>KINDS OF</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sp>
        <p:nvSpPr>
          <p:cNvPr id="1746" name="Google Shape;1746;p93"/>
          <p:cNvSpPr txBox="1"/>
          <p:nvPr/>
        </p:nvSpPr>
        <p:spPr>
          <a:xfrm>
            <a:off x="729425" y="4359748"/>
            <a:ext cx="7704000" cy="367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chemeClr val="dk1"/>
                </a:solidFill>
                <a:latin typeface="Barlow"/>
                <a:ea typeface="Barlow"/>
                <a:cs typeface="Barlow"/>
                <a:sym typeface="Barlow"/>
              </a:rPr>
              <a:t>Follow the link in the graph to modify its data and then paste the new one here. </a:t>
            </a:r>
            <a:r>
              <a:rPr b="1" lang="en" sz="1300">
                <a:solidFill>
                  <a:schemeClr val="dk1"/>
                </a:solidFill>
                <a:uFill>
                  <a:noFill/>
                </a:uFill>
                <a:latin typeface="Barlow"/>
                <a:ea typeface="Barlow"/>
                <a:cs typeface="Barlow"/>
                <a:sym typeface="Barlow"/>
                <a:hlinkClick r:id="rId3">
                  <a:extLst>
                    <a:ext uri="{A12FA001-AC4F-418D-AE19-62706E023703}">
                      <ahyp:hlinkClr val="tx"/>
                    </a:ext>
                  </a:extLst>
                </a:hlinkClick>
              </a:rPr>
              <a:t>For more info, click here</a:t>
            </a:r>
            <a:endParaRPr sz="1300">
              <a:solidFill>
                <a:schemeClr val="dk1"/>
              </a:solidFill>
              <a:latin typeface="Barlow"/>
              <a:ea typeface="Barlow"/>
              <a:cs typeface="Barlow"/>
              <a:sym typeface="Barlow"/>
            </a:endParaRPr>
          </a:p>
        </p:txBody>
      </p:sp>
      <p:pic>
        <p:nvPicPr>
          <p:cNvPr id="1747" name="Google Shape;1747;p93" title="Gráfico">
            <a:hlinkClick r:id="rId4"/>
          </p:cNvPr>
          <p:cNvPicPr preferRelativeResize="0"/>
          <p:nvPr/>
        </p:nvPicPr>
        <p:blipFill rotWithShape="1">
          <a:blip r:embed="rId5">
            <a:alphaModFix/>
          </a:blip>
          <a:srcRect b="0" l="18511" r="18245" t="0"/>
          <a:stretch/>
        </p:blipFill>
        <p:spPr>
          <a:xfrm>
            <a:off x="3064300" y="1246925"/>
            <a:ext cx="3027801" cy="2960424"/>
          </a:xfrm>
          <a:prstGeom prst="rect">
            <a:avLst/>
          </a:prstGeom>
          <a:noFill/>
          <a:ln>
            <a:noFill/>
          </a:ln>
        </p:spPr>
      </p:pic>
      <p:sp>
        <p:nvSpPr>
          <p:cNvPr id="1748" name="Google Shape;1748;p93"/>
          <p:cNvSpPr txBox="1"/>
          <p:nvPr/>
        </p:nvSpPr>
        <p:spPr>
          <a:xfrm>
            <a:off x="720003" y="2991977"/>
            <a:ext cx="24042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Venus has a beautiful name, but also high temperatures</a:t>
            </a:r>
            <a:endParaRPr>
              <a:solidFill>
                <a:schemeClr val="dk1"/>
              </a:solidFill>
              <a:latin typeface="Barlow"/>
              <a:ea typeface="Barlow"/>
              <a:cs typeface="Barlow"/>
              <a:sym typeface="Barlow"/>
            </a:endParaRPr>
          </a:p>
        </p:txBody>
      </p:sp>
      <p:sp>
        <p:nvSpPr>
          <p:cNvPr id="1749" name="Google Shape;1749;p93"/>
          <p:cNvSpPr txBox="1"/>
          <p:nvPr/>
        </p:nvSpPr>
        <p:spPr>
          <a:xfrm>
            <a:off x="6021299" y="2993274"/>
            <a:ext cx="24012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1750" name="Google Shape;1750;p93"/>
          <p:cNvSpPr txBox="1"/>
          <p:nvPr>
            <p:ph idx="4294967295" type="title"/>
          </p:nvPr>
        </p:nvSpPr>
        <p:spPr>
          <a:xfrm>
            <a:off x="6019799" y="2652525"/>
            <a:ext cx="24042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MARS</a:t>
            </a:r>
            <a:endParaRPr sz="2000"/>
          </a:p>
        </p:txBody>
      </p:sp>
      <p:sp>
        <p:nvSpPr>
          <p:cNvPr id="1751" name="Google Shape;1751;p93"/>
          <p:cNvSpPr txBox="1"/>
          <p:nvPr>
            <p:ph idx="4294967295" type="title"/>
          </p:nvPr>
        </p:nvSpPr>
        <p:spPr>
          <a:xfrm>
            <a:off x="721503" y="2652525"/>
            <a:ext cx="24012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VENUS</a:t>
            </a:r>
            <a:endParaRPr sz="2000"/>
          </a:p>
        </p:txBody>
      </p:sp>
      <p:sp>
        <p:nvSpPr>
          <p:cNvPr id="1752" name="Google Shape;1752;p93"/>
          <p:cNvSpPr/>
          <p:nvPr/>
        </p:nvSpPr>
        <p:spPr>
          <a:xfrm>
            <a:off x="4067494" y="32844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93"/>
          <p:cNvSpPr/>
          <p:nvPr/>
        </p:nvSpPr>
        <p:spPr>
          <a:xfrm>
            <a:off x="6815736" y="1836223"/>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54" name="Google Shape;1754;p93"/>
          <p:cNvSpPr txBox="1"/>
          <p:nvPr/>
        </p:nvSpPr>
        <p:spPr>
          <a:xfrm>
            <a:off x="6856349" y="1968493"/>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35</a:t>
            </a:r>
            <a:r>
              <a:rPr b="1" lang="en" sz="1500">
                <a:solidFill>
                  <a:schemeClr val="accent5"/>
                </a:solidFill>
                <a:latin typeface="Montserrat"/>
                <a:ea typeface="Montserrat"/>
                <a:cs typeface="Montserrat"/>
                <a:sym typeface="Montserrat"/>
              </a:rPr>
              <a:t>%</a:t>
            </a:r>
            <a:endParaRPr b="1" sz="1500">
              <a:solidFill>
                <a:schemeClr val="accent5"/>
              </a:solidFill>
              <a:latin typeface="Montserrat"/>
              <a:ea typeface="Montserrat"/>
              <a:cs typeface="Montserrat"/>
              <a:sym typeface="Montserrat"/>
            </a:endParaRPr>
          </a:p>
        </p:txBody>
      </p:sp>
      <p:sp>
        <p:nvSpPr>
          <p:cNvPr id="1755" name="Google Shape;1755;p93"/>
          <p:cNvSpPr/>
          <p:nvPr/>
        </p:nvSpPr>
        <p:spPr>
          <a:xfrm>
            <a:off x="1515941" y="1836223"/>
            <a:ext cx="812326" cy="66388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756" name="Google Shape;1756;p93"/>
          <p:cNvSpPr txBox="1"/>
          <p:nvPr/>
        </p:nvSpPr>
        <p:spPr>
          <a:xfrm>
            <a:off x="1556553" y="1968493"/>
            <a:ext cx="731100" cy="470700"/>
          </a:xfrm>
          <a:prstGeom prst="rect">
            <a:avLst/>
          </a:prstGeom>
          <a:noFill/>
          <a:ln>
            <a:noFill/>
          </a:ln>
        </p:spPr>
        <p:txBody>
          <a:bodyPr anchorCtr="0" anchor="t" bIns="0" lIns="0" spcFirstLastPara="1" rIns="0" wrap="square" tIns="6700">
            <a:noAutofit/>
          </a:bodyPr>
          <a:lstStyle/>
          <a:p>
            <a:pPr indent="0" lvl="0" marL="12700" marR="0" rtl="0" algn="ctr">
              <a:lnSpc>
                <a:spcPct val="100000"/>
              </a:lnSpc>
              <a:spcBef>
                <a:spcPts val="800"/>
              </a:spcBef>
              <a:spcAft>
                <a:spcPts val="0"/>
              </a:spcAft>
              <a:buNone/>
            </a:pPr>
            <a:r>
              <a:rPr b="1" lang="en" sz="1500">
                <a:solidFill>
                  <a:schemeClr val="accent5"/>
                </a:solidFill>
                <a:latin typeface="Montserrat"/>
                <a:ea typeface="Montserrat"/>
                <a:cs typeface="Montserrat"/>
                <a:sym typeface="Montserrat"/>
              </a:rPr>
              <a:t>6</a:t>
            </a:r>
            <a:r>
              <a:rPr b="1" lang="en" sz="1500">
                <a:solidFill>
                  <a:schemeClr val="accent5"/>
                </a:solidFill>
                <a:latin typeface="Montserrat"/>
                <a:ea typeface="Montserrat"/>
                <a:cs typeface="Montserrat"/>
                <a:sym typeface="Montserrat"/>
              </a:rPr>
              <a:t>5%</a:t>
            </a:r>
            <a:endParaRPr b="1" sz="1500">
              <a:solidFill>
                <a:schemeClr val="accent5"/>
              </a:solidFill>
              <a:latin typeface="Montserrat"/>
              <a:ea typeface="Montserrat"/>
              <a:cs typeface="Montserrat"/>
              <a:sym typeface="Montserrat"/>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0" name="Shape 1760"/>
        <p:cNvGrpSpPr/>
        <p:nvPr/>
      </p:nvGrpSpPr>
      <p:grpSpPr>
        <a:xfrm>
          <a:off x="0" y="0"/>
          <a:ext cx="0" cy="0"/>
          <a:chOff x="0" y="0"/>
          <a:chExt cx="0" cy="0"/>
        </a:xfrm>
      </p:grpSpPr>
      <p:sp>
        <p:nvSpPr>
          <p:cNvPr id="1761" name="Google Shape;1761;p94"/>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PROBABILITY OF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1762" name="Google Shape;1762;p94"/>
          <p:cNvSpPr txBox="1"/>
          <p:nvPr>
            <p:ph idx="2" type="title"/>
          </p:nvPr>
        </p:nvSpPr>
        <p:spPr>
          <a:xfrm>
            <a:off x="720000" y="3477265"/>
            <a:ext cx="2336400" cy="4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763" name="Google Shape;1763;p94"/>
          <p:cNvSpPr txBox="1"/>
          <p:nvPr>
            <p:ph idx="1" type="subTitle"/>
          </p:nvPr>
        </p:nvSpPr>
        <p:spPr>
          <a:xfrm>
            <a:off x="896100" y="3817025"/>
            <a:ext cx="19842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1764" name="Google Shape;1764;p94"/>
          <p:cNvSpPr txBox="1"/>
          <p:nvPr>
            <p:ph idx="3" type="title"/>
          </p:nvPr>
        </p:nvSpPr>
        <p:spPr>
          <a:xfrm>
            <a:off x="3403800" y="3477265"/>
            <a:ext cx="2336400" cy="4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1765" name="Google Shape;1765;p94"/>
          <p:cNvSpPr txBox="1"/>
          <p:nvPr>
            <p:ph idx="4" type="subTitle"/>
          </p:nvPr>
        </p:nvSpPr>
        <p:spPr>
          <a:xfrm>
            <a:off x="3644100" y="3817025"/>
            <a:ext cx="18558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Venus is the second planet from the Sun</a:t>
            </a:r>
            <a:endParaRPr/>
          </a:p>
        </p:txBody>
      </p:sp>
      <p:sp>
        <p:nvSpPr>
          <p:cNvPr id="1766" name="Google Shape;1766;p94"/>
          <p:cNvSpPr txBox="1"/>
          <p:nvPr>
            <p:ph idx="5" type="title"/>
          </p:nvPr>
        </p:nvSpPr>
        <p:spPr>
          <a:xfrm>
            <a:off x="6087600" y="3477265"/>
            <a:ext cx="2336400" cy="43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1767" name="Google Shape;1767;p94"/>
          <p:cNvSpPr txBox="1"/>
          <p:nvPr>
            <p:ph idx="6" type="subTitle"/>
          </p:nvPr>
        </p:nvSpPr>
        <p:spPr>
          <a:xfrm>
            <a:off x="6279000" y="3817025"/>
            <a:ext cx="19536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1768" name="Google Shape;1768;p94"/>
          <p:cNvSpPr txBox="1"/>
          <p:nvPr>
            <p:ph idx="7" type="title"/>
          </p:nvPr>
        </p:nvSpPr>
        <p:spPr>
          <a:xfrm>
            <a:off x="1004700" y="2694014"/>
            <a:ext cx="1767000" cy="61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1769" name="Google Shape;1769;p94"/>
          <p:cNvSpPr txBox="1"/>
          <p:nvPr>
            <p:ph idx="8" type="title"/>
          </p:nvPr>
        </p:nvSpPr>
        <p:spPr>
          <a:xfrm>
            <a:off x="3688500" y="2694014"/>
            <a:ext cx="1767000" cy="61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35%</a:t>
            </a:r>
            <a:endParaRPr/>
          </a:p>
        </p:txBody>
      </p:sp>
      <p:sp>
        <p:nvSpPr>
          <p:cNvPr id="1770" name="Google Shape;1770;p94"/>
          <p:cNvSpPr txBox="1"/>
          <p:nvPr>
            <p:ph idx="9" type="title"/>
          </p:nvPr>
        </p:nvSpPr>
        <p:spPr>
          <a:xfrm>
            <a:off x="6372300" y="2694014"/>
            <a:ext cx="1767000" cy="61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43%</a:t>
            </a:r>
            <a:endParaRPr/>
          </a:p>
        </p:txBody>
      </p:sp>
      <p:sp>
        <p:nvSpPr>
          <p:cNvPr id="1771" name="Google Shape;1771;p94"/>
          <p:cNvSpPr/>
          <p:nvPr/>
        </p:nvSpPr>
        <p:spPr>
          <a:xfrm>
            <a:off x="1030950" y="1685157"/>
            <a:ext cx="1714500" cy="1714500"/>
          </a:xfrm>
          <a:prstGeom prst="blockArc">
            <a:avLst>
              <a:gd fmla="val 17827394"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72" name="Google Shape;1772;p94"/>
          <p:cNvPicPr preferRelativeResize="0"/>
          <p:nvPr/>
        </p:nvPicPr>
        <p:blipFill>
          <a:blip r:embed="rId3">
            <a:alphaModFix/>
          </a:blip>
          <a:stretch>
            <a:fillRect/>
          </a:stretch>
        </p:blipFill>
        <p:spPr>
          <a:xfrm rot="-10">
            <a:off x="1165225" y="1861759"/>
            <a:ext cx="1445950" cy="682746"/>
          </a:xfrm>
          <a:prstGeom prst="rect">
            <a:avLst/>
          </a:prstGeom>
          <a:noFill/>
          <a:ln>
            <a:noFill/>
          </a:ln>
        </p:spPr>
      </p:pic>
      <p:sp>
        <p:nvSpPr>
          <p:cNvPr id="1773" name="Google Shape;1773;p94"/>
          <p:cNvSpPr/>
          <p:nvPr/>
        </p:nvSpPr>
        <p:spPr>
          <a:xfrm>
            <a:off x="3714750" y="1685157"/>
            <a:ext cx="1714500" cy="1714500"/>
          </a:xfrm>
          <a:prstGeom prst="blockArc">
            <a:avLst>
              <a:gd fmla="val 15858942"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74" name="Google Shape;1774;p94"/>
          <p:cNvPicPr preferRelativeResize="0"/>
          <p:nvPr/>
        </p:nvPicPr>
        <p:blipFill>
          <a:blip r:embed="rId3">
            <a:alphaModFix/>
          </a:blip>
          <a:stretch>
            <a:fillRect/>
          </a:stretch>
        </p:blipFill>
        <p:spPr>
          <a:xfrm rot="-10">
            <a:off x="3849025" y="1861759"/>
            <a:ext cx="1445950" cy="682746"/>
          </a:xfrm>
          <a:prstGeom prst="rect">
            <a:avLst/>
          </a:prstGeom>
          <a:noFill/>
          <a:ln>
            <a:noFill/>
          </a:ln>
        </p:spPr>
      </p:pic>
      <p:sp>
        <p:nvSpPr>
          <p:cNvPr id="1775" name="Google Shape;1775;p94"/>
          <p:cNvSpPr/>
          <p:nvPr/>
        </p:nvSpPr>
        <p:spPr>
          <a:xfrm>
            <a:off x="6398550" y="1685157"/>
            <a:ext cx="1714500" cy="1714500"/>
          </a:xfrm>
          <a:prstGeom prst="blockArc">
            <a:avLst>
              <a:gd fmla="val 14424982" name="adj1"/>
              <a:gd fmla="val 21589641" name="adj2"/>
              <a:gd fmla="val 21940" name="adj3"/>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776" name="Google Shape;1776;p94"/>
          <p:cNvPicPr preferRelativeResize="0"/>
          <p:nvPr/>
        </p:nvPicPr>
        <p:blipFill>
          <a:blip r:embed="rId3">
            <a:alphaModFix/>
          </a:blip>
          <a:stretch>
            <a:fillRect/>
          </a:stretch>
        </p:blipFill>
        <p:spPr>
          <a:xfrm rot="-10">
            <a:off x="6532825" y="1861759"/>
            <a:ext cx="1445950" cy="682746"/>
          </a:xfrm>
          <a:prstGeom prst="rect">
            <a:avLst/>
          </a:prstGeom>
          <a:noFill/>
          <a:ln>
            <a:noFill/>
          </a:ln>
        </p:spPr>
      </p:pic>
      <p:sp>
        <p:nvSpPr>
          <p:cNvPr id="1777" name="Google Shape;1777;p94"/>
          <p:cNvSpPr/>
          <p:nvPr/>
        </p:nvSpPr>
        <p:spPr>
          <a:xfrm>
            <a:off x="18010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94"/>
          <p:cNvSpPr/>
          <p:nvPr/>
        </p:nvSpPr>
        <p:spPr>
          <a:xfrm>
            <a:off x="44848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94"/>
          <p:cNvSpPr/>
          <p:nvPr/>
        </p:nvSpPr>
        <p:spPr>
          <a:xfrm>
            <a:off x="7168669" y="2431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761"/>
                                        </p:tgtEl>
                                        <p:attrNameLst>
                                          <p:attrName>style.visibility</p:attrName>
                                        </p:attrNameLst>
                                      </p:cBhvr>
                                      <p:to>
                                        <p:strVal val="visible"/>
                                      </p:to>
                                    </p:set>
                                    <p:anim calcmode="lin" valueType="num">
                                      <p:cBhvr additive="base">
                                        <p:cTn dur="1000"/>
                                        <p:tgtEl>
                                          <p:spTgt spid="176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8">
                                  <p:stCondLst>
                                    <p:cond delay="0"/>
                                  </p:stCondLst>
                                  <p:childTnLst>
                                    <p:set>
                                      <p:cBhvr>
                                        <p:cTn dur="1" fill="hold">
                                          <p:stCondLst>
                                            <p:cond delay="0"/>
                                          </p:stCondLst>
                                        </p:cTn>
                                        <p:tgtEl>
                                          <p:spTgt spid="1772"/>
                                        </p:tgtEl>
                                        <p:attrNameLst>
                                          <p:attrName>style.visibility</p:attrName>
                                        </p:attrNameLst>
                                      </p:cBhvr>
                                      <p:to>
                                        <p:strVal val="visible"/>
                                      </p:to>
                                    </p:set>
                                    <p:anim calcmode="lin" valueType="num">
                                      <p:cBhvr additive="base">
                                        <p:cTn dur="1000"/>
                                        <p:tgtEl>
                                          <p:spTgt spid="177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71"/>
                                        </p:tgtEl>
                                        <p:attrNameLst>
                                          <p:attrName>style.visibility</p:attrName>
                                        </p:attrNameLst>
                                      </p:cBhvr>
                                      <p:to>
                                        <p:strVal val="visible"/>
                                      </p:to>
                                    </p:set>
                                    <p:anim calcmode="lin" valueType="num">
                                      <p:cBhvr additive="base">
                                        <p:cTn dur="1000"/>
                                        <p:tgtEl>
                                          <p:spTgt spid="177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77"/>
                                        </p:tgtEl>
                                        <p:attrNameLst>
                                          <p:attrName>style.visibility</p:attrName>
                                        </p:attrNameLst>
                                      </p:cBhvr>
                                      <p:to>
                                        <p:strVal val="visible"/>
                                      </p:to>
                                    </p:set>
                                    <p:anim calcmode="lin" valueType="num">
                                      <p:cBhvr additive="base">
                                        <p:cTn dur="1000"/>
                                        <p:tgtEl>
                                          <p:spTgt spid="177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762"/>
                                        </p:tgtEl>
                                        <p:attrNameLst>
                                          <p:attrName>style.visibility</p:attrName>
                                        </p:attrNameLst>
                                      </p:cBhvr>
                                      <p:to>
                                        <p:strVal val="visible"/>
                                      </p:to>
                                    </p:set>
                                    <p:anim calcmode="lin" valueType="num">
                                      <p:cBhvr additive="base">
                                        <p:cTn dur="1000"/>
                                        <p:tgtEl>
                                          <p:spTgt spid="176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63"/>
                                        </p:tgtEl>
                                        <p:attrNameLst>
                                          <p:attrName>style.visibility</p:attrName>
                                        </p:attrNameLst>
                                      </p:cBhvr>
                                      <p:to>
                                        <p:strVal val="visible"/>
                                      </p:to>
                                    </p:set>
                                    <p:anim calcmode="lin" valueType="num">
                                      <p:cBhvr additive="base">
                                        <p:cTn dur="1000"/>
                                        <p:tgtEl>
                                          <p:spTgt spid="176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68"/>
                                        </p:tgtEl>
                                        <p:attrNameLst>
                                          <p:attrName>style.visibility</p:attrName>
                                        </p:attrNameLst>
                                      </p:cBhvr>
                                      <p:to>
                                        <p:strVal val="visible"/>
                                      </p:to>
                                    </p:set>
                                    <p:anim calcmode="lin" valueType="num">
                                      <p:cBhvr additive="base">
                                        <p:cTn dur="1000"/>
                                        <p:tgtEl>
                                          <p:spTgt spid="176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76"/>
                                        </p:tgtEl>
                                        <p:attrNameLst>
                                          <p:attrName>style.visibility</p:attrName>
                                        </p:attrNameLst>
                                      </p:cBhvr>
                                      <p:to>
                                        <p:strVal val="visible"/>
                                      </p:to>
                                    </p:set>
                                    <p:anim calcmode="lin" valueType="num">
                                      <p:cBhvr additive="base">
                                        <p:cTn dur="1000"/>
                                        <p:tgtEl>
                                          <p:spTgt spid="177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75"/>
                                        </p:tgtEl>
                                        <p:attrNameLst>
                                          <p:attrName>style.visibility</p:attrName>
                                        </p:attrNameLst>
                                      </p:cBhvr>
                                      <p:to>
                                        <p:strVal val="visible"/>
                                      </p:to>
                                    </p:set>
                                    <p:anim calcmode="lin" valueType="num">
                                      <p:cBhvr additive="base">
                                        <p:cTn dur="1000"/>
                                        <p:tgtEl>
                                          <p:spTgt spid="177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79"/>
                                        </p:tgtEl>
                                        <p:attrNameLst>
                                          <p:attrName>style.visibility</p:attrName>
                                        </p:attrNameLst>
                                      </p:cBhvr>
                                      <p:to>
                                        <p:strVal val="visible"/>
                                      </p:to>
                                    </p:set>
                                    <p:anim calcmode="lin" valueType="num">
                                      <p:cBhvr additive="base">
                                        <p:cTn dur="1000"/>
                                        <p:tgtEl>
                                          <p:spTgt spid="177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70"/>
                                        </p:tgtEl>
                                        <p:attrNameLst>
                                          <p:attrName>style.visibility</p:attrName>
                                        </p:attrNameLst>
                                      </p:cBhvr>
                                      <p:to>
                                        <p:strVal val="visible"/>
                                      </p:to>
                                    </p:set>
                                    <p:anim calcmode="lin" valueType="num">
                                      <p:cBhvr additive="base">
                                        <p:cTn dur="1000"/>
                                        <p:tgtEl>
                                          <p:spTgt spid="177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766"/>
                                        </p:tgtEl>
                                        <p:attrNameLst>
                                          <p:attrName>style.visibility</p:attrName>
                                        </p:attrNameLst>
                                      </p:cBhvr>
                                      <p:to>
                                        <p:strVal val="visible"/>
                                      </p:to>
                                    </p:set>
                                    <p:anim calcmode="lin" valueType="num">
                                      <p:cBhvr additive="base">
                                        <p:cTn dur="1000"/>
                                        <p:tgtEl>
                                          <p:spTgt spid="176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767"/>
                                        </p:tgtEl>
                                        <p:attrNameLst>
                                          <p:attrName>style.visibility</p:attrName>
                                        </p:attrNameLst>
                                      </p:cBhvr>
                                      <p:to>
                                        <p:strVal val="visible"/>
                                      </p:to>
                                    </p:set>
                                    <p:anim calcmode="lin" valueType="num">
                                      <p:cBhvr additive="base">
                                        <p:cTn dur="1000"/>
                                        <p:tgtEl>
                                          <p:spTgt spid="176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4">
                                  <p:stCondLst>
                                    <p:cond delay="0"/>
                                  </p:stCondLst>
                                  <p:childTnLst>
                                    <p:set>
                                      <p:cBhvr>
                                        <p:cTn dur="1" fill="hold">
                                          <p:stCondLst>
                                            <p:cond delay="0"/>
                                          </p:stCondLst>
                                        </p:cTn>
                                        <p:tgtEl>
                                          <p:spTgt spid="1774"/>
                                        </p:tgtEl>
                                        <p:attrNameLst>
                                          <p:attrName>style.visibility</p:attrName>
                                        </p:attrNameLst>
                                      </p:cBhvr>
                                      <p:to>
                                        <p:strVal val="visible"/>
                                      </p:to>
                                    </p:set>
                                    <p:anim calcmode="lin" valueType="num">
                                      <p:cBhvr additive="base">
                                        <p:cTn dur="1000"/>
                                        <p:tgtEl>
                                          <p:spTgt spid="177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73"/>
                                        </p:tgtEl>
                                        <p:attrNameLst>
                                          <p:attrName>style.visibility</p:attrName>
                                        </p:attrNameLst>
                                      </p:cBhvr>
                                      <p:to>
                                        <p:strVal val="visible"/>
                                      </p:to>
                                    </p:set>
                                    <p:anim calcmode="lin" valueType="num">
                                      <p:cBhvr additive="base">
                                        <p:cTn dur="1000"/>
                                        <p:tgtEl>
                                          <p:spTgt spid="177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78"/>
                                        </p:tgtEl>
                                        <p:attrNameLst>
                                          <p:attrName>style.visibility</p:attrName>
                                        </p:attrNameLst>
                                      </p:cBhvr>
                                      <p:to>
                                        <p:strVal val="visible"/>
                                      </p:to>
                                    </p:set>
                                    <p:anim calcmode="lin" valueType="num">
                                      <p:cBhvr additive="base">
                                        <p:cTn dur="1000"/>
                                        <p:tgtEl>
                                          <p:spTgt spid="177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69"/>
                                        </p:tgtEl>
                                        <p:attrNameLst>
                                          <p:attrName>style.visibility</p:attrName>
                                        </p:attrNameLst>
                                      </p:cBhvr>
                                      <p:to>
                                        <p:strVal val="visible"/>
                                      </p:to>
                                    </p:set>
                                    <p:anim calcmode="lin" valueType="num">
                                      <p:cBhvr additive="base">
                                        <p:cTn dur="1000"/>
                                        <p:tgtEl>
                                          <p:spTgt spid="176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764"/>
                                        </p:tgtEl>
                                        <p:attrNameLst>
                                          <p:attrName>style.visibility</p:attrName>
                                        </p:attrNameLst>
                                      </p:cBhvr>
                                      <p:to>
                                        <p:strVal val="visible"/>
                                      </p:to>
                                    </p:set>
                                    <p:anim calcmode="lin" valueType="num">
                                      <p:cBhvr additive="base">
                                        <p:cTn dur="1000"/>
                                        <p:tgtEl>
                                          <p:spTgt spid="176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765"/>
                                        </p:tgtEl>
                                        <p:attrNameLst>
                                          <p:attrName>style.visibility</p:attrName>
                                        </p:attrNameLst>
                                      </p:cBhvr>
                                      <p:to>
                                        <p:strVal val="visible"/>
                                      </p:to>
                                    </p:set>
                                    <p:anim calcmode="lin" valueType="num">
                                      <p:cBhvr additive="base">
                                        <p:cTn dur="1000"/>
                                        <p:tgtEl>
                                          <p:spTgt spid="176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1" name="Shape 1151"/>
        <p:cNvGrpSpPr/>
        <p:nvPr/>
      </p:nvGrpSpPr>
      <p:grpSpPr>
        <a:xfrm>
          <a:off x="0" y="0"/>
          <a:ext cx="0" cy="0"/>
          <a:chOff x="0" y="0"/>
          <a:chExt cx="0" cy="0"/>
        </a:xfrm>
      </p:grpSpPr>
      <p:sp>
        <p:nvSpPr>
          <p:cNvPr id="1152" name="Google Shape;1152;p59"/>
          <p:cNvSpPr txBox="1"/>
          <p:nvPr>
            <p:ph idx="1" type="subTitle"/>
          </p:nvPr>
        </p:nvSpPr>
        <p:spPr>
          <a:xfrm>
            <a:off x="891249" y="3549600"/>
            <a:ext cx="5918700" cy="359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This can be the part of the presentation where you introduce yourself</a:t>
            </a:r>
            <a:endParaRPr/>
          </a:p>
        </p:txBody>
      </p:sp>
      <p:sp>
        <p:nvSpPr>
          <p:cNvPr id="1153" name="Google Shape;1153;p59"/>
          <p:cNvSpPr txBox="1"/>
          <p:nvPr>
            <p:ph type="title"/>
          </p:nvPr>
        </p:nvSpPr>
        <p:spPr>
          <a:xfrm>
            <a:off x="867154" y="2039225"/>
            <a:ext cx="6195000" cy="145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2"/>
                </a:solidFill>
              </a:rPr>
              <a:t>C</a:t>
            </a:r>
            <a:r>
              <a:rPr lang="en">
                <a:solidFill>
                  <a:schemeClr val="lt2"/>
                </a:solidFill>
              </a:rPr>
              <a:t>O</a:t>
            </a:r>
            <a:r>
              <a:rPr lang="en">
                <a:solidFill>
                  <a:schemeClr val="accent1"/>
                </a:solidFill>
              </a:rPr>
              <a:t>L</a:t>
            </a:r>
            <a:r>
              <a:rPr lang="en">
                <a:solidFill>
                  <a:schemeClr val="accent4"/>
                </a:solidFill>
              </a:rPr>
              <a:t>O</a:t>
            </a:r>
            <a:r>
              <a:rPr lang="en">
                <a:solidFill>
                  <a:schemeClr val="accent2"/>
                </a:solidFill>
              </a:rPr>
              <a:t>R</a:t>
            </a:r>
            <a:r>
              <a:rPr lang="en">
                <a:solidFill>
                  <a:schemeClr val="accent3"/>
                </a:solidFill>
              </a:rPr>
              <a:t>S</a:t>
            </a:r>
            <a:r>
              <a:rPr lang="en"/>
              <a:t>!</a:t>
            </a:r>
            <a:endParaRPr/>
          </a:p>
        </p:txBody>
      </p:sp>
      <p:grpSp>
        <p:nvGrpSpPr>
          <p:cNvPr id="1154" name="Google Shape;1154;p59"/>
          <p:cNvGrpSpPr/>
          <p:nvPr/>
        </p:nvGrpSpPr>
        <p:grpSpPr>
          <a:xfrm>
            <a:off x="504218" y="71501"/>
            <a:ext cx="8886532" cy="1967719"/>
            <a:chOff x="504218" y="71501"/>
            <a:chExt cx="8886532" cy="1967719"/>
          </a:xfrm>
        </p:grpSpPr>
        <p:pic>
          <p:nvPicPr>
            <p:cNvPr id="1155" name="Google Shape;1155;p59"/>
            <p:cNvPicPr preferRelativeResize="0"/>
            <p:nvPr/>
          </p:nvPicPr>
          <p:blipFill>
            <a:blip r:embed="rId3">
              <a:alphaModFix/>
            </a:blip>
            <a:stretch>
              <a:fillRect/>
            </a:stretch>
          </p:blipFill>
          <p:spPr>
            <a:xfrm rot="5400000">
              <a:off x="4886763" y="-2856487"/>
              <a:ext cx="980850" cy="8027124"/>
            </a:xfrm>
            <a:prstGeom prst="rect">
              <a:avLst/>
            </a:prstGeom>
            <a:noFill/>
            <a:ln>
              <a:noFill/>
            </a:ln>
          </p:spPr>
        </p:pic>
        <p:pic>
          <p:nvPicPr>
            <p:cNvPr id="1156" name="Google Shape;1156;p59"/>
            <p:cNvPicPr preferRelativeResize="0"/>
            <p:nvPr/>
          </p:nvPicPr>
          <p:blipFill>
            <a:blip r:embed="rId4">
              <a:alphaModFix/>
            </a:blip>
            <a:stretch>
              <a:fillRect/>
            </a:stretch>
          </p:blipFill>
          <p:spPr>
            <a:xfrm rot="-170616">
              <a:off x="548100" y="137323"/>
              <a:ext cx="2699149" cy="1836075"/>
            </a:xfrm>
            <a:prstGeom prst="rect">
              <a:avLst/>
            </a:prstGeom>
            <a:noFill/>
            <a:ln>
              <a:noFill/>
            </a:ln>
          </p:spPr>
        </p:pic>
      </p:grpSp>
      <p:sp>
        <p:nvSpPr>
          <p:cNvPr id="1157" name="Google Shape;1157;p59"/>
          <p:cNvSpPr/>
          <p:nvPr/>
        </p:nvSpPr>
        <p:spPr>
          <a:xfrm>
            <a:off x="4081846" y="2799875"/>
            <a:ext cx="365384" cy="29861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54"/>
                                        </p:tgtEl>
                                        <p:attrNameLst>
                                          <p:attrName>style.visibility</p:attrName>
                                        </p:attrNameLst>
                                      </p:cBhvr>
                                      <p:to>
                                        <p:strVal val="visible"/>
                                      </p:to>
                                    </p:set>
                                    <p:anim calcmode="lin" valueType="num">
                                      <p:cBhvr additive="base">
                                        <p:cTn dur="1000"/>
                                        <p:tgtEl>
                                          <p:spTgt spid="1154"/>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53"/>
                                        </p:tgtEl>
                                        <p:attrNameLst>
                                          <p:attrName>style.visibility</p:attrName>
                                        </p:attrNameLst>
                                      </p:cBhvr>
                                      <p:to>
                                        <p:strVal val="visible"/>
                                      </p:to>
                                    </p:set>
                                    <p:anim calcmode="lin" valueType="num">
                                      <p:cBhvr additive="base">
                                        <p:cTn dur="1000"/>
                                        <p:tgtEl>
                                          <p:spTgt spid="115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57"/>
                                        </p:tgtEl>
                                        <p:attrNameLst>
                                          <p:attrName>style.visibility</p:attrName>
                                        </p:attrNameLst>
                                      </p:cBhvr>
                                      <p:to>
                                        <p:strVal val="visible"/>
                                      </p:to>
                                    </p:set>
                                    <p:anim calcmode="lin" valueType="num">
                                      <p:cBhvr additive="base">
                                        <p:cTn dur="1000"/>
                                        <p:tgtEl>
                                          <p:spTgt spid="115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152"/>
                                        </p:tgtEl>
                                        <p:attrNameLst>
                                          <p:attrName>style.visibility</p:attrName>
                                        </p:attrNameLst>
                                      </p:cBhvr>
                                      <p:to>
                                        <p:strVal val="visible"/>
                                      </p:to>
                                    </p:set>
                                    <p:anim calcmode="lin" valueType="num">
                                      <p:cBhvr additive="base">
                                        <p:cTn dur="1000"/>
                                        <p:tgtEl>
                                          <p:spTgt spid="1152"/>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3" name="Shape 1783"/>
        <p:cNvGrpSpPr/>
        <p:nvPr/>
      </p:nvGrpSpPr>
      <p:grpSpPr>
        <a:xfrm>
          <a:off x="0" y="0"/>
          <a:ext cx="0" cy="0"/>
          <a:chOff x="0" y="0"/>
          <a:chExt cx="0" cy="0"/>
        </a:xfrm>
      </p:grpSpPr>
      <p:sp>
        <p:nvSpPr>
          <p:cNvPr id="1784" name="Google Shape;1784;p95"/>
          <p:cNvSpPr txBox="1"/>
          <p:nvPr>
            <p:ph type="title"/>
          </p:nvPr>
        </p:nvSpPr>
        <p:spPr>
          <a:xfrm>
            <a:off x="2278511" y="2018850"/>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1785" name="Google Shape;1785;p95"/>
          <p:cNvSpPr txBox="1"/>
          <p:nvPr>
            <p:ph idx="2" type="title"/>
          </p:nvPr>
        </p:nvSpPr>
        <p:spPr>
          <a:xfrm>
            <a:off x="5023179" y="2012794"/>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40%</a:t>
            </a:r>
            <a:endParaRPr/>
          </a:p>
        </p:txBody>
      </p:sp>
      <p:sp>
        <p:nvSpPr>
          <p:cNvPr id="1786" name="Google Shape;1786;p95"/>
          <p:cNvSpPr txBox="1"/>
          <p:nvPr>
            <p:ph idx="1" type="subTitle"/>
          </p:nvPr>
        </p:nvSpPr>
        <p:spPr>
          <a:xfrm>
            <a:off x="2278511" y="2715900"/>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a:t>
            </a:r>
            <a:r>
              <a:rPr lang="en"/>
              <a:t>the biggest planet of them all</a:t>
            </a:r>
            <a:endParaRPr/>
          </a:p>
        </p:txBody>
      </p:sp>
      <p:sp>
        <p:nvSpPr>
          <p:cNvPr id="1787" name="Google Shape;1787;p95"/>
          <p:cNvSpPr txBox="1"/>
          <p:nvPr>
            <p:ph idx="3" type="subTitle"/>
          </p:nvPr>
        </p:nvSpPr>
        <p:spPr>
          <a:xfrm>
            <a:off x="5023189" y="2709837"/>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a gas giant and has rings</a:t>
            </a:r>
            <a:endParaRPr/>
          </a:p>
        </p:txBody>
      </p:sp>
      <p:sp>
        <p:nvSpPr>
          <p:cNvPr id="1788" name="Google Shape;1788;p95"/>
          <p:cNvSpPr txBox="1"/>
          <p:nvPr>
            <p:ph idx="4"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PROBABILITY OF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grpSp>
        <p:nvGrpSpPr>
          <p:cNvPr id="1789" name="Google Shape;1789;p95"/>
          <p:cNvGrpSpPr/>
          <p:nvPr/>
        </p:nvGrpSpPr>
        <p:grpSpPr>
          <a:xfrm>
            <a:off x="1091813" y="2035737"/>
            <a:ext cx="1071300" cy="1071300"/>
            <a:chOff x="1091813" y="2035737"/>
            <a:chExt cx="1071300" cy="1071300"/>
          </a:xfrm>
        </p:grpSpPr>
        <p:sp>
          <p:nvSpPr>
            <p:cNvPr id="1790" name="Google Shape;1790;p95"/>
            <p:cNvSpPr/>
            <p:nvPr/>
          </p:nvSpPr>
          <p:spPr>
            <a:xfrm>
              <a:off x="1388963" y="2344913"/>
              <a:ext cx="477000" cy="47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95"/>
            <p:cNvSpPr/>
            <p:nvPr/>
          </p:nvSpPr>
          <p:spPr>
            <a:xfrm flipH="1">
              <a:off x="1332713" y="2276638"/>
              <a:ext cx="589500" cy="589500"/>
            </a:xfrm>
            <a:prstGeom prst="blockArc">
              <a:avLst>
                <a:gd fmla="val 3110320" name="adj1"/>
                <a:gd fmla="val 16179121" name="adj2"/>
                <a:gd fmla="val 17879"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95"/>
            <p:cNvSpPr/>
            <p:nvPr/>
          </p:nvSpPr>
          <p:spPr>
            <a:xfrm>
              <a:off x="1540337" y="251130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95"/>
            <p:cNvSpPr/>
            <p:nvPr/>
          </p:nvSpPr>
          <p:spPr>
            <a:xfrm>
              <a:off x="1091813" y="2035737"/>
              <a:ext cx="1071300" cy="1071300"/>
            </a:xfrm>
            <a:prstGeom prst="blockArc">
              <a:avLst>
                <a:gd fmla="val 16271311" name="adj1"/>
                <a:gd fmla="val 7658251" name="adj2"/>
                <a:gd fmla="val 16713"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 name="Google Shape;1794;p95"/>
          <p:cNvGrpSpPr/>
          <p:nvPr/>
        </p:nvGrpSpPr>
        <p:grpSpPr>
          <a:xfrm>
            <a:off x="6980888" y="2035737"/>
            <a:ext cx="1071300" cy="1071300"/>
            <a:chOff x="5915313" y="1614000"/>
            <a:chExt cx="1071300" cy="1071300"/>
          </a:xfrm>
        </p:grpSpPr>
        <p:sp>
          <p:nvSpPr>
            <p:cNvPr id="1795" name="Google Shape;1795;p95"/>
            <p:cNvSpPr/>
            <p:nvPr/>
          </p:nvSpPr>
          <p:spPr>
            <a:xfrm>
              <a:off x="6212463" y="1923175"/>
              <a:ext cx="477000" cy="4770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95"/>
            <p:cNvSpPr/>
            <p:nvPr/>
          </p:nvSpPr>
          <p:spPr>
            <a:xfrm rot="5400000">
              <a:off x="6156213" y="1854900"/>
              <a:ext cx="589500" cy="589500"/>
            </a:xfrm>
            <a:prstGeom prst="blockArc">
              <a:avLst>
                <a:gd fmla="val 10827699" name="adj1"/>
                <a:gd fmla="val 19702225" name="adj2"/>
                <a:gd fmla="val 17301" name="adj3"/>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95"/>
            <p:cNvSpPr/>
            <p:nvPr/>
          </p:nvSpPr>
          <p:spPr>
            <a:xfrm>
              <a:off x="6363838" y="2089562"/>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95"/>
            <p:cNvSpPr/>
            <p:nvPr/>
          </p:nvSpPr>
          <p:spPr>
            <a:xfrm rot="5400000">
              <a:off x="5915313" y="1614000"/>
              <a:ext cx="1071300" cy="1071300"/>
            </a:xfrm>
            <a:prstGeom prst="blockArc">
              <a:avLst>
                <a:gd fmla="val 10775481" name="adj1"/>
                <a:gd fmla="val 19698538" name="adj2"/>
                <a:gd fmla="val 18743"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2" name="Shape 1802"/>
        <p:cNvGrpSpPr/>
        <p:nvPr/>
      </p:nvGrpSpPr>
      <p:grpSpPr>
        <a:xfrm>
          <a:off x="0" y="0"/>
          <a:ext cx="0" cy="0"/>
          <a:chOff x="0" y="0"/>
          <a:chExt cx="0" cy="0"/>
        </a:xfrm>
      </p:grpSpPr>
      <p:sp>
        <p:nvSpPr>
          <p:cNvPr id="1803" name="Google Shape;1803;p96"/>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RAINBOWS IN THE </a:t>
            </a:r>
            <a:r>
              <a:rPr lang="en">
                <a:solidFill>
                  <a:schemeClr val="dk2"/>
                </a:solidFill>
              </a:rPr>
              <a:t>W</a:t>
            </a:r>
            <a:r>
              <a:rPr lang="en">
                <a:solidFill>
                  <a:schemeClr val="lt2"/>
                </a:solidFill>
              </a:rPr>
              <a:t>O</a:t>
            </a:r>
            <a:r>
              <a:rPr lang="en">
                <a:solidFill>
                  <a:schemeClr val="accent1"/>
                </a:solidFill>
              </a:rPr>
              <a:t>R</a:t>
            </a:r>
            <a:r>
              <a:rPr lang="en">
                <a:solidFill>
                  <a:schemeClr val="accent2"/>
                </a:solidFill>
              </a:rPr>
              <a:t>L</a:t>
            </a:r>
            <a:r>
              <a:rPr lang="en">
                <a:solidFill>
                  <a:schemeClr val="accent3"/>
                </a:solidFill>
              </a:rPr>
              <a:t>D</a:t>
            </a:r>
            <a:endParaRPr>
              <a:solidFill>
                <a:schemeClr val="accent3"/>
              </a:solidFill>
            </a:endParaRPr>
          </a:p>
        </p:txBody>
      </p:sp>
      <p:sp>
        <p:nvSpPr>
          <p:cNvPr id="1804" name="Google Shape;1804;p96"/>
          <p:cNvSpPr txBox="1"/>
          <p:nvPr/>
        </p:nvSpPr>
        <p:spPr>
          <a:xfrm>
            <a:off x="6546561" y="13014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Montserrat"/>
                <a:ea typeface="Montserrat"/>
                <a:cs typeface="Montserrat"/>
                <a:sym typeface="Montserrat"/>
              </a:rPr>
              <a:t>NEPTUNE</a:t>
            </a:r>
            <a:endParaRPr b="1" sz="2000">
              <a:solidFill>
                <a:schemeClr val="dk2"/>
              </a:solidFill>
              <a:latin typeface="Montserrat"/>
              <a:ea typeface="Montserrat"/>
              <a:cs typeface="Montserrat"/>
              <a:sym typeface="Montserrat"/>
            </a:endParaRPr>
          </a:p>
        </p:txBody>
      </p:sp>
      <p:sp>
        <p:nvSpPr>
          <p:cNvPr id="1805" name="Google Shape;1805;p96"/>
          <p:cNvSpPr txBox="1"/>
          <p:nvPr/>
        </p:nvSpPr>
        <p:spPr>
          <a:xfrm>
            <a:off x="6546561" y="1622150"/>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It’s the farthest planet from the Sun </a:t>
            </a:r>
            <a:endParaRPr>
              <a:solidFill>
                <a:schemeClr val="dk1"/>
              </a:solidFill>
              <a:latin typeface="Barlow"/>
              <a:ea typeface="Barlow"/>
              <a:cs typeface="Barlow"/>
              <a:sym typeface="Barlow"/>
            </a:endParaRPr>
          </a:p>
        </p:txBody>
      </p:sp>
      <p:sp>
        <p:nvSpPr>
          <p:cNvPr id="1806" name="Google Shape;1806;p96"/>
          <p:cNvSpPr txBox="1"/>
          <p:nvPr/>
        </p:nvSpPr>
        <p:spPr>
          <a:xfrm>
            <a:off x="6546561" y="24306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lt2"/>
                </a:solidFill>
                <a:latin typeface="Montserrat"/>
                <a:ea typeface="Montserrat"/>
                <a:cs typeface="Montserrat"/>
                <a:sym typeface="Montserrat"/>
              </a:rPr>
              <a:t>MARS</a:t>
            </a:r>
            <a:endParaRPr b="1" sz="2000">
              <a:solidFill>
                <a:schemeClr val="lt2"/>
              </a:solidFill>
              <a:latin typeface="Montserrat"/>
              <a:ea typeface="Montserrat"/>
              <a:cs typeface="Montserrat"/>
              <a:sym typeface="Montserrat"/>
            </a:endParaRPr>
          </a:p>
        </p:txBody>
      </p:sp>
      <p:sp>
        <p:nvSpPr>
          <p:cNvPr id="1807" name="Google Shape;1807;p96"/>
          <p:cNvSpPr txBox="1"/>
          <p:nvPr/>
        </p:nvSpPr>
        <p:spPr>
          <a:xfrm>
            <a:off x="6546561" y="2764050"/>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p:txBody>
      </p:sp>
      <p:sp>
        <p:nvSpPr>
          <p:cNvPr id="1808" name="Google Shape;1808;p96"/>
          <p:cNvSpPr txBox="1"/>
          <p:nvPr/>
        </p:nvSpPr>
        <p:spPr>
          <a:xfrm>
            <a:off x="6546561" y="3572575"/>
            <a:ext cx="1879200" cy="36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Montserrat"/>
                <a:ea typeface="Montserrat"/>
                <a:cs typeface="Montserrat"/>
                <a:sym typeface="Montserrat"/>
              </a:rPr>
              <a:t>JUPITER</a:t>
            </a:r>
            <a:endParaRPr b="1" sz="2000">
              <a:solidFill>
                <a:schemeClr val="accent2"/>
              </a:solidFill>
              <a:latin typeface="Montserrat"/>
              <a:ea typeface="Montserrat"/>
              <a:cs typeface="Montserrat"/>
              <a:sym typeface="Montserrat"/>
            </a:endParaRPr>
          </a:p>
        </p:txBody>
      </p:sp>
      <p:sp>
        <p:nvSpPr>
          <p:cNvPr id="1809" name="Google Shape;1809;p96"/>
          <p:cNvSpPr txBox="1"/>
          <p:nvPr/>
        </p:nvSpPr>
        <p:spPr>
          <a:xfrm>
            <a:off x="6546561" y="3905775"/>
            <a:ext cx="1879200" cy="5970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Jupiter is the biggest planet of them all</a:t>
            </a:r>
            <a:endParaRPr>
              <a:solidFill>
                <a:schemeClr val="dk1"/>
              </a:solidFill>
              <a:latin typeface="Barlow"/>
              <a:ea typeface="Barlow"/>
              <a:cs typeface="Barlow"/>
              <a:sym typeface="Barlow"/>
            </a:endParaRPr>
          </a:p>
        </p:txBody>
      </p:sp>
      <p:grpSp>
        <p:nvGrpSpPr>
          <p:cNvPr id="1810" name="Google Shape;1810;p96"/>
          <p:cNvGrpSpPr/>
          <p:nvPr/>
        </p:nvGrpSpPr>
        <p:grpSpPr>
          <a:xfrm>
            <a:off x="567597" y="1493731"/>
            <a:ext cx="5199523" cy="2769976"/>
            <a:chOff x="233350" y="949250"/>
            <a:chExt cx="7137300" cy="3802300"/>
          </a:xfrm>
        </p:grpSpPr>
        <p:sp>
          <p:nvSpPr>
            <p:cNvPr id="1811" name="Google Shape;1811;p9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9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9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9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9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9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9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9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9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9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9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9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9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9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9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9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9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9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9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9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9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9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9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9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9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9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9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9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9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9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9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9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9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9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9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9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9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9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9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9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9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9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9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9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9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9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9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9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9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9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9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 name="Google Shape;1862;p96"/>
          <p:cNvGrpSpPr/>
          <p:nvPr/>
        </p:nvGrpSpPr>
        <p:grpSpPr>
          <a:xfrm>
            <a:off x="6211124" y="1321498"/>
            <a:ext cx="335448" cy="344784"/>
            <a:chOff x="3797050" y="2617325"/>
            <a:chExt cx="1048275" cy="1077450"/>
          </a:xfrm>
        </p:grpSpPr>
        <p:sp>
          <p:nvSpPr>
            <p:cNvPr id="1863" name="Google Shape;1863;p96"/>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96"/>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96"/>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96"/>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96"/>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96"/>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96"/>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96"/>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 name="Google Shape;1871;p96"/>
          <p:cNvGrpSpPr/>
          <p:nvPr/>
        </p:nvGrpSpPr>
        <p:grpSpPr>
          <a:xfrm>
            <a:off x="1592838" y="1837773"/>
            <a:ext cx="335448" cy="344784"/>
            <a:chOff x="3797050" y="2617325"/>
            <a:chExt cx="1048275" cy="1077450"/>
          </a:xfrm>
        </p:grpSpPr>
        <p:sp>
          <p:nvSpPr>
            <p:cNvPr id="1872" name="Google Shape;1872;p96"/>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96"/>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96"/>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96"/>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96"/>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96"/>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96"/>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96"/>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 name="Google Shape;1880;p96"/>
          <p:cNvGrpSpPr/>
          <p:nvPr/>
        </p:nvGrpSpPr>
        <p:grpSpPr>
          <a:xfrm>
            <a:off x="2025238" y="3070423"/>
            <a:ext cx="335448" cy="344784"/>
            <a:chOff x="3797050" y="2617325"/>
            <a:chExt cx="1048275" cy="1077450"/>
          </a:xfrm>
        </p:grpSpPr>
        <p:sp>
          <p:nvSpPr>
            <p:cNvPr id="1881" name="Google Shape;1881;p96"/>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96"/>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96"/>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96"/>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96"/>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96"/>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96"/>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96"/>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 name="Google Shape;1889;p96"/>
          <p:cNvGrpSpPr/>
          <p:nvPr/>
        </p:nvGrpSpPr>
        <p:grpSpPr>
          <a:xfrm>
            <a:off x="5252038" y="3441023"/>
            <a:ext cx="335448" cy="344784"/>
            <a:chOff x="3797050" y="2617325"/>
            <a:chExt cx="1048275" cy="1077450"/>
          </a:xfrm>
        </p:grpSpPr>
        <p:sp>
          <p:nvSpPr>
            <p:cNvPr id="1890" name="Google Shape;1890;p96"/>
            <p:cNvSpPr/>
            <p:nvPr/>
          </p:nvSpPr>
          <p:spPr>
            <a:xfrm>
              <a:off x="4304900" y="2617325"/>
              <a:ext cx="32550" cy="110925"/>
            </a:xfrm>
            <a:custGeom>
              <a:rect b="b" l="l" r="r" t="t"/>
              <a:pathLst>
                <a:path extrusionOk="0" h="4437" w="1302">
                  <a:moveTo>
                    <a:pt x="401" y="0"/>
                  </a:moveTo>
                  <a:lnTo>
                    <a:pt x="1" y="4437"/>
                  </a:lnTo>
                  <a:lnTo>
                    <a:pt x="1302" y="4437"/>
                  </a:lnTo>
                  <a:lnTo>
                    <a:pt x="9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96"/>
            <p:cNvSpPr/>
            <p:nvPr/>
          </p:nvSpPr>
          <p:spPr>
            <a:xfrm>
              <a:off x="4321600" y="2656500"/>
              <a:ext cx="523725" cy="523750"/>
            </a:xfrm>
            <a:custGeom>
              <a:rect b="b" l="l" r="r" t="t"/>
              <a:pathLst>
                <a:path extrusionOk="0" h="20950" w="20949">
                  <a:moveTo>
                    <a:pt x="0" y="1"/>
                  </a:moveTo>
                  <a:cubicBezTo>
                    <a:pt x="7706" y="1"/>
                    <a:pt x="13943" y="9374"/>
                    <a:pt x="13943" y="20949"/>
                  </a:cubicBezTo>
                  <a:cubicBezTo>
                    <a:pt x="13943" y="19015"/>
                    <a:pt x="15511" y="17447"/>
                    <a:pt x="17446" y="17447"/>
                  </a:cubicBezTo>
                  <a:cubicBezTo>
                    <a:pt x="19347" y="17447"/>
                    <a:pt x="20915" y="19015"/>
                    <a:pt x="20915" y="20949"/>
                  </a:cubicBezTo>
                  <a:lnTo>
                    <a:pt x="20948" y="20949"/>
                  </a:lnTo>
                  <a:cubicBezTo>
                    <a:pt x="20948" y="9374"/>
                    <a:pt x="11575"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96"/>
            <p:cNvSpPr/>
            <p:nvPr/>
          </p:nvSpPr>
          <p:spPr>
            <a:xfrm>
              <a:off x="4321600" y="2656500"/>
              <a:ext cx="348600" cy="523750"/>
            </a:xfrm>
            <a:custGeom>
              <a:rect b="b" l="l" r="r" t="t"/>
              <a:pathLst>
                <a:path extrusionOk="0" h="20950" w="13944">
                  <a:moveTo>
                    <a:pt x="0" y="1"/>
                  </a:moveTo>
                  <a:cubicBezTo>
                    <a:pt x="3836" y="1"/>
                    <a:pt x="6972" y="9374"/>
                    <a:pt x="6972" y="20949"/>
                  </a:cubicBezTo>
                  <a:cubicBezTo>
                    <a:pt x="6972" y="19015"/>
                    <a:pt x="8540" y="17447"/>
                    <a:pt x="10441" y="17447"/>
                  </a:cubicBezTo>
                  <a:cubicBezTo>
                    <a:pt x="12376" y="17447"/>
                    <a:pt x="13943" y="19015"/>
                    <a:pt x="13943" y="20949"/>
                  </a:cubicBezTo>
                  <a:cubicBezTo>
                    <a:pt x="13943" y="9374"/>
                    <a:pt x="7706"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96"/>
            <p:cNvSpPr/>
            <p:nvPr/>
          </p:nvSpPr>
          <p:spPr>
            <a:xfrm>
              <a:off x="4168150" y="3066800"/>
              <a:ext cx="171800" cy="627975"/>
            </a:xfrm>
            <a:custGeom>
              <a:rect b="b" l="l" r="r" t="t"/>
              <a:pathLst>
                <a:path extrusionOk="0" h="25119" w="6872">
                  <a:moveTo>
                    <a:pt x="6138" y="1"/>
                  </a:moveTo>
                  <a:cubicBezTo>
                    <a:pt x="5704" y="1"/>
                    <a:pt x="5371" y="334"/>
                    <a:pt x="5371" y="768"/>
                  </a:cubicBezTo>
                  <a:lnTo>
                    <a:pt x="5371" y="21649"/>
                  </a:lnTo>
                  <a:cubicBezTo>
                    <a:pt x="5371" y="22717"/>
                    <a:pt x="4504" y="23584"/>
                    <a:pt x="3436" y="23584"/>
                  </a:cubicBezTo>
                  <a:cubicBezTo>
                    <a:pt x="2402" y="23584"/>
                    <a:pt x="1535" y="22717"/>
                    <a:pt x="1535" y="21649"/>
                  </a:cubicBezTo>
                  <a:cubicBezTo>
                    <a:pt x="1535" y="21249"/>
                    <a:pt x="1201" y="20916"/>
                    <a:pt x="768" y="20916"/>
                  </a:cubicBezTo>
                  <a:cubicBezTo>
                    <a:pt x="334" y="20916"/>
                    <a:pt x="0" y="21249"/>
                    <a:pt x="0" y="21649"/>
                  </a:cubicBezTo>
                  <a:cubicBezTo>
                    <a:pt x="0" y="23551"/>
                    <a:pt x="1535" y="25119"/>
                    <a:pt x="3436" y="25119"/>
                  </a:cubicBezTo>
                  <a:cubicBezTo>
                    <a:pt x="5338" y="25119"/>
                    <a:pt x="6872" y="23551"/>
                    <a:pt x="6872" y="21649"/>
                  </a:cubicBezTo>
                  <a:lnTo>
                    <a:pt x="6872" y="768"/>
                  </a:lnTo>
                  <a:cubicBezTo>
                    <a:pt x="6872" y="334"/>
                    <a:pt x="6538" y="1"/>
                    <a:pt x="61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96"/>
            <p:cNvSpPr/>
            <p:nvPr/>
          </p:nvSpPr>
          <p:spPr>
            <a:xfrm>
              <a:off x="4320750" y="2656500"/>
              <a:ext cx="175150" cy="523750"/>
            </a:xfrm>
            <a:custGeom>
              <a:rect b="b" l="l" r="r" t="t"/>
              <a:pathLst>
                <a:path extrusionOk="0" h="20950" w="7006">
                  <a:moveTo>
                    <a:pt x="1" y="1"/>
                  </a:moveTo>
                  <a:lnTo>
                    <a:pt x="1" y="20949"/>
                  </a:lnTo>
                  <a:cubicBezTo>
                    <a:pt x="1" y="19015"/>
                    <a:pt x="1569" y="17447"/>
                    <a:pt x="3503" y="17447"/>
                  </a:cubicBezTo>
                  <a:cubicBezTo>
                    <a:pt x="5438" y="17447"/>
                    <a:pt x="7006" y="19015"/>
                    <a:pt x="7006" y="20949"/>
                  </a:cubicBezTo>
                  <a:cubicBezTo>
                    <a:pt x="7006" y="9374"/>
                    <a:pt x="3870" y="1"/>
                    <a:pt x="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96"/>
            <p:cNvSpPr/>
            <p:nvPr/>
          </p:nvSpPr>
          <p:spPr>
            <a:xfrm>
              <a:off x="3797050" y="2656500"/>
              <a:ext cx="523725" cy="523750"/>
            </a:xfrm>
            <a:custGeom>
              <a:rect b="b" l="l" r="r" t="t"/>
              <a:pathLst>
                <a:path extrusionOk="0" h="20950" w="20949">
                  <a:moveTo>
                    <a:pt x="20949" y="1"/>
                  </a:moveTo>
                  <a:cubicBezTo>
                    <a:pt x="9374" y="1"/>
                    <a:pt x="0" y="9374"/>
                    <a:pt x="0" y="20949"/>
                  </a:cubicBezTo>
                  <a:cubicBezTo>
                    <a:pt x="0" y="19015"/>
                    <a:pt x="1568" y="17447"/>
                    <a:pt x="3503" y="17447"/>
                  </a:cubicBezTo>
                  <a:cubicBezTo>
                    <a:pt x="5281" y="17447"/>
                    <a:pt x="6750" y="18772"/>
                    <a:pt x="6975" y="20488"/>
                  </a:cubicBezTo>
                  <a:lnTo>
                    <a:pt x="6975" y="20488"/>
                  </a:lnTo>
                  <a:cubicBezTo>
                    <a:pt x="7139" y="9127"/>
                    <a:pt x="13346" y="1"/>
                    <a:pt x="20949" y="1"/>
                  </a:cubicBezTo>
                  <a:close/>
                  <a:moveTo>
                    <a:pt x="6975" y="20488"/>
                  </a:moveTo>
                  <a:cubicBezTo>
                    <a:pt x="6973" y="20642"/>
                    <a:pt x="6972" y="20795"/>
                    <a:pt x="6972" y="20949"/>
                  </a:cubicBezTo>
                  <a:lnTo>
                    <a:pt x="7005" y="20949"/>
                  </a:lnTo>
                  <a:cubicBezTo>
                    <a:pt x="7005" y="20793"/>
                    <a:pt x="6995" y="20639"/>
                    <a:pt x="6975" y="204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96"/>
            <p:cNvSpPr/>
            <p:nvPr/>
          </p:nvSpPr>
          <p:spPr>
            <a:xfrm>
              <a:off x="4146475" y="2656500"/>
              <a:ext cx="174300" cy="523750"/>
            </a:xfrm>
            <a:custGeom>
              <a:rect b="b" l="l" r="r" t="t"/>
              <a:pathLst>
                <a:path extrusionOk="0" h="20950" w="6972">
                  <a:moveTo>
                    <a:pt x="6972" y="1"/>
                  </a:moveTo>
                  <a:cubicBezTo>
                    <a:pt x="3136" y="1"/>
                    <a:pt x="0" y="9374"/>
                    <a:pt x="0" y="20949"/>
                  </a:cubicBezTo>
                  <a:cubicBezTo>
                    <a:pt x="0" y="19015"/>
                    <a:pt x="1568" y="17447"/>
                    <a:pt x="3503" y="17447"/>
                  </a:cubicBezTo>
                  <a:cubicBezTo>
                    <a:pt x="5437" y="17447"/>
                    <a:pt x="6972" y="19015"/>
                    <a:pt x="6972" y="20949"/>
                  </a:cubicBezTo>
                  <a:lnTo>
                    <a:pt x="697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96"/>
            <p:cNvSpPr/>
            <p:nvPr/>
          </p:nvSpPr>
          <p:spPr>
            <a:xfrm>
              <a:off x="3971350" y="2656500"/>
              <a:ext cx="349425" cy="523750"/>
            </a:xfrm>
            <a:custGeom>
              <a:rect b="b" l="l" r="r" t="t"/>
              <a:pathLst>
                <a:path extrusionOk="0" h="20950" w="13977">
                  <a:moveTo>
                    <a:pt x="13977" y="1"/>
                  </a:moveTo>
                  <a:cubicBezTo>
                    <a:pt x="6271" y="1"/>
                    <a:pt x="0" y="9374"/>
                    <a:pt x="0" y="20949"/>
                  </a:cubicBezTo>
                  <a:lnTo>
                    <a:pt x="33" y="20949"/>
                  </a:lnTo>
                  <a:cubicBezTo>
                    <a:pt x="33" y="19015"/>
                    <a:pt x="1601" y="17447"/>
                    <a:pt x="3503" y="17447"/>
                  </a:cubicBezTo>
                  <a:cubicBezTo>
                    <a:pt x="5437" y="17447"/>
                    <a:pt x="7005" y="19015"/>
                    <a:pt x="7005" y="20949"/>
                  </a:cubicBezTo>
                  <a:cubicBezTo>
                    <a:pt x="7005" y="9374"/>
                    <a:pt x="10141" y="1"/>
                    <a:pt x="13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 name="Google Shape;1898;p96"/>
          <p:cNvGrpSpPr/>
          <p:nvPr/>
        </p:nvGrpSpPr>
        <p:grpSpPr>
          <a:xfrm>
            <a:off x="6160105" y="2499923"/>
            <a:ext cx="437481" cy="239020"/>
            <a:chOff x="1771425" y="2630650"/>
            <a:chExt cx="1922150" cy="1050175"/>
          </a:xfrm>
        </p:grpSpPr>
        <p:sp>
          <p:nvSpPr>
            <p:cNvPr id="1899" name="Google Shape;1899;p96"/>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96"/>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96"/>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96"/>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96"/>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96"/>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96"/>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96"/>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 name="Google Shape;1907;p96"/>
          <p:cNvGrpSpPr/>
          <p:nvPr/>
        </p:nvGrpSpPr>
        <p:grpSpPr>
          <a:xfrm>
            <a:off x="1780619" y="2795473"/>
            <a:ext cx="437481" cy="239020"/>
            <a:chOff x="1771425" y="2630650"/>
            <a:chExt cx="1922150" cy="1050175"/>
          </a:xfrm>
        </p:grpSpPr>
        <p:sp>
          <p:nvSpPr>
            <p:cNvPr id="1908" name="Google Shape;1908;p96"/>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96"/>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96"/>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96"/>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96"/>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96"/>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96"/>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96"/>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 name="Google Shape;1916;p96"/>
          <p:cNvGrpSpPr/>
          <p:nvPr/>
        </p:nvGrpSpPr>
        <p:grpSpPr>
          <a:xfrm>
            <a:off x="1115894" y="2156548"/>
            <a:ext cx="437481" cy="239020"/>
            <a:chOff x="1771425" y="2630650"/>
            <a:chExt cx="1922150" cy="1050175"/>
          </a:xfrm>
        </p:grpSpPr>
        <p:sp>
          <p:nvSpPr>
            <p:cNvPr id="1917" name="Google Shape;1917;p96"/>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96"/>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96"/>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96"/>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96"/>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96"/>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96"/>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96"/>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96"/>
          <p:cNvGrpSpPr/>
          <p:nvPr/>
        </p:nvGrpSpPr>
        <p:grpSpPr>
          <a:xfrm>
            <a:off x="2993894" y="2653473"/>
            <a:ext cx="437481" cy="239020"/>
            <a:chOff x="1771425" y="2630650"/>
            <a:chExt cx="1922150" cy="1050175"/>
          </a:xfrm>
        </p:grpSpPr>
        <p:sp>
          <p:nvSpPr>
            <p:cNvPr id="1926" name="Google Shape;1926;p96"/>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96"/>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96"/>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96"/>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96"/>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96"/>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96"/>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96"/>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 name="Google Shape;1934;p96"/>
          <p:cNvGrpSpPr/>
          <p:nvPr/>
        </p:nvGrpSpPr>
        <p:grpSpPr>
          <a:xfrm>
            <a:off x="3058419" y="1837773"/>
            <a:ext cx="437481" cy="239020"/>
            <a:chOff x="1771425" y="2630650"/>
            <a:chExt cx="1922150" cy="1050175"/>
          </a:xfrm>
        </p:grpSpPr>
        <p:sp>
          <p:nvSpPr>
            <p:cNvPr id="1935" name="Google Shape;1935;p96"/>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96"/>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96"/>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96"/>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96"/>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96"/>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96"/>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96"/>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 name="Google Shape;1943;p96"/>
          <p:cNvGrpSpPr/>
          <p:nvPr/>
        </p:nvGrpSpPr>
        <p:grpSpPr>
          <a:xfrm>
            <a:off x="6211149" y="3559872"/>
            <a:ext cx="335391" cy="437916"/>
            <a:chOff x="4972050" y="2595025"/>
            <a:chExt cx="858875" cy="1121425"/>
          </a:xfrm>
        </p:grpSpPr>
        <p:sp>
          <p:nvSpPr>
            <p:cNvPr id="1944" name="Google Shape;1944;p96"/>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6"/>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6"/>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96"/>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96"/>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96"/>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96"/>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 name="Google Shape;1951;p96"/>
          <p:cNvGrpSpPr/>
          <p:nvPr/>
        </p:nvGrpSpPr>
        <p:grpSpPr>
          <a:xfrm>
            <a:off x="3961251" y="1992747"/>
            <a:ext cx="335391" cy="437916"/>
            <a:chOff x="4972050" y="2595025"/>
            <a:chExt cx="858875" cy="1121425"/>
          </a:xfrm>
        </p:grpSpPr>
        <p:sp>
          <p:nvSpPr>
            <p:cNvPr id="1952" name="Google Shape;1952;p96"/>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96"/>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96"/>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96"/>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96"/>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96"/>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96"/>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96"/>
          <p:cNvGrpSpPr/>
          <p:nvPr/>
        </p:nvGrpSpPr>
        <p:grpSpPr>
          <a:xfrm>
            <a:off x="2690751" y="1957647"/>
            <a:ext cx="335391" cy="437916"/>
            <a:chOff x="4972050" y="2595025"/>
            <a:chExt cx="858875" cy="1121425"/>
          </a:xfrm>
        </p:grpSpPr>
        <p:sp>
          <p:nvSpPr>
            <p:cNvPr id="1960" name="Google Shape;1960;p96"/>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96"/>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96"/>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96"/>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96"/>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96"/>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96"/>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810"/>
                                        </p:tgtEl>
                                        <p:attrNameLst>
                                          <p:attrName>style.visibility</p:attrName>
                                        </p:attrNameLst>
                                      </p:cBhvr>
                                      <p:to>
                                        <p:strVal val="visible"/>
                                      </p:to>
                                    </p:set>
                                    <p:anim calcmode="lin" valueType="num">
                                      <p:cBhvr additive="base">
                                        <p:cTn dur="1000"/>
                                        <p:tgtEl>
                                          <p:spTgt spid="181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04"/>
                                        </p:tgtEl>
                                        <p:attrNameLst>
                                          <p:attrName>style.visibility</p:attrName>
                                        </p:attrNameLst>
                                      </p:cBhvr>
                                      <p:to>
                                        <p:strVal val="visible"/>
                                      </p:to>
                                    </p:set>
                                    <p:animEffect filter="fade" transition="in">
                                      <p:cBhvr>
                                        <p:cTn dur="1000"/>
                                        <p:tgtEl>
                                          <p:spTgt spid="1804"/>
                                        </p:tgtEl>
                                      </p:cBhvr>
                                    </p:animEffect>
                                  </p:childTnLst>
                                </p:cTn>
                              </p:par>
                              <p:par>
                                <p:cTn fill="hold" nodeType="withEffect" presetClass="entr" presetID="10" presetSubtype="0">
                                  <p:stCondLst>
                                    <p:cond delay="0"/>
                                  </p:stCondLst>
                                  <p:childTnLst>
                                    <p:set>
                                      <p:cBhvr>
                                        <p:cTn dur="1" fill="hold">
                                          <p:stCondLst>
                                            <p:cond delay="0"/>
                                          </p:stCondLst>
                                        </p:cTn>
                                        <p:tgtEl>
                                          <p:spTgt spid="1862"/>
                                        </p:tgtEl>
                                        <p:attrNameLst>
                                          <p:attrName>style.visibility</p:attrName>
                                        </p:attrNameLst>
                                      </p:cBhvr>
                                      <p:to>
                                        <p:strVal val="visible"/>
                                      </p:to>
                                    </p:set>
                                    <p:animEffect filter="fade" transition="in">
                                      <p:cBhvr>
                                        <p:cTn dur="1000"/>
                                        <p:tgtEl>
                                          <p:spTgt spid="1862"/>
                                        </p:tgtEl>
                                      </p:cBhvr>
                                    </p:animEffect>
                                  </p:childTnLst>
                                </p:cTn>
                              </p:par>
                              <p:par>
                                <p:cTn fill="hold" nodeType="withEffect" presetClass="entr" presetID="10" presetSubtype="0">
                                  <p:stCondLst>
                                    <p:cond delay="0"/>
                                  </p:stCondLst>
                                  <p:childTnLst>
                                    <p:set>
                                      <p:cBhvr>
                                        <p:cTn dur="1" fill="hold">
                                          <p:stCondLst>
                                            <p:cond delay="0"/>
                                          </p:stCondLst>
                                        </p:cTn>
                                        <p:tgtEl>
                                          <p:spTgt spid="1871"/>
                                        </p:tgtEl>
                                        <p:attrNameLst>
                                          <p:attrName>style.visibility</p:attrName>
                                        </p:attrNameLst>
                                      </p:cBhvr>
                                      <p:to>
                                        <p:strVal val="visible"/>
                                      </p:to>
                                    </p:set>
                                    <p:animEffect filter="fade" transition="in">
                                      <p:cBhvr>
                                        <p:cTn dur="1000"/>
                                        <p:tgtEl>
                                          <p:spTgt spid="1871"/>
                                        </p:tgtEl>
                                      </p:cBhvr>
                                    </p:animEffect>
                                  </p:childTnLst>
                                </p:cTn>
                              </p:par>
                              <p:par>
                                <p:cTn fill="hold" nodeType="withEffect" presetClass="entr" presetID="10" presetSubtype="0">
                                  <p:stCondLst>
                                    <p:cond delay="0"/>
                                  </p:stCondLst>
                                  <p:childTnLst>
                                    <p:set>
                                      <p:cBhvr>
                                        <p:cTn dur="1" fill="hold">
                                          <p:stCondLst>
                                            <p:cond delay="0"/>
                                          </p:stCondLst>
                                        </p:cTn>
                                        <p:tgtEl>
                                          <p:spTgt spid="1880"/>
                                        </p:tgtEl>
                                        <p:attrNameLst>
                                          <p:attrName>style.visibility</p:attrName>
                                        </p:attrNameLst>
                                      </p:cBhvr>
                                      <p:to>
                                        <p:strVal val="visible"/>
                                      </p:to>
                                    </p:set>
                                    <p:animEffect filter="fade" transition="in">
                                      <p:cBhvr>
                                        <p:cTn dur="1000"/>
                                        <p:tgtEl>
                                          <p:spTgt spid="1880"/>
                                        </p:tgtEl>
                                      </p:cBhvr>
                                    </p:animEffect>
                                  </p:childTnLst>
                                </p:cTn>
                              </p:par>
                              <p:par>
                                <p:cTn fill="hold" nodeType="withEffect" presetClass="entr" presetID="10" presetSubtype="0">
                                  <p:stCondLst>
                                    <p:cond delay="0"/>
                                  </p:stCondLst>
                                  <p:childTnLst>
                                    <p:set>
                                      <p:cBhvr>
                                        <p:cTn dur="1" fill="hold">
                                          <p:stCondLst>
                                            <p:cond delay="0"/>
                                          </p:stCondLst>
                                        </p:cTn>
                                        <p:tgtEl>
                                          <p:spTgt spid="1889"/>
                                        </p:tgtEl>
                                        <p:attrNameLst>
                                          <p:attrName>style.visibility</p:attrName>
                                        </p:attrNameLst>
                                      </p:cBhvr>
                                      <p:to>
                                        <p:strVal val="visible"/>
                                      </p:to>
                                    </p:set>
                                    <p:animEffect filter="fade" transition="in">
                                      <p:cBhvr>
                                        <p:cTn dur="1000"/>
                                        <p:tgtEl>
                                          <p:spTgt spid="1889"/>
                                        </p:tgtEl>
                                      </p:cBhvr>
                                    </p:animEffect>
                                  </p:childTnLst>
                                </p:cTn>
                              </p:par>
                              <p:par>
                                <p:cTn fill="hold" nodeType="withEffect" presetClass="entr" presetID="10" presetSubtype="0">
                                  <p:stCondLst>
                                    <p:cond delay="0"/>
                                  </p:stCondLst>
                                  <p:childTnLst>
                                    <p:set>
                                      <p:cBhvr>
                                        <p:cTn dur="1" fill="hold">
                                          <p:stCondLst>
                                            <p:cond delay="0"/>
                                          </p:stCondLst>
                                        </p:cTn>
                                        <p:tgtEl>
                                          <p:spTgt spid="1805"/>
                                        </p:tgtEl>
                                        <p:attrNameLst>
                                          <p:attrName>style.visibility</p:attrName>
                                        </p:attrNameLst>
                                      </p:cBhvr>
                                      <p:to>
                                        <p:strVal val="visible"/>
                                      </p:to>
                                    </p:set>
                                    <p:animEffect filter="fade" transition="in">
                                      <p:cBhvr>
                                        <p:cTn dur="1000"/>
                                        <p:tgtEl>
                                          <p:spTgt spid="180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06"/>
                                        </p:tgtEl>
                                        <p:attrNameLst>
                                          <p:attrName>style.visibility</p:attrName>
                                        </p:attrNameLst>
                                      </p:cBhvr>
                                      <p:to>
                                        <p:strVal val="visible"/>
                                      </p:to>
                                    </p:set>
                                    <p:animEffect filter="fade" transition="in">
                                      <p:cBhvr>
                                        <p:cTn dur="1000"/>
                                        <p:tgtEl>
                                          <p:spTgt spid="1806"/>
                                        </p:tgtEl>
                                      </p:cBhvr>
                                    </p:animEffect>
                                  </p:childTnLst>
                                </p:cTn>
                              </p:par>
                              <p:par>
                                <p:cTn fill="hold" nodeType="withEffect" presetClass="entr" presetID="10" presetSubtype="0">
                                  <p:stCondLst>
                                    <p:cond delay="0"/>
                                  </p:stCondLst>
                                  <p:childTnLst>
                                    <p:set>
                                      <p:cBhvr>
                                        <p:cTn dur="1" fill="hold">
                                          <p:stCondLst>
                                            <p:cond delay="0"/>
                                          </p:stCondLst>
                                        </p:cTn>
                                        <p:tgtEl>
                                          <p:spTgt spid="1898"/>
                                        </p:tgtEl>
                                        <p:attrNameLst>
                                          <p:attrName>style.visibility</p:attrName>
                                        </p:attrNameLst>
                                      </p:cBhvr>
                                      <p:to>
                                        <p:strVal val="visible"/>
                                      </p:to>
                                    </p:set>
                                    <p:animEffect filter="fade" transition="in">
                                      <p:cBhvr>
                                        <p:cTn dur="1000"/>
                                        <p:tgtEl>
                                          <p:spTgt spid="1898"/>
                                        </p:tgtEl>
                                      </p:cBhvr>
                                    </p:animEffect>
                                  </p:childTnLst>
                                </p:cTn>
                              </p:par>
                              <p:par>
                                <p:cTn fill="hold" nodeType="withEffect" presetClass="entr" presetID="10" presetSubtype="0">
                                  <p:stCondLst>
                                    <p:cond delay="0"/>
                                  </p:stCondLst>
                                  <p:childTnLst>
                                    <p:set>
                                      <p:cBhvr>
                                        <p:cTn dur="1" fill="hold">
                                          <p:stCondLst>
                                            <p:cond delay="0"/>
                                          </p:stCondLst>
                                        </p:cTn>
                                        <p:tgtEl>
                                          <p:spTgt spid="1907"/>
                                        </p:tgtEl>
                                        <p:attrNameLst>
                                          <p:attrName>style.visibility</p:attrName>
                                        </p:attrNameLst>
                                      </p:cBhvr>
                                      <p:to>
                                        <p:strVal val="visible"/>
                                      </p:to>
                                    </p:set>
                                    <p:animEffect filter="fade" transition="in">
                                      <p:cBhvr>
                                        <p:cTn dur="1000"/>
                                        <p:tgtEl>
                                          <p:spTgt spid="1907"/>
                                        </p:tgtEl>
                                      </p:cBhvr>
                                    </p:animEffect>
                                  </p:childTnLst>
                                </p:cTn>
                              </p:par>
                              <p:par>
                                <p:cTn fill="hold" nodeType="withEffect" presetClass="entr" presetID="10" presetSubtype="0">
                                  <p:stCondLst>
                                    <p:cond delay="0"/>
                                  </p:stCondLst>
                                  <p:childTnLst>
                                    <p:set>
                                      <p:cBhvr>
                                        <p:cTn dur="1" fill="hold">
                                          <p:stCondLst>
                                            <p:cond delay="0"/>
                                          </p:stCondLst>
                                        </p:cTn>
                                        <p:tgtEl>
                                          <p:spTgt spid="1916"/>
                                        </p:tgtEl>
                                        <p:attrNameLst>
                                          <p:attrName>style.visibility</p:attrName>
                                        </p:attrNameLst>
                                      </p:cBhvr>
                                      <p:to>
                                        <p:strVal val="visible"/>
                                      </p:to>
                                    </p:set>
                                    <p:animEffect filter="fade" transition="in">
                                      <p:cBhvr>
                                        <p:cTn dur="1000"/>
                                        <p:tgtEl>
                                          <p:spTgt spid="1916"/>
                                        </p:tgtEl>
                                      </p:cBhvr>
                                    </p:animEffect>
                                  </p:childTnLst>
                                </p:cTn>
                              </p:par>
                              <p:par>
                                <p:cTn fill="hold" nodeType="withEffect" presetClass="entr" presetID="10" presetSubtype="0">
                                  <p:stCondLst>
                                    <p:cond delay="0"/>
                                  </p:stCondLst>
                                  <p:childTnLst>
                                    <p:set>
                                      <p:cBhvr>
                                        <p:cTn dur="1" fill="hold">
                                          <p:stCondLst>
                                            <p:cond delay="0"/>
                                          </p:stCondLst>
                                        </p:cTn>
                                        <p:tgtEl>
                                          <p:spTgt spid="1925"/>
                                        </p:tgtEl>
                                        <p:attrNameLst>
                                          <p:attrName>style.visibility</p:attrName>
                                        </p:attrNameLst>
                                      </p:cBhvr>
                                      <p:to>
                                        <p:strVal val="visible"/>
                                      </p:to>
                                    </p:set>
                                    <p:animEffect filter="fade" transition="in">
                                      <p:cBhvr>
                                        <p:cTn dur="1000"/>
                                        <p:tgtEl>
                                          <p:spTgt spid="1925"/>
                                        </p:tgtEl>
                                      </p:cBhvr>
                                    </p:animEffect>
                                  </p:childTnLst>
                                </p:cTn>
                              </p:par>
                              <p:par>
                                <p:cTn fill="hold" nodeType="withEffect" presetClass="entr" presetID="10" presetSubtype="0">
                                  <p:stCondLst>
                                    <p:cond delay="0"/>
                                  </p:stCondLst>
                                  <p:childTnLst>
                                    <p:set>
                                      <p:cBhvr>
                                        <p:cTn dur="1" fill="hold">
                                          <p:stCondLst>
                                            <p:cond delay="0"/>
                                          </p:stCondLst>
                                        </p:cTn>
                                        <p:tgtEl>
                                          <p:spTgt spid="1934"/>
                                        </p:tgtEl>
                                        <p:attrNameLst>
                                          <p:attrName>style.visibility</p:attrName>
                                        </p:attrNameLst>
                                      </p:cBhvr>
                                      <p:to>
                                        <p:strVal val="visible"/>
                                      </p:to>
                                    </p:set>
                                    <p:animEffect filter="fade" transition="in">
                                      <p:cBhvr>
                                        <p:cTn dur="1000"/>
                                        <p:tgtEl>
                                          <p:spTgt spid="1934"/>
                                        </p:tgtEl>
                                      </p:cBhvr>
                                    </p:animEffect>
                                  </p:childTnLst>
                                </p:cTn>
                              </p:par>
                              <p:par>
                                <p:cTn fill="hold" nodeType="withEffect" presetClass="entr" presetID="10" presetSubtype="0">
                                  <p:stCondLst>
                                    <p:cond delay="0"/>
                                  </p:stCondLst>
                                  <p:childTnLst>
                                    <p:set>
                                      <p:cBhvr>
                                        <p:cTn dur="1" fill="hold">
                                          <p:stCondLst>
                                            <p:cond delay="0"/>
                                          </p:stCondLst>
                                        </p:cTn>
                                        <p:tgtEl>
                                          <p:spTgt spid="1807"/>
                                        </p:tgtEl>
                                        <p:attrNameLst>
                                          <p:attrName>style.visibility</p:attrName>
                                        </p:attrNameLst>
                                      </p:cBhvr>
                                      <p:to>
                                        <p:strVal val="visible"/>
                                      </p:to>
                                    </p:set>
                                    <p:animEffect filter="fade" transition="in">
                                      <p:cBhvr>
                                        <p:cTn dur="1000"/>
                                        <p:tgtEl>
                                          <p:spTgt spid="180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808"/>
                                        </p:tgtEl>
                                        <p:attrNameLst>
                                          <p:attrName>style.visibility</p:attrName>
                                        </p:attrNameLst>
                                      </p:cBhvr>
                                      <p:to>
                                        <p:strVal val="visible"/>
                                      </p:to>
                                    </p:set>
                                    <p:animEffect filter="fade" transition="in">
                                      <p:cBhvr>
                                        <p:cTn dur="1000"/>
                                        <p:tgtEl>
                                          <p:spTgt spid="1808"/>
                                        </p:tgtEl>
                                      </p:cBhvr>
                                    </p:animEffect>
                                  </p:childTnLst>
                                </p:cTn>
                              </p:par>
                              <p:par>
                                <p:cTn fill="hold" nodeType="withEffect" presetClass="entr" presetID="10" presetSubtype="0">
                                  <p:stCondLst>
                                    <p:cond delay="0"/>
                                  </p:stCondLst>
                                  <p:childTnLst>
                                    <p:set>
                                      <p:cBhvr>
                                        <p:cTn dur="1" fill="hold">
                                          <p:stCondLst>
                                            <p:cond delay="0"/>
                                          </p:stCondLst>
                                        </p:cTn>
                                        <p:tgtEl>
                                          <p:spTgt spid="1943"/>
                                        </p:tgtEl>
                                        <p:attrNameLst>
                                          <p:attrName>style.visibility</p:attrName>
                                        </p:attrNameLst>
                                      </p:cBhvr>
                                      <p:to>
                                        <p:strVal val="visible"/>
                                      </p:to>
                                    </p:set>
                                    <p:animEffect filter="fade" transition="in">
                                      <p:cBhvr>
                                        <p:cTn dur="1000"/>
                                        <p:tgtEl>
                                          <p:spTgt spid="1943"/>
                                        </p:tgtEl>
                                      </p:cBhvr>
                                    </p:animEffect>
                                  </p:childTnLst>
                                </p:cTn>
                              </p:par>
                              <p:par>
                                <p:cTn fill="hold" nodeType="withEffect" presetClass="entr" presetID="10" presetSubtype="0">
                                  <p:stCondLst>
                                    <p:cond delay="0"/>
                                  </p:stCondLst>
                                  <p:childTnLst>
                                    <p:set>
                                      <p:cBhvr>
                                        <p:cTn dur="1" fill="hold">
                                          <p:stCondLst>
                                            <p:cond delay="0"/>
                                          </p:stCondLst>
                                        </p:cTn>
                                        <p:tgtEl>
                                          <p:spTgt spid="1951"/>
                                        </p:tgtEl>
                                        <p:attrNameLst>
                                          <p:attrName>style.visibility</p:attrName>
                                        </p:attrNameLst>
                                      </p:cBhvr>
                                      <p:to>
                                        <p:strVal val="visible"/>
                                      </p:to>
                                    </p:set>
                                    <p:animEffect filter="fade" transition="in">
                                      <p:cBhvr>
                                        <p:cTn dur="1000"/>
                                        <p:tgtEl>
                                          <p:spTgt spid="1951"/>
                                        </p:tgtEl>
                                      </p:cBhvr>
                                    </p:animEffect>
                                  </p:childTnLst>
                                </p:cTn>
                              </p:par>
                              <p:par>
                                <p:cTn fill="hold" nodeType="withEffect" presetClass="entr" presetID="10" presetSubtype="0">
                                  <p:stCondLst>
                                    <p:cond delay="0"/>
                                  </p:stCondLst>
                                  <p:childTnLst>
                                    <p:set>
                                      <p:cBhvr>
                                        <p:cTn dur="1" fill="hold">
                                          <p:stCondLst>
                                            <p:cond delay="0"/>
                                          </p:stCondLst>
                                        </p:cTn>
                                        <p:tgtEl>
                                          <p:spTgt spid="1959"/>
                                        </p:tgtEl>
                                        <p:attrNameLst>
                                          <p:attrName>style.visibility</p:attrName>
                                        </p:attrNameLst>
                                      </p:cBhvr>
                                      <p:to>
                                        <p:strVal val="visible"/>
                                      </p:to>
                                    </p:set>
                                    <p:animEffect filter="fade" transition="in">
                                      <p:cBhvr>
                                        <p:cTn dur="1000"/>
                                        <p:tgtEl>
                                          <p:spTgt spid="1959"/>
                                        </p:tgtEl>
                                      </p:cBhvr>
                                    </p:animEffect>
                                  </p:childTnLst>
                                </p:cTn>
                              </p:par>
                              <p:par>
                                <p:cTn fill="hold" nodeType="withEffect" presetClass="entr" presetID="10" presetSubtype="0">
                                  <p:stCondLst>
                                    <p:cond delay="0"/>
                                  </p:stCondLst>
                                  <p:childTnLst>
                                    <p:set>
                                      <p:cBhvr>
                                        <p:cTn dur="1" fill="hold">
                                          <p:stCondLst>
                                            <p:cond delay="0"/>
                                          </p:stCondLst>
                                        </p:cTn>
                                        <p:tgtEl>
                                          <p:spTgt spid="1809"/>
                                        </p:tgtEl>
                                        <p:attrNameLst>
                                          <p:attrName>style.visibility</p:attrName>
                                        </p:attrNameLst>
                                      </p:cBhvr>
                                      <p:to>
                                        <p:strVal val="visible"/>
                                      </p:to>
                                    </p:set>
                                    <p:animEffect filter="fade" transition="in">
                                      <p:cBhvr>
                                        <p:cTn dur="1000"/>
                                        <p:tgtEl>
                                          <p:spTgt spid="180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0" name="Shape 1970"/>
        <p:cNvGrpSpPr/>
        <p:nvPr/>
      </p:nvGrpSpPr>
      <p:grpSpPr>
        <a:xfrm>
          <a:off x="0" y="0"/>
          <a:ext cx="0" cy="0"/>
          <a:chOff x="0" y="0"/>
          <a:chExt cx="0" cy="0"/>
        </a:xfrm>
      </p:grpSpPr>
      <p:sp>
        <p:nvSpPr>
          <p:cNvPr id="1971" name="Google Shape;1971;p97"/>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RAINBOWS IN THE </a:t>
            </a:r>
            <a:r>
              <a:rPr lang="en">
                <a:solidFill>
                  <a:schemeClr val="dk2"/>
                </a:solidFill>
              </a:rPr>
              <a:t>W</a:t>
            </a:r>
            <a:r>
              <a:rPr lang="en">
                <a:solidFill>
                  <a:schemeClr val="lt2"/>
                </a:solidFill>
              </a:rPr>
              <a:t>O</a:t>
            </a:r>
            <a:r>
              <a:rPr lang="en">
                <a:solidFill>
                  <a:schemeClr val="accent1"/>
                </a:solidFill>
              </a:rPr>
              <a:t>R</a:t>
            </a:r>
            <a:r>
              <a:rPr lang="en">
                <a:solidFill>
                  <a:schemeClr val="accent2"/>
                </a:solidFill>
              </a:rPr>
              <a:t>L</a:t>
            </a:r>
            <a:r>
              <a:rPr lang="en">
                <a:solidFill>
                  <a:schemeClr val="accent3"/>
                </a:solidFill>
              </a:rPr>
              <a:t>D</a:t>
            </a:r>
            <a:endParaRPr/>
          </a:p>
        </p:txBody>
      </p:sp>
      <p:grpSp>
        <p:nvGrpSpPr>
          <p:cNvPr id="1972" name="Google Shape;1972;p97"/>
          <p:cNvGrpSpPr/>
          <p:nvPr/>
        </p:nvGrpSpPr>
        <p:grpSpPr>
          <a:xfrm>
            <a:off x="2749124" y="1907548"/>
            <a:ext cx="3645733" cy="1942215"/>
            <a:chOff x="233350" y="949250"/>
            <a:chExt cx="7137300" cy="3802300"/>
          </a:xfrm>
        </p:grpSpPr>
        <p:sp>
          <p:nvSpPr>
            <p:cNvPr id="1973" name="Google Shape;1973;p9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9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9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9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9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9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9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9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9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9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9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9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9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9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9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9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9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9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9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9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9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9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9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9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9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9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9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9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9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9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9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9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9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9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9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9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9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9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9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9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9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9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9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9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9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9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9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9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9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9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9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4" name="Google Shape;2024;p97"/>
          <p:cNvSpPr/>
          <p:nvPr/>
        </p:nvSpPr>
        <p:spPr>
          <a:xfrm>
            <a:off x="3605301" y="3053721"/>
            <a:ext cx="205907" cy="27707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97"/>
          <p:cNvSpPr txBox="1"/>
          <p:nvPr/>
        </p:nvSpPr>
        <p:spPr>
          <a:xfrm>
            <a:off x="6422675" y="2092933"/>
            <a:ext cx="20016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Venus is the second planet from the Sun</a:t>
            </a:r>
            <a:endParaRPr>
              <a:solidFill>
                <a:schemeClr val="dk1"/>
              </a:solidFill>
              <a:latin typeface="Barlow"/>
              <a:ea typeface="Barlow"/>
              <a:cs typeface="Barlow"/>
              <a:sym typeface="Barlow"/>
            </a:endParaRPr>
          </a:p>
        </p:txBody>
      </p:sp>
      <p:sp>
        <p:nvSpPr>
          <p:cNvPr id="2026" name="Google Shape;2026;p97"/>
          <p:cNvSpPr txBox="1"/>
          <p:nvPr/>
        </p:nvSpPr>
        <p:spPr>
          <a:xfrm>
            <a:off x="729675" y="2094238"/>
            <a:ext cx="20016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Despite being red, Mars is actually a cold place</a:t>
            </a:r>
            <a:endParaRPr>
              <a:solidFill>
                <a:schemeClr val="dk1"/>
              </a:solidFill>
              <a:latin typeface="Barlow"/>
              <a:ea typeface="Barlow"/>
              <a:cs typeface="Barlow"/>
              <a:sym typeface="Barlow"/>
            </a:endParaRPr>
          </a:p>
        </p:txBody>
      </p:sp>
      <p:sp>
        <p:nvSpPr>
          <p:cNvPr id="2027" name="Google Shape;2027;p97"/>
          <p:cNvSpPr txBox="1"/>
          <p:nvPr/>
        </p:nvSpPr>
        <p:spPr>
          <a:xfrm>
            <a:off x="6422525" y="3376791"/>
            <a:ext cx="20016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Mercury is the smallest planet of them all</a:t>
            </a:r>
            <a:endParaRPr>
              <a:solidFill>
                <a:schemeClr val="dk1"/>
              </a:solidFill>
              <a:latin typeface="Barlow"/>
              <a:ea typeface="Barlow"/>
              <a:cs typeface="Barlow"/>
              <a:sym typeface="Barlow"/>
            </a:endParaRPr>
          </a:p>
        </p:txBody>
      </p:sp>
      <p:sp>
        <p:nvSpPr>
          <p:cNvPr id="2028" name="Google Shape;2028;p97"/>
          <p:cNvSpPr txBox="1"/>
          <p:nvPr/>
        </p:nvSpPr>
        <p:spPr>
          <a:xfrm>
            <a:off x="729675" y="3378116"/>
            <a:ext cx="2001600" cy="548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latin typeface="Barlow"/>
                <a:ea typeface="Barlow"/>
                <a:cs typeface="Barlow"/>
                <a:sym typeface="Barlow"/>
              </a:rPr>
              <a:t>Jupiter is the biggest planet of them all</a:t>
            </a:r>
            <a:endParaRPr>
              <a:solidFill>
                <a:schemeClr val="dk1"/>
              </a:solidFill>
              <a:latin typeface="Barlow"/>
              <a:ea typeface="Barlow"/>
              <a:cs typeface="Barlow"/>
              <a:sym typeface="Barlow"/>
            </a:endParaRPr>
          </a:p>
        </p:txBody>
      </p:sp>
      <p:sp>
        <p:nvSpPr>
          <p:cNvPr id="2029" name="Google Shape;2029;p97"/>
          <p:cNvSpPr txBox="1"/>
          <p:nvPr>
            <p:ph idx="4294967295" type="title"/>
          </p:nvPr>
        </p:nvSpPr>
        <p:spPr>
          <a:xfrm>
            <a:off x="729675" y="1753483"/>
            <a:ext cx="20016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4"/>
                </a:solidFill>
              </a:rPr>
              <a:t>MARS</a:t>
            </a:r>
            <a:endParaRPr sz="2000">
              <a:solidFill>
                <a:schemeClr val="accent4"/>
              </a:solidFill>
            </a:endParaRPr>
          </a:p>
        </p:txBody>
      </p:sp>
      <p:sp>
        <p:nvSpPr>
          <p:cNvPr id="2030" name="Google Shape;2030;p97"/>
          <p:cNvSpPr txBox="1"/>
          <p:nvPr>
            <p:ph idx="4294967295" type="title"/>
          </p:nvPr>
        </p:nvSpPr>
        <p:spPr>
          <a:xfrm>
            <a:off x="729425" y="3033816"/>
            <a:ext cx="20016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JUPITER</a:t>
            </a:r>
            <a:endParaRPr sz="2000"/>
          </a:p>
        </p:txBody>
      </p:sp>
      <p:sp>
        <p:nvSpPr>
          <p:cNvPr id="2031" name="Google Shape;2031;p97"/>
          <p:cNvSpPr txBox="1"/>
          <p:nvPr>
            <p:ph idx="4294967295" type="title"/>
          </p:nvPr>
        </p:nvSpPr>
        <p:spPr>
          <a:xfrm>
            <a:off x="6422525" y="1753483"/>
            <a:ext cx="20016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accent3"/>
                </a:solidFill>
              </a:rPr>
              <a:t>VENUS</a:t>
            </a:r>
            <a:endParaRPr sz="2000">
              <a:solidFill>
                <a:schemeClr val="accent3"/>
              </a:solidFill>
            </a:endParaRPr>
          </a:p>
        </p:txBody>
      </p:sp>
      <p:sp>
        <p:nvSpPr>
          <p:cNvPr id="2032" name="Google Shape;2032;p97"/>
          <p:cNvSpPr txBox="1"/>
          <p:nvPr>
            <p:ph idx="4294967295" type="title"/>
          </p:nvPr>
        </p:nvSpPr>
        <p:spPr>
          <a:xfrm>
            <a:off x="6422725" y="3033816"/>
            <a:ext cx="2001600" cy="36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2"/>
                </a:solidFill>
              </a:rPr>
              <a:t>MERCURY</a:t>
            </a:r>
            <a:endParaRPr sz="2000">
              <a:solidFill>
                <a:schemeClr val="dk2"/>
              </a:solidFill>
            </a:endParaRPr>
          </a:p>
        </p:txBody>
      </p:sp>
      <p:sp>
        <p:nvSpPr>
          <p:cNvPr id="2033" name="Google Shape;2033;p97"/>
          <p:cNvSpPr/>
          <p:nvPr/>
        </p:nvSpPr>
        <p:spPr>
          <a:xfrm>
            <a:off x="3231227" y="2183422"/>
            <a:ext cx="205907" cy="27707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97"/>
          <p:cNvSpPr/>
          <p:nvPr/>
        </p:nvSpPr>
        <p:spPr>
          <a:xfrm>
            <a:off x="5245876" y="2115153"/>
            <a:ext cx="205907" cy="27707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97"/>
          <p:cNvSpPr/>
          <p:nvPr/>
        </p:nvSpPr>
        <p:spPr>
          <a:xfrm>
            <a:off x="4496776" y="2710423"/>
            <a:ext cx="205907" cy="277079"/>
          </a:xfrm>
          <a:custGeom>
            <a:rect b="b" l="l" r="r" t="t"/>
            <a:pathLst>
              <a:path extrusionOk="0" h="4407" w="3275">
                <a:moveTo>
                  <a:pt x="1631" y="1"/>
                </a:moveTo>
                <a:cubicBezTo>
                  <a:pt x="1405" y="1"/>
                  <a:pt x="1417" y="489"/>
                  <a:pt x="1381" y="763"/>
                </a:cubicBezTo>
                <a:cubicBezTo>
                  <a:pt x="1310" y="1310"/>
                  <a:pt x="834" y="1787"/>
                  <a:pt x="310" y="1930"/>
                </a:cubicBezTo>
                <a:cubicBezTo>
                  <a:pt x="203" y="1965"/>
                  <a:pt x="60" y="2001"/>
                  <a:pt x="24" y="2120"/>
                </a:cubicBezTo>
                <a:cubicBezTo>
                  <a:pt x="0" y="2203"/>
                  <a:pt x="60" y="2299"/>
                  <a:pt x="143" y="2346"/>
                </a:cubicBezTo>
                <a:cubicBezTo>
                  <a:pt x="227" y="2394"/>
                  <a:pt x="322" y="2418"/>
                  <a:pt x="405" y="2442"/>
                </a:cubicBezTo>
                <a:cubicBezTo>
                  <a:pt x="727" y="2537"/>
                  <a:pt x="989" y="2787"/>
                  <a:pt x="1143" y="3073"/>
                </a:cubicBezTo>
                <a:cubicBezTo>
                  <a:pt x="1310" y="3370"/>
                  <a:pt x="1381" y="3704"/>
                  <a:pt x="1417" y="4025"/>
                </a:cubicBezTo>
                <a:cubicBezTo>
                  <a:pt x="1429" y="4180"/>
                  <a:pt x="1477" y="4394"/>
                  <a:pt x="1631" y="4406"/>
                </a:cubicBezTo>
                <a:cubicBezTo>
                  <a:pt x="1798" y="4394"/>
                  <a:pt x="1846" y="4180"/>
                  <a:pt x="1858" y="4025"/>
                </a:cubicBezTo>
                <a:cubicBezTo>
                  <a:pt x="1893" y="3704"/>
                  <a:pt x="1965" y="3370"/>
                  <a:pt x="2120" y="3073"/>
                </a:cubicBezTo>
                <a:cubicBezTo>
                  <a:pt x="2286" y="2787"/>
                  <a:pt x="2548" y="2537"/>
                  <a:pt x="2858" y="2442"/>
                </a:cubicBezTo>
                <a:cubicBezTo>
                  <a:pt x="2953" y="2418"/>
                  <a:pt x="3048" y="2394"/>
                  <a:pt x="3132" y="2346"/>
                </a:cubicBezTo>
                <a:cubicBezTo>
                  <a:pt x="3215" y="2299"/>
                  <a:pt x="3275" y="2203"/>
                  <a:pt x="3251" y="2120"/>
                </a:cubicBezTo>
                <a:cubicBezTo>
                  <a:pt x="3215" y="2001"/>
                  <a:pt x="3072" y="1965"/>
                  <a:pt x="2965" y="1930"/>
                </a:cubicBezTo>
                <a:cubicBezTo>
                  <a:pt x="2441" y="1787"/>
                  <a:pt x="1989" y="1310"/>
                  <a:pt x="1929" y="763"/>
                </a:cubicBezTo>
                <a:cubicBezTo>
                  <a:pt x="1893" y="489"/>
                  <a:pt x="1870" y="1"/>
                  <a:pt x="1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971"/>
                                        </p:tgtEl>
                                        <p:attrNameLst>
                                          <p:attrName>style.visibility</p:attrName>
                                        </p:attrNameLst>
                                      </p:cBhvr>
                                      <p:to>
                                        <p:strVal val="visible"/>
                                      </p:to>
                                    </p:set>
                                    <p:anim calcmode="lin" valueType="num">
                                      <p:cBhvr additive="base">
                                        <p:cTn dur="1000"/>
                                        <p:tgtEl>
                                          <p:spTgt spid="197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972"/>
                                        </p:tgtEl>
                                        <p:attrNameLst>
                                          <p:attrName>style.visibility</p:attrName>
                                        </p:attrNameLst>
                                      </p:cBhvr>
                                      <p:to>
                                        <p:strVal val="visible"/>
                                      </p:to>
                                    </p:set>
                                    <p:animEffect filter="fade" transition="in">
                                      <p:cBhvr>
                                        <p:cTn dur="1000"/>
                                        <p:tgtEl>
                                          <p:spTgt spid="197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9"/>
                                        </p:tgtEl>
                                        <p:attrNameLst>
                                          <p:attrName>style.visibility</p:attrName>
                                        </p:attrNameLst>
                                      </p:cBhvr>
                                      <p:to>
                                        <p:strVal val="visible"/>
                                      </p:to>
                                    </p:set>
                                    <p:animEffect filter="fade" transition="in">
                                      <p:cBhvr>
                                        <p:cTn dur="1000"/>
                                        <p:tgtEl>
                                          <p:spTgt spid="2029"/>
                                        </p:tgtEl>
                                      </p:cBhvr>
                                    </p:animEffect>
                                  </p:childTnLst>
                                </p:cTn>
                              </p:par>
                              <p:par>
                                <p:cTn fill="hold" nodeType="withEffect" presetClass="entr" presetID="10" presetSubtype="0">
                                  <p:stCondLst>
                                    <p:cond delay="0"/>
                                  </p:stCondLst>
                                  <p:childTnLst>
                                    <p:set>
                                      <p:cBhvr>
                                        <p:cTn dur="1" fill="hold">
                                          <p:stCondLst>
                                            <p:cond delay="0"/>
                                          </p:stCondLst>
                                        </p:cTn>
                                        <p:tgtEl>
                                          <p:spTgt spid="2033"/>
                                        </p:tgtEl>
                                        <p:attrNameLst>
                                          <p:attrName>style.visibility</p:attrName>
                                        </p:attrNameLst>
                                      </p:cBhvr>
                                      <p:to>
                                        <p:strVal val="visible"/>
                                      </p:to>
                                    </p:set>
                                    <p:animEffect filter="fade" transition="in">
                                      <p:cBhvr>
                                        <p:cTn dur="1000"/>
                                        <p:tgtEl>
                                          <p:spTgt spid="2033"/>
                                        </p:tgtEl>
                                      </p:cBhvr>
                                    </p:animEffect>
                                  </p:childTnLst>
                                </p:cTn>
                              </p:par>
                              <p:par>
                                <p:cTn fill="hold" nodeType="withEffect" presetClass="entr" presetID="10" presetSubtype="0">
                                  <p:stCondLst>
                                    <p:cond delay="0"/>
                                  </p:stCondLst>
                                  <p:childTnLst>
                                    <p:set>
                                      <p:cBhvr>
                                        <p:cTn dur="1" fill="hold">
                                          <p:stCondLst>
                                            <p:cond delay="0"/>
                                          </p:stCondLst>
                                        </p:cTn>
                                        <p:tgtEl>
                                          <p:spTgt spid="2026"/>
                                        </p:tgtEl>
                                        <p:attrNameLst>
                                          <p:attrName>style.visibility</p:attrName>
                                        </p:attrNameLst>
                                      </p:cBhvr>
                                      <p:to>
                                        <p:strVal val="visible"/>
                                      </p:to>
                                    </p:set>
                                    <p:animEffect filter="fade" transition="in">
                                      <p:cBhvr>
                                        <p:cTn dur="1000"/>
                                        <p:tgtEl>
                                          <p:spTgt spid="202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1"/>
                                        </p:tgtEl>
                                        <p:attrNameLst>
                                          <p:attrName>style.visibility</p:attrName>
                                        </p:attrNameLst>
                                      </p:cBhvr>
                                      <p:to>
                                        <p:strVal val="visible"/>
                                      </p:to>
                                    </p:set>
                                    <p:animEffect filter="fade" transition="in">
                                      <p:cBhvr>
                                        <p:cTn dur="1000"/>
                                        <p:tgtEl>
                                          <p:spTgt spid="2031"/>
                                        </p:tgtEl>
                                      </p:cBhvr>
                                    </p:animEffect>
                                  </p:childTnLst>
                                </p:cTn>
                              </p:par>
                              <p:par>
                                <p:cTn fill="hold" nodeType="withEffect" presetClass="entr" presetID="10" presetSubtype="0">
                                  <p:stCondLst>
                                    <p:cond delay="0"/>
                                  </p:stCondLst>
                                  <p:childTnLst>
                                    <p:set>
                                      <p:cBhvr>
                                        <p:cTn dur="1" fill="hold">
                                          <p:stCondLst>
                                            <p:cond delay="0"/>
                                          </p:stCondLst>
                                        </p:cTn>
                                        <p:tgtEl>
                                          <p:spTgt spid="2034"/>
                                        </p:tgtEl>
                                        <p:attrNameLst>
                                          <p:attrName>style.visibility</p:attrName>
                                        </p:attrNameLst>
                                      </p:cBhvr>
                                      <p:to>
                                        <p:strVal val="visible"/>
                                      </p:to>
                                    </p:set>
                                    <p:animEffect filter="fade" transition="in">
                                      <p:cBhvr>
                                        <p:cTn dur="1000"/>
                                        <p:tgtEl>
                                          <p:spTgt spid="2034"/>
                                        </p:tgtEl>
                                      </p:cBhvr>
                                    </p:animEffect>
                                  </p:childTnLst>
                                </p:cTn>
                              </p:par>
                              <p:par>
                                <p:cTn fill="hold" nodeType="withEffect" presetClass="entr" presetID="10" presetSubtype="0">
                                  <p:stCondLst>
                                    <p:cond delay="0"/>
                                  </p:stCondLst>
                                  <p:childTnLst>
                                    <p:set>
                                      <p:cBhvr>
                                        <p:cTn dur="1" fill="hold">
                                          <p:stCondLst>
                                            <p:cond delay="0"/>
                                          </p:stCondLst>
                                        </p:cTn>
                                        <p:tgtEl>
                                          <p:spTgt spid="2025"/>
                                        </p:tgtEl>
                                        <p:attrNameLst>
                                          <p:attrName>style.visibility</p:attrName>
                                        </p:attrNameLst>
                                      </p:cBhvr>
                                      <p:to>
                                        <p:strVal val="visible"/>
                                      </p:to>
                                    </p:set>
                                    <p:animEffect filter="fade" transition="in">
                                      <p:cBhvr>
                                        <p:cTn dur="1000"/>
                                        <p:tgtEl>
                                          <p:spTgt spid="202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24"/>
                                        </p:tgtEl>
                                        <p:attrNameLst>
                                          <p:attrName>style.visibility</p:attrName>
                                        </p:attrNameLst>
                                      </p:cBhvr>
                                      <p:to>
                                        <p:strVal val="visible"/>
                                      </p:to>
                                    </p:set>
                                    <p:animEffect filter="fade" transition="in">
                                      <p:cBhvr>
                                        <p:cTn dur="1000"/>
                                        <p:tgtEl>
                                          <p:spTgt spid="2024"/>
                                        </p:tgtEl>
                                      </p:cBhvr>
                                    </p:animEffect>
                                  </p:childTnLst>
                                </p:cTn>
                              </p:par>
                              <p:par>
                                <p:cTn fill="hold" nodeType="withEffect" presetClass="entr" presetID="10" presetSubtype="0">
                                  <p:stCondLst>
                                    <p:cond delay="0"/>
                                  </p:stCondLst>
                                  <p:childTnLst>
                                    <p:set>
                                      <p:cBhvr>
                                        <p:cTn dur="1" fill="hold">
                                          <p:stCondLst>
                                            <p:cond delay="0"/>
                                          </p:stCondLst>
                                        </p:cTn>
                                        <p:tgtEl>
                                          <p:spTgt spid="2030"/>
                                        </p:tgtEl>
                                        <p:attrNameLst>
                                          <p:attrName>style.visibility</p:attrName>
                                        </p:attrNameLst>
                                      </p:cBhvr>
                                      <p:to>
                                        <p:strVal val="visible"/>
                                      </p:to>
                                    </p:set>
                                    <p:animEffect filter="fade" transition="in">
                                      <p:cBhvr>
                                        <p:cTn dur="1000"/>
                                        <p:tgtEl>
                                          <p:spTgt spid="2030"/>
                                        </p:tgtEl>
                                      </p:cBhvr>
                                    </p:animEffect>
                                  </p:childTnLst>
                                </p:cTn>
                              </p:par>
                              <p:par>
                                <p:cTn fill="hold" nodeType="withEffect" presetClass="entr" presetID="10" presetSubtype="0">
                                  <p:stCondLst>
                                    <p:cond delay="0"/>
                                  </p:stCondLst>
                                  <p:childTnLst>
                                    <p:set>
                                      <p:cBhvr>
                                        <p:cTn dur="1" fill="hold">
                                          <p:stCondLst>
                                            <p:cond delay="0"/>
                                          </p:stCondLst>
                                        </p:cTn>
                                        <p:tgtEl>
                                          <p:spTgt spid="2028"/>
                                        </p:tgtEl>
                                        <p:attrNameLst>
                                          <p:attrName>style.visibility</p:attrName>
                                        </p:attrNameLst>
                                      </p:cBhvr>
                                      <p:to>
                                        <p:strVal val="visible"/>
                                      </p:to>
                                    </p:set>
                                    <p:animEffect filter="fade" transition="in">
                                      <p:cBhvr>
                                        <p:cTn dur="1000"/>
                                        <p:tgtEl>
                                          <p:spTgt spid="202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32"/>
                                        </p:tgtEl>
                                        <p:attrNameLst>
                                          <p:attrName>style.visibility</p:attrName>
                                        </p:attrNameLst>
                                      </p:cBhvr>
                                      <p:to>
                                        <p:strVal val="visible"/>
                                      </p:to>
                                    </p:set>
                                    <p:animEffect filter="fade" transition="in">
                                      <p:cBhvr>
                                        <p:cTn dur="1000"/>
                                        <p:tgtEl>
                                          <p:spTgt spid="2032"/>
                                        </p:tgtEl>
                                      </p:cBhvr>
                                    </p:animEffect>
                                  </p:childTnLst>
                                </p:cTn>
                              </p:par>
                              <p:par>
                                <p:cTn fill="hold" nodeType="withEffect" presetClass="entr" presetID="10" presetSubtype="0">
                                  <p:stCondLst>
                                    <p:cond delay="0"/>
                                  </p:stCondLst>
                                  <p:childTnLst>
                                    <p:set>
                                      <p:cBhvr>
                                        <p:cTn dur="1" fill="hold">
                                          <p:stCondLst>
                                            <p:cond delay="0"/>
                                          </p:stCondLst>
                                        </p:cTn>
                                        <p:tgtEl>
                                          <p:spTgt spid="2035"/>
                                        </p:tgtEl>
                                        <p:attrNameLst>
                                          <p:attrName>style.visibility</p:attrName>
                                        </p:attrNameLst>
                                      </p:cBhvr>
                                      <p:to>
                                        <p:strVal val="visible"/>
                                      </p:to>
                                    </p:set>
                                    <p:animEffect filter="fade" transition="in">
                                      <p:cBhvr>
                                        <p:cTn dur="1000"/>
                                        <p:tgtEl>
                                          <p:spTgt spid="2035"/>
                                        </p:tgtEl>
                                      </p:cBhvr>
                                    </p:animEffect>
                                  </p:childTnLst>
                                </p:cTn>
                              </p:par>
                              <p:par>
                                <p:cTn fill="hold" nodeType="withEffect" presetClass="entr" presetID="10" presetSubtype="0">
                                  <p:stCondLst>
                                    <p:cond delay="0"/>
                                  </p:stCondLst>
                                  <p:childTnLst>
                                    <p:set>
                                      <p:cBhvr>
                                        <p:cTn dur="1" fill="hold">
                                          <p:stCondLst>
                                            <p:cond delay="0"/>
                                          </p:stCondLst>
                                        </p:cTn>
                                        <p:tgtEl>
                                          <p:spTgt spid="2027"/>
                                        </p:tgtEl>
                                        <p:attrNameLst>
                                          <p:attrName>style.visibility</p:attrName>
                                        </p:attrNameLst>
                                      </p:cBhvr>
                                      <p:to>
                                        <p:strVal val="visible"/>
                                      </p:to>
                                    </p:set>
                                    <p:animEffect filter="fade" transition="in">
                                      <p:cBhvr>
                                        <p:cTn dur="1000"/>
                                        <p:tgtEl>
                                          <p:spTgt spid="202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9" name="Shape 2039"/>
        <p:cNvGrpSpPr/>
        <p:nvPr/>
      </p:nvGrpSpPr>
      <p:grpSpPr>
        <a:xfrm>
          <a:off x="0" y="0"/>
          <a:ext cx="0" cy="0"/>
          <a:chOff x="0" y="0"/>
          <a:chExt cx="0" cy="0"/>
        </a:xfrm>
      </p:grpSpPr>
      <p:sp>
        <p:nvSpPr>
          <p:cNvPr id="2040" name="Google Shape;2040;p98"/>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RECIPE FOR</a:t>
            </a:r>
            <a:r>
              <a:rPr b="0" lang="en"/>
              <a:t> </a:t>
            </a:r>
            <a:r>
              <a:rPr b="0" lang="en"/>
              <a:t>A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041" name="Google Shape;2041;p98"/>
          <p:cNvSpPr txBox="1"/>
          <p:nvPr/>
        </p:nvSpPr>
        <p:spPr>
          <a:xfrm>
            <a:off x="719850" y="2784940"/>
            <a:ext cx="3044700" cy="291600"/>
          </a:xfrm>
          <a:prstGeom prst="rect">
            <a:avLst/>
          </a:prstGeom>
          <a:noFill/>
          <a:ln>
            <a:noFill/>
          </a:ln>
        </p:spPr>
        <p:txBody>
          <a:bodyPr anchorCtr="0" anchor="t" bIns="0" lIns="18287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 Mercury is the smallest planet</a:t>
            </a:r>
            <a:endParaRPr>
              <a:solidFill>
                <a:schemeClr val="dk1"/>
              </a:solidFill>
              <a:latin typeface="Barlow"/>
              <a:ea typeface="Barlow"/>
              <a:cs typeface="Barlow"/>
              <a:sym typeface="Barlow"/>
            </a:endParaRPr>
          </a:p>
        </p:txBody>
      </p:sp>
      <p:sp>
        <p:nvSpPr>
          <p:cNvPr id="2042" name="Google Shape;2042;p98"/>
          <p:cNvSpPr txBox="1"/>
          <p:nvPr/>
        </p:nvSpPr>
        <p:spPr>
          <a:xfrm>
            <a:off x="719850" y="1858319"/>
            <a:ext cx="3044700" cy="291600"/>
          </a:xfrm>
          <a:prstGeom prst="rect">
            <a:avLst/>
          </a:prstGeom>
          <a:noFill/>
          <a:ln>
            <a:noFill/>
          </a:ln>
        </p:spPr>
        <p:txBody>
          <a:bodyPr anchorCtr="0" anchor="t" bIns="0" lIns="18287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2043" name="Google Shape;2043;p98"/>
          <p:cNvSpPr txBox="1"/>
          <p:nvPr/>
        </p:nvSpPr>
        <p:spPr>
          <a:xfrm>
            <a:off x="2659300" y="1548451"/>
            <a:ext cx="1105200" cy="293100"/>
          </a:xfrm>
          <a:prstGeom prst="rect">
            <a:avLst/>
          </a:prstGeom>
          <a:noFill/>
          <a:ln>
            <a:noFill/>
          </a:ln>
        </p:spPr>
        <p:txBody>
          <a:bodyPr anchorCtr="0" anchor="t" bIns="0" lIns="91425" spcFirstLastPara="1" rIns="91425" wrap="square" tIns="0">
            <a:noAutofit/>
          </a:bodyPr>
          <a:lstStyle/>
          <a:p>
            <a:pPr indent="0" lvl="0" marL="0" rtl="0" algn="r">
              <a:spcBef>
                <a:spcPts val="0"/>
              </a:spcBef>
              <a:spcAft>
                <a:spcPts val="0"/>
              </a:spcAft>
              <a:buNone/>
            </a:pPr>
            <a:r>
              <a:rPr b="1" lang="en" sz="2000">
                <a:solidFill>
                  <a:schemeClr val="accent2"/>
                </a:solidFill>
                <a:latin typeface="Montserrat"/>
                <a:ea typeface="Montserrat"/>
                <a:cs typeface="Montserrat"/>
                <a:sym typeface="Montserrat"/>
              </a:rPr>
              <a:t>MAGIC</a:t>
            </a:r>
            <a:endParaRPr b="1" sz="2000">
              <a:solidFill>
                <a:schemeClr val="accent2"/>
              </a:solidFill>
              <a:latin typeface="Montserrat"/>
              <a:ea typeface="Montserrat"/>
              <a:cs typeface="Montserrat"/>
              <a:sym typeface="Montserrat"/>
            </a:endParaRPr>
          </a:p>
        </p:txBody>
      </p:sp>
      <p:sp>
        <p:nvSpPr>
          <p:cNvPr id="2044" name="Google Shape;2044;p98"/>
          <p:cNvSpPr txBox="1"/>
          <p:nvPr/>
        </p:nvSpPr>
        <p:spPr>
          <a:xfrm>
            <a:off x="2439525" y="2481148"/>
            <a:ext cx="1325100" cy="293100"/>
          </a:xfrm>
          <a:prstGeom prst="rect">
            <a:avLst/>
          </a:prstGeom>
          <a:noFill/>
          <a:ln>
            <a:noFill/>
          </a:ln>
        </p:spPr>
        <p:txBody>
          <a:bodyPr anchorCtr="0" anchor="t" bIns="0" lIns="91425" spcFirstLastPara="1" rIns="91425" wrap="square" tIns="0">
            <a:noAutofit/>
          </a:bodyPr>
          <a:lstStyle/>
          <a:p>
            <a:pPr indent="0" lvl="0" marL="0" rtl="0" algn="r">
              <a:spcBef>
                <a:spcPts val="0"/>
              </a:spcBef>
              <a:spcAft>
                <a:spcPts val="0"/>
              </a:spcAft>
              <a:buNone/>
            </a:pPr>
            <a:r>
              <a:rPr b="1" lang="en" sz="2000">
                <a:solidFill>
                  <a:schemeClr val="dk2"/>
                </a:solidFill>
                <a:latin typeface="Montserrat"/>
                <a:ea typeface="Montserrat"/>
                <a:cs typeface="Montserrat"/>
                <a:sym typeface="Montserrat"/>
              </a:rPr>
              <a:t>CLOUDS</a:t>
            </a:r>
            <a:endParaRPr b="1" sz="2000">
              <a:solidFill>
                <a:schemeClr val="dk2"/>
              </a:solidFill>
              <a:latin typeface="Montserrat"/>
              <a:ea typeface="Montserrat"/>
              <a:cs typeface="Montserrat"/>
              <a:sym typeface="Montserrat"/>
            </a:endParaRPr>
          </a:p>
        </p:txBody>
      </p:sp>
      <p:sp>
        <p:nvSpPr>
          <p:cNvPr id="2045" name="Google Shape;2045;p98"/>
          <p:cNvSpPr txBox="1"/>
          <p:nvPr/>
        </p:nvSpPr>
        <p:spPr>
          <a:xfrm>
            <a:off x="774930" y="3717616"/>
            <a:ext cx="2989500" cy="291600"/>
          </a:xfrm>
          <a:prstGeom prst="rect">
            <a:avLst/>
          </a:prstGeom>
          <a:noFill/>
          <a:ln>
            <a:noFill/>
          </a:ln>
        </p:spPr>
        <p:txBody>
          <a:bodyPr anchorCtr="0" anchor="t" bIns="0" lIns="91425" spcFirstLastPara="1" rIns="91425" wrap="square" tIns="16400">
            <a:noAutofit/>
          </a:bodyPr>
          <a:lstStyle/>
          <a:p>
            <a:pPr indent="0" lvl="0" marL="0" marR="0" rtl="0" algn="r">
              <a:lnSpc>
                <a:spcPct val="100000"/>
              </a:lnSpc>
              <a:spcBef>
                <a:spcPts val="100"/>
              </a:spcBef>
              <a:spcAft>
                <a:spcPts val="0"/>
              </a:spcAft>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sp>
        <p:nvSpPr>
          <p:cNvPr id="2046" name="Google Shape;2046;p98"/>
          <p:cNvSpPr txBox="1"/>
          <p:nvPr/>
        </p:nvSpPr>
        <p:spPr>
          <a:xfrm>
            <a:off x="2439525" y="3401701"/>
            <a:ext cx="1325100" cy="293100"/>
          </a:xfrm>
          <a:prstGeom prst="rect">
            <a:avLst/>
          </a:prstGeom>
          <a:noFill/>
          <a:ln>
            <a:noFill/>
          </a:ln>
        </p:spPr>
        <p:txBody>
          <a:bodyPr anchorCtr="0" anchor="t" bIns="0" lIns="91425" spcFirstLastPara="1" rIns="91425" wrap="square" tIns="0">
            <a:noAutofit/>
          </a:bodyPr>
          <a:lstStyle/>
          <a:p>
            <a:pPr indent="0" lvl="0" marL="0" rtl="0" algn="r">
              <a:spcBef>
                <a:spcPts val="0"/>
              </a:spcBef>
              <a:spcAft>
                <a:spcPts val="0"/>
              </a:spcAft>
              <a:buNone/>
            </a:pPr>
            <a:r>
              <a:rPr b="1" lang="en" sz="2000">
                <a:solidFill>
                  <a:schemeClr val="dk1"/>
                </a:solidFill>
                <a:latin typeface="Montserrat"/>
                <a:ea typeface="Montserrat"/>
                <a:cs typeface="Montserrat"/>
                <a:sym typeface="Montserrat"/>
              </a:rPr>
              <a:t>WATER</a:t>
            </a:r>
            <a:endParaRPr b="1" sz="2000">
              <a:solidFill>
                <a:schemeClr val="dk1"/>
              </a:solidFill>
              <a:latin typeface="Montserrat"/>
              <a:ea typeface="Montserrat"/>
              <a:cs typeface="Montserrat"/>
              <a:sym typeface="Montserrat"/>
            </a:endParaRPr>
          </a:p>
        </p:txBody>
      </p:sp>
      <p:grpSp>
        <p:nvGrpSpPr>
          <p:cNvPr id="2047" name="Google Shape;2047;p98"/>
          <p:cNvGrpSpPr/>
          <p:nvPr/>
        </p:nvGrpSpPr>
        <p:grpSpPr>
          <a:xfrm>
            <a:off x="4273772" y="1302175"/>
            <a:ext cx="4150228" cy="2976875"/>
            <a:chOff x="4273772" y="1302175"/>
            <a:chExt cx="4150228" cy="2976875"/>
          </a:xfrm>
        </p:grpSpPr>
        <p:pic>
          <p:nvPicPr>
            <p:cNvPr id="2048" name="Google Shape;2048;p98"/>
            <p:cNvPicPr preferRelativeResize="0"/>
            <p:nvPr/>
          </p:nvPicPr>
          <p:blipFill>
            <a:blip r:embed="rId3">
              <a:alphaModFix/>
            </a:blip>
            <a:stretch>
              <a:fillRect/>
            </a:stretch>
          </p:blipFill>
          <p:spPr>
            <a:xfrm rot="1030407">
              <a:off x="4627273" y="1769332"/>
              <a:ext cx="3407248" cy="1608882"/>
            </a:xfrm>
            <a:prstGeom prst="rect">
              <a:avLst/>
            </a:prstGeom>
            <a:noFill/>
            <a:ln>
              <a:noFill/>
            </a:ln>
          </p:spPr>
        </p:pic>
        <p:pic>
          <p:nvPicPr>
            <p:cNvPr id="2049" name="Google Shape;2049;p98"/>
            <p:cNvPicPr preferRelativeResize="0"/>
            <p:nvPr/>
          </p:nvPicPr>
          <p:blipFill>
            <a:blip r:embed="rId4">
              <a:alphaModFix/>
            </a:blip>
            <a:stretch>
              <a:fillRect/>
            </a:stretch>
          </p:blipFill>
          <p:spPr>
            <a:xfrm>
              <a:off x="4273772" y="2179849"/>
              <a:ext cx="1576273" cy="1072248"/>
            </a:xfrm>
            <a:prstGeom prst="rect">
              <a:avLst/>
            </a:prstGeom>
            <a:noFill/>
            <a:ln>
              <a:noFill/>
            </a:ln>
          </p:spPr>
        </p:pic>
        <p:pic>
          <p:nvPicPr>
            <p:cNvPr id="2050" name="Google Shape;2050;p98"/>
            <p:cNvPicPr preferRelativeResize="0"/>
            <p:nvPr/>
          </p:nvPicPr>
          <p:blipFill>
            <a:blip r:embed="rId5">
              <a:alphaModFix/>
            </a:blip>
            <a:stretch>
              <a:fillRect/>
            </a:stretch>
          </p:blipFill>
          <p:spPr>
            <a:xfrm>
              <a:off x="5929449" y="2947042"/>
              <a:ext cx="2494551" cy="1332007"/>
            </a:xfrm>
            <a:prstGeom prst="rect">
              <a:avLst/>
            </a:prstGeom>
            <a:noFill/>
            <a:ln>
              <a:noFill/>
            </a:ln>
          </p:spPr>
        </p:pic>
      </p:grpSp>
      <p:sp>
        <p:nvSpPr>
          <p:cNvPr id="2051" name="Google Shape;2051;p98"/>
          <p:cNvSpPr/>
          <p:nvPr/>
        </p:nvSpPr>
        <p:spPr>
          <a:xfrm>
            <a:off x="7924269" y="18513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98"/>
          <p:cNvSpPr/>
          <p:nvPr/>
        </p:nvSpPr>
        <p:spPr>
          <a:xfrm>
            <a:off x="7567338" y="1530775"/>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98"/>
          <p:cNvSpPr/>
          <p:nvPr/>
        </p:nvSpPr>
        <p:spPr>
          <a:xfrm>
            <a:off x="1297919" y="16227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98"/>
          <p:cNvSpPr/>
          <p:nvPr/>
        </p:nvSpPr>
        <p:spPr>
          <a:xfrm>
            <a:off x="1123670" y="140631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55" name="Google Shape;2055;p98"/>
          <p:cNvCxnSpPr/>
          <p:nvPr/>
        </p:nvCxnSpPr>
        <p:spPr>
          <a:xfrm>
            <a:off x="3764492" y="1697325"/>
            <a:ext cx="1112400" cy="462300"/>
          </a:xfrm>
          <a:prstGeom prst="curvedConnector3">
            <a:avLst>
              <a:gd fmla="val 50000" name="adj1"/>
            </a:avLst>
          </a:prstGeom>
          <a:noFill/>
          <a:ln cap="flat" cmpd="sng" w="28575">
            <a:solidFill>
              <a:schemeClr val="accent2"/>
            </a:solidFill>
            <a:prstDash val="solid"/>
            <a:round/>
            <a:headEnd len="med" w="med" type="none"/>
            <a:tailEnd len="med" w="med" type="none"/>
          </a:ln>
        </p:spPr>
      </p:cxnSp>
      <p:cxnSp>
        <p:nvCxnSpPr>
          <p:cNvPr id="2056" name="Google Shape;2056;p98"/>
          <p:cNvCxnSpPr>
            <a:stCxn id="2044" idx="3"/>
          </p:cNvCxnSpPr>
          <p:nvPr/>
        </p:nvCxnSpPr>
        <p:spPr>
          <a:xfrm>
            <a:off x="3764625" y="2627698"/>
            <a:ext cx="567900" cy="2931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057" name="Google Shape;2057;p98"/>
          <p:cNvCxnSpPr>
            <a:stCxn id="2046" idx="3"/>
          </p:cNvCxnSpPr>
          <p:nvPr/>
        </p:nvCxnSpPr>
        <p:spPr>
          <a:xfrm>
            <a:off x="3764625" y="3548251"/>
            <a:ext cx="946500" cy="202800"/>
          </a:xfrm>
          <a:prstGeom prst="curvedConnector3">
            <a:avLst>
              <a:gd fmla="val 50000" name="adj1"/>
            </a:avLst>
          </a:prstGeom>
          <a:noFill/>
          <a:ln cap="flat" cmpd="sng" w="28575">
            <a:solidFill>
              <a:schemeClr val="dk1"/>
            </a:solidFill>
            <a:prstDash val="solid"/>
            <a:round/>
            <a:headEnd len="med" w="med" type="none"/>
            <a:tailEnd len="med" w="med" type="none"/>
          </a:ln>
        </p:spPr>
      </p:cxnSp>
      <p:sp>
        <p:nvSpPr>
          <p:cNvPr id="2058" name="Google Shape;2058;p98"/>
          <p:cNvSpPr/>
          <p:nvPr/>
        </p:nvSpPr>
        <p:spPr>
          <a:xfrm>
            <a:off x="4798023" y="21168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98"/>
          <p:cNvSpPr/>
          <p:nvPr/>
        </p:nvSpPr>
        <p:spPr>
          <a:xfrm>
            <a:off x="4273773" y="28742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98"/>
          <p:cNvSpPr/>
          <p:nvPr/>
        </p:nvSpPr>
        <p:spPr>
          <a:xfrm>
            <a:off x="4601598" y="3694777"/>
            <a:ext cx="133169" cy="108862"/>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1" name="Google Shape;2061;p98"/>
          <p:cNvGrpSpPr/>
          <p:nvPr/>
        </p:nvGrpSpPr>
        <p:grpSpPr>
          <a:xfrm>
            <a:off x="4734763" y="3301075"/>
            <a:ext cx="530501" cy="676976"/>
            <a:chOff x="4734763" y="3301075"/>
            <a:chExt cx="530501" cy="676976"/>
          </a:xfrm>
        </p:grpSpPr>
        <p:sp>
          <p:nvSpPr>
            <p:cNvPr id="2062" name="Google Shape;2062;p98"/>
            <p:cNvSpPr/>
            <p:nvPr/>
          </p:nvSpPr>
          <p:spPr>
            <a:xfrm>
              <a:off x="4734763" y="3301075"/>
              <a:ext cx="118668" cy="161661"/>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98"/>
            <p:cNvSpPr/>
            <p:nvPr/>
          </p:nvSpPr>
          <p:spPr>
            <a:xfrm>
              <a:off x="4915317" y="3453251"/>
              <a:ext cx="118668" cy="161661"/>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98"/>
            <p:cNvSpPr/>
            <p:nvPr/>
          </p:nvSpPr>
          <p:spPr>
            <a:xfrm>
              <a:off x="4751955" y="3624345"/>
              <a:ext cx="118668" cy="161661"/>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98"/>
            <p:cNvSpPr/>
            <p:nvPr/>
          </p:nvSpPr>
          <p:spPr>
            <a:xfrm>
              <a:off x="5147446" y="3555578"/>
              <a:ext cx="117818" cy="161661"/>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98"/>
            <p:cNvSpPr/>
            <p:nvPr/>
          </p:nvSpPr>
          <p:spPr>
            <a:xfrm>
              <a:off x="5063188" y="3301075"/>
              <a:ext cx="117818" cy="161661"/>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98"/>
            <p:cNvSpPr/>
            <p:nvPr/>
          </p:nvSpPr>
          <p:spPr>
            <a:xfrm>
              <a:off x="4923530" y="3816042"/>
              <a:ext cx="117818" cy="161661"/>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98"/>
            <p:cNvSpPr/>
            <p:nvPr/>
          </p:nvSpPr>
          <p:spPr>
            <a:xfrm>
              <a:off x="5147446" y="3816390"/>
              <a:ext cx="117818" cy="161661"/>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040"/>
                                        </p:tgtEl>
                                        <p:attrNameLst>
                                          <p:attrName>style.visibility</p:attrName>
                                        </p:attrNameLst>
                                      </p:cBhvr>
                                      <p:to>
                                        <p:strVal val="visible"/>
                                      </p:to>
                                    </p:set>
                                    <p:anim calcmode="lin" valueType="num">
                                      <p:cBhvr additive="base">
                                        <p:cTn dur="1000"/>
                                        <p:tgtEl>
                                          <p:spTgt spid="204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047"/>
                                        </p:tgtEl>
                                        <p:attrNameLst>
                                          <p:attrName>style.visibility</p:attrName>
                                        </p:attrNameLst>
                                      </p:cBhvr>
                                      <p:to>
                                        <p:strVal val="visible"/>
                                      </p:to>
                                    </p:set>
                                    <p:anim calcmode="lin" valueType="num">
                                      <p:cBhvr additive="base">
                                        <p:cTn dur="1000"/>
                                        <p:tgtEl>
                                          <p:spTgt spid="2047"/>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061"/>
                                        </p:tgtEl>
                                        <p:attrNameLst>
                                          <p:attrName>style.visibility</p:attrName>
                                        </p:attrNameLst>
                                      </p:cBhvr>
                                      <p:to>
                                        <p:strVal val="visible"/>
                                      </p:to>
                                    </p:set>
                                    <p:animEffect filter="fade" transition="in">
                                      <p:cBhvr>
                                        <p:cTn dur="1000"/>
                                        <p:tgtEl>
                                          <p:spTgt spid="206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42"/>
                                        </p:tgtEl>
                                        <p:attrNameLst>
                                          <p:attrName>style.visibility</p:attrName>
                                        </p:attrNameLst>
                                      </p:cBhvr>
                                      <p:to>
                                        <p:strVal val="visible"/>
                                      </p:to>
                                    </p:set>
                                    <p:animEffect filter="fade" transition="in">
                                      <p:cBhvr>
                                        <p:cTn dur="1000"/>
                                        <p:tgtEl>
                                          <p:spTgt spid="2042"/>
                                        </p:tgtEl>
                                      </p:cBhvr>
                                    </p:animEffect>
                                  </p:childTnLst>
                                </p:cTn>
                              </p:par>
                              <p:par>
                                <p:cTn fill="hold" nodeType="withEffect" presetClass="entr" presetID="10" presetSubtype="0">
                                  <p:stCondLst>
                                    <p:cond delay="0"/>
                                  </p:stCondLst>
                                  <p:childTnLst>
                                    <p:set>
                                      <p:cBhvr>
                                        <p:cTn dur="1" fill="hold">
                                          <p:stCondLst>
                                            <p:cond delay="0"/>
                                          </p:stCondLst>
                                        </p:cTn>
                                        <p:tgtEl>
                                          <p:spTgt spid="2043"/>
                                        </p:tgtEl>
                                        <p:attrNameLst>
                                          <p:attrName>style.visibility</p:attrName>
                                        </p:attrNameLst>
                                      </p:cBhvr>
                                      <p:to>
                                        <p:strVal val="visible"/>
                                      </p:to>
                                    </p:set>
                                    <p:animEffect filter="fade" transition="in">
                                      <p:cBhvr>
                                        <p:cTn dur="1000"/>
                                        <p:tgtEl>
                                          <p:spTgt spid="2043"/>
                                        </p:tgtEl>
                                      </p:cBhvr>
                                    </p:animEffect>
                                  </p:childTnLst>
                                </p:cTn>
                              </p:par>
                              <p:par>
                                <p:cTn fill="hold" nodeType="withEffect" presetClass="entr" presetID="10" presetSubtype="0">
                                  <p:stCondLst>
                                    <p:cond delay="0"/>
                                  </p:stCondLst>
                                  <p:childTnLst>
                                    <p:set>
                                      <p:cBhvr>
                                        <p:cTn dur="1" fill="hold">
                                          <p:stCondLst>
                                            <p:cond delay="0"/>
                                          </p:stCondLst>
                                        </p:cTn>
                                        <p:tgtEl>
                                          <p:spTgt spid="2055"/>
                                        </p:tgtEl>
                                        <p:attrNameLst>
                                          <p:attrName>style.visibility</p:attrName>
                                        </p:attrNameLst>
                                      </p:cBhvr>
                                      <p:to>
                                        <p:strVal val="visible"/>
                                      </p:to>
                                    </p:set>
                                    <p:animEffect filter="fade" transition="in">
                                      <p:cBhvr>
                                        <p:cTn dur="1000"/>
                                        <p:tgtEl>
                                          <p:spTgt spid="20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41"/>
                                        </p:tgtEl>
                                        <p:attrNameLst>
                                          <p:attrName>style.visibility</p:attrName>
                                        </p:attrNameLst>
                                      </p:cBhvr>
                                      <p:to>
                                        <p:strVal val="visible"/>
                                      </p:to>
                                    </p:set>
                                    <p:animEffect filter="fade" transition="in">
                                      <p:cBhvr>
                                        <p:cTn dur="1000"/>
                                        <p:tgtEl>
                                          <p:spTgt spid="2041"/>
                                        </p:tgtEl>
                                      </p:cBhvr>
                                    </p:animEffect>
                                  </p:childTnLst>
                                </p:cTn>
                              </p:par>
                              <p:par>
                                <p:cTn fill="hold" nodeType="withEffect" presetClass="entr" presetID="10" presetSubtype="0">
                                  <p:stCondLst>
                                    <p:cond delay="0"/>
                                  </p:stCondLst>
                                  <p:childTnLst>
                                    <p:set>
                                      <p:cBhvr>
                                        <p:cTn dur="1" fill="hold">
                                          <p:stCondLst>
                                            <p:cond delay="0"/>
                                          </p:stCondLst>
                                        </p:cTn>
                                        <p:tgtEl>
                                          <p:spTgt spid="2044"/>
                                        </p:tgtEl>
                                        <p:attrNameLst>
                                          <p:attrName>style.visibility</p:attrName>
                                        </p:attrNameLst>
                                      </p:cBhvr>
                                      <p:to>
                                        <p:strVal val="visible"/>
                                      </p:to>
                                    </p:set>
                                    <p:animEffect filter="fade" transition="in">
                                      <p:cBhvr>
                                        <p:cTn dur="1000"/>
                                        <p:tgtEl>
                                          <p:spTgt spid="2044"/>
                                        </p:tgtEl>
                                      </p:cBhvr>
                                    </p:animEffect>
                                  </p:childTnLst>
                                </p:cTn>
                              </p:par>
                              <p:par>
                                <p:cTn fill="hold" nodeType="withEffect" presetClass="entr" presetID="10" presetSubtype="0">
                                  <p:stCondLst>
                                    <p:cond delay="0"/>
                                  </p:stCondLst>
                                  <p:childTnLst>
                                    <p:set>
                                      <p:cBhvr>
                                        <p:cTn dur="1" fill="hold">
                                          <p:stCondLst>
                                            <p:cond delay="0"/>
                                          </p:stCondLst>
                                        </p:cTn>
                                        <p:tgtEl>
                                          <p:spTgt spid="2056"/>
                                        </p:tgtEl>
                                        <p:attrNameLst>
                                          <p:attrName>style.visibility</p:attrName>
                                        </p:attrNameLst>
                                      </p:cBhvr>
                                      <p:to>
                                        <p:strVal val="visible"/>
                                      </p:to>
                                    </p:set>
                                    <p:animEffect filter="fade" transition="in">
                                      <p:cBhvr>
                                        <p:cTn dur="1000"/>
                                        <p:tgtEl>
                                          <p:spTgt spid="205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45"/>
                                        </p:tgtEl>
                                        <p:attrNameLst>
                                          <p:attrName>style.visibility</p:attrName>
                                        </p:attrNameLst>
                                      </p:cBhvr>
                                      <p:to>
                                        <p:strVal val="visible"/>
                                      </p:to>
                                    </p:set>
                                    <p:animEffect filter="fade" transition="in">
                                      <p:cBhvr>
                                        <p:cTn dur="1000"/>
                                        <p:tgtEl>
                                          <p:spTgt spid="2045"/>
                                        </p:tgtEl>
                                      </p:cBhvr>
                                    </p:animEffect>
                                  </p:childTnLst>
                                </p:cTn>
                              </p:par>
                              <p:par>
                                <p:cTn fill="hold" nodeType="withEffect" presetClass="entr" presetID="10" presetSubtype="0">
                                  <p:stCondLst>
                                    <p:cond delay="0"/>
                                  </p:stCondLst>
                                  <p:childTnLst>
                                    <p:set>
                                      <p:cBhvr>
                                        <p:cTn dur="1" fill="hold">
                                          <p:stCondLst>
                                            <p:cond delay="0"/>
                                          </p:stCondLst>
                                        </p:cTn>
                                        <p:tgtEl>
                                          <p:spTgt spid="2046"/>
                                        </p:tgtEl>
                                        <p:attrNameLst>
                                          <p:attrName>style.visibility</p:attrName>
                                        </p:attrNameLst>
                                      </p:cBhvr>
                                      <p:to>
                                        <p:strVal val="visible"/>
                                      </p:to>
                                    </p:set>
                                    <p:animEffect filter="fade" transition="in">
                                      <p:cBhvr>
                                        <p:cTn dur="1000"/>
                                        <p:tgtEl>
                                          <p:spTgt spid="2046"/>
                                        </p:tgtEl>
                                      </p:cBhvr>
                                    </p:animEffect>
                                  </p:childTnLst>
                                </p:cTn>
                              </p:par>
                              <p:par>
                                <p:cTn fill="hold" nodeType="withEffect" presetClass="entr" presetID="10" presetSubtype="0">
                                  <p:stCondLst>
                                    <p:cond delay="0"/>
                                  </p:stCondLst>
                                  <p:childTnLst>
                                    <p:set>
                                      <p:cBhvr>
                                        <p:cTn dur="1" fill="hold">
                                          <p:stCondLst>
                                            <p:cond delay="0"/>
                                          </p:stCondLst>
                                        </p:cTn>
                                        <p:tgtEl>
                                          <p:spTgt spid="2057"/>
                                        </p:tgtEl>
                                        <p:attrNameLst>
                                          <p:attrName>style.visibility</p:attrName>
                                        </p:attrNameLst>
                                      </p:cBhvr>
                                      <p:to>
                                        <p:strVal val="visible"/>
                                      </p:to>
                                    </p:set>
                                    <p:animEffect filter="fade" transition="in">
                                      <p:cBhvr>
                                        <p:cTn dur="1000"/>
                                        <p:tgtEl>
                                          <p:spTgt spid="205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2" name="Shape 2072"/>
        <p:cNvGrpSpPr/>
        <p:nvPr/>
      </p:nvGrpSpPr>
      <p:grpSpPr>
        <a:xfrm>
          <a:off x="0" y="0"/>
          <a:ext cx="0" cy="0"/>
          <a:chOff x="0" y="0"/>
          <a:chExt cx="0" cy="0"/>
        </a:xfrm>
      </p:grpSpPr>
      <p:sp>
        <p:nvSpPr>
          <p:cNvPr id="2073" name="Google Shape;2073;p99"/>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0" lang="en"/>
              <a:t>HOW IS A</a:t>
            </a:r>
            <a:r>
              <a:rPr b="0"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 </a:t>
            </a:r>
            <a:r>
              <a:rPr b="0" lang="en"/>
              <a:t>FORMED?</a:t>
            </a:r>
            <a:endParaRPr/>
          </a:p>
        </p:txBody>
      </p:sp>
      <p:pic>
        <p:nvPicPr>
          <p:cNvPr id="2074" name="Google Shape;2074;p99"/>
          <p:cNvPicPr preferRelativeResize="0"/>
          <p:nvPr/>
        </p:nvPicPr>
        <p:blipFill>
          <a:blip r:embed="rId3">
            <a:alphaModFix/>
          </a:blip>
          <a:stretch>
            <a:fillRect/>
          </a:stretch>
        </p:blipFill>
        <p:spPr>
          <a:xfrm>
            <a:off x="852810" y="1517032"/>
            <a:ext cx="1431174" cy="1425875"/>
          </a:xfrm>
          <a:prstGeom prst="rect">
            <a:avLst/>
          </a:prstGeom>
          <a:noFill/>
          <a:ln>
            <a:noFill/>
          </a:ln>
        </p:spPr>
      </p:pic>
      <p:grpSp>
        <p:nvGrpSpPr>
          <p:cNvPr id="2075" name="Google Shape;2075;p99"/>
          <p:cNvGrpSpPr/>
          <p:nvPr/>
        </p:nvGrpSpPr>
        <p:grpSpPr>
          <a:xfrm>
            <a:off x="3235297" y="1375012"/>
            <a:ext cx="1424500" cy="1709930"/>
            <a:chOff x="3859750" y="1716780"/>
            <a:chExt cx="1424500" cy="1709930"/>
          </a:xfrm>
        </p:grpSpPr>
        <p:pic>
          <p:nvPicPr>
            <p:cNvPr id="2076" name="Google Shape;2076;p99"/>
            <p:cNvPicPr preferRelativeResize="0"/>
            <p:nvPr/>
          </p:nvPicPr>
          <p:blipFill>
            <a:blip r:embed="rId4">
              <a:alphaModFix/>
            </a:blip>
            <a:stretch>
              <a:fillRect/>
            </a:stretch>
          </p:blipFill>
          <p:spPr>
            <a:xfrm>
              <a:off x="3859750" y="1716780"/>
              <a:ext cx="1424500" cy="969069"/>
            </a:xfrm>
            <a:prstGeom prst="rect">
              <a:avLst/>
            </a:prstGeom>
            <a:noFill/>
            <a:ln>
              <a:noFill/>
            </a:ln>
          </p:spPr>
        </p:pic>
        <p:grpSp>
          <p:nvGrpSpPr>
            <p:cNvPr id="2077" name="Google Shape;2077;p99"/>
            <p:cNvGrpSpPr/>
            <p:nvPr/>
          </p:nvGrpSpPr>
          <p:grpSpPr>
            <a:xfrm>
              <a:off x="3996207" y="2731010"/>
              <a:ext cx="1151585" cy="695699"/>
              <a:chOff x="2235072" y="2528648"/>
              <a:chExt cx="1151585" cy="695699"/>
            </a:xfrm>
          </p:grpSpPr>
          <p:grpSp>
            <p:nvGrpSpPr>
              <p:cNvPr id="2078" name="Google Shape;2078;p99"/>
              <p:cNvGrpSpPr/>
              <p:nvPr/>
            </p:nvGrpSpPr>
            <p:grpSpPr>
              <a:xfrm>
                <a:off x="2235072" y="2528648"/>
                <a:ext cx="1151585" cy="572694"/>
                <a:chOff x="3745197" y="2483473"/>
                <a:chExt cx="1151585" cy="572694"/>
              </a:xfrm>
            </p:grpSpPr>
            <p:sp>
              <p:nvSpPr>
                <p:cNvPr id="2079" name="Google Shape;2079;p99"/>
                <p:cNvSpPr/>
                <p:nvPr/>
              </p:nvSpPr>
              <p:spPr>
                <a:xfrm>
                  <a:off x="37451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99"/>
                <p:cNvSpPr/>
                <p:nvPr/>
              </p:nvSpPr>
              <p:spPr>
                <a:xfrm>
                  <a:off x="39152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99"/>
                <p:cNvSpPr/>
                <p:nvPr/>
              </p:nvSpPr>
              <p:spPr>
                <a:xfrm>
                  <a:off x="37613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99"/>
                <p:cNvSpPr/>
                <p:nvPr/>
              </p:nvSpPr>
              <p:spPr>
                <a:xfrm>
                  <a:off x="41339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99"/>
                <p:cNvSpPr/>
                <p:nvPr/>
              </p:nvSpPr>
              <p:spPr>
                <a:xfrm>
                  <a:off x="40546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99"/>
                <p:cNvSpPr/>
                <p:nvPr/>
              </p:nvSpPr>
              <p:spPr>
                <a:xfrm>
                  <a:off x="39873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99"/>
                <p:cNvSpPr/>
                <p:nvPr/>
              </p:nvSpPr>
              <p:spPr>
                <a:xfrm>
                  <a:off x="4396997" y="2483473"/>
                  <a:ext cx="111797" cy="1523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99"/>
                <p:cNvSpPr/>
                <p:nvPr/>
              </p:nvSpPr>
              <p:spPr>
                <a:xfrm>
                  <a:off x="4567097" y="2626842"/>
                  <a:ext cx="111797" cy="1523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99"/>
                <p:cNvSpPr/>
                <p:nvPr/>
              </p:nvSpPr>
              <p:spPr>
                <a:xfrm>
                  <a:off x="4413194" y="2788036"/>
                  <a:ext cx="111797" cy="1523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99"/>
                <p:cNvSpPr/>
                <p:nvPr/>
              </p:nvSpPr>
              <p:spPr>
                <a:xfrm>
                  <a:off x="4785787" y="27232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99"/>
                <p:cNvSpPr/>
                <p:nvPr/>
              </p:nvSpPr>
              <p:spPr>
                <a:xfrm>
                  <a:off x="4706407" y="2483473"/>
                  <a:ext cx="110995" cy="1523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99"/>
                <p:cNvSpPr/>
                <p:nvPr/>
              </p:nvSpPr>
              <p:spPr>
                <a:xfrm>
                  <a:off x="4639192" y="2903867"/>
                  <a:ext cx="110995" cy="1523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 name="Google Shape;2091;p99"/>
              <p:cNvSpPr/>
              <p:nvPr/>
            </p:nvSpPr>
            <p:spPr>
              <a:xfrm>
                <a:off x="2755374" y="3072047"/>
                <a:ext cx="110995" cy="1523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92" name="Google Shape;2092;p99"/>
          <p:cNvSpPr/>
          <p:nvPr/>
        </p:nvSpPr>
        <p:spPr>
          <a:xfrm>
            <a:off x="2463584" y="2008907"/>
            <a:ext cx="442200" cy="442200"/>
          </a:xfrm>
          <a:prstGeom prst="mathPlus">
            <a:avLst>
              <a:gd fmla="val 23520" name="adj1"/>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99"/>
          <p:cNvSpPr/>
          <p:nvPr/>
        </p:nvSpPr>
        <p:spPr>
          <a:xfrm>
            <a:off x="4915172" y="2027057"/>
            <a:ext cx="405900" cy="405900"/>
          </a:xfrm>
          <a:prstGeom prst="mathEqual">
            <a:avLst>
              <a:gd fmla="val 23520" name="adj1"/>
              <a:gd fmla="val 11760" name="adj2"/>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94" name="Google Shape;2094;p99"/>
          <p:cNvGrpSpPr/>
          <p:nvPr/>
        </p:nvGrpSpPr>
        <p:grpSpPr>
          <a:xfrm>
            <a:off x="5622998" y="1091550"/>
            <a:ext cx="2822155" cy="2024275"/>
            <a:chOff x="4273772" y="1302175"/>
            <a:chExt cx="4150228" cy="2976875"/>
          </a:xfrm>
        </p:grpSpPr>
        <p:pic>
          <p:nvPicPr>
            <p:cNvPr id="2095" name="Google Shape;2095;p99"/>
            <p:cNvPicPr preferRelativeResize="0"/>
            <p:nvPr/>
          </p:nvPicPr>
          <p:blipFill>
            <a:blip r:embed="rId5">
              <a:alphaModFix/>
            </a:blip>
            <a:stretch>
              <a:fillRect/>
            </a:stretch>
          </p:blipFill>
          <p:spPr>
            <a:xfrm rot="1030407">
              <a:off x="4627273" y="1769332"/>
              <a:ext cx="3407248" cy="1608882"/>
            </a:xfrm>
            <a:prstGeom prst="rect">
              <a:avLst/>
            </a:prstGeom>
            <a:noFill/>
            <a:ln>
              <a:noFill/>
            </a:ln>
          </p:spPr>
        </p:pic>
        <p:pic>
          <p:nvPicPr>
            <p:cNvPr id="2096" name="Google Shape;2096;p99"/>
            <p:cNvPicPr preferRelativeResize="0"/>
            <p:nvPr/>
          </p:nvPicPr>
          <p:blipFill>
            <a:blip r:embed="rId6">
              <a:alphaModFix/>
            </a:blip>
            <a:stretch>
              <a:fillRect/>
            </a:stretch>
          </p:blipFill>
          <p:spPr>
            <a:xfrm>
              <a:off x="4273772" y="2179849"/>
              <a:ext cx="1576273" cy="1072248"/>
            </a:xfrm>
            <a:prstGeom prst="rect">
              <a:avLst/>
            </a:prstGeom>
            <a:noFill/>
            <a:ln>
              <a:noFill/>
            </a:ln>
          </p:spPr>
        </p:pic>
        <p:pic>
          <p:nvPicPr>
            <p:cNvPr id="2097" name="Google Shape;2097;p99"/>
            <p:cNvPicPr preferRelativeResize="0"/>
            <p:nvPr/>
          </p:nvPicPr>
          <p:blipFill>
            <a:blip r:embed="rId7">
              <a:alphaModFix/>
            </a:blip>
            <a:stretch>
              <a:fillRect/>
            </a:stretch>
          </p:blipFill>
          <p:spPr>
            <a:xfrm>
              <a:off x="5929449" y="2947042"/>
              <a:ext cx="2494551" cy="1332007"/>
            </a:xfrm>
            <a:prstGeom prst="rect">
              <a:avLst/>
            </a:prstGeom>
            <a:noFill/>
            <a:ln>
              <a:noFill/>
            </a:ln>
          </p:spPr>
        </p:pic>
      </p:grpSp>
      <p:sp>
        <p:nvSpPr>
          <p:cNvPr id="2098" name="Google Shape;2098;p99"/>
          <p:cNvSpPr txBox="1"/>
          <p:nvPr/>
        </p:nvSpPr>
        <p:spPr>
          <a:xfrm>
            <a:off x="698847" y="3182132"/>
            <a:ext cx="1739100" cy="3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SUNLIGHT</a:t>
            </a:r>
            <a:endParaRPr b="1" sz="2000">
              <a:solidFill>
                <a:schemeClr val="dk2"/>
              </a:solidFill>
              <a:latin typeface="Montserrat"/>
              <a:ea typeface="Montserrat"/>
              <a:cs typeface="Montserrat"/>
              <a:sym typeface="Montserrat"/>
            </a:endParaRPr>
          </a:p>
        </p:txBody>
      </p:sp>
      <p:sp>
        <p:nvSpPr>
          <p:cNvPr id="2099" name="Google Shape;2099;p99"/>
          <p:cNvSpPr txBox="1"/>
          <p:nvPr/>
        </p:nvSpPr>
        <p:spPr>
          <a:xfrm>
            <a:off x="698847" y="3442250"/>
            <a:ext cx="1739100" cy="59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Neptune is very far away from us</a:t>
            </a:r>
            <a:endParaRPr>
              <a:solidFill>
                <a:schemeClr val="dk1"/>
              </a:solidFill>
              <a:latin typeface="Barlow"/>
              <a:ea typeface="Barlow"/>
              <a:cs typeface="Barlow"/>
              <a:sym typeface="Barlow"/>
            </a:endParaRPr>
          </a:p>
        </p:txBody>
      </p:sp>
      <p:sp>
        <p:nvSpPr>
          <p:cNvPr id="2100" name="Google Shape;2100;p99"/>
          <p:cNvSpPr txBox="1"/>
          <p:nvPr/>
        </p:nvSpPr>
        <p:spPr>
          <a:xfrm>
            <a:off x="3077998" y="3182132"/>
            <a:ext cx="1739100" cy="3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Montserrat"/>
                <a:ea typeface="Montserrat"/>
                <a:cs typeface="Montserrat"/>
                <a:sym typeface="Montserrat"/>
              </a:rPr>
              <a:t>RAIN</a:t>
            </a:r>
            <a:endParaRPr b="1" sz="2000">
              <a:solidFill>
                <a:schemeClr val="lt2"/>
              </a:solidFill>
              <a:latin typeface="Montserrat"/>
              <a:ea typeface="Montserrat"/>
              <a:cs typeface="Montserrat"/>
              <a:sym typeface="Montserrat"/>
            </a:endParaRPr>
          </a:p>
        </p:txBody>
      </p:sp>
      <p:sp>
        <p:nvSpPr>
          <p:cNvPr id="2101" name="Google Shape;2101;p99"/>
          <p:cNvSpPr txBox="1"/>
          <p:nvPr/>
        </p:nvSpPr>
        <p:spPr>
          <a:xfrm>
            <a:off x="3077998" y="3454950"/>
            <a:ext cx="1739100" cy="59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Despite being red, Mars is a cold place</a:t>
            </a:r>
            <a:endParaRPr>
              <a:solidFill>
                <a:schemeClr val="dk1"/>
              </a:solidFill>
              <a:latin typeface="Barlow"/>
              <a:ea typeface="Barlow"/>
              <a:cs typeface="Barlow"/>
              <a:sym typeface="Barlow"/>
            </a:endParaRPr>
          </a:p>
        </p:txBody>
      </p:sp>
      <p:sp>
        <p:nvSpPr>
          <p:cNvPr id="2102" name="Google Shape;2102;p99"/>
          <p:cNvSpPr txBox="1"/>
          <p:nvPr/>
        </p:nvSpPr>
        <p:spPr>
          <a:xfrm>
            <a:off x="6164525" y="3182132"/>
            <a:ext cx="1739100" cy="36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R</a:t>
            </a:r>
            <a:r>
              <a:rPr b="1" lang="en" sz="2000">
                <a:solidFill>
                  <a:schemeClr val="lt2"/>
                </a:solidFill>
                <a:latin typeface="Montserrat"/>
                <a:ea typeface="Montserrat"/>
                <a:cs typeface="Montserrat"/>
                <a:sym typeface="Montserrat"/>
              </a:rPr>
              <a:t>A</a:t>
            </a:r>
            <a:r>
              <a:rPr b="1" lang="en" sz="2000">
                <a:solidFill>
                  <a:schemeClr val="accent1"/>
                </a:solidFill>
                <a:latin typeface="Montserrat"/>
                <a:ea typeface="Montserrat"/>
                <a:cs typeface="Montserrat"/>
                <a:sym typeface="Montserrat"/>
              </a:rPr>
              <a:t>I</a:t>
            </a:r>
            <a:r>
              <a:rPr b="1" lang="en" sz="2000">
                <a:solidFill>
                  <a:schemeClr val="accent2"/>
                </a:solidFill>
                <a:latin typeface="Montserrat"/>
                <a:ea typeface="Montserrat"/>
                <a:cs typeface="Montserrat"/>
                <a:sym typeface="Montserrat"/>
              </a:rPr>
              <a:t>N</a:t>
            </a:r>
            <a:r>
              <a:rPr b="1" lang="en" sz="2000">
                <a:solidFill>
                  <a:schemeClr val="accent3"/>
                </a:solidFill>
                <a:latin typeface="Montserrat"/>
                <a:ea typeface="Montserrat"/>
                <a:cs typeface="Montserrat"/>
                <a:sym typeface="Montserrat"/>
              </a:rPr>
              <a:t>B</a:t>
            </a:r>
            <a:r>
              <a:rPr b="1" lang="en" sz="2000">
                <a:solidFill>
                  <a:schemeClr val="accent4"/>
                </a:solidFill>
                <a:latin typeface="Montserrat"/>
                <a:ea typeface="Montserrat"/>
                <a:cs typeface="Montserrat"/>
                <a:sym typeface="Montserrat"/>
              </a:rPr>
              <a:t>O</a:t>
            </a:r>
            <a:r>
              <a:rPr b="1" lang="en" sz="2000">
                <a:solidFill>
                  <a:schemeClr val="dk1"/>
                </a:solidFill>
                <a:latin typeface="Montserrat"/>
                <a:ea typeface="Montserrat"/>
                <a:cs typeface="Montserrat"/>
                <a:sym typeface="Montserrat"/>
              </a:rPr>
              <a:t>W</a:t>
            </a:r>
            <a:endParaRPr b="1" sz="2000">
              <a:solidFill>
                <a:schemeClr val="dk1"/>
              </a:solidFill>
              <a:latin typeface="Montserrat"/>
              <a:ea typeface="Montserrat"/>
              <a:cs typeface="Montserrat"/>
              <a:sym typeface="Montserrat"/>
            </a:endParaRPr>
          </a:p>
        </p:txBody>
      </p:sp>
      <p:sp>
        <p:nvSpPr>
          <p:cNvPr id="2103" name="Google Shape;2103;p99"/>
          <p:cNvSpPr txBox="1"/>
          <p:nvPr/>
        </p:nvSpPr>
        <p:spPr>
          <a:xfrm>
            <a:off x="6164525" y="3454775"/>
            <a:ext cx="1739100" cy="59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073"/>
                                        </p:tgtEl>
                                        <p:attrNameLst>
                                          <p:attrName>style.visibility</p:attrName>
                                        </p:attrNameLst>
                                      </p:cBhvr>
                                      <p:to>
                                        <p:strVal val="visible"/>
                                      </p:to>
                                    </p:set>
                                    <p:anim calcmode="lin" valueType="num">
                                      <p:cBhvr additive="base">
                                        <p:cTn dur="1000"/>
                                        <p:tgtEl>
                                          <p:spTgt spid="207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2074"/>
                                        </p:tgtEl>
                                        <p:attrNameLst>
                                          <p:attrName>style.visibility</p:attrName>
                                        </p:attrNameLst>
                                      </p:cBhvr>
                                      <p:to>
                                        <p:strVal val="visible"/>
                                      </p:to>
                                    </p:set>
                                    <p:anim calcmode="lin" valueType="num">
                                      <p:cBhvr additive="base">
                                        <p:cTn dur="1000"/>
                                        <p:tgtEl>
                                          <p:spTgt spid="207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2098"/>
                                        </p:tgtEl>
                                        <p:attrNameLst>
                                          <p:attrName>style.visibility</p:attrName>
                                        </p:attrNameLst>
                                      </p:cBhvr>
                                      <p:to>
                                        <p:strVal val="visible"/>
                                      </p:to>
                                    </p:set>
                                    <p:anim calcmode="lin" valueType="num">
                                      <p:cBhvr additive="base">
                                        <p:cTn dur="1000"/>
                                        <p:tgtEl>
                                          <p:spTgt spid="20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2099"/>
                                        </p:tgtEl>
                                        <p:attrNameLst>
                                          <p:attrName>style.visibility</p:attrName>
                                        </p:attrNameLst>
                                      </p:cBhvr>
                                      <p:to>
                                        <p:strVal val="visible"/>
                                      </p:to>
                                    </p:set>
                                    <p:anim calcmode="lin" valueType="num">
                                      <p:cBhvr additive="base">
                                        <p:cTn dur="1000"/>
                                        <p:tgtEl>
                                          <p:spTgt spid="209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92"/>
                                        </p:tgtEl>
                                        <p:attrNameLst>
                                          <p:attrName>style.visibility</p:attrName>
                                        </p:attrNameLst>
                                      </p:cBhvr>
                                      <p:to>
                                        <p:strVal val="visible"/>
                                      </p:to>
                                    </p:set>
                                    <p:animEffect filter="fade" transition="in">
                                      <p:cBhvr>
                                        <p:cTn dur="1000"/>
                                        <p:tgtEl>
                                          <p:spTgt spid="209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075"/>
                                        </p:tgtEl>
                                        <p:attrNameLst>
                                          <p:attrName>style.visibility</p:attrName>
                                        </p:attrNameLst>
                                      </p:cBhvr>
                                      <p:to>
                                        <p:strVal val="visible"/>
                                      </p:to>
                                    </p:set>
                                    <p:anim calcmode="lin" valueType="num">
                                      <p:cBhvr additive="base">
                                        <p:cTn dur="1000"/>
                                        <p:tgtEl>
                                          <p:spTgt spid="207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100"/>
                                        </p:tgtEl>
                                        <p:attrNameLst>
                                          <p:attrName>style.visibility</p:attrName>
                                        </p:attrNameLst>
                                      </p:cBhvr>
                                      <p:to>
                                        <p:strVal val="visible"/>
                                      </p:to>
                                    </p:set>
                                    <p:anim calcmode="lin" valueType="num">
                                      <p:cBhvr additive="base">
                                        <p:cTn dur="1000"/>
                                        <p:tgtEl>
                                          <p:spTgt spid="210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101"/>
                                        </p:tgtEl>
                                        <p:attrNameLst>
                                          <p:attrName>style.visibility</p:attrName>
                                        </p:attrNameLst>
                                      </p:cBhvr>
                                      <p:to>
                                        <p:strVal val="visible"/>
                                      </p:to>
                                    </p:set>
                                    <p:anim calcmode="lin" valueType="num">
                                      <p:cBhvr additive="base">
                                        <p:cTn dur="1000"/>
                                        <p:tgtEl>
                                          <p:spTgt spid="210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93"/>
                                        </p:tgtEl>
                                        <p:attrNameLst>
                                          <p:attrName>style.visibility</p:attrName>
                                        </p:attrNameLst>
                                      </p:cBhvr>
                                      <p:to>
                                        <p:strVal val="visible"/>
                                      </p:to>
                                    </p:set>
                                    <p:animEffect filter="fade" transition="in">
                                      <p:cBhvr>
                                        <p:cTn dur="1000"/>
                                        <p:tgtEl>
                                          <p:spTgt spid="209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094"/>
                                        </p:tgtEl>
                                        <p:attrNameLst>
                                          <p:attrName>style.visibility</p:attrName>
                                        </p:attrNameLst>
                                      </p:cBhvr>
                                      <p:to>
                                        <p:strVal val="visible"/>
                                      </p:to>
                                    </p:set>
                                    <p:animEffect filter="fade" transition="in">
                                      <p:cBhvr>
                                        <p:cTn dur="1000"/>
                                        <p:tgtEl>
                                          <p:spTgt spid="2094"/>
                                        </p:tgtEl>
                                      </p:cBhvr>
                                    </p:animEffect>
                                  </p:childTnLst>
                                </p:cTn>
                              </p:par>
                              <p:par>
                                <p:cTn fill="hold" nodeType="withEffect" presetClass="entr" presetID="10" presetSubtype="0">
                                  <p:stCondLst>
                                    <p:cond delay="0"/>
                                  </p:stCondLst>
                                  <p:childTnLst>
                                    <p:set>
                                      <p:cBhvr>
                                        <p:cTn dur="1" fill="hold">
                                          <p:stCondLst>
                                            <p:cond delay="0"/>
                                          </p:stCondLst>
                                        </p:cTn>
                                        <p:tgtEl>
                                          <p:spTgt spid="2102"/>
                                        </p:tgtEl>
                                        <p:attrNameLst>
                                          <p:attrName>style.visibility</p:attrName>
                                        </p:attrNameLst>
                                      </p:cBhvr>
                                      <p:to>
                                        <p:strVal val="visible"/>
                                      </p:to>
                                    </p:set>
                                    <p:animEffect filter="fade" transition="in">
                                      <p:cBhvr>
                                        <p:cTn dur="1000"/>
                                        <p:tgtEl>
                                          <p:spTgt spid="2102"/>
                                        </p:tgtEl>
                                      </p:cBhvr>
                                    </p:animEffect>
                                  </p:childTnLst>
                                </p:cTn>
                              </p:par>
                              <p:par>
                                <p:cTn fill="hold" nodeType="withEffect" presetClass="entr" presetID="10" presetSubtype="0">
                                  <p:stCondLst>
                                    <p:cond delay="0"/>
                                  </p:stCondLst>
                                  <p:childTnLst>
                                    <p:set>
                                      <p:cBhvr>
                                        <p:cTn dur="1" fill="hold">
                                          <p:stCondLst>
                                            <p:cond delay="0"/>
                                          </p:stCondLst>
                                        </p:cTn>
                                        <p:tgtEl>
                                          <p:spTgt spid="2103"/>
                                        </p:tgtEl>
                                        <p:attrNameLst>
                                          <p:attrName>style.visibility</p:attrName>
                                        </p:attrNameLst>
                                      </p:cBhvr>
                                      <p:to>
                                        <p:strVal val="visible"/>
                                      </p:to>
                                    </p:set>
                                    <p:animEffect filter="fade" transition="in">
                                      <p:cBhvr>
                                        <p:cTn dur="1000"/>
                                        <p:tgtEl>
                                          <p:spTgt spid="210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7" name="Shape 2107"/>
        <p:cNvGrpSpPr/>
        <p:nvPr/>
      </p:nvGrpSpPr>
      <p:grpSpPr>
        <a:xfrm>
          <a:off x="0" y="0"/>
          <a:ext cx="0" cy="0"/>
          <a:chOff x="0" y="0"/>
          <a:chExt cx="0" cy="0"/>
        </a:xfrm>
      </p:grpSpPr>
      <p:grpSp>
        <p:nvGrpSpPr>
          <p:cNvPr id="2108" name="Google Shape;2108;p100"/>
          <p:cNvGrpSpPr/>
          <p:nvPr/>
        </p:nvGrpSpPr>
        <p:grpSpPr>
          <a:xfrm>
            <a:off x="1403601" y="1939575"/>
            <a:ext cx="6332774" cy="2268925"/>
            <a:chOff x="1403601" y="1939575"/>
            <a:chExt cx="6332774" cy="2268925"/>
          </a:xfrm>
        </p:grpSpPr>
        <p:pic>
          <p:nvPicPr>
            <p:cNvPr id="2109" name="Google Shape;2109;p100"/>
            <p:cNvPicPr preferRelativeResize="0"/>
            <p:nvPr/>
          </p:nvPicPr>
          <p:blipFill>
            <a:blip r:embed="rId3">
              <a:alphaModFix/>
            </a:blip>
            <a:stretch>
              <a:fillRect/>
            </a:stretch>
          </p:blipFill>
          <p:spPr>
            <a:xfrm rot="5400000">
              <a:off x="4402737" y="874875"/>
              <a:ext cx="338528" cy="6328723"/>
            </a:xfrm>
            <a:prstGeom prst="rect">
              <a:avLst/>
            </a:prstGeom>
            <a:noFill/>
            <a:ln>
              <a:noFill/>
            </a:ln>
          </p:spPr>
        </p:pic>
        <p:pic>
          <p:nvPicPr>
            <p:cNvPr id="2110" name="Google Shape;2110;p100"/>
            <p:cNvPicPr preferRelativeResize="0"/>
            <p:nvPr/>
          </p:nvPicPr>
          <p:blipFill>
            <a:blip r:embed="rId4">
              <a:alphaModFix/>
            </a:blip>
            <a:stretch>
              <a:fillRect/>
            </a:stretch>
          </p:blipFill>
          <p:spPr>
            <a:xfrm rot="5400000">
              <a:off x="4402749" y="-1055523"/>
              <a:ext cx="338528" cy="6328724"/>
            </a:xfrm>
            <a:prstGeom prst="rect">
              <a:avLst/>
            </a:prstGeom>
            <a:noFill/>
            <a:ln>
              <a:noFill/>
            </a:ln>
          </p:spPr>
        </p:pic>
        <p:pic>
          <p:nvPicPr>
            <p:cNvPr id="2111" name="Google Shape;2111;p100"/>
            <p:cNvPicPr preferRelativeResize="0"/>
            <p:nvPr/>
          </p:nvPicPr>
          <p:blipFill>
            <a:blip r:embed="rId5">
              <a:alphaModFix/>
            </a:blip>
            <a:stretch>
              <a:fillRect/>
            </a:stretch>
          </p:blipFill>
          <p:spPr>
            <a:xfrm rot="5400000">
              <a:off x="4402737" y="567455"/>
              <a:ext cx="338528" cy="6328725"/>
            </a:xfrm>
            <a:prstGeom prst="rect">
              <a:avLst/>
            </a:prstGeom>
            <a:noFill/>
            <a:ln>
              <a:noFill/>
            </a:ln>
          </p:spPr>
        </p:pic>
        <p:pic>
          <p:nvPicPr>
            <p:cNvPr id="2112" name="Google Shape;2112;p100"/>
            <p:cNvPicPr preferRelativeResize="0"/>
            <p:nvPr/>
          </p:nvPicPr>
          <p:blipFill>
            <a:blip r:embed="rId6">
              <a:alphaModFix/>
            </a:blip>
            <a:stretch>
              <a:fillRect/>
            </a:stretch>
          </p:blipFill>
          <p:spPr>
            <a:xfrm rot="5400000">
              <a:off x="4402737" y="250887"/>
              <a:ext cx="338528" cy="6328723"/>
            </a:xfrm>
            <a:prstGeom prst="rect">
              <a:avLst/>
            </a:prstGeom>
            <a:noFill/>
            <a:ln>
              <a:noFill/>
            </a:ln>
          </p:spPr>
        </p:pic>
        <p:pic>
          <p:nvPicPr>
            <p:cNvPr id="2113" name="Google Shape;2113;p100"/>
            <p:cNvPicPr preferRelativeResize="0"/>
            <p:nvPr/>
          </p:nvPicPr>
          <p:blipFill>
            <a:blip r:embed="rId7">
              <a:alphaModFix/>
            </a:blip>
            <a:stretch>
              <a:fillRect/>
            </a:stretch>
          </p:blipFill>
          <p:spPr>
            <a:xfrm rot="5400000">
              <a:off x="4402748" y="-403167"/>
              <a:ext cx="338528" cy="6328726"/>
            </a:xfrm>
            <a:prstGeom prst="rect">
              <a:avLst/>
            </a:prstGeom>
            <a:noFill/>
            <a:ln>
              <a:noFill/>
            </a:ln>
          </p:spPr>
        </p:pic>
        <p:pic>
          <p:nvPicPr>
            <p:cNvPr id="2114" name="Google Shape;2114;p100"/>
            <p:cNvPicPr preferRelativeResize="0"/>
            <p:nvPr/>
          </p:nvPicPr>
          <p:blipFill>
            <a:blip r:embed="rId8">
              <a:alphaModFix/>
            </a:blip>
            <a:stretch>
              <a:fillRect/>
            </a:stretch>
          </p:blipFill>
          <p:spPr>
            <a:xfrm rot="5400000">
              <a:off x="4404012" y="-734461"/>
              <a:ext cx="335999" cy="6328726"/>
            </a:xfrm>
            <a:prstGeom prst="rect">
              <a:avLst/>
            </a:prstGeom>
            <a:noFill/>
            <a:ln>
              <a:noFill/>
            </a:ln>
          </p:spPr>
        </p:pic>
        <p:pic>
          <p:nvPicPr>
            <p:cNvPr id="2115" name="Google Shape;2115;p100"/>
            <p:cNvPicPr preferRelativeResize="0"/>
            <p:nvPr/>
          </p:nvPicPr>
          <p:blipFill>
            <a:blip r:embed="rId9">
              <a:alphaModFix/>
            </a:blip>
            <a:stretch>
              <a:fillRect/>
            </a:stretch>
          </p:blipFill>
          <p:spPr>
            <a:xfrm rot="5400000">
              <a:off x="4398699" y="-67836"/>
              <a:ext cx="338528" cy="6328724"/>
            </a:xfrm>
            <a:prstGeom prst="rect">
              <a:avLst/>
            </a:prstGeom>
            <a:noFill/>
            <a:ln>
              <a:noFill/>
            </a:ln>
          </p:spPr>
        </p:pic>
      </p:grpSp>
      <p:sp>
        <p:nvSpPr>
          <p:cNvPr id="2116" name="Google Shape;2116;p100"/>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THE COLORS OF THE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117" name="Google Shape;2117;p100"/>
          <p:cNvSpPr/>
          <p:nvPr/>
        </p:nvSpPr>
        <p:spPr>
          <a:xfrm>
            <a:off x="4695240" y="4317862"/>
            <a:ext cx="298795" cy="241437"/>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00"/>
          <p:cNvSpPr txBox="1"/>
          <p:nvPr>
            <p:ph idx="4294967295" type="title"/>
          </p:nvPr>
        </p:nvSpPr>
        <p:spPr>
          <a:xfrm>
            <a:off x="1973854" y="4387175"/>
            <a:ext cx="22077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RAINBOW COLOR</a:t>
            </a:r>
            <a:endParaRPr sz="1400"/>
          </a:p>
        </p:txBody>
      </p:sp>
      <p:sp>
        <p:nvSpPr>
          <p:cNvPr id="2119" name="Google Shape;2119;p100"/>
          <p:cNvSpPr txBox="1"/>
          <p:nvPr>
            <p:ph idx="4294967295" type="title"/>
          </p:nvPr>
        </p:nvSpPr>
        <p:spPr>
          <a:xfrm>
            <a:off x="5032375" y="4387175"/>
            <a:ext cx="25305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NO RAINBOW COLOR</a:t>
            </a:r>
            <a:endParaRPr sz="1400"/>
          </a:p>
        </p:txBody>
      </p:sp>
      <p:sp>
        <p:nvSpPr>
          <p:cNvPr id="2120" name="Google Shape;2120;p100"/>
          <p:cNvSpPr/>
          <p:nvPr/>
        </p:nvSpPr>
        <p:spPr>
          <a:xfrm>
            <a:off x="6711874" y="2962808"/>
            <a:ext cx="298795" cy="241437"/>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1" name="Google Shape;2121;p100"/>
          <p:cNvGrpSpPr/>
          <p:nvPr/>
        </p:nvGrpSpPr>
        <p:grpSpPr>
          <a:xfrm>
            <a:off x="1536380" y="4369360"/>
            <a:ext cx="437481" cy="239020"/>
            <a:chOff x="1771425" y="2630650"/>
            <a:chExt cx="1922150" cy="1050175"/>
          </a:xfrm>
        </p:grpSpPr>
        <p:sp>
          <p:nvSpPr>
            <p:cNvPr id="2122" name="Google Shape;2122;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 name="Google Shape;2130;p100"/>
          <p:cNvGrpSpPr/>
          <p:nvPr/>
        </p:nvGrpSpPr>
        <p:grpSpPr>
          <a:xfrm>
            <a:off x="6642530" y="1995648"/>
            <a:ext cx="437481" cy="239020"/>
            <a:chOff x="1771425" y="2630650"/>
            <a:chExt cx="1922150" cy="1050175"/>
          </a:xfrm>
        </p:grpSpPr>
        <p:sp>
          <p:nvSpPr>
            <p:cNvPr id="2131" name="Google Shape;2131;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100"/>
          <p:cNvGrpSpPr/>
          <p:nvPr/>
        </p:nvGrpSpPr>
        <p:grpSpPr>
          <a:xfrm>
            <a:off x="6642530" y="2318434"/>
            <a:ext cx="437481" cy="239020"/>
            <a:chOff x="1771425" y="2630650"/>
            <a:chExt cx="1922150" cy="1050175"/>
          </a:xfrm>
        </p:grpSpPr>
        <p:sp>
          <p:nvSpPr>
            <p:cNvPr id="2140" name="Google Shape;2140;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 name="Google Shape;2148;p100"/>
          <p:cNvGrpSpPr/>
          <p:nvPr/>
        </p:nvGrpSpPr>
        <p:grpSpPr>
          <a:xfrm>
            <a:off x="6642530" y="2641221"/>
            <a:ext cx="437481" cy="239020"/>
            <a:chOff x="1771425" y="2630650"/>
            <a:chExt cx="1922150" cy="1050175"/>
          </a:xfrm>
        </p:grpSpPr>
        <p:sp>
          <p:nvSpPr>
            <p:cNvPr id="2149" name="Google Shape;2149;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 name="Google Shape;2157;p100"/>
          <p:cNvGrpSpPr/>
          <p:nvPr/>
        </p:nvGrpSpPr>
        <p:grpSpPr>
          <a:xfrm>
            <a:off x="6642530" y="3288012"/>
            <a:ext cx="437481" cy="239020"/>
            <a:chOff x="1771425" y="2630650"/>
            <a:chExt cx="1922150" cy="1050175"/>
          </a:xfrm>
        </p:grpSpPr>
        <p:sp>
          <p:nvSpPr>
            <p:cNvPr id="2158" name="Google Shape;2158;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 name="Google Shape;2166;p100"/>
          <p:cNvGrpSpPr/>
          <p:nvPr/>
        </p:nvGrpSpPr>
        <p:grpSpPr>
          <a:xfrm>
            <a:off x="6642530" y="3610799"/>
            <a:ext cx="437481" cy="239020"/>
            <a:chOff x="1771425" y="2630650"/>
            <a:chExt cx="1922150" cy="1050175"/>
          </a:xfrm>
        </p:grpSpPr>
        <p:sp>
          <p:nvSpPr>
            <p:cNvPr id="2167" name="Google Shape;2167;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 name="Google Shape;2175;p100"/>
          <p:cNvGrpSpPr/>
          <p:nvPr/>
        </p:nvGrpSpPr>
        <p:grpSpPr>
          <a:xfrm>
            <a:off x="6642530" y="3933585"/>
            <a:ext cx="437481" cy="239020"/>
            <a:chOff x="1771425" y="2630650"/>
            <a:chExt cx="1922150" cy="1050175"/>
          </a:xfrm>
        </p:grpSpPr>
        <p:sp>
          <p:nvSpPr>
            <p:cNvPr id="2176" name="Google Shape;2176;p100"/>
            <p:cNvSpPr/>
            <p:nvPr/>
          </p:nvSpPr>
          <p:spPr>
            <a:xfrm>
              <a:off x="1942400" y="2630650"/>
              <a:ext cx="1639525" cy="819775"/>
            </a:xfrm>
            <a:custGeom>
              <a:rect b="b" l="l" r="r" t="t"/>
              <a:pathLst>
                <a:path extrusionOk="0" h="32791" w="65581">
                  <a:moveTo>
                    <a:pt x="32790" y="1"/>
                  </a:moveTo>
                  <a:cubicBezTo>
                    <a:pt x="31189" y="1"/>
                    <a:pt x="29588" y="101"/>
                    <a:pt x="27987" y="334"/>
                  </a:cubicBezTo>
                  <a:cubicBezTo>
                    <a:pt x="26419" y="601"/>
                    <a:pt x="24851" y="935"/>
                    <a:pt x="23317" y="1402"/>
                  </a:cubicBezTo>
                  <a:cubicBezTo>
                    <a:pt x="20281" y="2302"/>
                    <a:pt x="17413" y="3670"/>
                    <a:pt x="14911" y="5305"/>
                  </a:cubicBezTo>
                  <a:cubicBezTo>
                    <a:pt x="13643" y="6139"/>
                    <a:pt x="12442" y="7039"/>
                    <a:pt x="11375" y="7973"/>
                  </a:cubicBezTo>
                  <a:cubicBezTo>
                    <a:pt x="10241" y="8907"/>
                    <a:pt x="9240" y="9941"/>
                    <a:pt x="8339" y="10942"/>
                  </a:cubicBezTo>
                  <a:cubicBezTo>
                    <a:pt x="6505" y="13010"/>
                    <a:pt x="5004" y="15178"/>
                    <a:pt x="3870" y="17313"/>
                  </a:cubicBezTo>
                  <a:cubicBezTo>
                    <a:pt x="1601" y="21616"/>
                    <a:pt x="667" y="25619"/>
                    <a:pt x="300" y="28388"/>
                  </a:cubicBezTo>
                  <a:cubicBezTo>
                    <a:pt x="267" y="28755"/>
                    <a:pt x="200" y="29055"/>
                    <a:pt x="167" y="29389"/>
                  </a:cubicBezTo>
                  <a:cubicBezTo>
                    <a:pt x="134" y="29689"/>
                    <a:pt x="134" y="29989"/>
                    <a:pt x="100" y="30256"/>
                  </a:cubicBezTo>
                  <a:cubicBezTo>
                    <a:pt x="67" y="30790"/>
                    <a:pt x="34" y="31257"/>
                    <a:pt x="34" y="31657"/>
                  </a:cubicBezTo>
                  <a:cubicBezTo>
                    <a:pt x="0" y="32391"/>
                    <a:pt x="0" y="32791"/>
                    <a:pt x="0" y="32791"/>
                  </a:cubicBezTo>
                  <a:lnTo>
                    <a:pt x="2702" y="32791"/>
                  </a:lnTo>
                  <a:cubicBezTo>
                    <a:pt x="2702" y="32791"/>
                    <a:pt x="2702" y="32424"/>
                    <a:pt x="2735" y="31724"/>
                  </a:cubicBezTo>
                  <a:cubicBezTo>
                    <a:pt x="2735" y="31390"/>
                    <a:pt x="2735" y="30956"/>
                    <a:pt x="2802" y="30456"/>
                  </a:cubicBezTo>
                  <a:cubicBezTo>
                    <a:pt x="2802" y="30222"/>
                    <a:pt x="2836" y="29956"/>
                    <a:pt x="2869" y="29655"/>
                  </a:cubicBezTo>
                  <a:cubicBezTo>
                    <a:pt x="2902" y="29389"/>
                    <a:pt x="2936" y="29055"/>
                    <a:pt x="2969" y="28755"/>
                  </a:cubicBezTo>
                  <a:cubicBezTo>
                    <a:pt x="3303" y="26186"/>
                    <a:pt x="4170" y="22517"/>
                    <a:pt x="6238" y="18614"/>
                  </a:cubicBezTo>
                  <a:cubicBezTo>
                    <a:pt x="7272" y="16646"/>
                    <a:pt x="8673" y="14645"/>
                    <a:pt x="10341" y="12743"/>
                  </a:cubicBezTo>
                  <a:cubicBezTo>
                    <a:pt x="11175" y="11809"/>
                    <a:pt x="12109" y="10875"/>
                    <a:pt x="13110" y="10008"/>
                  </a:cubicBezTo>
                  <a:cubicBezTo>
                    <a:pt x="14110" y="9141"/>
                    <a:pt x="15211" y="8340"/>
                    <a:pt x="16379" y="7573"/>
                  </a:cubicBezTo>
                  <a:cubicBezTo>
                    <a:pt x="18680" y="6038"/>
                    <a:pt x="21315" y="4804"/>
                    <a:pt x="24117" y="3970"/>
                  </a:cubicBezTo>
                  <a:cubicBezTo>
                    <a:pt x="25485" y="3537"/>
                    <a:pt x="26919" y="3236"/>
                    <a:pt x="28387" y="3003"/>
                  </a:cubicBezTo>
                  <a:cubicBezTo>
                    <a:pt x="29855" y="2803"/>
                    <a:pt x="31323" y="2703"/>
                    <a:pt x="32790" y="2703"/>
                  </a:cubicBezTo>
                  <a:cubicBezTo>
                    <a:pt x="34258" y="2703"/>
                    <a:pt x="35759" y="2803"/>
                    <a:pt x="37193" y="3003"/>
                  </a:cubicBezTo>
                  <a:cubicBezTo>
                    <a:pt x="38661" y="3236"/>
                    <a:pt x="40095" y="3537"/>
                    <a:pt x="41496" y="3970"/>
                  </a:cubicBezTo>
                  <a:cubicBezTo>
                    <a:pt x="44265" y="4804"/>
                    <a:pt x="46900" y="6038"/>
                    <a:pt x="49202" y="7573"/>
                  </a:cubicBezTo>
                  <a:cubicBezTo>
                    <a:pt x="50369" y="8340"/>
                    <a:pt x="51470" y="9141"/>
                    <a:pt x="52471" y="10008"/>
                  </a:cubicBezTo>
                  <a:cubicBezTo>
                    <a:pt x="53472" y="10875"/>
                    <a:pt x="54406" y="11809"/>
                    <a:pt x="55240" y="12743"/>
                  </a:cubicBezTo>
                  <a:cubicBezTo>
                    <a:pt x="56941" y="14645"/>
                    <a:pt x="58308" y="16646"/>
                    <a:pt x="59343" y="18614"/>
                  </a:cubicBezTo>
                  <a:cubicBezTo>
                    <a:pt x="61444" y="22517"/>
                    <a:pt x="62278" y="26186"/>
                    <a:pt x="62612" y="28755"/>
                  </a:cubicBezTo>
                  <a:cubicBezTo>
                    <a:pt x="62645" y="29055"/>
                    <a:pt x="62712" y="29389"/>
                    <a:pt x="62745" y="29655"/>
                  </a:cubicBezTo>
                  <a:cubicBezTo>
                    <a:pt x="62745" y="29956"/>
                    <a:pt x="62778" y="30222"/>
                    <a:pt x="62812" y="30456"/>
                  </a:cubicBezTo>
                  <a:cubicBezTo>
                    <a:pt x="62845" y="30956"/>
                    <a:pt x="62878" y="31390"/>
                    <a:pt x="62878" y="31724"/>
                  </a:cubicBezTo>
                  <a:cubicBezTo>
                    <a:pt x="62878" y="32424"/>
                    <a:pt x="62912" y="32791"/>
                    <a:pt x="62912" y="32791"/>
                  </a:cubicBezTo>
                  <a:lnTo>
                    <a:pt x="65580" y="32791"/>
                  </a:lnTo>
                  <a:cubicBezTo>
                    <a:pt x="65580" y="32791"/>
                    <a:pt x="65580" y="32391"/>
                    <a:pt x="65580" y="31657"/>
                  </a:cubicBezTo>
                  <a:cubicBezTo>
                    <a:pt x="65547" y="31257"/>
                    <a:pt x="65547" y="30790"/>
                    <a:pt x="65480" y="30256"/>
                  </a:cubicBezTo>
                  <a:cubicBezTo>
                    <a:pt x="65480" y="29989"/>
                    <a:pt x="65447" y="29689"/>
                    <a:pt x="65414" y="29389"/>
                  </a:cubicBezTo>
                  <a:cubicBezTo>
                    <a:pt x="65380" y="29055"/>
                    <a:pt x="65347" y="28755"/>
                    <a:pt x="65280" y="28388"/>
                  </a:cubicBezTo>
                  <a:cubicBezTo>
                    <a:pt x="64947" y="25619"/>
                    <a:pt x="64013" y="21616"/>
                    <a:pt x="61711" y="17313"/>
                  </a:cubicBezTo>
                  <a:cubicBezTo>
                    <a:pt x="60577" y="15178"/>
                    <a:pt x="59109" y="13010"/>
                    <a:pt x="57274" y="10942"/>
                  </a:cubicBezTo>
                  <a:cubicBezTo>
                    <a:pt x="56340" y="9941"/>
                    <a:pt x="55340" y="8907"/>
                    <a:pt x="54239" y="7973"/>
                  </a:cubicBezTo>
                  <a:cubicBezTo>
                    <a:pt x="53138" y="7039"/>
                    <a:pt x="51937" y="6139"/>
                    <a:pt x="50670" y="5305"/>
                  </a:cubicBezTo>
                  <a:cubicBezTo>
                    <a:pt x="48168" y="3670"/>
                    <a:pt x="45299" y="2302"/>
                    <a:pt x="42264" y="1402"/>
                  </a:cubicBezTo>
                  <a:cubicBezTo>
                    <a:pt x="40763" y="935"/>
                    <a:pt x="39161" y="601"/>
                    <a:pt x="37594" y="334"/>
                  </a:cubicBezTo>
                  <a:cubicBezTo>
                    <a:pt x="35993" y="101"/>
                    <a:pt x="34391" y="1"/>
                    <a:pt x="32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00"/>
            <p:cNvSpPr/>
            <p:nvPr/>
          </p:nvSpPr>
          <p:spPr>
            <a:xfrm>
              <a:off x="2009950" y="2698200"/>
              <a:ext cx="1504425" cy="752225"/>
            </a:xfrm>
            <a:custGeom>
              <a:rect b="b" l="l" r="r" t="t"/>
              <a:pathLst>
                <a:path extrusionOk="0" h="30089" w="60177">
                  <a:moveTo>
                    <a:pt x="30088" y="1"/>
                  </a:moveTo>
                  <a:cubicBezTo>
                    <a:pt x="28621" y="1"/>
                    <a:pt x="27153" y="101"/>
                    <a:pt x="25685" y="301"/>
                  </a:cubicBezTo>
                  <a:cubicBezTo>
                    <a:pt x="24217" y="534"/>
                    <a:pt x="22783" y="835"/>
                    <a:pt x="21415" y="1268"/>
                  </a:cubicBezTo>
                  <a:cubicBezTo>
                    <a:pt x="18613" y="2102"/>
                    <a:pt x="15978" y="3336"/>
                    <a:pt x="13677" y="4871"/>
                  </a:cubicBezTo>
                  <a:cubicBezTo>
                    <a:pt x="12509" y="5638"/>
                    <a:pt x="11408" y="6439"/>
                    <a:pt x="10408" y="7306"/>
                  </a:cubicBezTo>
                  <a:cubicBezTo>
                    <a:pt x="9407" y="8173"/>
                    <a:pt x="8473" y="9107"/>
                    <a:pt x="7639" y="10041"/>
                  </a:cubicBezTo>
                  <a:cubicBezTo>
                    <a:pt x="5971" y="11943"/>
                    <a:pt x="4570" y="13944"/>
                    <a:pt x="3536" y="15912"/>
                  </a:cubicBezTo>
                  <a:cubicBezTo>
                    <a:pt x="1468" y="19815"/>
                    <a:pt x="601" y="23484"/>
                    <a:pt x="267" y="26053"/>
                  </a:cubicBezTo>
                  <a:cubicBezTo>
                    <a:pt x="234" y="26353"/>
                    <a:pt x="200" y="26687"/>
                    <a:pt x="167" y="26953"/>
                  </a:cubicBezTo>
                  <a:cubicBezTo>
                    <a:pt x="134" y="27254"/>
                    <a:pt x="100" y="27520"/>
                    <a:pt x="100" y="27754"/>
                  </a:cubicBezTo>
                  <a:cubicBezTo>
                    <a:pt x="33" y="28254"/>
                    <a:pt x="33" y="28688"/>
                    <a:pt x="0" y="29022"/>
                  </a:cubicBezTo>
                  <a:cubicBezTo>
                    <a:pt x="0" y="29722"/>
                    <a:pt x="0" y="30089"/>
                    <a:pt x="0" y="30089"/>
                  </a:cubicBezTo>
                  <a:lnTo>
                    <a:pt x="2702" y="30089"/>
                  </a:lnTo>
                  <a:cubicBezTo>
                    <a:pt x="2702" y="30089"/>
                    <a:pt x="2702" y="29755"/>
                    <a:pt x="2702" y="29122"/>
                  </a:cubicBezTo>
                  <a:cubicBezTo>
                    <a:pt x="2702" y="28821"/>
                    <a:pt x="2735" y="28421"/>
                    <a:pt x="2769" y="27954"/>
                  </a:cubicBezTo>
                  <a:cubicBezTo>
                    <a:pt x="2802" y="27754"/>
                    <a:pt x="2802" y="27487"/>
                    <a:pt x="2835" y="27220"/>
                  </a:cubicBezTo>
                  <a:cubicBezTo>
                    <a:pt x="2869" y="26987"/>
                    <a:pt x="2902" y="26687"/>
                    <a:pt x="2936" y="26420"/>
                  </a:cubicBezTo>
                  <a:cubicBezTo>
                    <a:pt x="3236" y="24085"/>
                    <a:pt x="4036" y="20749"/>
                    <a:pt x="5938" y="17180"/>
                  </a:cubicBezTo>
                  <a:cubicBezTo>
                    <a:pt x="6872" y="15378"/>
                    <a:pt x="8106" y="13577"/>
                    <a:pt x="9640" y="11843"/>
                  </a:cubicBezTo>
                  <a:cubicBezTo>
                    <a:pt x="10441" y="10975"/>
                    <a:pt x="11275" y="10141"/>
                    <a:pt x="12175" y="9374"/>
                  </a:cubicBezTo>
                  <a:cubicBezTo>
                    <a:pt x="13109" y="8574"/>
                    <a:pt x="14077" y="7806"/>
                    <a:pt x="15144" y="7139"/>
                  </a:cubicBezTo>
                  <a:cubicBezTo>
                    <a:pt x="17246" y="5738"/>
                    <a:pt x="19647" y="4637"/>
                    <a:pt x="22183" y="3870"/>
                  </a:cubicBezTo>
                  <a:cubicBezTo>
                    <a:pt x="23450" y="3470"/>
                    <a:pt x="24751" y="3203"/>
                    <a:pt x="26085" y="2970"/>
                  </a:cubicBezTo>
                  <a:cubicBezTo>
                    <a:pt x="27420" y="2803"/>
                    <a:pt x="28754" y="2703"/>
                    <a:pt x="30088" y="2703"/>
                  </a:cubicBezTo>
                  <a:cubicBezTo>
                    <a:pt x="31423" y="2703"/>
                    <a:pt x="32790" y="2803"/>
                    <a:pt x="34091" y="2970"/>
                  </a:cubicBezTo>
                  <a:cubicBezTo>
                    <a:pt x="35425" y="3203"/>
                    <a:pt x="36726" y="3470"/>
                    <a:pt x="37994" y="3870"/>
                  </a:cubicBezTo>
                  <a:cubicBezTo>
                    <a:pt x="40529" y="4637"/>
                    <a:pt x="42931" y="5738"/>
                    <a:pt x="45032" y="7139"/>
                  </a:cubicBezTo>
                  <a:cubicBezTo>
                    <a:pt x="46100" y="7806"/>
                    <a:pt x="47100" y="8574"/>
                    <a:pt x="48001" y="9374"/>
                  </a:cubicBezTo>
                  <a:cubicBezTo>
                    <a:pt x="48935" y="10141"/>
                    <a:pt x="49769" y="10975"/>
                    <a:pt x="50536" y="11843"/>
                  </a:cubicBezTo>
                  <a:cubicBezTo>
                    <a:pt x="52071" y="13577"/>
                    <a:pt x="53305" y="15378"/>
                    <a:pt x="54272" y="17180"/>
                  </a:cubicBezTo>
                  <a:cubicBezTo>
                    <a:pt x="56174" y="20749"/>
                    <a:pt x="56941" y="24085"/>
                    <a:pt x="57241" y="26420"/>
                  </a:cubicBezTo>
                  <a:cubicBezTo>
                    <a:pt x="57274" y="26687"/>
                    <a:pt x="57308" y="26987"/>
                    <a:pt x="57341" y="27220"/>
                  </a:cubicBezTo>
                  <a:cubicBezTo>
                    <a:pt x="57374" y="27487"/>
                    <a:pt x="57374" y="27754"/>
                    <a:pt x="57408" y="27954"/>
                  </a:cubicBezTo>
                  <a:cubicBezTo>
                    <a:pt x="57441" y="28421"/>
                    <a:pt x="57474" y="28821"/>
                    <a:pt x="57474" y="29122"/>
                  </a:cubicBezTo>
                  <a:cubicBezTo>
                    <a:pt x="57474" y="29755"/>
                    <a:pt x="57508" y="30089"/>
                    <a:pt x="57508" y="30089"/>
                  </a:cubicBezTo>
                  <a:lnTo>
                    <a:pt x="60176" y="30089"/>
                  </a:lnTo>
                  <a:cubicBezTo>
                    <a:pt x="60176" y="30089"/>
                    <a:pt x="60176" y="29722"/>
                    <a:pt x="60176" y="29022"/>
                  </a:cubicBezTo>
                  <a:cubicBezTo>
                    <a:pt x="60176" y="28688"/>
                    <a:pt x="60143" y="28254"/>
                    <a:pt x="60110" y="27754"/>
                  </a:cubicBezTo>
                  <a:cubicBezTo>
                    <a:pt x="60076" y="27520"/>
                    <a:pt x="60043" y="27254"/>
                    <a:pt x="60043" y="26953"/>
                  </a:cubicBezTo>
                  <a:cubicBezTo>
                    <a:pt x="60010" y="26687"/>
                    <a:pt x="59943" y="26353"/>
                    <a:pt x="59910" y="26053"/>
                  </a:cubicBezTo>
                  <a:cubicBezTo>
                    <a:pt x="59576" y="23484"/>
                    <a:pt x="58742" y="19815"/>
                    <a:pt x="56641" y="15912"/>
                  </a:cubicBezTo>
                  <a:cubicBezTo>
                    <a:pt x="55606" y="13944"/>
                    <a:pt x="54239" y="11943"/>
                    <a:pt x="52538" y="10041"/>
                  </a:cubicBezTo>
                  <a:cubicBezTo>
                    <a:pt x="51704" y="9107"/>
                    <a:pt x="50770" y="8173"/>
                    <a:pt x="49769" y="7306"/>
                  </a:cubicBezTo>
                  <a:cubicBezTo>
                    <a:pt x="48768" y="6439"/>
                    <a:pt x="47667" y="5638"/>
                    <a:pt x="46500" y="4871"/>
                  </a:cubicBezTo>
                  <a:cubicBezTo>
                    <a:pt x="44198" y="3336"/>
                    <a:pt x="41563" y="2102"/>
                    <a:pt x="38794" y="1268"/>
                  </a:cubicBezTo>
                  <a:cubicBezTo>
                    <a:pt x="37393" y="835"/>
                    <a:pt x="35959" y="534"/>
                    <a:pt x="34491" y="301"/>
                  </a:cubicBezTo>
                  <a:cubicBezTo>
                    <a:pt x="33024" y="101"/>
                    <a:pt x="31556" y="1"/>
                    <a:pt x="30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00"/>
            <p:cNvSpPr/>
            <p:nvPr/>
          </p:nvSpPr>
          <p:spPr>
            <a:xfrm>
              <a:off x="2077500" y="2765750"/>
              <a:ext cx="1370150" cy="684675"/>
            </a:xfrm>
            <a:custGeom>
              <a:rect b="b" l="l" r="r" t="t"/>
              <a:pathLst>
                <a:path extrusionOk="0" h="27387" w="54806">
                  <a:moveTo>
                    <a:pt x="27386" y="1"/>
                  </a:moveTo>
                  <a:cubicBezTo>
                    <a:pt x="26052" y="1"/>
                    <a:pt x="24718" y="101"/>
                    <a:pt x="23383" y="268"/>
                  </a:cubicBezTo>
                  <a:cubicBezTo>
                    <a:pt x="22049" y="501"/>
                    <a:pt x="20748" y="768"/>
                    <a:pt x="19481" y="1168"/>
                  </a:cubicBezTo>
                  <a:cubicBezTo>
                    <a:pt x="16945" y="1935"/>
                    <a:pt x="14544" y="3036"/>
                    <a:pt x="12442" y="4437"/>
                  </a:cubicBezTo>
                  <a:cubicBezTo>
                    <a:pt x="11375" y="5104"/>
                    <a:pt x="10407" y="5872"/>
                    <a:pt x="9473" y="6672"/>
                  </a:cubicBezTo>
                  <a:cubicBezTo>
                    <a:pt x="8573" y="7439"/>
                    <a:pt x="7739" y="8273"/>
                    <a:pt x="6938" y="9141"/>
                  </a:cubicBezTo>
                  <a:cubicBezTo>
                    <a:pt x="5404" y="10875"/>
                    <a:pt x="4170" y="12676"/>
                    <a:pt x="3236" y="14478"/>
                  </a:cubicBezTo>
                  <a:cubicBezTo>
                    <a:pt x="1334" y="18047"/>
                    <a:pt x="534" y="21383"/>
                    <a:pt x="234" y="23718"/>
                  </a:cubicBezTo>
                  <a:cubicBezTo>
                    <a:pt x="200" y="23985"/>
                    <a:pt x="167" y="24285"/>
                    <a:pt x="133" y="24518"/>
                  </a:cubicBezTo>
                  <a:cubicBezTo>
                    <a:pt x="100" y="24785"/>
                    <a:pt x="100" y="25052"/>
                    <a:pt x="67" y="25252"/>
                  </a:cubicBezTo>
                  <a:cubicBezTo>
                    <a:pt x="33" y="25719"/>
                    <a:pt x="0" y="26119"/>
                    <a:pt x="0" y="26420"/>
                  </a:cubicBezTo>
                  <a:cubicBezTo>
                    <a:pt x="0" y="27053"/>
                    <a:pt x="0" y="27387"/>
                    <a:pt x="0" y="27387"/>
                  </a:cubicBezTo>
                  <a:lnTo>
                    <a:pt x="2669" y="27387"/>
                  </a:lnTo>
                  <a:cubicBezTo>
                    <a:pt x="2669" y="27387"/>
                    <a:pt x="2702" y="27087"/>
                    <a:pt x="2702" y="26520"/>
                  </a:cubicBezTo>
                  <a:cubicBezTo>
                    <a:pt x="2702" y="26219"/>
                    <a:pt x="2735" y="25886"/>
                    <a:pt x="2769" y="25486"/>
                  </a:cubicBezTo>
                  <a:cubicBezTo>
                    <a:pt x="2769" y="25285"/>
                    <a:pt x="2802" y="25052"/>
                    <a:pt x="2802" y="24818"/>
                  </a:cubicBezTo>
                  <a:cubicBezTo>
                    <a:pt x="2835" y="24585"/>
                    <a:pt x="2869" y="24318"/>
                    <a:pt x="2902" y="24051"/>
                  </a:cubicBezTo>
                  <a:cubicBezTo>
                    <a:pt x="3169" y="21983"/>
                    <a:pt x="3869" y="18948"/>
                    <a:pt x="5604" y="15745"/>
                  </a:cubicBezTo>
                  <a:cubicBezTo>
                    <a:pt x="6438" y="14144"/>
                    <a:pt x="7572" y="12510"/>
                    <a:pt x="8973" y="10942"/>
                  </a:cubicBezTo>
                  <a:cubicBezTo>
                    <a:pt x="9674" y="10175"/>
                    <a:pt x="10407" y="9407"/>
                    <a:pt x="11241" y="8707"/>
                  </a:cubicBezTo>
                  <a:cubicBezTo>
                    <a:pt x="12075" y="7973"/>
                    <a:pt x="12976" y="7306"/>
                    <a:pt x="13910" y="6672"/>
                  </a:cubicBezTo>
                  <a:cubicBezTo>
                    <a:pt x="15811" y="5438"/>
                    <a:pt x="17980" y="4437"/>
                    <a:pt x="20248" y="3737"/>
                  </a:cubicBezTo>
                  <a:cubicBezTo>
                    <a:pt x="21382" y="3370"/>
                    <a:pt x="22583" y="3136"/>
                    <a:pt x="23784" y="2936"/>
                  </a:cubicBezTo>
                  <a:cubicBezTo>
                    <a:pt x="24951" y="2769"/>
                    <a:pt x="26185" y="2703"/>
                    <a:pt x="27386" y="2669"/>
                  </a:cubicBezTo>
                  <a:cubicBezTo>
                    <a:pt x="28587" y="2703"/>
                    <a:pt x="29821" y="2769"/>
                    <a:pt x="31022" y="2936"/>
                  </a:cubicBezTo>
                  <a:cubicBezTo>
                    <a:pt x="32190" y="3136"/>
                    <a:pt x="33391" y="3370"/>
                    <a:pt x="34525" y="3737"/>
                  </a:cubicBezTo>
                  <a:cubicBezTo>
                    <a:pt x="36826" y="4437"/>
                    <a:pt x="38961" y="5438"/>
                    <a:pt x="40863" y="6672"/>
                  </a:cubicBezTo>
                  <a:cubicBezTo>
                    <a:pt x="41830" y="7306"/>
                    <a:pt x="42697" y="7973"/>
                    <a:pt x="43531" y="8707"/>
                  </a:cubicBezTo>
                  <a:cubicBezTo>
                    <a:pt x="44365" y="9407"/>
                    <a:pt x="45132" y="10175"/>
                    <a:pt x="45833" y="10942"/>
                  </a:cubicBezTo>
                  <a:cubicBezTo>
                    <a:pt x="47200" y="12510"/>
                    <a:pt x="48335" y="14144"/>
                    <a:pt x="49168" y="15745"/>
                  </a:cubicBezTo>
                  <a:cubicBezTo>
                    <a:pt x="50903" y="18948"/>
                    <a:pt x="51604" y="21983"/>
                    <a:pt x="51870" y="24051"/>
                  </a:cubicBezTo>
                  <a:cubicBezTo>
                    <a:pt x="51904" y="24318"/>
                    <a:pt x="51937" y="24585"/>
                    <a:pt x="51970" y="24818"/>
                  </a:cubicBezTo>
                  <a:cubicBezTo>
                    <a:pt x="51970" y="25052"/>
                    <a:pt x="52004" y="25285"/>
                    <a:pt x="52004" y="25486"/>
                  </a:cubicBezTo>
                  <a:cubicBezTo>
                    <a:pt x="52037" y="25886"/>
                    <a:pt x="52071" y="26219"/>
                    <a:pt x="52071" y="26520"/>
                  </a:cubicBezTo>
                  <a:cubicBezTo>
                    <a:pt x="52104" y="27087"/>
                    <a:pt x="52104" y="27387"/>
                    <a:pt x="52104" y="27387"/>
                  </a:cubicBezTo>
                  <a:lnTo>
                    <a:pt x="54806" y="27387"/>
                  </a:lnTo>
                  <a:cubicBezTo>
                    <a:pt x="54806" y="27387"/>
                    <a:pt x="54772" y="27053"/>
                    <a:pt x="54772" y="26420"/>
                  </a:cubicBezTo>
                  <a:cubicBezTo>
                    <a:pt x="54772" y="26119"/>
                    <a:pt x="54739" y="25719"/>
                    <a:pt x="54706" y="25252"/>
                  </a:cubicBezTo>
                  <a:cubicBezTo>
                    <a:pt x="54672" y="25052"/>
                    <a:pt x="54672" y="24785"/>
                    <a:pt x="54639" y="24518"/>
                  </a:cubicBezTo>
                  <a:cubicBezTo>
                    <a:pt x="54606" y="24285"/>
                    <a:pt x="54572" y="23985"/>
                    <a:pt x="54539" y="23718"/>
                  </a:cubicBezTo>
                  <a:cubicBezTo>
                    <a:pt x="54239" y="21383"/>
                    <a:pt x="53472" y="18047"/>
                    <a:pt x="51570" y="14478"/>
                  </a:cubicBezTo>
                  <a:cubicBezTo>
                    <a:pt x="50603" y="12676"/>
                    <a:pt x="49369" y="10875"/>
                    <a:pt x="47834" y="9141"/>
                  </a:cubicBezTo>
                  <a:cubicBezTo>
                    <a:pt x="47067" y="8273"/>
                    <a:pt x="46233" y="7439"/>
                    <a:pt x="45299" y="6672"/>
                  </a:cubicBezTo>
                  <a:cubicBezTo>
                    <a:pt x="44398" y="5872"/>
                    <a:pt x="43398" y="5104"/>
                    <a:pt x="42330" y="4437"/>
                  </a:cubicBezTo>
                  <a:cubicBezTo>
                    <a:pt x="40229" y="3036"/>
                    <a:pt x="37827" y="1935"/>
                    <a:pt x="35292" y="1168"/>
                  </a:cubicBezTo>
                  <a:cubicBezTo>
                    <a:pt x="34024" y="768"/>
                    <a:pt x="32723" y="501"/>
                    <a:pt x="31389" y="268"/>
                  </a:cubicBezTo>
                  <a:cubicBezTo>
                    <a:pt x="30088" y="101"/>
                    <a:pt x="28721" y="1"/>
                    <a:pt x="273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00"/>
            <p:cNvSpPr/>
            <p:nvPr/>
          </p:nvSpPr>
          <p:spPr>
            <a:xfrm>
              <a:off x="2144200" y="2832475"/>
              <a:ext cx="1235900" cy="617950"/>
            </a:xfrm>
            <a:custGeom>
              <a:rect b="b" l="l" r="r" t="t"/>
              <a:pathLst>
                <a:path extrusionOk="0" h="24718" w="49436">
                  <a:moveTo>
                    <a:pt x="24718" y="0"/>
                  </a:moveTo>
                  <a:cubicBezTo>
                    <a:pt x="23517" y="34"/>
                    <a:pt x="22283" y="100"/>
                    <a:pt x="21116" y="267"/>
                  </a:cubicBezTo>
                  <a:cubicBezTo>
                    <a:pt x="19915" y="467"/>
                    <a:pt x="18714" y="701"/>
                    <a:pt x="17580" y="1068"/>
                  </a:cubicBezTo>
                  <a:cubicBezTo>
                    <a:pt x="15312" y="1768"/>
                    <a:pt x="13143" y="2769"/>
                    <a:pt x="11242" y="4003"/>
                  </a:cubicBezTo>
                  <a:cubicBezTo>
                    <a:pt x="10308" y="4637"/>
                    <a:pt x="9407" y="5304"/>
                    <a:pt x="8573" y="6038"/>
                  </a:cubicBezTo>
                  <a:cubicBezTo>
                    <a:pt x="7739" y="6738"/>
                    <a:pt x="7006" y="7506"/>
                    <a:pt x="6305" y="8273"/>
                  </a:cubicBezTo>
                  <a:cubicBezTo>
                    <a:pt x="4904" y="9841"/>
                    <a:pt x="3770" y="11475"/>
                    <a:pt x="2936" y="13076"/>
                  </a:cubicBezTo>
                  <a:cubicBezTo>
                    <a:pt x="1235" y="16279"/>
                    <a:pt x="501" y="19314"/>
                    <a:pt x="234" y="21382"/>
                  </a:cubicBezTo>
                  <a:cubicBezTo>
                    <a:pt x="201" y="21649"/>
                    <a:pt x="167" y="21916"/>
                    <a:pt x="134" y="22149"/>
                  </a:cubicBezTo>
                  <a:cubicBezTo>
                    <a:pt x="134" y="22383"/>
                    <a:pt x="101" y="22616"/>
                    <a:pt x="101" y="22817"/>
                  </a:cubicBezTo>
                  <a:cubicBezTo>
                    <a:pt x="67" y="23217"/>
                    <a:pt x="34" y="23550"/>
                    <a:pt x="34" y="23851"/>
                  </a:cubicBezTo>
                  <a:cubicBezTo>
                    <a:pt x="34" y="24418"/>
                    <a:pt x="1" y="24718"/>
                    <a:pt x="1" y="24718"/>
                  </a:cubicBezTo>
                  <a:lnTo>
                    <a:pt x="2703" y="24718"/>
                  </a:lnTo>
                  <a:cubicBezTo>
                    <a:pt x="2703" y="24718"/>
                    <a:pt x="2736" y="24451"/>
                    <a:pt x="2736" y="23951"/>
                  </a:cubicBezTo>
                  <a:cubicBezTo>
                    <a:pt x="2736" y="23684"/>
                    <a:pt x="2769" y="23384"/>
                    <a:pt x="2803" y="23017"/>
                  </a:cubicBezTo>
                  <a:cubicBezTo>
                    <a:pt x="2803" y="22817"/>
                    <a:pt x="2803" y="22616"/>
                    <a:pt x="2836" y="22416"/>
                  </a:cubicBezTo>
                  <a:cubicBezTo>
                    <a:pt x="2869" y="22216"/>
                    <a:pt x="2903" y="21983"/>
                    <a:pt x="2903" y="21749"/>
                  </a:cubicBezTo>
                  <a:cubicBezTo>
                    <a:pt x="3170" y="19881"/>
                    <a:pt x="3770" y="17213"/>
                    <a:pt x="5304" y="14344"/>
                  </a:cubicBezTo>
                  <a:cubicBezTo>
                    <a:pt x="6072" y="12910"/>
                    <a:pt x="7072" y="11475"/>
                    <a:pt x="8307" y="10074"/>
                  </a:cubicBezTo>
                  <a:cubicBezTo>
                    <a:pt x="8940" y="9374"/>
                    <a:pt x="9607" y="8707"/>
                    <a:pt x="10341" y="8073"/>
                  </a:cubicBezTo>
                  <a:cubicBezTo>
                    <a:pt x="11075" y="7439"/>
                    <a:pt x="11876" y="6839"/>
                    <a:pt x="12710" y="6271"/>
                  </a:cubicBezTo>
                  <a:cubicBezTo>
                    <a:pt x="14411" y="5171"/>
                    <a:pt x="16346" y="4270"/>
                    <a:pt x="18380" y="3636"/>
                  </a:cubicBezTo>
                  <a:cubicBezTo>
                    <a:pt x="19381" y="3336"/>
                    <a:pt x="20415" y="3103"/>
                    <a:pt x="21483" y="2936"/>
                  </a:cubicBezTo>
                  <a:cubicBezTo>
                    <a:pt x="22550" y="2802"/>
                    <a:pt x="23651" y="2736"/>
                    <a:pt x="24718" y="2702"/>
                  </a:cubicBezTo>
                  <a:cubicBezTo>
                    <a:pt x="25819" y="2736"/>
                    <a:pt x="26886" y="2802"/>
                    <a:pt x="27954" y="2936"/>
                  </a:cubicBezTo>
                  <a:cubicBezTo>
                    <a:pt x="29021" y="3136"/>
                    <a:pt x="30055" y="3336"/>
                    <a:pt x="31089" y="3636"/>
                  </a:cubicBezTo>
                  <a:cubicBezTo>
                    <a:pt x="33124" y="4270"/>
                    <a:pt x="35026" y="5171"/>
                    <a:pt x="36727" y="6271"/>
                  </a:cubicBezTo>
                  <a:cubicBezTo>
                    <a:pt x="37561" y="6839"/>
                    <a:pt x="38361" y="7439"/>
                    <a:pt x="39095" y="8073"/>
                  </a:cubicBezTo>
                  <a:cubicBezTo>
                    <a:pt x="39862" y="8707"/>
                    <a:pt x="40530" y="9374"/>
                    <a:pt x="41130" y="10074"/>
                  </a:cubicBezTo>
                  <a:cubicBezTo>
                    <a:pt x="42364" y="11475"/>
                    <a:pt x="43365" y="12910"/>
                    <a:pt x="44132" y="14344"/>
                  </a:cubicBezTo>
                  <a:cubicBezTo>
                    <a:pt x="45667" y="17213"/>
                    <a:pt x="46300" y="19881"/>
                    <a:pt x="46534" y="21749"/>
                  </a:cubicBezTo>
                  <a:cubicBezTo>
                    <a:pt x="46567" y="21983"/>
                    <a:pt x="46601" y="22216"/>
                    <a:pt x="46601" y="22416"/>
                  </a:cubicBezTo>
                  <a:cubicBezTo>
                    <a:pt x="46634" y="22616"/>
                    <a:pt x="46634" y="22817"/>
                    <a:pt x="46667" y="23017"/>
                  </a:cubicBezTo>
                  <a:cubicBezTo>
                    <a:pt x="46701" y="23384"/>
                    <a:pt x="46701" y="23684"/>
                    <a:pt x="46701" y="23951"/>
                  </a:cubicBezTo>
                  <a:cubicBezTo>
                    <a:pt x="46734" y="24451"/>
                    <a:pt x="46734" y="24718"/>
                    <a:pt x="46734" y="24718"/>
                  </a:cubicBezTo>
                  <a:lnTo>
                    <a:pt x="49436" y="24718"/>
                  </a:lnTo>
                  <a:cubicBezTo>
                    <a:pt x="49436" y="24718"/>
                    <a:pt x="49436" y="24418"/>
                    <a:pt x="49403" y="23851"/>
                  </a:cubicBezTo>
                  <a:cubicBezTo>
                    <a:pt x="49403" y="23550"/>
                    <a:pt x="49369" y="23217"/>
                    <a:pt x="49336" y="22817"/>
                  </a:cubicBezTo>
                  <a:cubicBezTo>
                    <a:pt x="49336" y="22616"/>
                    <a:pt x="49302" y="22383"/>
                    <a:pt x="49302" y="22149"/>
                  </a:cubicBezTo>
                  <a:cubicBezTo>
                    <a:pt x="49269" y="21916"/>
                    <a:pt x="49236" y="21649"/>
                    <a:pt x="49202" y="21382"/>
                  </a:cubicBezTo>
                  <a:cubicBezTo>
                    <a:pt x="48936" y="19314"/>
                    <a:pt x="48235" y="16279"/>
                    <a:pt x="46500" y="13076"/>
                  </a:cubicBezTo>
                  <a:cubicBezTo>
                    <a:pt x="45667" y="11475"/>
                    <a:pt x="44532" y="9841"/>
                    <a:pt x="43165" y="8273"/>
                  </a:cubicBezTo>
                  <a:cubicBezTo>
                    <a:pt x="42464" y="7506"/>
                    <a:pt x="41697" y="6738"/>
                    <a:pt x="40863" y="6038"/>
                  </a:cubicBezTo>
                  <a:cubicBezTo>
                    <a:pt x="40029" y="5304"/>
                    <a:pt x="39162" y="4637"/>
                    <a:pt x="38195" y="4003"/>
                  </a:cubicBezTo>
                  <a:cubicBezTo>
                    <a:pt x="36293" y="2769"/>
                    <a:pt x="34158" y="1768"/>
                    <a:pt x="31857" y="1068"/>
                  </a:cubicBezTo>
                  <a:cubicBezTo>
                    <a:pt x="30723" y="701"/>
                    <a:pt x="29522" y="467"/>
                    <a:pt x="28354" y="267"/>
                  </a:cubicBezTo>
                  <a:cubicBezTo>
                    <a:pt x="27153" y="100"/>
                    <a:pt x="25919" y="34"/>
                    <a:pt x="24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00"/>
            <p:cNvSpPr/>
            <p:nvPr/>
          </p:nvSpPr>
          <p:spPr>
            <a:xfrm>
              <a:off x="2211750" y="2900025"/>
              <a:ext cx="1100800" cy="550400"/>
            </a:xfrm>
            <a:custGeom>
              <a:rect b="b" l="l" r="r" t="t"/>
              <a:pathLst>
                <a:path extrusionOk="0" h="22016" w="44032">
                  <a:moveTo>
                    <a:pt x="22016" y="0"/>
                  </a:moveTo>
                  <a:cubicBezTo>
                    <a:pt x="20949" y="34"/>
                    <a:pt x="19848" y="100"/>
                    <a:pt x="18781" y="234"/>
                  </a:cubicBezTo>
                  <a:cubicBezTo>
                    <a:pt x="17713" y="434"/>
                    <a:pt x="16679" y="634"/>
                    <a:pt x="15645" y="934"/>
                  </a:cubicBezTo>
                  <a:cubicBezTo>
                    <a:pt x="13644" y="1568"/>
                    <a:pt x="11709" y="2469"/>
                    <a:pt x="10008" y="3569"/>
                  </a:cubicBezTo>
                  <a:cubicBezTo>
                    <a:pt x="9174" y="4137"/>
                    <a:pt x="8373" y="4737"/>
                    <a:pt x="7639" y="5371"/>
                  </a:cubicBezTo>
                  <a:cubicBezTo>
                    <a:pt x="6905" y="6005"/>
                    <a:pt x="6238" y="6672"/>
                    <a:pt x="5605" y="7372"/>
                  </a:cubicBezTo>
                  <a:cubicBezTo>
                    <a:pt x="4370" y="8773"/>
                    <a:pt x="3370" y="10208"/>
                    <a:pt x="2602" y="11642"/>
                  </a:cubicBezTo>
                  <a:cubicBezTo>
                    <a:pt x="1068" y="14511"/>
                    <a:pt x="468" y="17179"/>
                    <a:pt x="201" y="19047"/>
                  </a:cubicBezTo>
                  <a:cubicBezTo>
                    <a:pt x="201" y="19281"/>
                    <a:pt x="167" y="19514"/>
                    <a:pt x="134" y="19714"/>
                  </a:cubicBezTo>
                  <a:cubicBezTo>
                    <a:pt x="101" y="19914"/>
                    <a:pt x="101" y="20115"/>
                    <a:pt x="67" y="20315"/>
                  </a:cubicBezTo>
                  <a:cubicBezTo>
                    <a:pt x="67" y="20682"/>
                    <a:pt x="34" y="20982"/>
                    <a:pt x="34" y="21249"/>
                  </a:cubicBezTo>
                  <a:cubicBezTo>
                    <a:pt x="34" y="21749"/>
                    <a:pt x="1" y="22016"/>
                    <a:pt x="1" y="22016"/>
                  </a:cubicBezTo>
                  <a:lnTo>
                    <a:pt x="2702" y="22016"/>
                  </a:lnTo>
                  <a:cubicBezTo>
                    <a:pt x="2702" y="22016"/>
                    <a:pt x="2702" y="21782"/>
                    <a:pt x="2736" y="21349"/>
                  </a:cubicBezTo>
                  <a:cubicBezTo>
                    <a:pt x="2736" y="21115"/>
                    <a:pt x="2736" y="20848"/>
                    <a:pt x="2769" y="20515"/>
                  </a:cubicBezTo>
                  <a:cubicBezTo>
                    <a:pt x="2769" y="20348"/>
                    <a:pt x="2803" y="20181"/>
                    <a:pt x="2803" y="20015"/>
                  </a:cubicBezTo>
                  <a:cubicBezTo>
                    <a:pt x="2836" y="19814"/>
                    <a:pt x="2869" y="19614"/>
                    <a:pt x="2903" y="19414"/>
                  </a:cubicBezTo>
                  <a:cubicBezTo>
                    <a:pt x="3103" y="17780"/>
                    <a:pt x="3636" y="15445"/>
                    <a:pt x="4971" y="12909"/>
                  </a:cubicBezTo>
                  <a:cubicBezTo>
                    <a:pt x="5638" y="11675"/>
                    <a:pt x="6539" y="10374"/>
                    <a:pt x="7606" y="9173"/>
                  </a:cubicBezTo>
                  <a:cubicBezTo>
                    <a:pt x="8173" y="8573"/>
                    <a:pt x="8740" y="7973"/>
                    <a:pt x="9407" y="7406"/>
                  </a:cubicBezTo>
                  <a:cubicBezTo>
                    <a:pt x="10041" y="6838"/>
                    <a:pt x="10742" y="6305"/>
                    <a:pt x="11509" y="5838"/>
                  </a:cubicBezTo>
                  <a:cubicBezTo>
                    <a:pt x="12976" y="4870"/>
                    <a:pt x="14644" y="4070"/>
                    <a:pt x="16446" y="3536"/>
                  </a:cubicBezTo>
                  <a:cubicBezTo>
                    <a:pt x="17346" y="3269"/>
                    <a:pt x="18247" y="3069"/>
                    <a:pt x="19181" y="2902"/>
                  </a:cubicBezTo>
                  <a:cubicBezTo>
                    <a:pt x="20115" y="2769"/>
                    <a:pt x="21082" y="2736"/>
                    <a:pt x="22016" y="2702"/>
                  </a:cubicBezTo>
                  <a:cubicBezTo>
                    <a:pt x="22984" y="2736"/>
                    <a:pt x="23918" y="2769"/>
                    <a:pt x="24852" y="2902"/>
                  </a:cubicBezTo>
                  <a:cubicBezTo>
                    <a:pt x="25786" y="3069"/>
                    <a:pt x="26720" y="3269"/>
                    <a:pt x="27587" y="3536"/>
                  </a:cubicBezTo>
                  <a:cubicBezTo>
                    <a:pt x="29388" y="4070"/>
                    <a:pt x="31056" y="4870"/>
                    <a:pt x="32557" y="5838"/>
                  </a:cubicBezTo>
                  <a:cubicBezTo>
                    <a:pt x="33291" y="6305"/>
                    <a:pt x="33991" y="6838"/>
                    <a:pt x="34625" y="7406"/>
                  </a:cubicBezTo>
                  <a:cubicBezTo>
                    <a:pt x="35292" y="7973"/>
                    <a:pt x="35893" y="8573"/>
                    <a:pt x="36427" y="9173"/>
                  </a:cubicBezTo>
                  <a:cubicBezTo>
                    <a:pt x="37494" y="10374"/>
                    <a:pt x="38395" y="11675"/>
                    <a:pt x="39062" y="12909"/>
                  </a:cubicBezTo>
                  <a:cubicBezTo>
                    <a:pt x="40396" y="15445"/>
                    <a:pt x="40930" y="17780"/>
                    <a:pt x="41163" y="19414"/>
                  </a:cubicBezTo>
                  <a:cubicBezTo>
                    <a:pt x="41163" y="19614"/>
                    <a:pt x="41197" y="19814"/>
                    <a:pt x="41230" y="20015"/>
                  </a:cubicBezTo>
                  <a:cubicBezTo>
                    <a:pt x="41230" y="20181"/>
                    <a:pt x="41263" y="20348"/>
                    <a:pt x="41263" y="20515"/>
                  </a:cubicBezTo>
                  <a:cubicBezTo>
                    <a:pt x="41297" y="20848"/>
                    <a:pt x="41330" y="21115"/>
                    <a:pt x="41330" y="21349"/>
                  </a:cubicBezTo>
                  <a:cubicBezTo>
                    <a:pt x="41330" y="21782"/>
                    <a:pt x="41330" y="22016"/>
                    <a:pt x="41330" y="22016"/>
                  </a:cubicBezTo>
                  <a:lnTo>
                    <a:pt x="44032" y="22016"/>
                  </a:lnTo>
                  <a:cubicBezTo>
                    <a:pt x="44032" y="22016"/>
                    <a:pt x="44032" y="21749"/>
                    <a:pt x="43999" y="21249"/>
                  </a:cubicBezTo>
                  <a:cubicBezTo>
                    <a:pt x="43999" y="20982"/>
                    <a:pt x="43999" y="20682"/>
                    <a:pt x="43965" y="20315"/>
                  </a:cubicBezTo>
                  <a:cubicBezTo>
                    <a:pt x="43932" y="20115"/>
                    <a:pt x="43932" y="19914"/>
                    <a:pt x="43899" y="19714"/>
                  </a:cubicBezTo>
                  <a:cubicBezTo>
                    <a:pt x="43899" y="19514"/>
                    <a:pt x="43865" y="19281"/>
                    <a:pt x="43832" y="19047"/>
                  </a:cubicBezTo>
                  <a:cubicBezTo>
                    <a:pt x="43598" y="17179"/>
                    <a:pt x="42965" y="14511"/>
                    <a:pt x="41430" y="11642"/>
                  </a:cubicBezTo>
                  <a:cubicBezTo>
                    <a:pt x="40663" y="10208"/>
                    <a:pt x="39662" y="8773"/>
                    <a:pt x="38428" y="7372"/>
                  </a:cubicBezTo>
                  <a:cubicBezTo>
                    <a:pt x="37828" y="6672"/>
                    <a:pt x="37160" y="6005"/>
                    <a:pt x="36393" y="5371"/>
                  </a:cubicBezTo>
                  <a:cubicBezTo>
                    <a:pt x="35659" y="4737"/>
                    <a:pt x="34859" y="4137"/>
                    <a:pt x="34025" y="3569"/>
                  </a:cubicBezTo>
                  <a:cubicBezTo>
                    <a:pt x="32324" y="2469"/>
                    <a:pt x="30422" y="1568"/>
                    <a:pt x="28387" y="934"/>
                  </a:cubicBezTo>
                  <a:cubicBezTo>
                    <a:pt x="27353" y="634"/>
                    <a:pt x="26319" y="401"/>
                    <a:pt x="25252" y="234"/>
                  </a:cubicBezTo>
                  <a:cubicBezTo>
                    <a:pt x="24184" y="100"/>
                    <a:pt x="23117" y="34"/>
                    <a:pt x="22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00"/>
            <p:cNvSpPr/>
            <p:nvPr/>
          </p:nvSpPr>
          <p:spPr>
            <a:xfrm>
              <a:off x="2279300" y="2967575"/>
              <a:ext cx="965725" cy="482850"/>
            </a:xfrm>
            <a:custGeom>
              <a:rect b="b" l="l" r="r" t="t"/>
              <a:pathLst>
                <a:path extrusionOk="0" h="19314" w="38629">
                  <a:moveTo>
                    <a:pt x="19314" y="0"/>
                  </a:moveTo>
                  <a:cubicBezTo>
                    <a:pt x="18380" y="34"/>
                    <a:pt x="17413" y="67"/>
                    <a:pt x="16479" y="200"/>
                  </a:cubicBezTo>
                  <a:cubicBezTo>
                    <a:pt x="15545" y="367"/>
                    <a:pt x="14644" y="567"/>
                    <a:pt x="13744" y="834"/>
                  </a:cubicBezTo>
                  <a:cubicBezTo>
                    <a:pt x="11942" y="1368"/>
                    <a:pt x="10274" y="2168"/>
                    <a:pt x="8807" y="3136"/>
                  </a:cubicBezTo>
                  <a:cubicBezTo>
                    <a:pt x="8040" y="3603"/>
                    <a:pt x="7339" y="4136"/>
                    <a:pt x="6705" y="4704"/>
                  </a:cubicBezTo>
                  <a:cubicBezTo>
                    <a:pt x="6038" y="5271"/>
                    <a:pt x="5471" y="5871"/>
                    <a:pt x="4904" y="6471"/>
                  </a:cubicBezTo>
                  <a:cubicBezTo>
                    <a:pt x="3837" y="7672"/>
                    <a:pt x="2936" y="8973"/>
                    <a:pt x="2269" y="10207"/>
                  </a:cubicBezTo>
                  <a:cubicBezTo>
                    <a:pt x="934" y="12743"/>
                    <a:pt x="401" y="15078"/>
                    <a:pt x="201" y="16712"/>
                  </a:cubicBezTo>
                  <a:cubicBezTo>
                    <a:pt x="167" y="16912"/>
                    <a:pt x="134" y="17112"/>
                    <a:pt x="101" y="17313"/>
                  </a:cubicBezTo>
                  <a:cubicBezTo>
                    <a:pt x="101" y="17479"/>
                    <a:pt x="101" y="17646"/>
                    <a:pt x="67" y="17813"/>
                  </a:cubicBezTo>
                  <a:cubicBezTo>
                    <a:pt x="34" y="18146"/>
                    <a:pt x="34" y="18413"/>
                    <a:pt x="34" y="18647"/>
                  </a:cubicBezTo>
                  <a:cubicBezTo>
                    <a:pt x="0" y="19080"/>
                    <a:pt x="0" y="19314"/>
                    <a:pt x="0" y="19314"/>
                  </a:cubicBezTo>
                  <a:lnTo>
                    <a:pt x="2702" y="19314"/>
                  </a:lnTo>
                  <a:cubicBezTo>
                    <a:pt x="2702" y="19314"/>
                    <a:pt x="2702" y="19114"/>
                    <a:pt x="2736" y="18714"/>
                  </a:cubicBezTo>
                  <a:cubicBezTo>
                    <a:pt x="2702" y="18547"/>
                    <a:pt x="2736" y="18313"/>
                    <a:pt x="2769" y="18013"/>
                  </a:cubicBezTo>
                  <a:cubicBezTo>
                    <a:pt x="2769" y="17880"/>
                    <a:pt x="2769" y="17746"/>
                    <a:pt x="2802" y="17579"/>
                  </a:cubicBezTo>
                  <a:cubicBezTo>
                    <a:pt x="2802" y="17413"/>
                    <a:pt x="2836" y="17246"/>
                    <a:pt x="2869" y="17079"/>
                  </a:cubicBezTo>
                  <a:cubicBezTo>
                    <a:pt x="3036" y="15645"/>
                    <a:pt x="3503" y="13643"/>
                    <a:pt x="4670" y="11475"/>
                  </a:cubicBezTo>
                  <a:cubicBezTo>
                    <a:pt x="5238" y="10408"/>
                    <a:pt x="6005" y="9307"/>
                    <a:pt x="6939" y="8273"/>
                  </a:cubicBezTo>
                  <a:cubicBezTo>
                    <a:pt x="7406" y="7739"/>
                    <a:pt x="7906" y="7205"/>
                    <a:pt x="8473" y="6738"/>
                  </a:cubicBezTo>
                  <a:cubicBezTo>
                    <a:pt x="9007" y="6271"/>
                    <a:pt x="9641" y="5804"/>
                    <a:pt x="10274" y="5404"/>
                  </a:cubicBezTo>
                  <a:cubicBezTo>
                    <a:pt x="12843" y="3703"/>
                    <a:pt x="16012" y="2702"/>
                    <a:pt x="19314" y="2702"/>
                  </a:cubicBezTo>
                  <a:cubicBezTo>
                    <a:pt x="22617" y="2702"/>
                    <a:pt x="25819" y="3703"/>
                    <a:pt x="28354" y="5404"/>
                  </a:cubicBezTo>
                  <a:cubicBezTo>
                    <a:pt x="29021" y="5804"/>
                    <a:pt x="29622" y="6271"/>
                    <a:pt x="30155" y="6738"/>
                  </a:cubicBezTo>
                  <a:cubicBezTo>
                    <a:pt x="30722" y="7205"/>
                    <a:pt x="31256" y="7739"/>
                    <a:pt x="31723" y="8273"/>
                  </a:cubicBezTo>
                  <a:cubicBezTo>
                    <a:pt x="32657" y="9307"/>
                    <a:pt x="33391" y="10408"/>
                    <a:pt x="33991" y="11475"/>
                  </a:cubicBezTo>
                  <a:cubicBezTo>
                    <a:pt x="35126" y="13643"/>
                    <a:pt x="35593" y="15645"/>
                    <a:pt x="35793" y="17079"/>
                  </a:cubicBezTo>
                  <a:cubicBezTo>
                    <a:pt x="35793" y="17246"/>
                    <a:pt x="35826" y="17413"/>
                    <a:pt x="35826" y="17579"/>
                  </a:cubicBezTo>
                  <a:cubicBezTo>
                    <a:pt x="35859" y="17746"/>
                    <a:pt x="35859" y="17880"/>
                    <a:pt x="35859" y="18013"/>
                  </a:cubicBezTo>
                  <a:cubicBezTo>
                    <a:pt x="35893" y="18313"/>
                    <a:pt x="35926" y="18547"/>
                    <a:pt x="35926" y="18714"/>
                  </a:cubicBezTo>
                  <a:cubicBezTo>
                    <a:pt x="35926" y="19114"/>
                    <a:pt x="35926" y="19314"/>
                    <a:pt x="35926" y="19314"/>
                  </a:cubicBezTo>
                  <a:lnTo>
                    <a:pt x="38628" y="19314"/>
                  </a:lnTo>
                  <a:cubicBezTo>
                    <a:pt x="38628" y="19314"/>
                    <a:pt x="38628" y="19080"/>
                    <a:pt x="38628" y="18647"/>
                  </a:cubicBezTo>
                  <a:cubicBezTo>
                    <a:pt x="38628" y="18413"/>
                    <a:pt x="38595" y="18146"/>
                    <a:pt x="38561" y="17813"/>
                  </a:cubicBezTo>
                  <a:cubicBezTo>
                    <a:pt x="38561" y="17646"/>
                    <a:pt x="38528" y="17479"/>
                    <a:pt x="38528" y="17313"/>
                  </a:cubicBezTo>
                  <a:cubicBezTo>
                    <a:pt x="38495" y="17112"/>
                    <a:pt x="38461" y="16912"/>
                    <a:pt x="38461" y="16712"/>
                  </a:cubicBezTo>
                  <a:cubicBezTo>
                    <a:pt x="38261" y="15078"/>
                    <a:pt x="37694" y="12743"/>
                    <a:pt x="36360" y="10207"/>
                  </a:cubicBezTo>
                  <a:cubicBezTo>
                    <a:pt x="35693" y="8973"/>
                    <a:pt x="34792" y="7672"/>
                    <a:pt x="33725" y="6471"/>
                  </a:cubicBezTo>
                  <a:cubicBezTo>
                    <a:pt x="33191" y="5871"/>
                    <a:pt x="32590" y="5271"/>
                    <a:pt x="31923" y="4704"/>
                  </a:cubicBezTo>
                  <a:cubicBezTo>
                    <a:pt x="31289" y="4136"/>
                    <a:pt x="30589" y="3603"/>
                    <a:pt x="29855" y="3136"/>
                  </a:cubicBezTo>
                  <a:cubicBezTo>
                    <a:pt x="28354" y="2168"/>
                    <a:pt x="26686" y="1368"/>
                    <a:pt x="24885" y="834"/>
                  </a:cubicBezTo>
                  <a:cubicBezTo>
                    <a:pt x="24018" y="567"/>
                    <a:pt x="23084" y="367"/>
                    <a:pt x="22150" y="200"/>
                  </a:cubicBezTo>
                  <a:cubicBezTo>
                    <a:pt x="21216" y="67"/>
                    <a:pt x="20282" y="34"/>
                    <a:pt x="193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00"/>
            <p:cNvSpPr/>
            <p:nvPr/>
          </p:nvSpPr>
          <p:spPr>
            <a:xfrm>
              <a:off x="3008975" y="3328100"/>
              <a:ext cx="684600" cy="352725"/>
            </a:xfrm>
            <a:custGeom>
              <a:rect b="b" l="l" r="r" t="t"/>
              <a:pathLst>
                <a:path extrusionOk="0" h="14109" w="27384">
                  <a:moveTo>
                    <a:pt x="20785" y="0"/>
                  </a:moveTo>
                  <a:cubicBezTo>
                    <a:pt x="19224" y="0"/>
                    <a:pt x="17748" y="933"/>
                    <a:pt x="17380" y="2491"/>
                  </a:cubicBezTo>
                  <a:cubicBezTo>
                    <a:pt x="16852" y="1686"/>
                    <a:pt x="15862" y="1158"/>
                    <a:pt x="14833" y="1158"/>
                  </a:cubicBezTo>
                  <a:cubicBezTo>
                    <a:pt x="14626" y="1158"/>
                    <a:pt x="14418" y="1179"/>
                    <a:pt x="14211" y="1224"/>
                  </a:cubicBezTo>
                  <a:cubicBezTo>
                    <a:pt x="13010" y="1491"/>
                    <a:pt x="11976" y="2391"/>
                    <a:pt x="11509" y="3525"/>
                  </a:cubicBezTo>
                  <a:cubicBezTo>
                    <a:pt x="11109" y="2358"/>
                    <a:pt x="9975" y="1390"/>
                    <a:pt x="8474" y="1324"/>
                  </a:cubicBezTo>
                  <a:cubicBezTo>
                    <a:pt x="8448" y="1323"/>
                    <a:pt x="8423" y="1323"/>
                    <a:pt x="8398" y="1323"/>
                  </a:cubicBezTo>
                  <a:cubicBezTo>
                    <a:pt x="6786" y="1323"/>
                    <a:pt x="6162" y="2368"/>
                    <a:pt x="5538" y="3025"/>
                  </a:cubicBezTo>
                  <a:cubicBezTo>
                    <a:pt x="4971" y="2558"/>
                    <a:pt x="4179" y="2316"/>
                    <a:pt x="3399" y="2316"/>
                  </a:cubicBezTo>
                  <a:cubicBezTo>
                    <a:pt x="2619" y="2316"/>
                    <a:pt x="1852" y="2558"/>
                    <a:pt x="1335" y="3058"/>
                  </a:cubicBezTo>
                  <a:cubicBezTo>
                    <a:pt x="268" y="4059"/>
                    <a:pt x="1" y="5760"/>
                    <a:pt x="635" y="7061"/>
                  </a:cubicBezTo>
                  <a:cubicBezTo>
                    <a:pt x="1235" y="8362"/>
                    <a:pt x="2670" y="9229"/>
                    <a:pt x="4104" y="9296"/>
                  </a:cubicBezTo>
                  <a:cubicBezTo>
                    <a:pt x="3937" y="10797"/>
                    <a:pt x="4804" y="12498"/>
                    <a:pt x="6639" y="13099"/>
                  </a:cubicBezTo>
                  <a:cubicBezTo>
                    <a:pt x="7124" y="13263"/>
                    <a:pt x="7608" y="13338"/>
                    <a:pt x="8077" y="13338"/>
                  </a:cubicBezTo>
                  <a:cubicBezTo>
                    <a:pt x="9415" y="13338"/>
                    <a:pt x="10626" y="12729"/>
                    <a:pt x="11342" y="11865"/>
                  </a:cubicBezTo>
                  <a:cubicBezTo>
                    <a:pt x="11676" y="12932"/>
                    <a:pt x="12710" y="13699"/>
                    <a:pt x="13811" y="13799"/>
                  </a:cubicBezTo>
                  <a:cubicBezTo>
                    <a:pt x="13876" y="13805"/>
                    <a:pt x="13941" y="13808"/>
                    <a:pt x="14006" y="13808"/>
                  </a:cubicBezTo>
                  <a:cubicBezTo>
                    <a:pt x="15040" y="13808"/>
                    <a:pt x="16044" y="13075"/>
                    <a:pt x="16546" y="12165"/>
                  </a:cubicBezTo>
                  <a:cubicBezTo>
                    <a:pt x="17225" y="13352"/>
                    <a:pt x="18574" y="14108"/>
                    <a:pt x="19924" y="14108"/>
                  </a:cubicBezTo>
                  <a:cubicBezTo>
                    <a:pt x="20167" y="14108"/>
                    <a:pt x="20410" y="14084"/>
                    <a:pt x="20649" y="14033"/>
                  </a:cubicBezTo>
                  <a:cubicBezTo>
                    <a:pt x="22217" y="13699"/>
                    <a:pt x="23418" y="12165"/>
                    <a:pt x="23551" y="10564"/>
                  </a:cubicBezTo>
                  <a:cubicBezTo>
                    <a:pt x="23704" y="10590"/>
                    <a:pt x="23858" y="10603"/>
                    <a:pt x="24011" y="10603"/>
                  </a:cubicBezTo>
                  <a:cubicBezTo>
                    <a:pt x="25601" y="10603"/>
                    <a:pt x="27162" y="9238"/>
                    <a:pt x="27254" y="7595"/>
                  </a:cubicBezTo>
                  <a:cubicBezTo>
                    <a:pt x="27383" y="5877"/>
                    <a:pt x="25780" y="4222"/>
                    <a:pt x="24067" y="4222"/>
                  </a:cubicBezTo>
                  <a:cubicBezTo>
                    <a:pt x="24018" y="4222"/>
                    <a:pt x="23968" y="4223"/>
                    <a:pt x="23918" y="4226"/>
                  </a:cubicBezTo>
                  <a:cubicBezTo>
                    <a:pt x="24318" y="2391"/>
                    <a:pt x="23418" y="523"/>
                    <a:pt x="21616" y="90"/>
                  </a:cubicBezTo>
                  <a:cubicBezTo>
                    <a:pt x="21340" y="29"/>
                    <a:pt x="21061" y="0"/>
                    <a:pt x="207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00"/>
            <p:cNvSpPr/>
            <p:nvPr/>
          </p:nvSpPr>
          <p:spPr>
            <a:xfrm>
              <a:off x="1771425" y="3297875"/>
              <a:ext cx="682200" cy="359575"/>
            </a:xfrm>
            <a:custGeom>
              <a:rect b="b" l="l" r="r" t="t"/>
              <a:pathLst>
                <a:path extrusionOk="0" h="14383" w="27288">
                  <a:moveTo>
                    <a:pt x="8358" y="1"/>
                  </a:moveTo>
                  <a:cubicBezTo>
                    <a:pt x="8207" y="1"/>
                    <a:pt x="8056" y="11"/>
                    <a:pt x="7907" y="31"/>
                  </a:cubicBezTo>
                  <a:cubicBezTo>
                    <a:pt x="6205" y="264"/>
                    <a:pt x="4904" y="2166"/>
                    <a:pt x="5238" y="3834"/>
                  </a:cubicBezTo>
                  <a:cubicBezTo>
                    <a:pt x="4756" y="3520"/>
                    <a:pt x="4187" y="3372"/>
                    <a:pt x="3614" y="3372"/>
                  </a:cubicBezTo>
                  <a:cubicBezTo>
                    <a:pt x="2482" y="3372"/>
                    <a:pt x="1333" y="3949"/>
                    <a:pt x="802" y="4968"/>
                  </a:cubicBezTo>
                  <a:cubicBezTo>
                    <a:pt x="1" y="6469"/>
                    <a:pt x="768" y="8604"/>
                    <a:pt x="2336" y="9271"/>
                  </a:cubicBezTo>
                  <a:cubicBezTo>
                    <a:pt x="1936" y="10905"/>
                    <a:pt x="2236" y="12740"/>
                    <a:pt x="3604" y="13674"/>
                  </a:cubicBezTo>
                  <a:cubicBezTo>
                    <a:pt x="4321" y="14156"/>
                    <a:pt x="5133" y="14382"/>
                    <a:pt x="5929" y="14382"/>
                  </a:cubicBezTo>
                  <a:cubicBezTo>
                    <a:pt x="7500" y="14382"/>
                    <a:pt x="9010" y="13501"/>
                    <a:pt x="9608" y="11973"/>
                  </a:cubicBezTo>
                  <a:cubicBezTo>
                    <a:pt x="10108" y="12840"/>
                    <a:pt x="11242" y="13307"/>
                    <a:pt x="12243" y="13307"/>
                  </a:cubicBezTo>
                  <a:cubicBezTo>
                    <a:pt x="13244" y="13274"/>
                    <a:pt x="14244" y="12707"/>
                    <a:pt x="14711" y="11806"/>
                  </a:cubicBezTo>
                  <a:cubicBezTo>
                    <a:pt x="15388" y="12600"/>
                    <a:pt x="16653" y="13099"/>
                    <a:pt x="17900" y="13099"/>
                  </a:cubicBezTo>
                  <a:cubicBezTo>
                    <a:pt x="18435" y="13099"/>
                    <a:pt x="18967" y="13007"/>
                    <a:pt x="19448" y="12807"/>
                  </a:cubicBezTo>
                  <a:cubicBezTo>
                    <a:pt x="20849" y="12240"/>
                    <a:pt x="22017" y="10972"/>
                    <a:pt x="22217" y="9504"/>
                  </a:cubicBezTo>
                  <a:cubicBezTo>
                    <a:pt x="22704" y="9812"/>
                    <a:pt x="23280" y="9962"/>
                    <a:pt x="23859" y="9962"/>
                  </a:cubicBezTo>
                  <a:cubicBezTo>
                    <a:pt x="24787" y="9962"/>
                    <a:pt x="25724" y="9577"/>
                    <a:pt x="26320" y="8837"/>
                  </a:cubicBezTo>
                  <a:cubicBezTo>
                    <a:pt x="27287" y="7670"/>
                    <a:pt x="27187" y="5768"/>
                    <a:pt x="26120" y="4701"/>
                  </a:cubicBezTo>
                  <a:cubicBezTo>
                    <a:pt x="25445" y="4047"/>
                    <a:pt x="24458" y="3644"/>
                    <a:pt x="23526" y="3644"/>
                  </a:cubicBezTo>
                  <a:cubicBezTo>
                    <a:pt x="22937" y="3644"/>
                    <a:pt x="22369" y="3805"/>
                    <a:pt x="21917" y="4167"/>
                  </a:cubicBezTo>
                  <a:cubicBezTo>
                    <a:pt x="21334" y="3293"/>
                    <a:pt x="20311" y="2765"/>
                    <a:pt x="19276" y="2765"/>
                  </a:cubicBezTo>
                  <a:cubicBezTo>
                    <a:pt x="19244" y="2765"/>
                    <a:pt x="19213" y="2765"/>
                    <a:pt x="19181" y="2766"/>
                  </a:cubicBezTo>
                  <a:cubicBezTo>
                    <a:pt x="18114" y="2833"/>
                    <a:pt x="16980" y="3467"/>
                    <a:pt x="16479" y="4401"/>
                  </a:cubicBezTo>
                  <a:cubicBezTo>
                    <a:pt x="16313" y="3500"/>
                    <a:pt x="15712" y="2700"/>
                    <a:pt x="14912" y="2233"/>
                  </a:cubicBezTo>
                  <a:cubicBezTo>
                    <a:pt x="14589" y="2041"/>
                    <a:pt x="14171" y="1957"/>
                    <a:pt x="13738" y="1957"/>
                  </a:cubicBezTo>
                  <a:cubicBezTo>
                    <a:pt x="12963" y="1957"/>
                    <a:pt x="12137" y="2226"/>
                    <a:pt x="11709" y="2633"/>
                  </a:cubicBezTo>
                  <a:cubicBezTo>
                    <a:pt x="11588" y="1081"/>
                    <a:pt x="9939" y="1"/>
                    <a:pt x="835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184" name="Google Shape;2184;p100"/>
          <p:cNvGraphicFramePr/>
          <p:nvPr/>
        </p:nvGraphicFramePr>
        <p:xfrm>
          <a:off x="1403600" y="1502518"/>
          <a:ext cx="3000000" cy="3000000"/>
        </p:xfrm>
        <a:graphic>
          <a:graphicData uri="http://schemas.openxmlformats.org/drawingml/2006/table">
            <a:tbl>
              <a:tblPr bandRow="1" firstRow="1">
                <a:noFill/>
                <a:tableStyleId>{FBA18136-CD79-44FF-B362-2DE4B8C74321}</a:tableStyleId>
              </a:tblPr>
              <a:tblGrid>
                <a:gridCol w="1528500"/>
                <a:gridCol w="1564800"/>
                <a:gridCol w="1455675"/>
                <a:gridCol w="1787825"/>
              </a:tblGrid>
              <a:tr h="443025">
                <a:tc>
                  <a:txBody>
                    <a:bodyPr/>
                    <a:lstStyle/>
                    <a:p>
                      <a:pPr indent="0" lvl="0" marL="0" marR="0" rtl="0" algn="ctr">
                        <a:lnSpc>
                          <a:spcPct val="100000"/>
                        </a:lnSpc>
                        <a:spcBef>
                          <a:spcPts val="0"/>
                        </a:spcBef>
                        <a:spcAft>
                          <a:spcPts val="0"/>
                        </a:spcAft>
                        <a:buNone/>
                      </a:pPr>
                      <a:r>
                        <a:rPr b="1" lang="en" sz="2000">
                          <a:solidFill>
                            <a:schemeClr val="dk1"/>
                          </a:solidFill>
                          <a:latin typeface="Montserrat"/>
                          <a:ea typeface="Montserrat"/>
                          <a:cs typeface="Montserrat"/>
                          <a:sym typeface="Montserrat"/>
                        </a:rPr>
                        <a:t>COLOR</a:t>
                      </a:r>
                      <a:endParaRPr b="1" sz="2000" u="none" cap="none" strike="noStrike">
                        <a:solidFill>
                          <a:schemeClr val="dk1"/>
                        </a:solidFill>
                        <a:latin typeface="Montserrat"/>
                        <a:ea typeface="Montserrat"/>
                        <a:cs typeface="Montserrat"/>
                        <a:sym typeface="Montserrat"/>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WARM</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dk2"/>
                    </a:solidFill>
                  </a:tcPr>
                </a:tc>
                <a:tc>
                  <a:txBody>
                    <a:bodyPr/>
                    <a:lstStyle/>
                    <a:p>
                      <a:pPr indent="0" lvl="0" marL="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COLD</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accent3"/>
                    </a:solidFill>
                  </a:tcPr>
                </a:tc>
                <a:tc>
                  <a:txBody>
                    <a:bodyPr/>
                    <a:lstStyle/>
                    <a:p>
                      <a:pPr indent="0" lvl="0" marL="76200" marR="0" rtl="0" algn="ctr">
                        <a:lnSpc>
                          <a:spcPct val="100000"/>
                        </a:lnSpc>
                        <a:spcBef>
                          <a:spcPts val="0"/>
                        </a:spcBef>
                        <a:spcAft>
                          <a:spcPts val="0"/>
                        </a:spcAft>
                        <a:buNone/>
                      </a:pPr>
                      <a:r>
                        <a:rPr b="1" lang="en" sz="1800">
                          <a:solidFill>
                            <a:schemeClr val="accent5"/>
                          </a:solidFill>
                          <a:latin typeface="Montserrat"/>
                          <a:ea typeface="Montserrat"/>
                          <a:cs typeface="Montserrat"/>
                          <a:sym typeface="Montserrat"/>
                        </a:rPr>
                        <a:t>RAINBOWS</a:t>
                      </a:r>
                      <a:endParaRPr b="1" sz="1800" u="none" cap="none" strike="noStrike">
                        <a:solidFill>
                          <a:schemeClr val="accent5"/>
                        </a:solidFill>
                        <a:latin typeface="Montserrat"/>
                        <a:ea typeface="Montserrat"/>
                        <a:cs typeface="Montserrat"/>
                        <a:sym typeface="Montserrat"/>
                      </a:endParaRPr>
                    </a:p>
                  </a:txBody>
                  <a:tcPr marT="116525" marB="0" marR="0" marL="0">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solidFill>
                      <a:schemeClr val="dk1"/>
                    </a:solidFill>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Red</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l">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Orange</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Yellow</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60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Green</a:t>
                      </a:r>
                      <a:endParaRPr u="none" cap="none" strike="noStrike">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Blue</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Indigo</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chemeClr val="accent4"/>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r h="318150">
                <a:tc>
                  <a:txBody>
                    <a:bodyPr/>
                    <a:lstStyle/>
                    <a:p>
                      <a:pPr indent="0" lvl="0" marL="0" marR="0" rtl="0" algn="ctr">
                        <a:lnSpc>
                          <a:spcPct val="100000"/>
                        </a:lnSpc>
                        <a:spcBef>
                          <a:spcPts val="0"/>
                        </a:spcBef>
                        <a:spcAft>
                          <a:spcPts val="0"/>
                        </a:spcAft>
                        <a:buNone/>
                      </a:pPr>
                      <a:r>
                        <a:rPr lang="en">
                          <a:solidFill>
                            <a:schemeClr val="accent5"/>
                          </a:solidFill>
                          <a:latin typeface="Barlow"/>
                          <a:ea typeface="Barlow"/>
                          <a:cs typeface="Barlow"/>
                          <a:sym typeface="Barlow"/>
                        </a:rPr>
                        <a:t>Violet</a:t>
                      </a:r>
                      <a:endParaRPr>
                        <a:solidFill>
                          <a:schemeClr val="accent5"/>
                        </a:solidFill>
                        <a:latin typeface="Barlow"/>
                        <a:ea typeface="Barlow"/>
                        <a:cs typeface="Barlow"/>
                        <a:sym typeface="Barlow"/>
                      </a:endParaRPr>
                    </a:p>
                  </a:txBody>
                  <a:tcPr marT="335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38100" rtl="0" algn="ctr">
                        <a:spcBef>
                          <a:spcPts val="600"/>
                        </a:spcBef>
                        <a:spcAft>
                          <a:spcPts val="0"/>
                        </a:spcAft>
                        <a:buClr>
                          <a:srgbClr val="000000"/>
                        </a:buClr>
                        <a:buFont typeface="Arial"/>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t/>
                      </a:r>
                      <a:endParaRPr u="none" cap="none" strike="noStrike">
                        <a:solidFill>
                          <a:srgbClr val="66546D"/>
                        </a:solidFill>
                        <a:latin typeface="Barlow"/>
                        <a:ea typeface="Barlow"/>
                        <a:cs typeface="Barlow"/>
                        <a:sym typeface="Barlow"/>
                      </a:endParaRPr>
                    </a:p>
                  </a:txBody>
                  <a:tcPr marT="0" marB="0" marR="0" marL="0" anchor="ctr">
                    <a:lnL cap="flat" cmpd="sng" w="19050">
                      <a:solidFill>
                        <a:schemeClr val="accent5">
                          <a:alpha val="0"/>
                        </a:schemeClr>
                      </a:solidFill>
                      <a:prstDash val="solid"/>
                      <a:round/>
                      <a:headEnd len="sm" w="sm" type="none"/>
                      <a:tailEnd len="sm" w="sm" type="none"/>
                    </a:lnL>
                    <a:lnR cap="flat" cmpd="sng" w="19050">
                      <a:solidFill>
                        <a:schemeClr val="accent5">
                          <a:alpha val="0"/>
                        </a:schemeClr>
                      </a:solidFill>
                      <a:prstDash val="solid"/>
                      <a:round/>
                      <a:headEnd len="sm" w="sm" type="none"/>
                      <a:tailEnd len="sm" w="sm" type="none"/>
                    </a:lnR>
                    <a:lnT cap="flat" cmpd="sng" w="19050">
                      <a:solidFill>
                        <a:schemeClr val="accent5">
                          <a:alpha val="0"/>
                        </a:schemeClr>
                      </a:solidFill>
                      <a:prstDash val="solid"/>
                      <a:round/>
                      <a:headEnd len="sm" w="sm" type="none"/>
                      <a:tailEnd len="sm" w="sm" type="none"/>
                    </a:lnT>
                    <a:lnB cap="flat" cmpd="sng" w="19050">
                      <a:solidFill>
                        <a:schemeClr val="accent5">
                          <a:alpha val="0"/>
                        </a:schemeClr>
                      </a:solidFill>
                      <a:prstDash val="solid"/>
                      <a:round/>
                      <a:headEnd len="sm" w="sm" type="none"/>
                      <a:tailEnd len="sm" w="sm" type="none"/>
                    </a:lnB>
                  </a:tcPr>
                </a:tc>
              </a:tr>
            </a:tbl>
          </a:graphicData>
        </a:graphic>
      </p:graphicFrame>
      <p:sp>
        <p:nvSpPr>
          <p:cNvPr id="2185" name="Google Shape;2185;p100"/>
          <p:cNvSpPr/>
          <p:nvPr/>
        </p:nvSpPr>
        <p:spPr>
          <a:xfrm>
            <a:off x="3591500" y="20125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00"/>
          <p:cNvSpPr/>
          <p:nvPr/>
        </p:nvSpPr>
        <p:spPr>
          <a:xfrm>
            <a:off x="3591500" y="232570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00"/>
          <p:cNvSpPr/>
          <p:nvPr/>
        </p:nvSpPr>
        <p:spPr>
          <a:xfrm>
            <a:off x="3591500" y="2656225"/>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00"/>
          <p:cNvSpPr/>
          <p:nvPr/>
        </p:nvSpPr>
        <p:spPr>
          <a:xfrm>
            <a:off x="5189113" y="29693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00"/>
          <p:cNvSpPr/>
          <p:nvPr/>
        </p:nvSpPr>
        <p:spPr>
          <a:xfrm>
            <a:off x="5189113" y="3305675"/>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00"/>
          <p:cNvSpPr/>
          <p:nvPr/>
        </p:nvSpPr>
        <p:spPr>
          <a:xfrm>
            <a:off x="5189113" y="363040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00"/>
          <p:cNvSpPr/>
          <p:nvPr/>
        </p:nvSpPr>
        <p:spPr>
          <a:xfrm>
            <a:off x="5189113" y="3937750"/>
            <a:ext cx="212978" cy="222354"/>
          </a:xfrm>
          <a:custGeom>
            <a:rect b="b" l="l" r="r" t="t"/>
            <a:pathLst>
              <a:path extrusionOk="0" h="33274" w="31871">
                <a:moveTo>
                  <a:pt x="11935" y="8428"/>
                </a:moveTo>
                <a:lnTo>
                  <a:pt x="11935" y="8428"/>
                </a:lnTo>
                <a:cubicBezTo>
                  <a:pt x="11921" y="8482"/>
                  <a:pt x="11935" y="8496"/>
                  <a:pt x="11959" y="8496"/>
                </a:cubicBezTo>
                <a:cubicBezTo>
                  <a:pt x="11982" y="8496"/>
                  <a:pt x="12016" y="8482"/>
                  <a:pt x="12043" y="8482"/>
                </a:cubicBezTo>
                <a:lnTo>
                  <a:pt x="11935" y="8428"/>
                </a:lnTo>
                <a:close/>
                <a:moveTo>
                  <a:pt x="20290" y="11372"/>
                </a:moveTo>
                <a:cubicBezTo>
                  <a:pt x="20216" y="11372"/>
                  <a:pt x="20235" y="11475"/>
                  <a:pt x="20235" y="11520"/>
                </a:cubicBezTo>
                <a:lnTo>
                  <a:pt x="20343" y="11384"/>
                </a:lnTo>
                <a:cubicBezTo>
                  <a:pt x="20321" y="11376"/>
                  <a:pt x="20304" y="11372"/>
                  <a:pt x="20290" y="11372"/>
                </a:cubicBezTo>
                <a:close/>
                <a:moveTo>
                  <a:pt x="21577" y="15990"/>
                </a:moveTo>
                <a:cubicBezTo>
                  <a:pt x="21541" y="15990"/>
                  <a:pt x="21501" y="16000"/>
                  <a:pt x="21455" y="16023"/>
                </a:cubicBezTo>
                <a:lnTo>
                  <a:pt x="21971" y="16321"/>
                </a:lnTo>
                <a:cubicBezTo>
                  <a:pt x="21835" y="16231"/>
                  <a:pt x="21756" y="15990"/>
                  <a:pt x="21577" y="15990"/>
                </a:cubicBezTo>
                <a:close/>
                <a:moveTo>
                  <a:pt x="21315" y="16365"/>
                </a:moveTo>
                <a:cubicBezTo>
                  <a:pt x="21307" y="16365"/>
                  <a:pt x="21300" y="16368"/>
                  <a:pt x="21293" y="16375"/>
                </a:cubicBezTo>
                <a:lnTo>
                  <a:pt x="21401" y="16429"/>
                </a:lnTo>
                <a:cubicBezTo>
                  <a:pt x="21361" y="16390"/>
                  <a:pt x="21336" y="16365"/>
                  <a:pt x="21315" y="16365"/>
                </a:cubicBezTo>
                <a:close/>
                <a:moveTo>
                  <a:pt x="21401" y="16429"/>
                </a:moveTo>
                <a:lnTo>
                  <a:pt x="21401" y="16429"/>
                </a:lnTo>
                <a:cubicBezTo>
                  <a:pt x="21439" y="16467"/>
                  <a:pt x="21464" y="16518"/>
                  <a:pt x="21502" y="16518"/>
                </a:cubicBezTo>
                <a:cubicBezTo>
                  <a:pt x="21519" y="16518"/>
                  <a:pt x="21539" y="16508"/>
                  <a:pt x="21564" y="16484"/>
                </a:cubicBezTo>
                <a:lnTo>
                  <a:pt x="21401" y="16429"/>
                </a:lnTo>
                <a:close/>
                <a:moveTo>
                  <a:pt x="21076" y="16457"/>
                </a:moveTo>
                <a:lnTo>
                  <a:pt x="21049" y="16538"/>
                </a:lnTo>
                <a:cubicBezTo>
                  <a:pt x="21076" y="16728"/>
                  <a:pt x="21293" y="16701"/>
                  <a:pt x="21428" y="16728"/>
                </a:cubicBezTo>
                <a:cubicBezTo>
                  <a:pt x="21455" y="16538"/>
                  <a:pt x="21184" y="16538"/>
                  <a:pt x="21076" y="16457"/>
                </a:cubicBezTo>
                <a:close/>
                <a:moveTo>
                  <a:pt x="21889" y="17107"/>
                </a:moveTo>
                <a:cubicBezTo>
                  <a:pt x="21909" y="17107"/>
                  <a:pt x="21928" y="17109"/>
                  <a:pt x="21947" y="17111"/>
                </a:cubicBezTo>
                <a:lnTo>
                  <a:pt x="21947" y="17111"/>
                </a:lnTo>
                <a:cubicBezTo>
                  <a:pt x="21946" y="17110"/>
                  <a:pt x="21945" y="17109"/>
                  <a:pt x="21944" y="17107"/>
                </a:cubicBezTo>
                <a:close/>
                <a:moveTo>
                  <a:pt x="23489" y="17098"/>
                </a:moveTo>
                <a:cubicBezTo>
                  <a:pt x="23473" y="17098"/>
                  <a:pt x="23455" y="17101"/>
                  <a:pt x="23435" y="17107"/>
                </a:cubicBezTo>
                <a:lnTo>
                  <a:pt x="23761" y="17352"/>
                </a:lnTo>
                <a:cubicBezTo>
                  <a:pt x="23642" y="17256"/>
                  <a:pt x="23606" y="17098"/>
                  <a:pt x="23489" y="17098"/>
                </a:cubicBezTo>
                <a:close/>
                <a:moveTo>
                  <a:pt x="21947" y="17111"/>
                </a:moveTo>
                <a:cubicBezTo>
                  <a:pt x="22217" y="17353"/>
                  <a:pt x="22406" y="17542"/>
                  <a:pt x="22676" y="17623"/>
                </a:cubicBezTo>
                <a:cubicBezTo>
                  <a:pt x="22447" y="17419"/>
                  <a:pt x="22241" y="17143"/>
                  <a:pt x="21947" y="17111"/>
                </a:cubicBezTo>
                <a:close/>
                <a:moveTo>
                  <a:pt x="22920" y="17704"/>
                </a:moveTo>
                <a:cubicBezTo>
                  <a:pt x="23083" y="17921"/>
                  <a:pt x="23435" y="18192"/>
                  <a:pt x="23788" y="18247"/>
                </a:cubicBezTo>
                <a:cubicBezTo>
                  <a:pt x="23517" y="18057"/>
                  <a:pt x="23191" y="17731"/>
                  <a:pt x="22920" y="17704"/>
                </a:cubicBezTo>
                <a:close/>
                <a:moveTo>
                  <a:pt x="24385" y="18599"/>
                </a:moveTo>
                <a:cubicBezTo>
                  <a:pt x="24558" y="18748"/>
                  <a:pt x="24889" y="18986"/>
                  <a:pt x="25090" y="18986"/>
                </a:cubicBezTo>
                <a:cubicBezTo>
                  <a:pt x="25109" y="18986"/>
                  <a:pt x="25127" y="18984"/>
                  <a:pt x="25144" y="18979"/>
                </a:cubicBezTo>
                <a:cubicBezTo>
                  <a:pt x="24873" y="18843"/>
                  <a:pt x="24656" y="18599"/>
                  <a:pt x="24385" y="18599"/>
                </a:cubicBezTo>
                <a:close/>
                <a:moveTo>
                  <a:pt x="23761" y="19033"/>
                </a:moveTo>
                <a:lnTo>
                  <a:pt x="23761" y="19060"/>
                </a:lnTo>
                <a:cubicBezTo>
                  <a:pt x="23860" y="19060"/>
                  <a:pt x="23958" y="19172"/>
                  <a:pt x="24016" y="19172"/>
                </a:cubicBezTo>
                <a:cubicBezTo>
                  <a:pt x="24022" y="19172"/>
                  <a:pt x="24027" y="19171"/>
                  <a:pt x="24032" y="19169"/>
                </a:cubicBezTo>
                <a:lnTo>
                  <a:pt x="23761" y="19033"/>
                </a:lnTo>
                <a:close/>
                <a:moveTo>
                  <a:pt x="23001" y="19440"/>
                </a:moveTo>
                <a:cubicBezTo>
                  <a:pt x="23001" y="19443"/>
                  <a:pt x="23002" y="19446"/>
                  <a:pt x="23004" y="19448"/>
                </a:cubicBezTo>
                <a:lnTo>
                  <a:pt x="23004" y="19448"/>
                </a:lnTo>
                <a:lnTo>
                  <a:pt x="23001" y="19440"/>
                </a:lnTo>
                <a:close/>
                <a:moveTo>
                  <a:pt x="24385" y="19386"/>
                </a:moveTo>
                <a:lnTo>
                  <a:pt x="24412" y="19440"/>
                </a:lnTo>
                <a:lnTo>
                  <a:pt x="24520" y="19467"/>
                </a:lnTo>
                <a:lnTo>
                  <a:pt x="24385" y="19386"/>
                </a:lnTo>
                <a:close/>
                <a:moveTo>
                  <a:pt x="23110" y="19467"/>
                </a:moveTo>
                <a:lnTo>
                  <a:pt x="23110" y="19467"/>
                </a:lnTo>
                <a:cubicBezTo>
                  <a:pt x="23104" y="19474"/>
                  <a:pt x="23098" y="19480"/>
                  <a:pt x="23092" y="19486"/>
                </a:cubicBezTo>
                <a:lnTo>
                  <a:pt x="23092" y="19486"/>
                </a:lnTo>
                <a:cubicBezTo>
                  <a:pt x="23099" y="19483"/>
                  <a:pt x="23105" y="19476"/>
                  <a:pt x="23110" y="19467"/>
                </a:cubicBezTo>
                <a:close/>
                <a:moveTo>
                  <a:pt x="23004" y="19448"/>
                </a:moveTo>
                <a:lnTo>
                  <a:pt x="23038" y="19585"/>
                </a:lnTo>
                <a:lnTo>
                  <a:pt x="23038" y="19585"/>
                </a:lnTo>
                <a:cubicBezTo>
                  <a:pt x="23044" y="19555"/>
                  <a:pt x="23060" y="19522"/>
                  <a:pt x="23092" y="19486"/>
                </a:cubicBezTo>
                <a:lnTo>
                  <a:pt x="23092" y="19486"/>
                </a:lnTo>
                <a:cubicBezTo>
                  <a:pt x="23086" y="19489"/>
                  <a:pt x="23080" y="19490"/>
                  <a:pt x="23073" y="19490"/>
                </a:cubicBezTo>
                <a:cubicBezTo>
                  <a:pt x="23045" y="19490"/>
                  <a:pt x="23012" y="19467"/>
                  <a:pt x="23004" y="19448"/>
                </a:cubicBezTo>
                <a:close/>
                <a:moveTo>
                  <a:pt x="23038" y="19585"/>
                </a:moveTo>
                <a:cubicBezTo>
                  <a:pt x="23033" y="19612"/>
                  <a:pt x="23036" y="19636"/>
                  <a:pt x="23045" y="19659"/>
                </a:cubicBezTo>
                <a:lnTo>
                  <a:pt x="23045" y="19659"/>
                </a:lnTo>
                <a:cubicBezTo>
                  <a:pt x="23049" y="19659"/>
                  <a:pt x="23052" y="19658"/>
                  <a:pt x="23056" y="19657"/>
                </a:cubicBezTo>
                <a:lnTo>
                  <a:pt x="23038" y="19585"/>
                </a:lnTo>
                <a:close/>
                <a:moveTo>
                  <a:pt x="27024" y="21094"/>
                </a:moveTo>
                <a:lnTo>
                  <a:pt x="27044" y="21107"/>
                </a:lnTo>
                <a:lnTo>
                  <a:pt x="27044" y="21107"/>
                </a:lnTo>
                <a:cubicBezTo>
                  <a:pt x="27043" y="21103"/>
                  <a:pt x="27043" y="21099"/>
                  <a:pt x="27043" y="21095"/>
                </a:cubicBezTo>
                <a:cubicBezTo>
                  <a:pt x="27037" y="21095"/>
                  <a:pt x="27030" y="21094"/>
                  <a:pt x="27024" y="21094"/>
                </a:cubicBezTo>
                <a:close/>
                <a:moveTo>
                  <a:pt x="27044" y="21107"/>
                </a:moveTo>
                <a:cubicBezTo>
                  <a:pt x="27055" y="21157"/>
                  <a:pt x="27124" y="21205"/>
                  <a:pt x="27124" y="21230"/>
                </a:cubicBezTo>
                <a:cubicBezTo>
                  <a:pt x="27124" y="21203"/>
                  <a:pt x="27124" y="21203"/>
                  <a:pt x="27151" y="21176"/>
                </a:cubicBezTo>
                <a:lnTo>
                  <a:pt x="27044" y="21107"/>
                </a:lnTo>
                <a:close/>
                <a:moveTo>
                  <a:pt x="24982" y="21339"/>
                </a:moveTo>
                <a:cubicBezTo>
                  <a:pt x="24986" y="21344"/>
                  <a:pt x="24991" y="21347"/>
                  <a:pt x="24996" y="21349"/>
                </a:cubicBezTo>
                <a:lnTo>
                  <a:pt x="24996" y="21349"/>
                </a:lnTo>
                <a:lnTo>
                  <a:pt x="24982" y="21339"/>
                </a:lnTo>
                <a:close/>
                <a:moveTo>
                  <a:pt x="27233" y="21366"/>
                </a:moveTo>
                <a:lnTo>
                  <a:pt x="27179" y="21420"/>
                </a:lnTo>
                <a:lnTo>
                  <a:pt x="27287" y="21474"/>
                </a:lnTo>
                <a:cubicBezTo>
                  <a:pt x="27260" y="21447"/>
                  <a:pt x="27233" y="21420"/>
                  <a:pt x="27233" y="21366"/>
                </a:cubicBezTo>
                <a:close/>
                <a:moveTo>
                  <a:pt x="10416" y="21502"/>
                </a:moveTo>
                <a:lnTo>
                  <a:pt x="10348" y="21615"/>
                </a:lnTo>
                <a:lnTo>
                  <a:pt x="10348" y="21615"/>
                </a:lnTo>
                <a:cubicBezTo>
                  <a:pt x="10376" y="21575"/>
                  <a:pt x="10416" y="21548"/>
                  <a:pt x="10416" y="21502"/>
                </a:cubicBezTo>
                <a:close/>
                <a:moveTo>
                  <a:pt x="10348" y="21615"/>
                </a:moveTo>
                <a:cubicBezTo>
                  <a:pt x="10343" y="21622"/>
                  <a:pt x="10338" y="21629"/>
                  <a:pt x="10335" y="21637"/>
                </a:cubicBezTo>
                <a:lnTo>
                  <a:pt x="10348" y="21615"/>
                </a:lnTo>
                <a:close/>
                <a:moveTo>
                  <a:pt x="10307" y="21230"/>
                </a:moveTo>
                <a:cubicBezTo>
                  <a:pt x="10063" y="21285"/>
                  <a:pt x="10090" y="21474"/>
                  <a:pt x="10036" y="21637"/>
                </a:cubicBezTo>
                <a:cubicBezTo>
                  <a:pt x="10053" y="21642"/>
                  <a:pt x="10069" y="21644"/>
                  <a:pt x="10084" y="21644"/>
                </a:cubicBezTo>
                <a:cubicBezTo>
                  <a:pt x="10236" y="21644"/>
                  <a:pt x="10288" y="21406"/>
                  <a:pt x="10362" y="21257"/>
                </a:cubicBezTo>
                <a:lnTo>
                  <a:pt x="10307" y="21230"/>
                </a:lnTo>
                <a:close/>
                <a:moveTo>
                  <a:pt x="10335" y="21610"/>
                </a:moveTo>
                <a:cubicBezTo>
                  <a:pt x="10280" y="21691"/>
                  <a:pt x="10199" y="21719"/>
                  <a:pt x="10226" y="21773"/>
                </a:cubicBezTo>
                <a:lnTo>
                  <a:pt x="10335" y="21610"/>
                </a:lnTo>
                <a:close/>
                <a:moveTo>
                  <a:pt x="27814" y="21762"/>
                </a:moveTo>
                <a:cubicBezTo>
                  <a:pt x="27802" y="21762"/>
                  <a:pt x="27790" y="21766"/>
                  <a:pt x="27775" y="21773"/>
                </a:cubicBezTo>
                <a:lnTo>
                  <a:pt x="27911" y="21827"/>
                </a:lnTo>
                <a:cubicBezTo>
                  <a:pt x="27871" y="21787"/>
                  <a:pt x="27846" y="21762"/>
                  <a:pt x="27814" y="21762"/>
                </a:cubicBezTo>
                <a:close/>
                <a:moveTo>
                  <a:pt x="27911" y="21800"/>
                </a:moveTo>
                <a:cubicBezTo>
                  <a:pt x="27938" y="21854"/>
                  <a:pt x="27938" y="21881"/>
                  <a:pt x="27965" y="21908"/>
                </a:cubicBezTo>
                <a:lnTo>
                  <a:pt x="28047" y="21854"/>
                </a:lnTo>
                <a:lnTo>
                  <a:pt x="27911" y="21800"/>
                </a:lnTo>
                <a:close/>
                <a:moveTo>
                  <a:pt x="25171" y="21908"/>
                </a:moveTo>
                <a:cubicBezTo>
                  <a:pt x="25171" y="21936"/>
                  <a:pt x="25186" y="21957"/>
                  <a:pt x="25192" y="21974"/>
                </a:cubicBezTo>
                <a:lnTo>
                  <a:pt x="25192" y="21974"/>
                </a:lnTo>
                <a:cubicBezTo>
                  <a:pt x="25203" y="21968"/>
                  <a:pt x="25214" y="21966"/>
                  <a:pt x="25225" y="21966"/>
                </a:cubicBezTo>
                <a:cubicBezTo>
                  <a:pt x="25259" y="21966"/>
                  <a:pt x="25289" y="21990"/>
                  <a:pt x="25307" y="21990"/>
                </a:cubicBezTo>
                <a:lnTo>
                  <a:pt x="25171" y="21908"/>
                </a:lnTo>
                <a:close/>
                <a:moveTo>
                  <a:pt x="25192" y="21974"/>
                </a:moveTo>
                <a:cubicBezTo>
                  <a:pt x="25185" y="21978"/>
                  <a:pt x="25178" y="21983"/>
                  <a:pt x="25171" y="21990"/>
                </a:cubicBezTo>
                <a:cubicBezTo>
                  <a:pt x="25176" y="21996"/>
                  <a:pt x="25181" y="22002"/>
                  <a:pt x="25185" y="22008"/>
                </a:cubicBezTo>
                <a:lnTo>
                  <a:pt x="25185" y="22008"/>
                </a:lnTo>
                <a:cubicBezTo>
                  <a:pt x="25198" y="21998"/>
                  <a:pt x="25197" y="21987"/>
                  <a:pt x="25192" y="21974"/>
                </a:cubicBezTo>
                <a:close/>
                <a:moveTo>
                  <a:pt x="10769" y="21691"/>
                </a:moveTo>
                <a:lnTo>
                  <a:pt x="10434" y="22206"/>
                </a:lnTo>
                <a:lnTo>
                  <a:pt x="10434" y="22206"/>
                </a:lnTo>
                <a:cubicBezTo>
                  <a:pt x="10557" y="22038"/>
                  <a:pt x="10846" y="21974"/>
                  <a:pt x="10769" y="21691"/>
                </a:cubicBezTo>
                <a:close/>
                <a:moveTo>
                  <a:pt x="25334" y="22159"/>
                </a:moveTo>
                <a:lnTo>
                  <a:pt x="25334" y="22159"/>
                </a:lnTo>
                <a:cubicBezTo>
                  <a:pt x="25358" y="22176"/>
                  <a:pt x="25385" y="22191"/>
                  <a:pt x="25415" y="22207"/>
                </a:cubicBezTo>
                <a:cubicBezTo>
                  <a:pt x="25389" y="22191"/>
                  <a:pt x="25362" y="22175"/>
                  <a:pt x="25334" y="22159"/>
                </a:cubicBezTo>
                <a:close/>
                <a:moveTo>
                  <a:pt x="10434" y="22206"/>
                </a:moveTo>
                <a:lnTo>
                  <a:pt x="10434" y="22206"/>
                </a:lnTo>
                <a:cubicBezTo>
                  <a:pt x="10428" y="22215"/>
                  <a:pt x="10422" y="22224"/>
                  <a:pt x="10416" y="22234"/>
                </a:cubicBezTo>
                <a:lnTo>
                  <a:pt x="10434" y="22206"/>
                </a:lnTo>
                <a:close/>
                <a:moveTo>
                  <a:pt x="26039" y="22397"/>
                </a:moveTo>
                <a:lnTo>
                  <a:pt x="26175" y="22472"/>
                </a:lnTo>
                <a:lnTo>
                  <a:pt x="26175" y="22472"/>
                </a:lnTo>
                <a:cubicBezTo>
                  <a:pt x="26169" y="22424"/>
                  <a:pt x="26091" y="22423"/>
                  <a:pt x="26039" y="22397"/>
                </a:cubicBezTo>
                <a:close/>
                <a:moveTo>
                  <a:pt x="29131" y="22532"/>
                </a:moveTo>
                <a:lnTo>
                  <a:pt x="29131" y="22586"/>
                </a:lnTo>
                <a:lnTo>
                  <a:pt x="29213" y="22586"/>
                </a:lnTo>
                <a:lnTo>
                  <a:pt x="29131" y="22532"/>
                </a:lnTo>
                <a:close/>
                <a:moveTo>
                  <a:pt x="9629" y="22153"/>
                </a:moveTo>
                <a:lnTo>
                  <a:pt x="9575" y="22180"/>
                </a:lnTo>
                <a:cubicBezTo>
                  <a:pt x="9277" y="22451"/>
                  <a:pt x="9087" y="22668"/>
                  <a:pt x="8978" y="22966"/>
                </a:cubicBezTo>
                <a:cubicBezTo>
                  <a:pt x="9223" y="22722"/>
                  <a:pt x="9548" y="22451"/>
                  <a:pt x="9629" y="22153"/>
                </a:cubicBezTo>
                <a:close/>
                <a:moveTo>
                  <a:pt x="27640" y="22966"/>
                </a:moveTo>
                <a:lnTo>
                  <a:pt x="27667" y="23048"/>
                </a:lnTo>
                <a:lnTo>
                  <a:pt x="27802" y="23102"/>
                </a:lnTo>
                <a:lnTo>
                  <a:pt x="27640" y="22966"/>
                </a:lnTo>
                <a:close/>
                <a:moveTo>
                  <a:pt x="25524" y="22261"/>
                </a:moveTo>
                <a:lnTo>
                  <a:pt x="25524" y="22261"/>
                </a:lnTo>
                <a:cubicBezTo>
                  <a:pt x="26036" y="22557"/>
                  <a:pt x="26495" y="22854"/>
                  <a:pt x="27192" y="23204"/>
                </a:cubicBezTo>
                <a:lnTo>
                  <a:pt x="27192" y="23204"/>
                </a:lnTo>
                <a:cubicBezTo>
                  <a:pt x="27160" y="23176"/>
                  <a:pt x="27108" y="23075"/>
                  <a:pt x="27179" y="23075"/>
                </a:cubicBezTo>
                <a:lnTo>
                  <a:pt x="26989" y="22858"/>
                </a:lnTo>
                <a:cubicBezTo>
                  <a:pt x="27151" y="22803"/>
                  <a:pt x="26989" y="22586"/>
                  <a:pt x="27179" y="22478"/>
                </a:cubicBezTo>
                <a:cubicBezTo>
                  <a:pt x="27147" y="22447"/>
                  <a:pt x="27121" y="22434"/>
                  <a:pt x="27097" y="22434"/>
                </a:cubicBezTo>
                <a:cubicBezTo>
                  <a:pt x="27016" y="22434"/>
                  <a:pt x="26970" y="22581"/>
                  <a:pt x="26869" y="22581"/>
                </a:cubicBezTo>
                <a:cubicBezTo>
                  <a:pt x="26848" y="22581"/>
                  <a:pt x="26825" y="22574"/>
                  <a:pt x="26799" y="22559"/>
                </a:cubicBezTo>
                <a:lnTo>
                  <a:pt x="26799" y="22559"/>
                </a:lnTo>
                <a:cubicBezTo>
                  <a:pt x="26853" y="22668"/>
                  <a:pt x="27016" y="22695"/>
                  <a:pt x="26989" y="22803"/>
                </a:cubicBezTo>
                <a:cubicBezTo>
                  <a:pt x="26934" y="22803"/>
                  <a:pt x="26904" y="22816"/>
                  <a:pt x="26866" y="22816"/>
                </a:cubicBezTo>
                <a:cubicBezTo>
                  <a:pt x="26847" y="22816"/>
                  <a:pt x="26826" y="22813"/>
                  <a:pt x="26799" y="22803"/>
                </a:cubicBezTo>
                <a:lnTo>
                  <a:pt x="26799" y="22803"/>
                </a:lnTo>
                <a:cubicBezTo>
                  <a:pt x="26853" y="22831"/>
                  <a:pt x="26880" y="22858"/>
                  <a:pt x="26907" y="22939"/>
                </a:cubicBezTo>
                <a:cubicBezTo>
                  <a:pt x="26690" y="22858"/>
                  <a:pt x="26338" y="22695"/>
                  <a:pt x="26229" y="22559"/>
                </a:cubicBezTo>
                <a:lnTo>
                  <a:pt x="26283" y="22532"/>
                </a:lnTo>
                <a:lnTo>
                  <a:pt x="26175" y="22472"/>
                </a:lnTo>
                <a:lnTo>
                  <a:pt x="26175" y="22472"/>
                </a:lnTo>
                <a:cubicBezTo>
                  <a:pt x="26175" y="22474"/>
                  <a:pt x="26175" y="22476"/>
                  <a:pt x="26175" y="22478"/>
                </a:cubicBezTo>
                <a:lnTo>
                  <a:pt x="26066" y="22532"/>
                </a:lnTo>
                <a:cubicBezTo>
                  <a:pt x="25931" y="22397"/>
                  <a:pt x="25741" y="22315"/>
                  <a:pt x="25524" y="22261"/>
                </a:cubicBezTo>
                <a:close/>
                <a:moveTo>
                  <a:pt x="27192" y="23204"/>
                </a:moveTo>
                <a:cubicBezTo>
                  <a:pt x="27197" y="23208"/>
                  <a:pt x="27202" y="23210"/>
                  <a:pt x="27206" y="23210"/>
                </a:cubicBezTo>
                <a:cubicBezTo>
                  <a:pt x="27201" y="23208"/>
                  <a:pt x="27197" y="23206"/>
                  <a:pt x="27192" y="23204"/>
                </a:cubicBezTo>
                <a:close/>
                <a:moveTo>
                  <a:pt x="26636" y="23265"/>
                </a:moveTo>
                <a:lnTo>
                  <a:pt x="26636" y="23319"/>
                </a:lnTo>
                <a:lnTo>
                  <a:pt x="26826" y="23373"/>
                </a:lnTo>
                <a:lnTo>
                  <a:pt x="26636" y="23265"/>
                </a:lnTo>
                <a:close/>
                <a:moveTo>
                  <a:pt x="22893" y="23156"/>
                </a:moveTo>
                <a:lnTo>
                  <a:pt x="22812" y="23265"/>
                </a:lnTo>
                <a:cubicBezTo>
                  <a:pt x="22830" y="23337"/>
                  <a:pt x="22932" y="23409"/>
                  <a:pt x="23015" y="23409"/>
                </a:cubicBezTo>
                <a:cubicBezTo>
                  <a:pt x="23056" y="23409"/>
                  <a:pt x="23092" y="23391"/>
                  <a:pt x="23110" y="23346"/>
                </a:cubicBezTo>
                <a:lnTo>
                  <a:pt x="22893" y="23156"/>
                </a:lnTo>
                <a:close/>
                <a:moveTo>
                  <a:pt x="26555" y="23373"/>
                </a:moveTo>
                <a:cubicBezTo>
                  <a:pt x="26500" y="23373"/>
                  <a:pt x="26473" y="23373"/>
                  <a:pt x="26473" y="23400"/>
                </a:cubicBezTo>
                <a:cubicBezTo>
                  <a:pt x="26473" y="23454"/>
                  <a:pt x="26473" y="23482"/>
                  <a:pt x="26500" y="23482"/>
                </a:cubicBezTo>
                <a:lnTo>
                  <a:pt x="26555" y="23373"/>
                </a:lnTo>
                <a:close/>
                <a:moveTo>
                  <a:pt x="3011" y="23183"/>
                </a:moveTo>
                <a:cubicBezTo>
                  <a:pt x="2903" y="23237"/>
                  <a:pt x="2794" y="23482"/>
                  <a:pt x="2903" y="23509"/>
                </a:cubicBezTo>
                <a:lnTo>
                  <a:pt x="3120" y="23237"/>
                </a:lnTo>
                <a:lnTo>
                  <a:pt x="3011" y="23183"/>
                </a:lnTo>
                <a:close/>
                <a:moveTo>
                  <a:pt x="27992" y="22478"/>
                </a:moveTo>
                <a:lnTo>
                  <a:pt x="27938" y="22586"/>
                </a:lnTo>
                <a:cubicBezTo>
                  <a:pt x="27971" y="22611"/>
                  <a:pt x="28008" y="22616"/>
                  <a:pt x="28043" y="22616"/>
                </a:cubicBezTo>
                <a:cubicBezTo>
                  <a:pt x="28066" y="22616"/>
                  <a:pt x="28089" y="22614"/>
                  <a:pt x="28108" y="22614"/>
                </a:cubicBezTo>
                <a:cubicBezTo>
                  <a:pt x="28155" y="22614"/>
                  <a:pt x="28182" y="22627"/>
                  <a:pt x="28155" y="22722"/>
                </a:cubicBezTo>
                <a:cubicBezTo>
                  <a:pt x="28508" y="23020"/>
                  <a:pt x="29023" y="23346"/>
                  <a:pt x="29457" y="23563"/>
                </a:cubicBezTo>
                <a:lnTo>
                  <a:pt x="29565" y="23536"/>
                </a:lnTo>
                <a:cubicBezTo>
                  <a:pt x="29023" y="23156"/>
                  <a:pt x="28589" y="22722"/>
                  <a:pt x="27992" y="22478"/>
                </a:cubicBezTo>
                <a:close/>
                <a:moveTo>
                  <a:pt x="26880" y="23590"/>
                </a:moveTo>
                <a:lnTo>
                  <a:pt x="26853" y="23644"/>
                </a:lnTo>
                <a:cubicBezTo>
                  <a:pt x="26867" y="23658"/>
                  <a:pt x="26894" y="23665"/>
                  <a:pt x="26924" y="23665"/>
                </a:cubicBezTo>
                <a:cubicBezTo>
                  <a:pt x="26955" y="23665"/>
                  <a:pt x="26989" y="23658"/>
                  <a:pt x="27016" y="23644"/>
                </a:cubicBezTo>
                <a:lnTo>
                  <a:pt x="26880" y="23590"/>
                </a:lnTo>
                <a:close/>
                <a:moveTo>
                  <a:pt x="28942" y="23644"/>
                </a:moveTo>
                <a:cubicBezTo>
                  <a:pt x="28942" y="23644"/>
                  <a:pt x="29094" y="23727"/>
                  <a:pt x="29284" y="23837"/>
                </a:cubicBezTo>
                <a:lnTo>
                  <a:pt x="29284" y="23837"/>
                </a:lnTo>
                <a:cubicBezTo>
                  <a:pt x="29093" y="23720"/>
                  <a:pt x="28942" y="23644"/>
                  <a:pt x="28942" y="23644"/>
                </a:cubicBezTo>
                <a:close/>
                <a:moveTo>
                  <a:pt x="24792" y="23617"/>
                </a:moveTo>
                <a:lnTo>
                  <a:pt x="24792" y="23617"/>
                </a:lnTo>
                <a:cubicBezTo>
                  <a:pt x="24819" y="23888"/>
                  <a:pt x="25198" y="23888"/>
                  <a:pt x="25388" y="23943"/>
                </a:cubicBezTo>
                <a:cubicBezTo>
                  <a:pt x="25198" y="23834"/>
                  <a:pt x="24982" y="23807"/>
                  <a:pt x="24792" y="23617"/>
                </a:cubicBezTo>
                <a:close/>
                <a:moveTo>
                  <a:pt x="9358" y="23753"/>
                </a:moveTo>
                <a:lnTo>
                  <a:pt x="9114" y="24078"/>
                </a:lnTo>
                <a:cubicBezTo>
                  <a:pt x="9223" y="23997"/>
                  <a:pt x="9412" y="23916"/>
                  <a:pt x="9385" y="23753"/>
                </a:cubicBezTo>
                <a:close/>
                <a:moveTo>
                  <a:pt x="26066" y="23617"/>
                </a:moveTo>
                <a:cubicBezTo>
                  <a:pt x="26046" y="23718"/>
                  <a:pt x="25952" y="23774"/>
                  <a:pt x="25827" y="23774"/>
                </a:cubicBezTo>
                <a:cubicBezTo>
                  <a:pt x="25783" y="23774"/>
                  <a:pt x="25736" y="23767"/>
                  <a:pt x="25687" y="23753"/>
                </a:cubicBezTo>
                <a:lnTo>
                  <a:pt x="25687" y="23753"/>
                </a:lnTo>
                <a:cubicBezTo>
                  <a:pt x="25872" y="23918"/>
                  <a:pt x="26137" y="23989"/>
                  <a:pt x="26384" y="24085"/>
                </a:cubicBezTo>
                <a:lnTo>
                  <a:pt x="26384" y="24085"/>
                </a:lnTo>
                <a:cubicBezTo>
                  <a:pt x="26215" y="23983"/>
                  <a:pt x="26048" y="23818"/>
                  <a:pt x="26066" y="23617"/>
                </a:cubicBezTo>
                <a:close/>
                <a:moveTo>
                  <a:pt x="8843" y="23210"/>
                </a:moveTo>
                <a:cubicBezTo>
                  <a:pt x="8599" y="23373"/>
                  <a:pt x="8273" y="23753"/>
                  <a:pt x="8165" y="24160"/>
                </a:cubicBezTo>
                <a:cubicBezTo>
                  <a:pt x="8409" y="23861"/>
                  <a:pt x="8734" y="23509"/>
                  <a:pt x="8843" y="23210"/>
                </a:cubicBezTo>
                <a:close/>
                <a:moveTo>
                  <a:pt x="29728" y="23644"/>
                </a:moveTo>
                <a:cubicBezTo>
                  <a:pt x="29728" y="23982"/>
                  <a:pt x="30201" y="23996"/>
                  <a:pt x="30455" y="24164"/>
                </a:cubicBezTo>
                <a:lnTo>
                  <a:pt x="30455" y="24164"/>
                </a:lnTo>
                <a:cubicBezTo>
                  <a:pt x="30393" y="24119"/>
                  <a:pt x="30251" y="24018"/>
                  <a:pt x="30108" y="23916"/>
                </a:cubicBezTo>
                <a:cubicBezTo>
                  <a:pt x="29945" y="23780"/>
                  <a:pt x="29728" y="23644"/>
                  <a:pt x="29728" y="23644"/>
                </a:cubicBezTo>
                <a:close/>
                <a:moveTo>
                  <a:pt x="26384" y="24085"/>
                </a:moveTo>
                <a:cubicBezTo>
                  <a:pt x="26465" y="24134"/>
                  <a:pt x="26547" y="24169"/>
                  <a:pt x="26609" y="24187"/>
                </a:cubicBezTo>
                <a:cubicBezTo>
                  <a:pt x="26538" y="24148"/>
                  <a:pt x="26461" y="24115"/>
                  <a:pt x="26384" y="24085"/>
                </a:cubicBezTo>
                <a:close/>
                <a:moveTo>
                  <a:pt x="30455" y="24164"/>
                </a:moveTo>
                <a:lnTo>
                  <a:pt x="30455" y="24164"/>
                </a:lnTo>
                <a:cubicBezTo>
                  <a:pt x="30476" y="24178"/>
                  <a:pt x="30488" y="24187"/>
                  <a:pt x="30488" y="24187"/>
                </a:cubicBezTo>
                <a:cubicBezTo>
                  <a:pt x="30477" y="24179"/>
                  <a:pt x="30467" y="24171"/>
                  <a:pt x="30455" y="24164"/>
                </a:cubicBezTo>
                <a:close/>
                <a:moveTo>
                  <a:pt x="7351" y="24078"/>
                </a:moveTo>
                <a:cubicBezTo>
                  <a:pt x="7342" y="24116"/>
                  <a:pt x="7322" y="24157"/>
                  <a:pt x="7301" y="24198"/>
                </a:cubicBezTo>
                <a:lnTo>
                  <a:pt x="7301" y="24198"/>
                </a:lnTo>
                <a:lnTo>
                  <a:pt x="7351" y="24078"/>
                </a:lnTo>
                <a:close/>
                <a:moveTo>
                  <a:pt x="27859" y="23563"/>
                </a:moveTo>
                <a:cubicBezTo>
                  <a:pt x="27826" y="23563"/>
                  <a:pt x="27798" y="23579"/>
                  <a:pt x="27775" y="23617"/>
                </a:cubicBezTo>
                <a:cubicBezTo>
                  <a:pt x="27938" y="23726"/>
                  <a:pt x="28101" y="23834"/>
                  <a:pt x="28318" y="23943"/>
                </a:cubicBezTo>
                <a:cubicBezTo>
                  <a:pt x="28480" y="24051"/>
                  <a:pt x="28670" y="24187"/>
                  <a:pt x="28887" y="24268"/>
                </a:cubicBezTo>
                <a:lnTo>
                  <a:pt x="28752" y="24078"/>
                </a:lnTo>
                <a:lnTo>
                  <a:pt x="28779" y="24078"/>
                </a:lnTo>
                <a:cubicBezTo>
                  <a:pt x="28725" y="23997"/>
                  <a:pt x="28589" y="23997"/>
                  <a:pt x="28589" y="23861"/>
                </a:cubicBezTo>
                <a:lnTo>
                  <a:pt x="28670" y="23807"/>
                </a:lnTo>
                <a:cubicBezTo>
                  <a:pt x="28620" y="23782"/>
                  <a:pt x="28640" y="23641"/>
                  <a:pt x="28557" y="23641"/>
                </a:cubicBezTo>
                <a:cubicBezTo>
                  <a:pt x="28551" y="23641"/>
                  <a:pt x="28543" y="23642"/>
                  <a:pt x="28535" y="23644"/>
                </a:cubicBezTo>
                <a:lnTo>
                  <a:pt x="28508" y="23726"/>
                </a:lnTo>
                <a:cubicBezTo>
                  <a:pt x="28477" y="23837"/>
                  <a:pt x="28430" y="23878"/>
                  <a:pt x="28375" y="23878"/>
                </a:cubicBezTo>
                <a:cubicBezTo>
                  <a:pt x="28222" y="23878"/>
                  <a:pt x="28002" y="23563"/>
                  <a:pt x="27859" y="23563"/>
                </a:cubicBezTo>
                <a:close/>
                <a:moveTo>
                  <a:pt x="29284" y="23837"/>
                </a:moveTo>
                <a:lnTo>
                  <a:pt x="29284" y="23837"/>
                </a:lnTo>
                <a:cubicBezTo>
                  <a:pt x="29373" y="23891"/>
                  <a:pt x="29470" y="23955"/>
                  <a:pt x="29565" y="24024"/>
                </a:cubicBezTo>
                <a:cubicBezTo>
                  <a:pt x="29891" y="24214"/>
                  <a:pt x="30216" y="24404"/>
                  <a:pt x="30216" y="24404"/>
                </a:cubicBezTo>
                <a:lnTo>
                  <a:pt x="30244" y="24404"/>
                </a:lnTo>
                <a:cubicBezTo>
                  <a:pt x="30244" y="24404"/>
                  <a:pt x="29945" y="24187"/>
                  <a:pt x="29593" y="24024"/>
                </a:cubicBezTo>
                <a:cubicBezTo>
                  <a:pt x="29490" y="23959"/>
                  <a:pt x="29382" y="23894"/>
                  <a:pt x="29284" y="23837"/>
                </a:cubicBezTo>
                <a:close/>
                <a:moveTo>
                  <a:pt x="23327" y="23400"/>
                </a:moveTo>
                <a:lnTo>
                  <a:pt x="23246" y="23454"/>
                </a:lnTo>
                <a:lnTo>
                  <a:pt x="23463" y="23563"/>
                </a:lnTo>
                <a:cubicBezTo>
                  <a:pt x="23652" y="23834"/>
                  <a:pt x="24195" y="23753"/>
                  <a:pt x="24412" y="24024"/>
                </a:cubicBezTo>
                <a:lnTo>
                  <a:pt x="24412" y="24051"/>
                </a:lnTo>
                <a:cubicBezTo>
                  <a:pt x="24846" y="24160"/>
                  <a:pt x="25117" y="24485"/>
                  <a:pt x="25632" y="24594"/>
                </a:cubicBezTo>
                <a:cubicBezTo>
                  <a:pt x="24927" y="24133"/>
                  <a:pt x="24114" y="23671"/>
                  <a:pt x="23327" y="23400"/>
                </a:cubicBezTo>
                <a:close/>
                <a:moveTo>
                  <a:pt x="28074" y="24322"/>
                </a:moveTo>
                <a:lnTo>
                  <a:pt x="28128" y="24485"/>
                </a:lnTo>
                <a:lnTo>
                  <a:pt x="27965" y="24485"/>
                </a:lnTo>
                <a:lnTo>
                  <a:pt x="28047" y="24621"/>
                </a:lnTo>
                <a:cubicBezTo>
                  <a:pt x="28014" y="24646"/>
                  <a:pt x="27983" y="24655"/>
                  <a:pt x="27955" y="24655"/>
                </a:cubicBezTo>
                <a:cubicBezTo>
                  <a:pt x="27891" y="24655"/>
                  <a:pt x="27840" y="24604"/>
                  <a:pt x="27802" y="24567"/>
                </a:cubicBezTo>
                <a:lnTo>
                  <a:pt x="27802" y="24567"/>
                </a:lnTo>
                <a:cubicBezTo>
                  <a:pt x="27847" y="24673"/>
                  <a:pt x="27897" y="24704"/>
                  <a:pt x="27952" y="24704"/>
                </a:cubicBezTo>
                <a:cubicBezTo>
                  <a:pt x="28028" y="24704"/>
                  <a:pt x="28113" y="24646"/>
                  <a:pt x="28205" y="24646"/>
                </a:cubicBezTo>
                <a:cubicBezTo>
                  <a:pt x="28250" y="24646"/>
                  <a:pt x="28297" y="24660"/>
                  <a:pt x="28345" y="24702"/>
                </a:cubicBezTo>
                <a:lnTo>
                  <a:pt x="28209" y="24512"/>
                </a:lnTo>
                <a:cubicBezTo>
                  <a:pt x="28226" y="24505"/>
                  <a:pt x="28243" y="24502"/>
                  <a:pt x="28261" y="24502"/>
                </a:cubicBezTo>
                <a:cubicBezTo>
                  <a:pt x="28392" y="24502"/>
                  <a:pt x="28547" y="24673"/>
                  <a:pt x="28643" y="24673"/>
                </a:cubicBezTo>
                <a:cubicBezTo>
                  <a:pt x="28681" y="24673"/>
                  <a:pt x="28710" y="24645"/>
                  <a:pt x="28725" y="24567"/>
                </a:cubicBezTo>
                <a:cubicBezTo>
                  <a:pt x="28589" y="24322"/>
                  <a:pt x="28209" y="24322"/>
                  <a:pt x="28074" y="24322"/>
                </a:cubicBezTo>
                <a:close/>
                <a:moveTo>
                  <a:pt x="24597" y="24585"/>
                </a:moveTo>
                <a:cubicBezTo>
                  <a:pt x="24556" y="24585"/>
                  <a:pt x="24511" y="24598"/>
                  <a:pt x="24466" y="24621"/>
                </a:cubicBezTo>
                <a:cubicBezTo>
                  <a:pt x="24466" y="24702"/>
                  <a:pt x="24548" y="24702"/>
                  <a:pt x="24575" y="24729"/>
                </a:cubicBezTo>
                <a:cubicBezTo>
                  <a:pt x="24607" y="24729"/>
                  <a:pt x="24640" y="24734"/>
                  <a:pt x="24667" y="24734"/>
                </a:cubicBezTo>
                <a:cubicBezTo>
                  <a:pt x="24708" y="24734"/>
                  <a:pt x="24737" y="24724"/>
                  <a:pt x="24737" y="24675"/>
                </a:cubicBezTo>
                <a:cubicBezTo>
                  <a:pt x="24706" y="24611"/>
                  <a:pt x="24655" y="24585"/>
                  <a:pt x="24597" y="24585"/>
                </a:cubicBezTo>
                <a:close/>
                <a:moveTo>
                  <a:pt x="25793" y="24672"/>
                </a:moveTo>
                <a:cubicBezTo>
                  <a:pt x="25773" y="24672"/>
                  <a:pt x="25755" y="24681"/>
                  <a:pt x="25741" y="24702"/>
                </a:cubicBezTo>
                <a:cubicBezTo>
                  <a:pt x="25760" y="24740"/>
                  <a:pt x="25830" y="24803"/>
                  <a:pt x="25890" y="24803"/>
                </a:cubicBezTo>
                <a:cubicBezTo>
                  <a:pt x="25916" y="24803"/>
                  <a:pt x="25941" y="24790"/>
                  <a:pt x="25958" y="24756"/>
                </a:cubicBezTo>
                <a:cubicBezTo>
                  <a:pt x="25918" y="24736"/>
                  <a:pt x="25849" y="24672"/>
                  <a:pt x="25793" y="24672"/>
                </a:cubicBezTo>
                <a:close/>
                <a:moveTo>
                  <a:pt x="25334" y="24756"/>
                </a:moveTo>
                <a:lnTo>
                  <a:pt x="25226" y="24865"/>
                </a:lnTo>
                <a:cubicBezTo>
                  <a:pt x="25226" y="24892"/>
                  <a:pt x="25253" y="24919"/>
                  <a:pt x="25226" y="24919"/>
                </a:cubicBezTo>
                <a:cubicBezTo>
                  <a:pt x="25243" y="24928"/>
                  <a:pt x="25258" y="24932"/>
                  <a:pt x="25271" y="24932"/>
                </a:cubicBezTo>
                <a:cubicBezTo>
                  <a:pt x="25341" y="24932"/>
                  <a:pt x="25357" y="24825"/>
                  <a:pt x="25334" y="24756"/>
                </a:cubicBezTo>
                <a:close/>
                <a:moveTo>
                  <a:pt x="29061" y="24752"/>
                </a:moveTo>
                <a:cubicBezTo>
                  <a:pt x="29023" y="24752"/>
                  <a:pt x="29020" y="24841"/>
                  <a:pt x="28996" y="24865"/>
                </a:cubicBezTo>
                <a:cubicBezTo>
                  <a:pt x="28996" y="24922"/>
                  <a:pt x="29025" y="24945"/>
                  <a:pt x="29058" y="24945"/>
                </a:cubicBezTo>
                <a:cubicBezTo>
                  <a:pt x="29104" y="24945"/>
                  <a:pt x="29159" y="24901"/>
                  <a:pt x="29159" y="24838"/>
                </a:cubicBezTo>
                <a:cubicBezTo>
                  <a:pt x="29186" y="24811"/>
                  <a:pt x="29131" y="24811"/>
                  <a:pt x="29077" y="24756"/>
                </a:cubicBezTo>
                <a:cubicBezTo>
                  <a:pt x="29071" y="24753"/>
                  <a:pt x="29066" y="24752"/>
                  <a:pt x="29061" y="24752"/>
                </a:cubicBezTo>
                <a:close/>
                <a:moveTo>
                  <a:pt x="29484" y="24485"/>
                </a:moveTo>
                <a:lnTo>
                  <a:pt x="29484" y="24485"/>
                </a:lnTo>
                <a:cubicBezTo>
                  <a:pt x="29565" y="24702"/>
                  <a:pt x="30135" y="24973"/>
                  <a:pt x="30488" y="25163"/>
                </a:cubicBezTo>
                <a:lnTo>
                  <a:pt x="30515" y="25136"/>
                </a:lnTo>
                <a:cubicBezTo>
                  <a:pt x="30515" y="25136"/>
                  <a:pt x="30271" y="24973"/>
                  <a:pt x="29999" y="24838"/>
                </a:cubicBezTo>
                <a:cubicBezTo>
                  <a:pt x="29755" y="24675"/>
                  <a:pt x="29484" y="24485"/>
                  <a:pt x="29484" y="24485"/>
                </a:cubicBezTo>
                <a:close/>
                <a:moveTo>
                  <a:pt x="28860" y="25190"/>
                </a:moveTo>
                <a:cubicBezTo>
                  <a:pt x="28862" y="25193"/>
                  <a:pt x="28863" y="25196"/>
                  <a:pt x="28865" y="25198"/>
                </a:cubicBezTo>
                <a:lnTo>
                  <a:pt x="28865" y="25198"/>
                </a:lnTo>
                <a:lnTo>
                  <a:pt x="28860" y="25190"/>
                </a:lnTo>
                <a:close/>
                <a:moveTo>
                  <a:pt x="29644" y="25104"/>
                </a:moveTo>
                <a:cubicBezTo>
                  <a:pt x="29592" y="25104"/>
                  <a:pt x="29589" y="25167"/>
                  <a:pt x="29565" y="25190"/>
                </a:cubicBezTo>
                <a:cubicBezTo>
                  <a:pt x="29594" y="25226"/>
                  <a:pt x="29615" y="25239"/>
                  <a:pt x="29632" y="25239"/>
                </a:cubicBezTo>
                <a:cubicBezTo>
                  <a:pt x="29678" y="25239"/>
                  <a:pt x="29688" y="25136"/>
                  <a:pt x="29728" y="25136"/>
                </a:cubicBezTo>
                <a:lnTo>
                  <a:pt x="29674" y="25109"/>
                </a:lnTo>
                <a:cubicBezTo>
                  <a:pt x="29663" y="25105"/>
                  <a:pt x="29653" y="25104"/>
                  <a:pt x="29644" y="25104"/>
                </a:cubicBezTo>
                <a:close/>
                <a:moveTo>
                  <a:pt x="28865" y="25198"/>
                </a:moveTo>
                <a:lnTo>
                  <a:pt x="28914" y="25272"/>
                </a:lnTo>
                <a:cubicBezTo>
                  <a:pt x="28955" y="25218"/>
                  <a:pt x="28948" y="25211"/>
                  <a:pt x="28928" y="25211"/>
                </a:cubicBezTo>
                <a:cubicBezTo>
                  <a:pt x="28921" y="25211"/>
                  <a:pt x="28913" y="25211"/>
                  <a:pt x="28904" y="25211"/>
                </a:cubicBezTo>
                <a:cubicBezTo>
                  <a:pt x="28890" y="25211"/>
                  <a:pt x="28875" y="25209"/>
                  <a:pt x="28865" y="25198"/>
                </a:cubicBezTo>
                <a:close/>
                <a:moveTo>
                  <a:pt x="26555" y="25109"/>
                </a:moveTo>
                <a:cubicBezTo>
                  <a:pt x="26717" y="25163"/>
                  <a:pt x="26826" y="25272"/>
                  <a:pt x="26962" y="25380"/>
                </a:cubicBezTo>
                <a:lnTo>
                  <a:pt x="26989" y="25299"/>
                </a:lnTo>
                <a:cubicBezTo>
                  <a:pt x="26880" y="25245"/>
                  <a:pt x="26690" y="25109"/>
                  <a:pt x="26555" y="25109"/>
                </a:cubicBezTo>
                <a:close/>
                <a:moveTo>
                  <a:pt x="26004" y="25265"/>
                </a:moveTo>
                <a:cubicBezTo>
                  <a:pt x="25987" y="25265"/>
                  <a:pt x="25972" y="25267"/>
                  <a:pt x="25958" y="25272"/>
                </a:cubicBezTo>
                <a:cubicBezTo>
                  <a:pt x="25958" y="25380"/>
                  <a:pt x="26094" y="25380"/>
                  <a:pt x="26148" y="25407"/>
                </a:cubicBezTo>
                <a:cubicBezTo>
                  <a:pt x="26170" y="25317"/>
                  <a:pt x="26081" y="25265"/>
                  <a:pt x="26004" y="25265"/>
                </a:cubicBezTo>
                <a:close/>
                <a:moveTo>
                  <a:pt x="1492" y="25109"/>
                </a:moveTo>
                <a:cubicBezTo>
                  <a:pt x="1411" y="25109"/>
                  <a:pt x="1411" y="25218"/>
                  <a:pt x="1384" y="25245"/>
                </a:cubicBezTo>
                <a:cubicBezTo>
                  <a:pt x="1384" y="25353"/>
                  <a:pt x="1329" y="25407"/>
                  <a:pt x="1465" y="25434"/>
                </a:cubicBezTo>
                <a:cubicBezTo>
                  <a:pt x="1546" y="25299"/>
                  <a:pt x="1546" y="25245"/>
                  <a:pt x="1492" y="25109"/>
                </a:cubicBezTo>
                <a:close/>
                <a:moveTo>
                  <a:pt x="4611" y="25434"/>
                </a:moveTo>
                <a:cubicBezTo>
                  <a:pt x="4607" y="25439"/>
                  <a:pt x="4604" y="25442"/>
                  <a:pt x="4601" y="25446"/>
                </a:cubicBezTo>
                <a:lnTo>
                  <a:pt x="4601" y="25446"/>
                </a:lnTo>
                <a:lnTo>
                  <a:pt x="4611" y="25434"/>
                </a:lnTo>
                <a:close/>
                <a:moveTo>
                  <a:pt x="7785" y="24756"/>
                </a:moveTo>
                <a:lnTo>
                  <a:pt x="7785" y="24756"/>
                </a:lnTo>
                <a:cubicBezTo>
                  <a:pt x="7568" y="24973"/>
                  <a:pt x="7242" y="25353"/>
                  <a:pt x="7324" y="25570"/>
                </a:cubicBezTo>
                <a:cubicBezTo>
                  <a:pt x="7459" y="25299"/>
                  <a:pt x="7731" y="25028"/>
                  <a:pt x="7785" y="24756"/>
                </a:cubicBezTo>
                <a:close/>
                <a:moveTo>
                  <a:pt x="3997" y="25678"/>
                </a:moveTo>
                <a:lnTo>
                  <a:pt x="3961" y="25787"/>
                </a:lnTo>
                <a:cubicBezTo>
                  <a:pt x="3983" y="25764"/>
                  <a:pt x="4006" y="25723"/>
                  <a:pt x="3997" y="25678"/>
                </a:cubicBezTo>
                <a:close/>
                <a:moveTo>
                  <a:pt x="27151" y="25760"/>
                </a:moveTo>
                <a:lnTo>
                  <a:pt x="27097" y="25868"/>
                </a:lnTo>
                <a:lnTo>
                  <a:pt x="27260" y="25977"/>
                </a:lnTo>
                <a:lnTo>
                  <a:pt x="27260" y="25977"/>
                </a:lnTo>
                <a:lnTo>
                  <a:pt x="27151" y="25760"/>
                </a:lnTo>
                <a:close/>
                <a:moveTo>
                  <a:pt x="2496" y="25380"/>
                </a:moveTo>
                <a:lnTo>
                  <a:pt x="2496" y="25380"/>
                </a:lnTo>
                <a:cubicBezTo>
                  <a:pt x="2225" y="25434"/>
                  <a:pt x="2197" y="25814"/>
                  <a:pt x="2143" y="26058"/>
                </a:cubicBezTo>
                <a:cubicBezTo>
                  <a:pt x="2252" y="25814"/>
                  <a:pt x="2306" y="25570"/>
                  <a:pt x="2496" y="25380"/>
                </a:cubicBezTo>
                <a:close/>
                <a:moveTo>
                  <a:pt x="1194" y="25977"/>
                </a:moveTo>
                <a:cubicBezTo>
                  <a:pt x="1147" y="25977"/>
                  <a:pt x="1121" y="26037"/>
                  <a:pt x="1114" y="26037"/>
                </a:cubicBezTo>
                <a:cubicBezTo>
                  <a:pt x="1113" y="26037"/>
                  <a:pt x="1112" y="26035"/>
                  <a:pt x="1112" y="26031"/>
                </a:cubicBezTo>
                <a:lnTo>
                  <a:pt x="1112" y="26031"/>
                </a:lnTo>
                <a:cubicBezTo>
                  <a:pt x="1058" y="26113"/>
                  <a:pt x="1194" y="26113"/>
                  <a:pt x="1248" y="26113"/>
                </a:cubicBezTo>
                <a:lnTo>
                  <a:pt x="1194" y="25977"/>
                </a:lnTo>
                <a:close/>
                <a:moveTo>
                  <a:pt x="30840" y="25434"/>
                </a:moveTo>
                <a:lnTo>
                  <a:pt x="30840" y="25434"/>
                </a:lnTo>
                <a:cubicBezTo>
                  <a:pt x="31112" y="25706"/>
                  <a:pt x="31491" y="25950"/>
                  <a:pt x="31871" y="26167"/>
                </a:cubicBezTo>
                <a:cubicBezTo>
                  <a:pt x="31871" y="26113"/>
                  <a:pt x="31600" y="25950"/>
                  <a:pt x="31356" y="25787"/>
                </a:cubicBezTo>
                <a:cubicBezTo>
                  <a:pt x="31220" y="25679"/>
                  <a:pt x="31112" y="25624"/>
                  <a:pt x="31030" y="25543"/>
                </a:cubicBezTo>
                <a:cubicBezTo>
                  <a:pt x="30922" y="25489"/>
                  <a:pt x="30840" y="25435"/>
                  <a:pt x="30840" y="25434"/>
                </a:cubicBezTo>
                <a:close/>
                <a:moveTo>
                  <a:pt x="2821" y="23644"/>
                </a:moveTo>
                <a:lnTo>
                  <a:pt x="2631" y="23888"/>
                </a:lnTo>
                <a:cubicBezTo>
                  <a:pt x="2333" y="24160"/>
                  <a:pt x="2414" y="24702"/>
                  <a:pt x="2089" y="24973"/>
                </a:cubicBezTo>
                <a:lnTo>
                  <a:pt x="2062" y="24973"/>
                </a:lnTo>
                <a:cubicBezTo>
                  <a:pt x="1926" y="25434"/>
                  <a:pt x="1546" y="25814"/>
                  <a:pt x="1411" y="26357"/>
                </a:cubicBezTo>
                <a:cubicBezTo>
                  <a:pt x="1926" y="25516"/>
                  <a:pt x="2469" y="24567"/>
                  <a:pt x="2821" y="23726"/>
                </a:cubicBezTo>
                <a:lnTo>
                  <a:pt x="2821" y="23644"/>
                </a:lnTo>
                <a:close/>
                <a:moveTo>
                  <a:pt x="3689" y="26547"/>
                </a:moveTo>
                <a:lnTo>
                  <a:pt x="3662" y="26655"/>
                </a:lnTo>
                <a:cubicBezTo>
                  <a:pt x="3689" y="26628"/>
                  <a:pt x="3689" y="26601"/>
                  <a:pt x="3689" y="26547"/>
                </a:cubicBezTo>
                <a:close/>
                <a:moveTo>
                  <a:pt x="3689" y="26709"/>
                </a:moveTo>
                <a:lnTo>
                  <a:pt x="3674" y="26733"/>
                </a:lnTo>
                <a:lnTo>
                  <a:pt x="3674" y="26733"/>
                </a:lnTo>
                <a:cubicBezTo>
                  <a:pt x="3683" y="26729"/>
                  <a:pt x="3689" y="26722"/>
                  <a:pt x="3689" y="26709"/>
                </a:cubicBezTo>
                <a:close/>
                <a:moveTo>
                  <a:pt x="1302" y="26519"/>
                </a:moveTo>
                <a:lnTo>
                  <a:pt x="1302" y="26519"/>
                </a:lnTo>
                <a:cubicBezTo>
                  <a:pt x="1275" y="26547"/>
                  <a:pt x="1140" y="26736"/>
                  <a:pt x="1248" y="26791"/>
                </a:cubicBezTo>
                <a:cubicBezTo>
                  <a:pt x="1275" y="26709"/>
                  <a:pt x="1384" y="26574"/>
                  <a:pt x="1302" y="26519"/>
                </a:cubicBezTo>
                <a:close/>
                <a:moveTo>
                  <a:pt x="733" y="26845"/>
                </a:moveTo>
                <a:lnTo>
                  <a:pt x="733" y="26845"/>
                </a:lnTo>
                <a:cubicBezTo>
                  <a:pt x="624" y="26872"/>
                  <a:pt x="624" y="27008"/>
                  <a:pt x="597" y="27062"/>
                </a:cubicBezTo>
                <a:cubicBezTo>
                  <a:pt x="706" y="27062"/>
                  <a:pt x="733" y="26926"/>
                  <a:pt x="733" y="26845"/>
                </a:cubicBezTo>
                <a:close/>
                <a:moveTo>
                  <a:pt x="2659" y="27170"/>
                </a:moveTo>
                <a:cubicBezTo>
                  <a:pt x="2631" y="27198"/>
                  <a:pt x="2604" y="27198"/>
                  <a:pt x="2604" y="27252"/>
                </a:cubicBezTo>
                <a:lnTo>
                  <a:pt x="2713" y="27279"/>
                </a:lnTo>
                <a:lnTo>
                  <a:pt x="2713" y="27252"/>
                </a:lnTo>
                <a:cubicBezTo>
                  <a:pt x="2713" y="27198"/>
                  <a:pt x="2713" y="27170"/>
                  <a:pt x="2659" y="27170"/>
                </a:cubicBezTo>
                <a:close/>
                <a:moveTo>
                  <a:pt x="1877" y="27401"/>
                </a:moveTo>
                <a:cubicBezTo>
                  <a:pt x="1875" y="27406"/>
                  <a:pt x="1874" y="27410"/>
                  <a:pt x="1872" y="27415"/>
                </a:cubicBezTo>
                <a:cubicBezTo>
                  <a:pt x="1874" y="27410"/>
                  <a:pt x="1875" y="27406"/>
                  <a:pt x="1877" y="27401"/>
                </a:cubicBezTo>
                <a:close/>
                <a:moveTo>
                  <a:pt x="3310" y="27387"/>
                </a:moveTo>
                <a:cubicBezTo>
                  <a:pt x="3292" y="27405"/>
                  <a:pt x="3286" y="27422"/>
                  <a:pt x="3284" y="27432"/>
                </a:cubicBezTo>
                <a:lnTo>
                  <a:pt x="3284" y="27432"/>
                </a:lnTo>
                <a:cubicBezTo>
                  <a:pt x="3289" y="27414"/>
                  <a:pt x="3310" y="27411"/>
                  <a:pt x="3310" y="27387"/>
                </a:cubicBezTo>
                <a:close/>
                <a:moveTo>
                  <a:pt x="3284" y="27432"/>
                </a:moveTo>
                <a:cubicBezTo>
                  <a:pt x="3283" y="27435"/>
                  <a:pt x="3282" y="27438"/>
                  <a:pt x="3282" y="27442"/>
                </a:cubicBezTo>
                <a:lnTo>
                  <a:pt x="3282" y="27442"/>
                </a:lnTo>
                <a:cubicBezTo>
                  <a:pt x="3282" y="27442"/>
                  <a:pt x="3282" y="27438"/>
                  <a:pt x="3284" y="27432"/>
                </a:cubicBezTo>
                <a:close/>
                <a:moveTo>
                  <a:pt x="2848" y="27333"/>
                </a:moveTo>
                <a:lnTo>
                  <a:pt x="2794" y="27387"/>
                </a:lnTo>
                <a:lnTo>
                  <a:pt x="2713" y="27523"/>
                </a:lnTo>
                <a:lnTo>
                  <a:pt x="2848" y="27333"/>
                </a:lnTo>
                <a:close/>
                <a:moveTo>
                  <a:pt x="2414" y="27577"/>
                </a:moveTo>
                <a:cubicBezTo>
                  <a:pt x="2414" y="27659"/>
                  <a:pt x="2360" y="27713"/>
                  <a:pt x="2414" y="27794"/>
                </a:cubicBezTo>
                <a:lnTo>
                  <a:pt x="2469" y="27604"/>
                </a:lnTo>
                <a:lnTo>
                  <a:pt x="2414" y="27577"/>
                </a:lnTo>
                <a:close/>
                <a:moveTo>
                  <a:pt x="4720" y="27794"/>
                </a:moveTo>
                <a:lnTo>
                  <a:pt x="4666" y="27876"/>
                </a:lnTo>
                <a:cubicBezTo>
                  <a:pt x="4720" y="27849"/>
                  <a:pt x="4747" y="27821"/>
                  <a:pt x="4774" y="27821"/>
                </a:cubicBezTo>
                <a:cubicBezTo>
                  <a:pt x="4747" y="27821"/>
                  <a:pt x="4747" y="27821"/>
                  <a:pt x="4720" y="27794"/>
                </a:cubicBezTo>
                <a:close/>
                <a:moveTo>
                  <a:pt x="923" y="27469"/>
                </a:moveTo>
                <a:cubicBezTo>
                  <a:pt x="841" y="27686"/>
                  <a:pt x="733" y="27767"/>
                  <a:pt x="651" y="27984"/>
                </a:cubicBezTo>
                <a:lnTo>
                  <a:pt x="706" y="28011"/>
                </a:lnTo>
                <a:cubicBezTo>
                  <a:pt x="787" y="27849"/>
                  <a:pt x="950" y="27604"/>
                  <a:pt x="923" y="27469"/>
                </a:cubicBezTo>
                <a:close/>
                <a:moveTo>
                  <a:pt x="109" y="28228"/>
                </a:moveTo>
                <a:lnTo>
                  <a:pt x="0" y="28418"/>
                </a:lnTo>
                <a:lnTo>
                  <a:pt x="217" y="28282"/>
                </a:lnTo>
                <a:lnTo>
                  <a:pt x="109" y="28228"/>
                </a:lnTo>
                <a:close/>
                <a:moveTo>
                  <a:pt x="4340" y="28391"/>
                </a:moveTo>
                <a:lnTo>
                  <a:pt x="4313" y="28527"/>
                </a:lnTo>
                <a:cubicBezTo>
                  <a:pt x="4340" y="28499"/>
                  <a:pt x="4367" y="28472"/>
                  <a:pt x="4340" y="28391"/>
                </a:cubicBezTo>
                <a:close/>
                <a:moveTo>
                  <a:pt x="3120" y="28391"/>
                </a:moveTo>
                <a:lnTo>
                  <a:pt x="3065" y="28418"/>
                </a:lnTo>
                <a:lnTo>
                  <a:pt x="2984" y="28554"/>
                </a:lnTo>
                <a:lnTo>
                  <a:pt x="2984" y="28554"/>
                </a:lnTo>
                <a:lnTo>
                  <a:pt x="3120" y="28391"/>
                </a:lnTo>
                <a:close/>
                <a:moveTo>
                  <a:pt x="22801" y="0"/>
                </a:moveTo>
                <a:cubicBezTo>
                  <a:pt x="22208" y="0"/>
                  <a:pt x="21615" y="171"/>
                  <a:pt x="21021" y="399"/>
                </a:cubicBezTo>
                <a:cubicBezTo>
                  <a:pt x="20343" y="698"/>
                  <a:pt x="19692" y="1132"/>
                  <a:pt x="19041" y="1538"/>
                </a:cubicBezTo>
                <a:cubicBezTo>
                  <a:pt x="17088" y="3166"/>
                  <a:pt x="15353" y="5092"/>
                  <a:pt x="13752" y="7099"/>
                </a:cubicBezTo>
                <a:cubicBezTo>
                  <a:pt x="13291" y="7723"/>
                  <a:pt x="12803" y="8292"/>
                  <a:pt x="12342" y="8889"/>
                </a:cubicBezTo>
                <a:cubicBezTo>
                  <a:pt x="12260" y="8835"/>
                  <a:pt x="12206" y="8808"/>
                  <a:pt x="12206" y="8808"/>
                </a:cubicBezTo>
                <a:lnTo>
                  <a:pt x="11962" y="8862"/>
                </a:lnTo>
                <a:cubicBezTo>
                  <a:pt x="11664" y="8672"/>
                  <a:pt x="11420" y="8347"/>
                  <a:pt x="11203" y="8075"/>
                </a:cubicBezTo>
                <a:cubicBezTo>
                  <a:pt x="11013" y="7804"/>
                  <a:pt x="10769" y="7533"/>
                  <a:pt x="10443" y="7343"/>
                </a:cubicBezTo>
                <a:cubicBezTo>
                  <a:pt x="10145" y="6963"/>
                  <a:pt x="9657" y="6719"/>
                  <a:pt x="9412" y="6312"/>
                </a:cubicBezTo>
                <a:cubicBezTo>
                  <a:pt x="9114" y="6258"/>
                  <a:pt x="9006" y="5905"/>
                  <a:pt x="8816" y="5715"/>
                </a:cubicBezTo>
                <a:cubicBezTo>
                  <a:pt x="8707" y="5363"/>
                  <a:pt x="8490" y="5092"/>
                  <a:pt x="8192" y="4902"/>
                </a:cubicBezTo>
                <a:cubicBezTo>
                  <a:pt x="7921" y="4658"/>
                  <a:pt x="7622" y="4468"/>
                  <a:pt x="7378" y="4251"/>
                </a:cubicBezTo>
                <a:cubicBezTo>
                  <a:pt x="7378" y="3980"/>
                  <a:pt x="7080" y="3925"/>
                  <a:pt x="6917" y="3735"/>
                </a:cubicBezTo>
                <a:cubicBezTo>
                  <a:pt x="6293" y="3735"/>
                  <a:pt x="5588" y="3735"/>
                  <a:pt x="5018" y="4061"/>
                </a:cubicBezTo>
                <a:cubicBezTo>
                  <a:pt x="4951" y="4029"/>
                  <a:pt x="4894" y="4016"/>
                  <a:pt x="4846" y="4016"/>
                </a:cubicBezTo>
                <a:cubicBezTo>
                  <a:pt x="4605" y="4016"/>
                  <a:pt x="4575" y="4355"/>
                  <a:pt x="4394" y="4468"/>
                </a:cubicBezTo>
                <a:lnTo>
                  <a:pt x="4367" y="4386"/>
                </a:lnTo>
                <a:cubicBezTo>
                  <a:pt x="4259" y="4414"/>
                  <a:pt x="4286" y="4549"/>
                  <a:pt x="4259" y="4631"/>
                </a:cubicBezTo>
                <a:cubicBezTo>
                  <a:pt x="4249" y="4633"/>
                  <a:pt x="4239" y="4634"/>
                  <a:pt x="4230" y="4634"/>
                </a:cubicBezTo>
                <a:cubicBezTo>
                  <a:pt x="4119" y="4634"/>
                  <a:pt x="4090" y="4489"/>
                  <a:pt x="4015" y="4414"/>
                </a:cubicBezTo>
                <a:cubicBezTo>
                  <a:pt x="3988" y="4522"/>
                  <a:pt x="4015" y="4631"/>
                  <a:pt x="3961" y="4685"/>
                </a:cubicBezTo>
                <a:cubicBezTo>
                  <a:pt x="3716" y="4658"/>
                  <a:pt x="3554" y="4631"/>
                  <a:pt x="3337" y="4522"/>
                </a:cubicBezTo>
                <a:cubicBezTo>
                  <a:pt x="3147" y="4685"/>
                  <a:pt x="3038" y="4739"/>
                  <a:pt x="2794" y="4766"/>
                </a:cubicBezTo>
                <a:cubicBezTo>
                  <a:pt x="2794" y="4820"/>
                  <a:pt x="2848" y="4875"/>
                  <a:pt x="2848" y="4929"/>
                </a:cubicBezTo>
                <a:lnTo>
                  <a:pt x="2496" y="4902"/>
                </a:lnTo>
                <a:cubicBezTo>
                  <a:pt x="2496" y="5173"/>
                  <a:pt x="2062" y="4902"/>
                  <a:pt x="2225" y="5227"/>
                </a:cubicBezTo>
                <a:cubicBezTo>
                  <a:pt x="2089" y="5309"/>
                  <a:pt x="1926" y="5417"/>
                  <a:pt x="1682" y="5417"/>
                </a:cubicBezTo>
                <a:cubicBezTo>
                  <a:pt x="1583" y="5466"/>
                  <a:pt x="1642" y="5696"/>
                  <a:pt x="1531" y="5696"/>
                </a:cubicBezTo>
                <a:cubicBezTo>
                  <a:pt x="1520" y="5696"/>
                  <a:pt x="1507" y="5693"/>
                  <a:pt x="1492" y="5688"/>
                </a:cubicBezTo>
                <a:lnTo>
                  <a:pt x="1492" y="5688"/>
                </a:lnTo>
                <a:cubicBezTo>
                  <a:pt x="1031" y="7045"/>
                  <a:pt x="1709" y="8563"/>
                  <a:pt x="2469" y="9784"/>
                </a:cubicBezTo>
                <a:cubicBezTo>
                  <a:pt x="2794" y="10299"/>
                  <a:pt x="3201" y="10761"/>
                  <a:pt x="3608" y="11249"/>
                </a:cubicBezTo>
                <a:cubicBezTo>
                  <a:pt x="4015" y="11683"/>
                  <a:pt x="4476" y="12144"/>
                  <a:pt x="4910" y="12551"/>
                </a:cubicBezTo>
                <a:cubicBezTo>
                  <a:pt x="5344" y="12958"/>
                  <a:pt x="5832" y="13364"/>
                  <a:pt x="6293" y="13744"/>
                </a:cubicBezTo>
                <a:cubicBezTo>
                  <a:pt x="6781" y="14124"/>
                  <a:pt x="7242" y="14504"/>
                  <a:pt x="7731" y="14829"/>
                </a:cubicBezTo>
                <a:lnTo>
                  <a:pt x="7758" y="14856"/>
                </a:lnTo>
                <a:cubicBezTo>
                  <a:pt x="7622" y="15046"/>
                  <a:pt x="7514" y="15209"/>
                  <a:pt x="7378" y="15344"/>
                </a:cubicBezTo>
                <a:cubicBezTo>
                  <a:pt x="7080" y="15724"/>
                  <a:pt x="6809" y="16077"/>
                  <a:pt x="6537" y="16457"/>
                </a:cubicBezTo>
                <a:cubicBezTo>
                  <a:pt x="6266" y="16836"/>
                  <a:pt x="6022" y="17243"/>
                  <a:pt x="5778" y="17623"/>
                </a:cubicBezTo>
                <a:cubicBezTo>
                  <a:pt x="4964" y="18626"/>
                  <a:pt x="4232" y="19738"/>
                  <a:pt x="3527" y="20878"/>
                </a:cubicBezTo>
                <a:cubicBezTo>
                  <a:pt x="2848" y="22017"/>
                  <a:pt x="2170" y="23210"/>
                  <a:pt x="1628" y="24485"/>
                </a:cubicBezTo>
                <a:lnTo>
                  <a:pt x="2035" y="24187"/>
                </a:lnTo>
                <a:cubicBezTo>
                  <a:pt x="2035" y="24214"/>
                  <a:pt x="2035" y="24268"/>
                  <a:pt x="2062" y="24268"/>
                </a:cubicBezTo>
                <a:lnTo>
                  <a:pt x="2225" y="23807"/>
                </a:lnTo>
                <a:lnTo>
                  <a:pt x="2225" y="23807"/>
                </a:lnTo>
                <a:lnTo>
                  <a:pt x="2089" y="23861"/>
                </a:lnTo>
                <a:lnTo>
                  <a:pt x="2116" y="23617"/>
                </a:lnTo>
                <a:cubicBezTo>
                  <a:pt x="2469" y="22939"/>
                  <a:pt x="2767" y="22261"/>
                  <a:pt x="3310" y="21746"/>
                </a:cubicBezTo>
                <a:lnTo>
                  <a:pt x="3337" y="21854"/>
                </a:lnTo>
                <a:lnTo>
                  <a:pt x="3744" y="21312"/>
                </a:lnTo>
                <a:lnTo>
                  <a:pt x="3744" y="21312"/>
                </a:lnTo>
                <a:cubicBezTo>
                  <a:pt x="3662" y="21854"/>
                  <a:pt x="3282" y="22315"/>
                  <a:pt x="3038" y="22858"/>
                </a:cubicBezTo>
                <a:cubicBezTo>
                  <a:pt x="3337" y="22776"/>
                  <a:pt x="3310" y="22397"/>
                  <a:pt x="3554" y="22234"/>
                </a:cubicBezTo>
                <a:cubicBezTo>
                  <a:pt x="3852" y="22017"/>
                  <a:pt x="3744" y="21474"/>
                  <a:pt x="4150" y="21447"/>
                </a:cubicBezTo>
                <a:lnTo>
                  <a:pt x="4150" y="21637"/>
                </a:lnTo>
                <a:lnTo>
                  <a:pt x="4232" y="21610"/>
                </a:lnTo>
                <a:lnTo>
                  <a:pt x="4232" y="21610"/>
                </a:lnTo>
                <a:cubicBezTo>
                  <a:pt x="4232" y="21610"/>
                  <a:pt x="3879" y="22288"/>
                  <a:pt x="3527" y="22966"/>
                </a:cubicBezTo>
                <a:cubicBezTo>
                  <a:pt x="3337" y="23319"/>
                  <a:pt x="3174" y="23644"/>
                  <a:pt x="3038" y="23888"/>
                </a:cubicBezTo>
                <a:cubicBezTo>
                  <a:pt x="2903" y="24160"/>
                  <a:pt x="2848" y="24322"/>
                  <a:pt x="2848" y="24322"/>
                </a:cubicBezTo>
                <a:cubicBezTo>
                  <a:pt x="2848" y="24350"/>
                  <a:pt x="2984" y="24539"/>
                  <a:pt x="2794" y="24567"/>
                </a:cubicBezTo>
                <a:cubicBezTo>
                  <a:pt x="2767" y="24539"/>
                  <a:pt x="2794" y="24485"/>
                  <a:pt x="2767" y="24485"/>
                </a:cubicBezTo>
                <a:lnTo>
                  <a:pt x="2794" y="24675"/>
                </a:lnTo>
                <a:lnTo>
                  <a:pt x="2713" y="24702"/>
                </a:lnTo>
                <a:lnTo>
                  <a:pt x="2659" y="24621"/>
                </a:lnTo>
                <a:lnTo>
                  <a:pt x="2604" y="24729"/>
                </a:lnTo>
                <a:lnTo>
                  <a:pt x="2713" y="24702"/>
                </a:lnTo>
                <a:lnTo>
                  <a:pt x="2713" y="24702"/>
                </a:lnTo>
                <a:cubicBezTo>
                  <a:pt x="2794" y="24838"/>
                  <a:pt x="2604" y="24973"/>
                  <a:pt x="2577" y="25136"/>
                </a:cubicBezTo>
                <a:cubicBezTo>
                  <a:pt x="2577" y="25136"/>
                  <a:pt x="2740" y="24838"/>
                  <a:pt x="2903" y="24567"/>
                </a:cubicBezTo>
                <a:cubicBezTo>
                  <a:pt x="3011" y="24431"/>
                  <a:pt x="3065" y="24268"/>
                  <a:pt x="3147" y="24160"/>
                </a:cubicBezTo>
                <a:cubicBezTo>
                  <a:pt x="3201" y="24051"/>
                  <a:pt x="3255" y="23997"/>
                  <a:pt x="3255" y="23997"/>
                </a:cubicBezTo>
                <a:lnTo>
                  <a:pt x="3255" y="23997"/>
                </a:lnTo>
                <a:cubicBezTo>
                  <a:pt x="3065" y="24702"/>
                  <a:pt x="2469" y="25434"/>
                  <a:pt x="2225" y="26194"/>
                </a:cubicBezTo>
                <a:lnTo>
                  <a:pt x="2387" y="26113"/>
                </a:lnTo>
                <a:cubicBezTo>
                  <a:pt x="2523" y="26058"/>
                  <a:pt x="2523" y="26031"/>
                  <a:pt x="2469" y="25896"/>
                </a:cubicBezTo>
                <a:cubicBezTo>
                  <a:pt x="2631" y="25760"/>
                  <a:pt x="2631" y="25380"/>
                  <a:pt x="2876" y="25353"/>
                </a:cubicBezTo>
                <a:lnTo>
                  <a:pt x="2903" y="25624"/>
                </a:lnTo>
                <a:cubicBezTo>
                  <a:pt x="2805" y="25697"/>
                  <a:pt x="2795" y="25989"/>
                  <a:pt x="2657" y="25989"/>
                </a:cubicBezTo>
                <a:cubicBezTo>
                  <a:pt x="2641" y="25989"/>
                  <a:pt x="2624" y="25985"/>
                  <a:pt x="2604" y="25977"/>
                </a:cubicBezTo>
                <a:lnTo>
                  <a:pt x="2496" y="26302"/>
                </a:lnTo>
                <a:lnTo>
                  <a:pt x="2577" y="26330"/>
                </a:lnTo>
                <a:cubicBezTo>
                  <a:pt x="2477" y="26442"/>
                  <a:pt x="2429" y="26590"/>
                  <a:pt x="2377" y="26734"/>
                </a:cubicBezTo>
                <a:lnTo>
                  <a:pt x="2377" y="26734"/>
                </a:lnTo>
                <a:cubicBezTo>
                  <a:pt x="2289" y="26669"/>
                  <a:pt x="2270" y="26504"/>
                  <a:pt x="2333" y="26357"/>
                </a:cubicBezTo>
                <a:lnTo>
                  <a:pt x="2333" y="26357"/>
                </a:lnTo>
                <a:cubicBezTo>
                  <a:pt x="2038" y="26651"/>
                  <a:pt x="2008" y="27052"/>
                  <a:pt x="1877" y="27401"/>
                </a:cubicBezTo>
                <a:lnTo>
                  <a:pt x="1877" y="27401"/>
                </a:lnTo>
                <a:cubicBezTo>
                  <a:pt x="1951" y="27209"/>
                  <a:pt x="2123" y="26869"/>
                  <a:pt x="2359" y="26783"/>
                </a:cubicBezTo>
                <a:lnTo>
                  <a:pt x="2359" y="26783"/>
                </a:lnTo>
                <a:cubicBezTo>
                  <a:pt x="2302" y="26935"/>
                  <a:pt x="2234" y="27078"/>
                  <a:pt x="2089" y="27170"/>
                </a:cubicBezTo>
                <a:lnTo>
                  <a:pt x="2089" y="27116"/>
                </a:lnTo>
                <a:cubicBezTo>
                  <a:pt x="2062" y="27198"/>
                  <a:pt x="2035" y="27252"/>
                  <a:pt x="1953" y="27279"/>
                </a:cubicBezTo>
                <a:lnTo>
                  <a:pt x="2089" y="27279"/>
                </a:lnTo>
                <a:cubicBezTo>
                  <a:pt x="1980" y="27550"/>
                  <a:pt x="1818" y="27686"/>
                  <a:pt x="1845" y="27984"/>
                </a:cubicBezTo>
                <a:cubicBezTo>
                  <a:pt x="1825" y="28014"/>
                  <a:pt x="1798" y="28026"/>
                  <a:pt x="1770" y="28026"/>
                </a:cubicBezTo>
                <a:cubicBezTo>
                  <a:pt x="1722" y="28026"/>
                  <a:pt x="1672" y="27991"/>
                  <a:pt x="1655" y="27957"/>
                </a:cubicBezTo>
                <a:lnTo>
                  <a:pt x="1519" y="28228"/>
                </a:lnTo>
                <a:cubicBezTo>
                  <a:pt x="1540" y="28227"/>
                  <a:pt x="1558" y="28227"/>
                  <a:pt x="1575" y="28227"/>
                </a:cubicBezTo>
                <a:cubicBezTo>
                  <a:pt x="1976" y="28227"/>
                  <a:pt x="1284" y="28532"/>
                  <a:pt x="1492" y="28662"/>
                </a:cubicBezTo>
                <a:cubicBezTo>
                  <a:pt x="1628" y="28472"/>
                  <a:pt x="1791" y="28201"/>
                  <a:pt x="1926" y="28201"/>
                </a:cubicBezTo>
                <a:lnTo>
                  <a:pt x="1818" y="28147"/>
                </a:lnTo>
                <a:cubicBezTo>
                  <a:pt x="2062" y="27713"/>
                  <a:pt x="2306" y="26981"/>
                  <a:pt x="2713" y="26492"/>
                </a:cubicBezTo>
                <a:lnTo>
                  <a:pt x="2740" y="26492"/>
                </a:lnTo>
                <a:lnTo>
                  <a:pt x="2604" y="26872"/>
                </a:lnTo>
                <a:lnTo>
                  <a:pt x="2631" y="26872"/>
                </a:lnTo>
                <a:cubicBezTo>
                  <a:pt x="2713" y="26736"/>
                  <a:pt x="2740" y="26574"/>
                  <a:pt x="2876" y="26519"/>
                </a:cubicBezTo>
                <a:lnTo>
                  <a:pt x="2876" y="26519"/>
                </a:lnTo>
                <a:cubicBezTo>
                  <a:pt x="2984" y="26709"/>
                  <a:pt x="2577" y="27035"/>
                  <a:pt x="2848" y="27035"/>
                </a:cubicBezTo>
                <a:cubicBezTo>
                  <a:pt x="3011" y="26926"/>
                  <a:pt x="2903" y="26764"/>
                  <a:pt x="2876" y="26709"/>
                </a:cubicBezTo>
                <a:cubicBezTo>
                  <a:pt x="2897" y="26678"/>
                  <a:pt x="2922" y="26671"/>
                  <a:pt x="2951" y="26671"/>
                </a:cubicBezTo>
                <a:cubicBezTo>
                  <a:pt x="2975" y="26671"/>
                  <a:pt x="3001" y="26675"/>
                  <a:pt x="3030" y="26675"/>
                </a:cubicBezTo>
                <a:cubicBezTo>
                  <a:pt x="3058" y="26675"/>
                  <a:pt x="3087" y="26671"/>
                  <a:pt x="3120" y="26655"/>
                </a:cubicBezTo>
                <a:cubicBezTo>
                  <a:pt x="3391" y="25977"/>
                  <a:pt x="3852" y="25245"/>
                  <a:pt x="4123" y="24729"/>
                </a:cubicBezTo>
                <a:cubicBezTo>
                  <a:pt x="4141" y="24721"/>
                  <a:pt x="4156" y="24717"/>
                  <a:pt x="4171" y="24717"/>
                </a:cubicBezTo>
                <a:cubicBezTo>
                  <a:pt x="4247" y="24717"/>
                  <a:pt x="4282" y="24824"/>
                  <a:pt x="4259" y="24892"/>
                </a:cubicBezTo>
                <a:cubicBezTo>
                  <a:pt x="4069" y="25272"/>
                  <a:pt x="3879" y="25624"/>
                  <a:pt x="3716" y="25923"/>
                </a:cubicBezTo>
                <a:cubicBezTo>
                  <a:pt x="3798" y="25814"/>
                  <a:pt x="3852" y="25706"/>
                  <a:pt x="3988" y="25651"/>
                </a:cubicBezTo>
                <a:lnTo>
                  <a:pt x="3988" y="25651"/>
                </a:lnTo>
                <a:cubicBezTo>
                  <a:pt x="3992" y="25660"/>
                  <a:pt x="3995" y="25669"/>
                  <a:pt x="3997" y="25678"/>
                </a:cubicBezTo>
                <a:lnTo>
                  <a:pt x="3997" y="25678"/>
                </a:lnTo>
                <a:lnTo>
                  <a:pt x="4015" y="25624"/>
                </a:lnTo>
                <a:cubicBezTo>
                  <a:pt x="3997" y="25624"/>
                  <a:pt x="3979" y="25636"/>
                  <a:pt x="3961" y="25636"/>
                </a:cubicBezTo>
                <a:cubicBezTo>
                  <a:pt x="3951" y="25636"/>
                  <a:pt x="3942" y="25633"/>
                  <a:pt x="3933" y="25624"/>
                </a:cubicBezTo>
                <a:cubicBezTo>
                  <a:pt x="4639" y="23997"/>
                  <a:pt x="5859" y="22424"/>
                  <a:pt x="6700" y="20959"/>
                </a:cubicBezTo>
                <a:cubicBezTo>
                  <a:pt x="6719" y="20940"/>
                  <a:pt x="6765" y="20921"/>
                  <a:pt x="6801" y="20921"/>
                </a:cubicBezTo>
                <a:cubicBezTo>
                  <a:pt x="6815" y="20921"/>
                  <a:pt x="6828" y="20924"/>
                  <a:pt x="6836" y="20932"/>
                </a:cubicBezTo>
                <a:cubicBezTo>
                  <a:pt x="6863" y="20878"/>
                  <a:pt x="6863" y="20525"/>
                  <a:pt x="7080" y="20471"/>
                </a:cubicBezTo>
                <a:cubicBezTo>
                  <a:pt x="7188" y="20498"/>
                  <a:pt x="7080" y="20606"/>
                  <a:pt x="7134" y="20688"/>
                </a:cubicBezTo>
                <a:cubicBezTo>
                  <a:pt x="6727" y="21366"/>
                  <a:pt x="6266" y="22044"/>
                  <a:pt x="5832" y="22722"/>
                </a:cubicBezTo>
                <a:cubicBezTo>
                  <a:pt x="5371" y="23400"/>
                  <a:pt x="4937" y="24133"/>
                  <a:pt x="4611" y="24892"/>
                </a:cubicBezTo>
                <a:lnTo>
                  <a:pt x="4937" y="24621"/>
                </a:lnTo>
                <a:lnTo>
                  <a:pt x="4937" y="24621"/>
                </a:lnTo>
                <a:cubicBezTo>
                  <a:pt x="5045" y="24811"/>
                  <a:pt x="4666" y="25082"/>
                  <a:pt x="4910" y="25109"/>
                </a:cubicBezTo>
                <a:cubicBezTo>
                  <a:pt x="4801" y="25272"/>
                  <a:pt x="4747" y="25434"/>
                  <a:pt x="4611" y="25543"/>
                </a:cubicBezTo>
                <a:cubicBezTo>
                  <a:pt x="4611" y="25518"/>
                  <a:pt x="4565" y="25493"/>
                  <a:pt x="4601" y="25446"/>
                </a:cubicBezTo>
                <a:lnTo>
                  <a:pt x="4601" y="25446"/>
                </a:lnTo>
                <a:lnTo>
                  <a:pt x="4394" y="25679"/>
                </a:lnTo>
                <a:lnTo>
                  <a:pt x="4503" y="25570"/>
                </a:lnTo>
                <a:lnTo>
                  <a:pt x="4530" y="25679"/>
                </a:lnTo>
                <a:cubicBezTo>
                  <a:pt x="4476" y="25814"/>
                  <a:pt x="4422" y="25950"/>
                  <a:pt x="4340" y="26031"/>
                </a:cubicBezTo>
                <a:cubicBezTo>
                  <a:pt x="4259" y="26194"/>
                  <a:pt x="4394" y="26519"/>
                  <a:pt x="4123" y="26601"/>
                </a:cubicBezTo>
                <a:lnTo>
                  <a:pt x="3716" y="27333"/>
                </a:lnTo>
                <a:cubicBezTo>
                  <a:pt x="3797" y="27441"/>
                  <a:pt x="3798" y="27602"/>
                  <a:pt x="3586" y="27604"/>
                </a:cubicBezTo>
                <a:lnTo>
                  <a:pt x="3586" y="27604"/>
                </a:lnTo>
                <a:cubicBezTo>
                  <a:pt x="3566" y="27570"/>
                  <a:pt x="3559" y="27527"/>
                  <a:pt x="3581" y="27469"/>
                </a:cubicBezTo>
                <a:lnTo>
                  <a:pt x="3581" y="27469"/>
                </a:lnTo>
                <a:cubicBezTo>
                  <a:pt x="3506" y="27544"/>
                  <a:pt x="3453" y="27689"/>
                  <a:pt x="3382" y="27689"/>
                </a:cubicBezTo>
                <a:cubicBezTo>
                  <a:pt x="3376" y="27689"/>
                  <a:pt x="3370" y="27688"/>
                  <a:pt x="3364" y="27686"/>
                </a:cubicBezTo>
                <a:cubicBezTo>
                  <a:pt x="3364" y="27604"/>
                  <a:pt x="3310" y="27577"/>
                  <a:pt x="3364" y="27523"/>
                </a:cubicBezTo>
                <a:lnTo>
                  <a:pt x="3364" y="27523"/>
                </a:lnTo>
                <a:cubicBezTo>
                  <a:pt x="3310" y="27550"/>
                  <a:pt x="3282" y="27604"/>
                  <a:pt x="3228" y="27604"/>
                </a:cubicBezTo>
                <a:cubicBezTo>
                  <a:pt x="3174" y="27306"/>
                  <a:pt x="3391" y="26926"/>
                  <a:pt x="3554" y="26791"/>
                </a:cubicBezTo>
                <a:lnTo>
                  <a:pt x="3581" y="26872"/>
                </a:lnTo>
                <a:lnTo>
                  <a:pt x="3674" y="26733"/>
                </a:lnTo>
                <a:lnTo>
                  <a:pt x="3674" y="26733"/>
                </a:lnTo>
                <a:cubicBezTo>
                  <a:pt x="3663" y="26736"/>
                  <a:pt x="3649" y="26736"/>
                  <a:pt x="3635" y="26736"/>
                </a:cubicBezTo>
                <a:lnTo>
                  <a:pt x="3581" y="26628"/>
                </a:lnTo>
                <a:cubicBezTo>
                  <a:pt x="3716" y="26465"/>
                  <a:pt x="3798" y="26248"/>
                  <a:pt x="3906" y="26058"/>
                </a:cubicBezTo>
                <a:lnTo>
                  <a:pt x="3906" y="26058"/>
                </a:lnTo>
                <a:cubicBezTo>
                  <a:pt x="3554" y="26628"/>
                  <a:pt x="3228" y="27170"/>
                  <a:pt x="2876" y="27957"/>
                </a:cubicBezTo>
                <a:cubicBezTo>
                  <a:pt x="2894" y="27957"/>
                  <a:pt x="2960" y="27909"/>
                  <a:pt x="3002" y="27909"/>
                </a:cubicBezTo>
                <a:cubicBezTo>
                  <a:pt x="3023" y="27909"/>
                  <a:pt x="3038" y="27921"/>
                  <a:pt x="3038" y="27957"/>
                </a:cubicBezTo>
                <a:lnTo>
                  <a:pt x="3255" y="27713"/>
                </a:lnTo>
                <a:cubicBezTo>
                  <a:pt x="3276" y="27775"/>
                  <a:pt x="3325" y="27786"/>
                  <a:pt x="3383" y="27786"/>
                </a:cubicBezTo>
                <a:cubicBezTo>
                  <a:pt x="3413" y="27786"/>
                  <a:pt x="3445" y="27783"/>
                  <a:pt x="3478" y="27783"/>
                </a:cubicBezTo>
                <a:cubicBezTo>
                  <a:pt x="3499" y="27783"/>
                  <a:pt x="3520" y="27784"/>
                  <a:pt x="3541" y="27788"/>
                </a:cubicBezTo>
                <a:lnTo>
                  <a:pt x="3541" y="27788"/>
                </a:lnTo>
                <a:cubicBezTo>
                  <a:pt x="3470" y="27987"/>
                  <a:pt x="3348" y="28199"/>
                  <a:pt x="3554" y="28364"/>
                </a:cubicBezTo>
                <a:cubicBezTo>
                  <a:pt x="3744" y="27957"/>
                  <a:pt x="3961" y="27550"/>
                  <a:pt x="4205" y="27170"/>
                </a:cubicBezTo>
                <a:cubicBezTo>
                  <a:pt x="4422" y="26764"/>
                  <a:pt x="4639" y="26384"/>
                  <a:pt x="4883" y="25977"/>
                </a:cubicBezTo>
                <a:cubicBezTo>
                  <a:pt x="5317" y="25218"/>
                  <a:pt x="5778" y="24431"/>
                  <a:pt x="6266" y="23590"/>
                </a:cubicBezTo>
                <a:cubicBezTo>
                  <a:pt x="6346" y="23490"/>
                  <a:pt x="6456" y="23331"/>
                  <a:pt x="6573" y="23331"/>
                </a:cubicBezTo>
                <a:cubicBezTo>
                  <a:pt x="6615" y="23331"/>
                  <a:pt x="6657" y="23351"/>
                  <a:pt x="6700" y="23400"/>
                </a:cubicBezTo>
                <a:cubicBezTo>
                  <a:pt x="6673" y="23346"/>
                  <a:pt x="6700" y="23319"/>
                  <a:pt x="6727" y="23265"/>
                </a:cubicBezTo>
                <a:lnTo>
                  <a:pt x="6727" y="23265"/>
                </a:lnTo>
                <a:lnTo>
                  <a:pt x="6537" y="23319"/>
                </a:lnTo>
                <a:cubicBezTo>
                  <a:pt x="6510" y="23210"/>
                  <a:pt x="6592" y="23102"/>
                  <a:pt x="6673" y="22993"/>
                </a:cubicBezTo>
                <a:cubicBezTo>
                  <a:pt x="6863" y="22966"/>
                  <a:pt x="6998" y="22641"/>
                  <a:pt x="7242" y="22586"/>
                </a:cubicBezTo>
                <a:cubicBezTo>
                  <a:pt x="6971" y="22505"/>
                  <a:pt x="7324" y="22234"/>
                  <a:pt x="7324" y="22125"/>
                </a:cubicBezTo>
                <a:lnTo>
                  <a:pt x="7622" y="22180"/>
                </a:lnTo>
                <a:cubicBezTo>
                  <a:pt x="7622" y="22387"/>
                  <a:pt x="7597" y="22670"/>
                  <a:pt x="7357" y="22670"/>
                </a:cubicBezTo>
                <a:cubicBezTo>
                  <a:pt x="7347" y="22670"/>
                  <a:pt x="7335" y="22669"/>
                  <a:pt x="7324" y="22668"/>
                </a:cubicBezTo>
                <a:cubicBezTo>
                  <a:pt x="7270" y="22939"/>
                  <a:pt x="7134" y="23183"/>
                  <a:pt x="6917" y="23373"/>
                </a:cubicBezTo>
                <a:cubicBezTo>
                  <a:pt x="6646" y="23807"/>
                  <a:pt x="6429" y="24431"/>
                  <a:pt x="6022" y="24865"/>
                </a:cubicBezTo>
                <a:cubicBezTo>
                  <a:pt x="5696" y="25814"/>
                  <a:pt x="4801" y="26601"/>
                  <a:pt x="4747" y="27604"/>
                </a:cubicBezTo>
                <a:cubicBezTo>
                  <a:pt x="4693" y="27659"/>
                  <a:pt x="4639" y="27686"/>
                  <a:pt x="4611" y="27713"/>
                </a:cubicBezTo>
                <a:cubicBezTo>
                  <a:pt x="4639" y="27713"/>
                  <a:pt x="4666" y="27713"/>
                  <a:pt x="4666" y="27740"/>
                </a:cubicBezTo>
                <a:lnTo>
                  <a:pt x="5181" y="26926"/>
                </a:lnTo>
                <a:lnTo>
                  <a:pt x="5371" y="27035"/>
                </a:lnTo>
                <a:cubicBezTo>
                  <a:pt x="5290" y="26899"/>
                  <a:pt x="5235" y="26709"/>
                  <a:pt x="5344" y="26492"/>
                </a:cubicBezTo>
                <a:cubicBezTo>
                  <a:pt x="5425" y="26384"/>
                  <a:pt x="5642" y="26330"/>
                  <a:pt x="5561" y="26194"/>
                </a:cubicBezTo>
                <a:cubicBezTo>
                  <a:pt x="6022" y="25136"/>
                  <a:pt x="6673" y="24594"/>
                  <a:pt x="7107" y="23753"/>
                </a:cubicBezTo>
                <a:cubicBezTo>
                  <a:pt x="7134" y="23373"/>
                  <a:pt x="7676" y="23265"/>
                  <a:pt x="7595" y="22858"/>
                </a:cubicBezTo>
                <a:cubicBezTo>
                  <a:pt x="7620" y="22833"/>
                  <a:pt x="7647" y="22823"/>
                  <a:pt x="7674" y="22823"/>
                </a:cubicBezTo>
                <a:cubicBezTo>
                  <a:pt x="7735" y="22823"/>
                  <a:pt x="7793" y="22874"/>
                  <a:pt x="7812" y="22912"/>
                </a:cubicBezTo>
                <a:lnTo>
                  <a:pt x="7622" y="23265"/>
                </a:lnTo>
                <a:cubicBezTo>
                  <a:pt x="7644" y="23265"/>
                  <a:pt x="7700" y="23230"/>
                  <a:pt x="7736" y="23230"/>
                </a:cubicBezTo>
                <a:cubicBezTo>
                  <a:pt x="7745" y="23230"/>
                  <a:pt x="7752" y="23232"/>
                  <a:pt x="7758" y="23237"/>
                </a:cubicBezTo>
                <a:cubicBezTo>
                  <a:pt x="7812" y="23319"/>
                  <a:pt x="7731" y="23373"/>
                  <a:pt x="7731" y="23400"/>
                </a:cubicBezTo>
                <a:cubicBezTo>
                  <a:pt x="7378" y="23888"/>
                  <a:pt x="7107" y="24431"/>
                  <a:pt x="6781" y="24865"/>
                </a:cubicBezTo>
                <a:cubicBezTo>
                  <a:pt x="6836" y="25272"/>
                  <a:pt x="6375" y="25272"/>
                  <a:pt x="6456" y="25543"/>
                </a:cubicBezTo>
                <a:cubicBezTo>
                  <a:pt x="6833" y="25233"/>
                  <a:pt x="6992" y="24777"/>
                  <a:pt x="7215" y="24399"/>
                </a:cubicBezTo>
                <a:lnTo>
                  <a:pt x="7215" y="24399"/>
                </a:lnTo>
                <a:cubicBezTo>
                  <a:pt x="7215" y="24401"/>
                  <a:pt x="7215" y="24402"/>
                  <a:pt x="7215" y="24404"/>
                </a:cubicBezTo>
                <a:lnTo>
                  <a:pt x="7221" y="24390"/>
                </a:lnTo>
                <a:lnTo>
                  <a:pt x="7221" y="24390"/>
                </a:lnTo>
                <a:cubicBezTo>
                  <a:pt x="7270" y="24309"/>
                  <a:pt x="7321" y="24231"/>
                  <a:pt x="7378" y="24160"/>
                </a:cubicBezTo>
                <a:cubicBezTo>
                  <a:pt x="7676" y="23943"/>
                  <a:pt x="7595" y="23454"/>
                  <a:pt x="8002" y="23454"/>
                </a:cubicBezTo>
                <a:cubicBezTo>
                  <a:pt x="7928" y="23356"/>
                  <a:pt x="8101" y="23122"/>
                  <a:pt x="7928" y="23122"/>
                </a:cubicBezTo>
                <a:cubicBezTo>
                  <a:pt x="7911" y="23122"/>
                  <a:pt x="7891" y="23124"/>
                  <a:pt x="7866" y="23129"/>
                </a:cubicBezTo>
                <a:cubicBezTo>
                  <a:pt x="7812" y="22803"/>
                  <a:pt x="8219" y="23048"/>
                  <a:pt x="8355" y="22722"/>
                </a:cubicBezTo>
                <a:lnTo>
                  <a:pt x="8355" y="22722"/>
                </a:lnTo>
                <a:cubicBezTo>
                  <a:pt x="8409" y="22776"/>
                  <a:pt x="8355" y="22803"/>
                  <a:pt x="8327" y="22858"/>
                </a:cubicBezTo>
                <a:cubicBezTo>
                  <a:pt x="8626" y="22668"/>
                  <a:pt x="8897" y="22315"/>
                  <a:pt x="9114" y="21990"/>
                </a:cubicBezTo>
                <a:cubicBezTo>
                  <a:pt x="9358" y="21637"/>
                  <a:pt x="9548" y="21285"/>
                  <a:pt x="9765" y="20959"/>
                </a:cubicBezTo>
                <a:cubicBezTo>
                  <a:pt x="9726" y="20925"/>
                  <a:pt x="9694" y="20911"/>
                  <a:pt x="9667" y="20911"/>
                </a:cubicBezTo>
                <a:cubicBezTo>
                  <a:pt x="9553" y="20911"/>
                  <a:pt x="9521" y="21154"/>
                  <a:pt x="9410" y="21154"/>
                </a:cubicBezTo>
                <a:cubicBezTo>
                  <a:pt x="9381" y="21154"/>
                  <a:pt x="9347" y="21138"/>
                  <a:pt x="9304" y="21095"/>
                </a:cubicBezTo>
                <a:cubicBezTo>
                  <a:pt x="9440" y="20878"/>
                  <a:pt x="9548" y="20634"/>
                  <a:pt x="9792" y="20525"/>
                </a:cubicBezTo>
                <a:lnTo>
                  <a:pt x="9792" y="20525"/>
                </a:lnTo>
                <a:cubicBezTo>
                  <a:pt x="9792" y="20661"/>
                  <a:pt x="9684" y="20742"/>
                  <a:pt x="9629" y="20823"/>
                </a:cubicBezTo>
                <a:lnTo>
                  <a:pt x="9765" y="20905"/>
                </a:lnTo>
                <a:cubicBezTo>
                  <a:pt x="9819" y="20742"/>
                  <a:pt x="10063" y="20742"/>
                  <a:pt x="10118" y="20471"/>
                </a:cubicBezTo>
                <a:cubicBezTo>
                  <a:pt x="10470" y="20417"/>
                  <a:pt x="10606" y="20118"/>
                  <a:pt x="10714" y="19847"/>
                </a:cubicBezTo>
                <a:cubicBezTo>
                  <a:pt x="10850" y="19576"/>
                  <a:pt x="10931" y="19332"/>
                  <a:pt x="11311" y="19332"/>
                </a:cubicBezTo>
                <a:cubicBezTo>
                  <a:pt x="11284" y="19684"/>
                  <a:pt x="10904" y="19874"/>
                  <a:pt x="10714" y="20145"/>
                </a:cubicBezTo>
                <a:cubicBezTo>
                  <a:pt x="10660" y="20471"/>
                  <a:pt x="10172" y="20661"/>
                  <a:pt x="10199" y="21068"/>
                </a:cubicBezTo>
                <a:lnTo>
                  <a:pt x="10579" y="20796"/>
                </a:lnTo>
                <a:cubicBezTo>
                  <a:pt x="10621" y="20806"/>
                  <a:pt x="10660" y="20810"/>
                  <a:pt x="10697" y="20810"/>
                </a:cubicBezTo>
                <a:cubicBezTo>
                  <a:pt x="11205" y="20810"/>
                  <a:pt x="11234" y="19988"/>
                  <a:pt x="11664" y="19684"/>
                </a:cubicBezTo>
                <a:lnTo>
                  <a:pt x="11609" y="19684"/>
                </a:lnTo>
                <a:cubicBezTo>
                  <a:pt x="11555" y="19684"/>
                  <a:pt x="11582" y="19603"/>
                  <a:pt x="11555" y="19549"/>
                </a:cubicBezTo>
                <a:cubicBezTo>
                  <a:pt x="11582" y="19467"/>
                  <a:pt x="11664" y="19522"/>
                  <a:pt x="11691" y="19467"/>
                </a:cubicBezTo>
                <a:cubicBezTo>
                  <a:pt x="11745" y="19467"/>
                  <a:pt x="11718" y="19576"/>
                  <a:pt x="11745" y="19603"/>
                </a:cubicBezTo>
                <a:lnTo>
                  <a:pt x="12125" y="19386"/>
                </a:lnTo>
                <a:cubicBezTo>
                  <a:pt x="12260" y="19033"/>
                  <a:pt x="12640" y="19115"/>
                  <a:pt x="12477" y="18762"/>
                </a:cubicBezTo>
                <a:lnTo>
                  <a:pt x="12776" y="18762"/>
                </a:lnTo>
                <a:cubicBezTo>
                  <a:pt x="12233" y="19467"/>
                  <a:pt x="11447" y="20227"/>
                  <a:pt x="11067" y="21040"/>
                </a:cubicBezTo>
                <a:cubicBezTo>
                  <a:pt x="11447" y="20823"/>
                  <a:pt x="11664" y="20254"/>
                  <a:pt x="12098" y="20010"/>
                </a:cubicBezTo>
                <a:cubicBezTo>
                  <a:pt x="12477" y="19684"/>
                  <a:pt x="12830" y="19305"/>
                  <a:pt x="13101" y="18925"/>
                </a:cubicBezTo>
                <a:cubicBezTo>
                  <a:pt x="13210" y="18871"/>
                  <a:pt x="13345" y="18735"/>
                  <a:pt x="13454" y="18599"/>
                </a:cubicBezTo>
                <a:cubicBezTo>
                  <a:pt x="14919" y="19413"/>
                  <a:pt x="16220" y="20471"/>
                  <a:pt x="17685" y="21095"/>
                </a:cubicBezTo>
                <a:cubicBezTo>
                  <a:pt x="19584" y="22370"/>
                  <a:pt x="21645" y="23454"/>
                  <a:pt x="23815" y="24322"/>
                </a:cubicBezTo>
                <a:lnTo>
                  <a:pt x="23598" y="23943"/>
                </a:lnTo>
                <a:cubicBezTo>
                  <a:pt x="23625" y="23943"/>
                  <a:pt x="23652" y="23943"/>
                  <a:pt x="23652" y="23916"/>
                </a:cubicBezTo>
                <a:lnTo>
                  <a:pt x="23273" y="23780"/>
                </a:lnTo>
                <a:lnTo>
                  <a:pt x="23273" y="23780"/>
                </a:lnTo>
                <a:lnTo>
                  <a:pt x="23327" y="23916"/>
                </a:lnTo>
                <a:lnTo>
                  <a:pt x="23110" y="23916"/>
                </a:lnTo>
                <a:cubicBezTo>
                  <a:pt x="22513" y="23644"/>
                  <a:pt x="21917" y="23400"/>
                  <a:pt x="21455" y="22966"/>
                </a:cubicBezTo>
                <a:lnTo>
                  <a:pt x="21564" y="22939"/>
                </a:lnTo>
                <a:lnTo>
                  <a:pt x="21076" y="22586"/>
                </a:lnTo>
                <a:lnTo>
                  <a:pt x="21076" y="22586"/>
                </a:lnTo>
                <a:cubicBezTo>
                  <a:pt x="21564" y="22668"/>
                  <a:pt x="21998" y="22966"/>
                  <a:pt x="22459" y="23129"/>
                </a:cubicBezTo>
                <a:cubicBezTo>
                  <a:pt x="22378" y="22858"/>
                  <a:pt x="22052" y="22912"/>
                  <a:pt x="21889" y="22722"/>
                </a:cubicBezTo>
                <a:cubicBezTo>
                  <a:pt x="21700" y="22451"/>
                  <a:pt x="21211" y="22641"/>
                  <a:pt x="21184" y="22261"/>
                </a:cubicBezTo>
                <a:lnTo>
                  <a:pt x="21347" y="22261"/>
                </a:lnTo>
                <a:lnTo>
                  <a:pt x="21320" y="22234"/>
                </a:lnTo>
                <a:lnTo>
                  <a:pt x="22540" y="22776"/>
                </a:lnTo>
                <a:cubicBezTo>
                  <a:pt x="22839" y="22912"/>
                  <a:pt x="23137" y="23048"/>
                  <a:pt x="23354" y="23129"/>
                </a:cubicBezTo>
                <a:cubicBezTo>
                  <a:pt x="23598" y="23237"/>
                  <a:pt x="23734" y="23319"/>
                  <a:pt x="23734" y="23319"/>
                </a:cubicBezTo>
                <a:cubicBezTo>
                  <a:pt x="23752" y="23319"/>
                  <a:pt x="23830" y="23259"/>
                  <a:pt x="23880" y="23259"/>
                </a:cubicBezTo>
                <a:cubicBezTo>
                  <a:pt x="23906" y="23259"/>
                  <a:pt x="23924" y="23274"/>
                  <a:pt x="23924" y="23319"/>
                </a:cubicBezTo>
                <a:cubicBezTo>
                  <a:pt x="23897" y="23346"/>
                  <a:pt x="23869" y="23319"/>
                  <a:pt x="23869" y="23373"/>
                </a:cubicBezTo>
                <a:lnTo>
                  <a:pt x="24032" y="23346"/>
                </a:lnTo>
                <a:lnTo>
                  <a:pt x="24059" y="23400"/>
                </a:lnTo>
                <a:lnTo>
                  <a:pt x="24032" y="23454"/>
                </a:lnTo>
                <a:lnTo>
                  <a:pt x="24141" y="23482"/>
                </a:lnTo>
                <a:lnTo>
                  <a:pt x="24086" y="23373"/>
                </a:lnTo>
                <a:cubicBezTo>
                  <a:pt x="24116" y="23349"/>
                  <a:pt x="24144" y="23340"/>
                  <a:pt x="24172" y="23340"/>
                </a:cubicBezTo>
                <a:cubicBezTo>
                  <a:pt x="24271" y="23340"/>
                  <a:pt x="24360" y="23460"/>
                  <a:pt x="24466" y="23482"/>
                </a:cubicBezTo>
                <a:lnTo>
                  <a:pt x="23463" y="22858"/>
                </a:lnTo>
                <a:lnTo>
                  <a:pt x="23463" y="22858"/>
                </a:lnTo>
                <a:cubicBezTo>
                  <a:pt x="24086" y="22966"/>
                  <a:pt x="24737" y="23536"/>
                  <a:pt x="25415" y="23726"/>
                </a:cubicBezTo>
                <a:lnTo>
                  <a:pt x="25361" y="23590"/>
                </a:lnTo>
                <a:cubicBezTo>
                  <a:pt x="25311" y="23507"/>
                  <a:pt x="25292" y="23475"/>
                  <a:pt x="25253" y="23475"/>
                </a:cubicBezTo>
                <a:cubicBezTo>
                  <a:pt x="25229" y="23475"/>
                  <a:pt x="25197" y="23488"/>
                  <a:pt x="25144" y="23509"/>
                </a:cubicBezTo>
                <a:cubicBezTo>
                  <a:pt x="25036" y="23346"/>
                  <a:pt x="24710" y="23373"/>
                  <a:pt x="24710" y="23129"/>
                </a:cubicBezTo>
                <a:lnTo>
                  <a:pt x="24954" y="23075"/>
                </a:lnTo>
                <a:cubicBezTo>
                  <a:pt x="25036" y="23183"/>
                  <a:pt x="25307" y="23129"/>
                  <a:pt x="25280" y="23346"/>
                </a:cubicBezTo>
                <a:lnTo>
                  <a:pt x="25551" y="23454"/>
                </a:lnTo>
                <a:lnTo>
                  <a:pt x="25578" y="23373"/>
                </a:lnTo>
                <a:cubicBezTo>
                  <a:pt x="25795" y="23536"/>
                  <a:pt x="26175" y="23509"/>
                  <a:pt x="26338" y="23807"/>
                </a:cubicBezTo>
                <a:lnTo>
                  <a:pt x="26256" y="23807"/>
                </a:lnTo>
                <a:cubicBezTo>
                  <a:pt x="26338" y="23861"/>
                  <a:pt x="26365" y="23888"/>
                  <a:pt x="26446" y="23916"/>
                </a:cubicBezTo>
                <a:lnTo>
                  <a:pt x="26473" y="23807"/>
                </a:lnTo>
                <a:cubicBezTo>
                  <a:pt x="26699" y="23907"/>
                  <a:pt x="26786" y="24054"/>
                  <a:pt x="27012" y="24054"/>
                </a:cubicBezTo>
                <a:cubicBezTo>
                  <a:pt x="27030" y="24054"/>
                  <a:pt x="27050" y="24053"/>
                  <a:pt x="27070" y="24051"/>
                </a:cubicBezTo>
                <a:lnTo>
                  <a:pt x="27070" y="24051"/>
                </a:lnTo>
                <a:cubicBezTo>
                  <a:pt x="27124" y="24133"/>
                  <a:pt x="27070" y="24214"/>
                  <a:pt x="27016" y="24214"/>
                </a:cubicBezTo>
                <a:lnTo>
                  <a:pt x="27260" y="24350"/>
                </a:lnTo>
                <a:cubicBezTo>
                  <a:pt x="27267" y="24224"/>
                  <a:pt x="27288" y="24179"/>
                  <a:pt x="27318" y="24179"/>
                </a:cubicBezTo>
                <a:cubicBezTo>
                  <a:pt x="27393" y="24179"/>
                  <a:pt x="27523" y="24455"/>
                  <a:pt x="27621" y="24455"/>
                </a:cubicBezTo>
                <a:cubicBezTo>
                  <a:pt x="27638" y="24455"/>
                  <a:pt x="27653" y="24448"/>
                  <a:pt x="27667" y="24431"/>
                </a:cubicBezTo>
                <a:cubicBezTo>
                  <a:pt x="27640" y="24268"/>
                  <a:pt x="27423" y="24078"/>
                  <a:pt x="27423" y="23943"/>
                </a:cubicBezTo>
                <a:lnTo>
                  <a:pt x="27368" y="24051"/>
                </a:lnTo>
                <a:cubicBezTo>
                  <a:pt x="26962" y="23807"/>
                  <a:pt x="26311" y="23590"/>
                  <a:pt x="25904" y="23237"/>
                </a:cubicBezTo>
                <a:lnTo>
                  <a:pt x="25904" y="23210"/>
                </a:lnTo>
                <a:lnTo>
                  <a:pt x="26229" y="23319"/>
                </a:lnTo>
                <a:lnTo>
                  <a:pt x="26229" y="23265"/>
                </a:lnTo>
                <a:cubicBezTo>
                  <a:pt x="26148" y="23210"/>
                  <a:pt x="25931" y="23210"/>
                  <a:pt x="25958" y="23048"/>
                </a:cubicBezTo>
                <a:cubicBezTo>
                  <a:pt x="25983" y="23033"/>
                  <a:pt x="26009" y="23028"/>
                  <a:pt x="26036" y="23028"/>
                </a:cubicBezTo>
                <a:cubicBezTo>
                  <a:pt x="26158" y="23028"/>
                  <a:pt x="26294" y="23147"/>
                  <a:pt x="26376" y="23147"/>
                </a:cubicBezTo>
                <a:cubicBezTo>
                  <a:pt x="26413" y="23147"/>
                  <a:pt x="26439" y="23122"/>
                  <a:pt x="26446" y="23048"/>
                </a:cubicBezTo>
                <a:cubicBezTo>
                  <a:pt x="26410" y="22963"/>
                  <a:pt x="26358" y="22938"/>
                  <a:pt x="26302" y="22938"/>
                </a:cubicBezTo>
                <a:cubicBezTo>
                  <a:pt x="26231" y="22938"/>
                  <a:pt x="26154" y="22978"/>
                  <a:pt x="26094" y="22993"/>
                </a:cubicBezTo>
                <a:cubicBezTo>
                  <a:pt x="26039" y="22939"/>
                  <a:pt x="26094" y="22858"/>
                  <a:pt x="26066" y="22776"/>
                </a:cubicBezTo>
                <a:cubicBezTo>
                  <a:pt x="25443" y="22532"/>
                  <a:pt x="24765" y="22098"/>
                  <a:pt x="24331" y="21881"/>
                </a:cubicBezTo>
                <a:cubicBezTo>
                  <a:pt x="24286" y="21791"/>
                  <a:pt x="24371" y="21739"/>
                  <a:pt x="24448" y="21739"/>
                </a:cubicBezTo>
                <a:cubicBezTo>
                  <a:pt x="24464" y="21739"/>
                  <a:pt x="24479" y="21741"/>
                  <a:pt x="24493" y="21746"/>
                </a:cubicBezTo>
                <a:cubicBezTo>
                  <a:pt x="24811" y="21892"/>
                  <a:pt x="25085" y="22017"/>
                  <a:pt x="25334" y="22159"/>
                </a:cubicBezTo>
                <a:lnTo>
                  <a:pt x="25334" y="22159"/>
                </a:lnTo>
                <a:cubicBezTo>
                  <a:pt x="25279" y="22121"/>
                  <a:pt x="25237" y="22075"/>
                  <a:pt x="25185" y="22008"/>
                </a:cubicBezTo>
                <a:lnTo>
                  <a:pt x="25185" y="22008"/>
                </a:lnTo>
                <a:cubicBezTo>
                  <a:pt x="25182" y="22011"/>
                  <a:pt x="25177" y="22014"/>
                  <a:pt x="25171" y="22017"/>
                </a:cubicBezTo>
                <a:cubicBezTo>
                  <a:pt x="23734" y="21420"/>
                  <a:pt x="22296" y="20417"/>
                  <a:pt x="20913" y="19738"/>
                </a:cubicBezTo>
                <a:cubicBezTo>
                  <a:pt x="20913" y="19711"/>
                  <a:pt x="20832" y="19657"/>
                  <a:pt x="20886" y="19603"/>
                </a:cubicBezTo>
                <a:cubicBezTo>
                  <a:pt x="20865" y="19596"/>
                  <a:pt x="20832" y="19596"/>
                  <a:pt x="20791" y="19596"/>
                </a:cubicBezTo>
                <a:lnTo>
                  <a:pt x="20791" y="19596"/>
                </a:lnTo>
                <a:cubicBezTo>
                  <a:pt x="20669" y="19596"/>
                  <a:pt x="20486" y="19596"/>
                  <a:pt x="20425" y="19413"/>
                </a:cubicBezTo>
                <a:cubicBezTo>
                  <a:pt x="20446" y="19370"/>
                  <a:pt x="20472" y="19361"/>
                  <a:pt x="20501" y="19361"/>
                </a:cubicBezTo>
                <a:cubicBezTo>
                  <a:pt x="20520" y="19361"/>
                  <a:pt x="20540" y="19365"/>
                  <a:pt x="20561" y="19365"/>
                </a:cubicBezTo>
                <a:cubicBezTo>
                  <a:pt x="20587" y="19365"/>
                  <a:pt x="20615" y="19359"/>
                  <a:pt x="20642" y="19332"/>
                </a:cubicBezTo>
                <a:cubicBezTo>
                  <a:pt x="21917" y="19955"/>
                  <a:pt x="23083" y="20878"/>
                  <a:pt x="24493" y="21366"/>
                </a:cubicBezTo>
                <a:lnTo>
                  <a:pt x="24222" y="21068"/>
                </a:lnTo>
                <a:cubicBezTo>
                  <a:pt x="24244" y="21046"/>
                  <a:pt x="24269" y="21037"/>
                  <a:pt x="24296" y="21037"/>
                </a:cubicBezTo>
                <a:cubicBezTo>
                  <a:pt x="24395" y="21037"/>
                  <a:pt x="24522" y="21152"/>
                  <a:pt x="24605" y="21152"/>
                </a:cubicBezTo>
                <a:cubicBezTo>
                  <a:pt x="24641" y="21152"/>
                  <a:pt x="24669" y="21130"/>
                  <a:pt x="24683" y="21068"/>
                </a:cubicBezTo>
                <a:cubicBezTo>
                  <a:pt x="24819" y="21149"/>
                  <a:pt x="24982" y="21203"/>
                  <a:pt x="25090" y="21339"/>
                </a:cubicBezTo>
                <a:cubicBezTo>
                  <a:pt x="25054" y="21339"/>
                  <a:pt x="25030" y="21351"/>
                  <a:pt x="25010" y="21351"/>
                </a:cubicBezTo>
                <a:cubicBezTo>
                  <a:pt x="25005" y="21351"/>
                  <a:pt x="25001" y="21350"/>
                  <a:pt x="24996" y="21349"/>
                </a:cubicBezTo>
                <a:lnTo>
                  <a:pt x="24996" y="21349"/>
                </a:lnTo>
                <a:lnTo>
                  <a:pt x="25226" y="21502"/>
                </a:lnTo>
                <a:lnTo>
                  <a:pt x="25144" y="21420"/>
                </a:lnTo>
                <a:lnTo>
                  <a:pt x="25253" y="21366"/>
                </a:lnTo>
                <a:cubicBezTo>
                  <a:pt x="25361" y="21447"/>
                  <a:pt x="25497" y="21447"/>
                  <a:pt x="25551" y="21556"/>
                </a:cubicBezTo>
                <a:cubicBezTo>
                  <a:pt x="25578" y="21565"/>
                  <a:pt x="25610" y="21568"/>
                  <a:pt x="25644" y="21568"/>
                </a:cubicBezTo>
                <a:cubicBezTo>
                  <a:pt x="25712" y="21568"/>
                  <a:pt x="25791" y="21556"/>
                  <a:pt x="25863" y="21556"/>
                </a:cubicBezTo>
                <a:cubicBezTo>
                  <a:pt x="25972" y="21556"/>
                  <a:pt x="26066" y="21583"/>
                  <a:pt x="26094" y="21719"/>
                </a:cubicBezTo>
                <a:lnTo>
                  <a:pt x="26772" y="22125"/>
                </a:lnTo>
                <a:cubicBezTo>
                  <a:pt x="26815" y="22093"/>
                  <a:pt x="26862" y="22074"/>
                  <a:pt x="26903" y="22074"/>
                </a:cubicBezTo>
                <a:cubicBezTo>
                  <a:pt x="26966" y="22074"/>
                  <a:pt x="27016" y="22119"/>
                  <a:pt x="27016" y="22234"/>
                </a:cubicBezTo>
                <a:cubicBezTo>
                  <a:pt x="27189" y="22234"/>
                  <a:pt x="27349" y="22384"/>
                  <a:pt x="27504" y="22384"/>
                </a:cubicBezTo>
                <a:cubicBezTo>
                  <a:pt x="27568" y="22384"/>
                  <a:pt x="27631" y="22359"/>
                  <a:pt x="27694" y="22288"/>
                </a:cubicBezTo>
                <a:cubicBezTo>
                  <a:pt x="26202" y="21474"/>
                  <a:pt x="24846" y="20634"/>
                  <a:pt x="23273" y="19874"/>
                </a:cubicBezTo>
                <a:cubicBezTo>
                  <a:pt x="23191" y="19809"/>
                  <a:pt x="23079" y="19743"/>
                  <a:pt x="23045" y="19659"/>
                </a:cubicBezTo>
                <a:lnTo>
                  <a:pt x="23045" y="19659"/>
                </a:lnTo>
                <a:cubicBezTo>
                  <a:pt x="23037" y="19661"/>
                  <a:pt x="23028" y="19661"/>
                  <a:pt x="23020" y="19661"/>
                </a:cubicBezTo>
                <a:cubicBezTo>
                  <a:pt x="22923" y="19661"/>
                  <a:pt x="22827" y="19573"/>
                  <a:pt x="22730" y="19549"/>
                </a:cubicBezTo>
                <a:cubicBezTo>
                  <a:pt x="22703" y="19332"/>
                  <a:pt x="22405" y="19277"/>
                  <a:pt x="22378" y="19033"/>
                </a:cubicBezTo>
                <a:cubicBezTo>
                  <a:pt x="22344" y="19118"/>
                  <a:pt x="22297" y="19147"/>
                  <a:pt x="22244" y="19147"/>
                </a:cubicBezTo>
                <a:cubicBezTo>
                  <a:pt x="22130" y="19147"/>
                  <a:pt x="21991" y="19006"/>
                  <a:pt x="21917" y="19006"/>
                </a:cubicBezTo>
                <a:lnTo>
                  <a:pt x="21998" y="18708"/>
                </a:lnTo>
                <a:cubicBezTo>
                  <a:pt x="22044" y="18708"/>
                  <a:pt x="22102" y="18703"/>
                  <a:pt x="22160" y="18703"/>
                </a:cubicBezTo>
                <a:cubicBezTo>
                  <a:pt x="22307" y="18703"/>
                  <a:pt x="22459" y="18731"/>
                  <a:pt x="22459" y="18925"/>
                </a:cubicBezTo>
                <a:cubicBezTo>
                  <a:pt x="22730" y="18925"/>
                  <a:pt x="22947" y="19033"/>
                  <a:pt x="23110" y="19277"/>
                </a:cubicBezTo>
                <a:cubicBezTo>
                  <a:pt x="23517" y="19494"/>
                  <a:pt x="24086" y="19657"/>
                  <a:pt x="24493" y="19983"/>
                </a:cubicBezTo>
                <a:cubicBezTo>
                  <a:pt x="25409" y="20252"/>
                  <a:pt x="26084" y="21057"/>
                  <a:pt x="27024" y="21094"/>
                </a:cubicBezTo>
                <a:lnTo>
                  <a:pt x="27024" y="21094"/>
                </a:lnTo>
                <a:lnTo>
                  <a:pt x="26392" y="20688"/>
                </a:lnTo>
                <a:lnTo>
                  <a:pt x="26500" y="20498"/>
                </a:lnTo>
                <a:lnTo>
                  <a:pt x="26500" y="20498"/>
                </a:lnTo>
                <a:cubicBezTo>
                  <a:pt x="26418" y="20564"/>
                  <a:pt x="26326" y="20600"/>
                  <a:pt x="26218" y="20600"/>
                </a:cubicBezTo>
                <a:cubicBezTo>
                  <a:pt x="26148" y="20600"/>
                  <a:pt x="26071" y="20584"/>
                  <a:pt x="25985" y="20552"/>
                </a:cubicBezTo>
                <a:cubicBezTo>
                  <a:pt x="25915" y="20529"/>
                  <a:pt x="25845" y="20346"/>
                  <a:pt x="25741" y="20346"/>
                </a:cubicBezTo>
                <a:cubicBezTo>
                  <a:pt x="25724" y="20346"/>
                  <a:pt x="25706" y="20351"/>
                  <a:pt x="25687" y="20362"/>
                </a:cubicBezTo>
                <a:cubicBezTo>
                  <a:pt x="24710" y="19955"/>
                  <a:pt x="24195" y="19386"/>
                  <a:pt x="23408" y="19006"/>
                </a:cubicBezTo>
                <a:cubicBezTo>
                  <a:pt x="23400" y="19007"/>
                  <a:pt x="23393" y="19007"/>
                  <a:pt x="23385" y="19007"/>
                </a:cubicBezTo>
                <a:cubicBezTo>
                  <a:pt x="23112" y="19007"/>
                  <a:pt x="22993" y="18605"/>
                  <a:pt x="22712" y="18605"/>
                </a:cubicBezTo>
                <a:cubicBezTo>
                  <a:pt x="22676" y="18605"/>
                  <a:pt x="22637" y="18611"/>
                  <a:pt x="22595" y="18626"/>
                </a:cubicBezTo>
                <a:cubicBezTo>
                  <a:pt x="22513" y="18545"/>
                  <a:pt x="22595" y="18409"/>
                  <a:pt x="22595" y="18382"/>
                </a:cubicBezTo>
                <a:lnTo>
                  <a:pt x="22947" y="18545"/>
                </a:lnTo>
                <a:cubicBezTo>
                  <a:pt x="22947" y="18518"/>
                  <a:pt x="22866" y="18464"/>
                  <a:pt x="22920" y="18409"/>
                </a:cubicBezTo>
                <a:cubicBezTo>
                  <a:pt x="22936" y="18394"/>
                  <a:pt x="22950" y="18387"/>
                  <a:pt x="22963" y="18387"/>
                </a:cubicBezTo>
                <a:cubicBezTo>
                  <a:pt x="22995" y="18387"/>
                  <a:pt x="23025" y="18425"/>
                  <a:pt x="23083" y="18464"/>
                </a:cubicBezTo>
                <a:cubicBezTo>
                  <a:pt x="23517" y="18735"/>
                  <a:pt x="24032" y="18925"/>
                  <a:pt x="24439" y="19250"/>
                </a:cubicBezTo>
                <a:cubicBezTo>
                  <a:pt x="24479" y="19239"/>
                  <a:pt x="24515" y="19234"/>
                  <a:pt x="24548" y="19234"/>
                </a:cubicBezTo>
                <a:cubicBezTo>
                  <a:pt x="24797" y="19234"/>
                  <a:pt x="24841" y="19531"/>
                  <a:pt x="25028" y="19531"/>
                </a:cubicBezTo>
                <a:cubicBezTo>
                  <a:pt x="25047" y="19531"/>
                  <a:pt x="25068" y="19528"/>
                  <a:pt x="25090" y="19522"/>
                </a:cubicBezTo>
                <a:cubicBezTo>
                  <a:pt x="24710" y="19115"/>
                  <a:pt x="24141" y="19033"/>
                  <a:pt x="23761" y="18735"/>
                </a:cubicBezTo>
                <a:cubicBezTo>
                  <a:pt x="23544" y="18464"/>
                  <a:pt x="23083" y="18626"/>
                  <a:pt x="23083" y="18220"/>
                </a:cubicBezTo>
                <a:cubicBezTo>
                  <a:pt x="23060" y="18237"/>
                  <a:pt x="23032" y="18242"/>
                  <a:pt x="23001" y="18242"/>
                </a:cubicBezTo>
                <a:cubicBezTo>
                  <a:pt x="22954" y="18242"/>
                  <a:pt x="22904" y="18229"/>
                  <a:pt x="22864" y="18229"/>
                </a:cubicBezTo>
                <a:cubicBezTo>
                  <a:pt x="22807" y="18229"/>
                  <a:pt x="22773" y="18255"/>
                  <a:pt x="22812" y="18382"/>
                </a:cubicBezTo>
                <a:cubicBezTo>
                  <a:pt x="22786" y="18389"/>
                  <a:pt x="22764" y="18392"/>
                  <a:pt x="22745" y="18392"/>
                </a:cubicBezTo>
                <a:cubicBezTo>
                  <a:pt x="22542" y="18392"/>
                  <a:pt x="22678" y="18023"/>
                  <a:pt x="22405" y="17948"/>
                </a:cubicBezTo>
                <a:cubicBezTo>
                  <a:pt x="22414" y="17939"/>
                  <a:pt x="22423" y="17936"/>
                  <a:pt x="22433" y="17936"/>
                </a:cubicBezTo>
                <a:cubicBezTo>
                  <a:pt x="22453" y="17936"/>
                  <a:pt x="22477" y="17948"/>
                  <a:pt x="22513" y="17948"/>
                </a:cubicBezTo>
                <a:cubicBezTo>
                  <a:pt x="22106" y="17379"/>
                  <a:pt x="21320" y="17107"/>
                  <a:pt x="20750" y="16809"/>
                </a:cubicBezTo>
                <a:lnTo>
                  <a:pt x="20750" y="16809"/>
                </a:lnTo>
                <a:cubicBezTo>
                  <a:pt x="20506" y="17080"/>
                  <a:pt x="21103" y="16945"/>
                  <a:pt x="20886" y="17216"/>
                </a:cubicBezTo>
                <a:cubicBezTo>
                  <a:pt x="20642" y="17107"/>
                  <a:pt x="20425" y="17026"/>
                  <a:pt x="20343" y="16836"/>
                </a:cubicBezTo>
                <a:cubicBezTo>
                  <a:pt x="20359" y="16826"/>
                  <a:pt x="20375" y="16822"/>
                  <a:pt x="20391" y="16822"/>
                </a:cubicBezTo>
                <a:cubicBezTo>
                  <a:pt x="20464" y="16822"/>
                  <a:pt x="20548" y="16906"/>
                  <a:pt x="20615" y="16972"/>
                </a:cubicBezTo>
                <a:lnTo>
                  <a:pt x="20669" y="16836"/>
                </a:lnTo>
                <a:cubicBezTo>
                  <a:pt x="20506" y="16782"/>
                  <a:pt x="20506" y="16565"/>
                  <a:pt x="20262" y="16538"/>
                </a:cubicBezTo>
                <a:cubicBezTo>
                  <a:pt x="20153" y="15887"/>
                  <a:pt x="19204" y="16212"/>
                  <a:pt x="19177" y="15534"/>
                </a:cubicBezTo>
                <a:cubicBezTo>
                  <a:pt x="19188" y="15533"/>
                  <a:pt x="19199" y="15533"/>
                  <a:pt x="19210" y="15533"/>
                </a:cubicBezTo>
                <a:cubicBezTo>
                  <a:pt x="19491" y="15533"/>
                  <a:pt x="19702" y="15866"/>
                  <a:pt x="19964" y="16023"/>
                </a:cubicBezTo>
                <a:cubicBezTo>
                  <a:pt x="20219" y="16023"/>
                  <a:pt x="20402" y="16407"/>
                  <a:pt x="20739" y="16407"/>
                </a:cubicBezTo>
                <a:cubicBezTo>
                  <a:pt x="20760" y="16407"/>
                  <a:pt x="20782" y="16405"/>
                  <a:pt x="20804" y="16402"/>
                </a:cubicBezTo>
                <a:lnTo>
                  <a:pt x="20533" y="16050"/>
                </a:lnTo>
                <a:cubicBezTo>
                  <a:pt x="20642" y="15399"/>
                  <a:pt x="19828" y="15507"/>
                  <a:pt x="19448" y="15182"/>
                </a:cubicBezTo>
                <a:lnTo>
                  <a:pt x="19448" y="15209"/>
                </a:lnTo>
                <a:cubicBezTo>
                  <a:pt x="19448" y="15263"/>
                  <a:pt x="19394" y="15263"/>
                  <a:pt x="19340" y="15317"/>
                </a:cubicBezTo>
                <a:cubicBezTo>
                  <a:pt x="19285" y="15317"/>
                  <a:pt x="19313" y="15209"/>
                  <a:pt x="19285" y="15182"/>
                </a:cubicBezTo>
                <a:cubicBezTo>
                  <a:pt x="19285" y="15100"/>
                  <a:pt x="19394" y="15127"/>
                  <a:pt x="19394" y="15100"/>
                </a:cubicBezTo>
                <a:lnTo>
                  <a:pt x="19150" y="14802"/>
                </a:lnTo>
                <a:cubicBezTo>
                  <a:pt x="18917" y="14717"/>
                  <a:pt x="18882" y="14500"/>
                  <a:pt x="18736" y="14500"/>
                </a:cubicBezTo>
                <a:cubicBezTo>
                  <a:pt x="18695" y="14500"/>
                  <a:pt x="18645" y="14516"/>
                  <a:pt x="18580" y="14558"/>
                </a:cubicBezTo>
                <a:lnTo>
                  <a:pt x="18526" y="14259"/>
                </a:lnTo>
                <a:lnTo>
                  <a:pt x="18526" y="14259"/>
                </a:lnTo>
                <a:cubicBezTo>
                  <a:pt x="19177" y="14666"/>
                  <a:pt x="19936" y="15317"/>
                  <a:pt x="20696" y="15589"/>
                </a:cubicBezTo>
                <a:cubicBezTo>
                  <a:pt x="20506" y="15236"/>
                  <a:pt x="19964" y="15100"/>
                  <a:pt x="19719" y="14721"/>
                </a:cubicBezTo>
                <a:cubicBezTo>
                  <a:pt x="19421" y="14422"/>
                  <a:pt x="19041" y="14124"/>
                  <a:pt x="18716" y="13907"/>
                </a:cubicBezTo>
                <a:cubicBezTo>
                  <a:pt x="18580" y="13744"/>
                  <a:pt x="18336" y="13609"/>
                  <a:pt x="18173" y="13446"/>
                </a:cubicBezTo>
                <a:cubicBezTo>
                  <a:pt x="18336" y="13283"/>
                  <a:pt x="18499" y="13039"/>
                  <a:pt x="18716" y="12795"/>
                </a:cubicBezTo>
                <a:cubicBezTo>
                  <a:pt x="18906" y="12551"/>
                  <a:pt x="19150" y="12334"/>
                  <a:pt x="19313" y="12117"/>
                </a:cubicBezTo>
                <a:cubicBezTo>
                  <a:pt x="19475" y="11954"/>
                  <a:pt x="19584" y="11818"/>
                  <a:pt x="19584" y="11818"/>
                </a:cubicBezTo>
                <a:lnTo>
                  <a:pt x="19557" y="11547"/>
                </a:lnTo>
                <a:cubicBezTo>
                  <a:pt x="19828" y="11195"/>
                  <a:pt x="20153" y="10923"/>
                  <a:pt x="20506" y="10652"/>
                </a:cubicBezTo>
                <a:cubicBezTo>
                  <a:pt x="20832" y="10381"/>
                  <a:pt x="21184" y="10110"/>
                  <a:pt x="21428" y="9703"/>
                </a:cubicBezTo>
                <a:cubicBezTo>
                  <a:pt x="21862" y="9350"/>
                  <a:pt x="22161" y="8753"/>
                  <a:pt x="22676" y="8455"/>
                </a:cubicBezTo>
                <a:cubicBezTo>
                  <a:pt x="22784" y="8130"/>
                  <a:pt x="23191" y="7913"/>
                  <a:pt x="23408" y="7668"/>
                </a:cubicBezTo>
                <a:cubicBezTo>
                  <a:pt x="23625" y="7614"/>
                  <a:pt x="23788" y="7479"/>
                  <a:pt x="23951" y="7343"/>
                </a:cubicBezTo>
                <a:cubicBezTo>
                  <a:pt x="24141" y="7207"/>
                  <a:pt x="24276" y="7045"/>
                  <a:pt x="24439" y="6855"/>
                </a:cubicBezTo>
                <a:cubicBezTo>
                  <a:pt x="24710" y="6529"/>
                  <a:pt x="24982" y="6122"/>
                  <a:pt x="25226" y="5770"/>
                </a:cubicBezTo>
                <a:cubicBezTo>
                  <a:pt x="25524" y="5688"/>
                  <a:pt x="25632" y="5363"/>
                  <a:pt x="25795" y="5173"/>
                </a:cubicBezTo>
                <a:cubicBezTo>
                  <a:pt x="25795" y="4495"/>
                  <a:pt x="25687" y="3790"/>
                  <a:pt x="25307" y="3247"/>
                </a:cubicBezTo>
                <a:cubicBezTo>
                  <a:pt x="25443" y="2786"/>
                  <a:pt x="24982" y="2867"/>
                  <a:pt x="24819" y="2705"/>
                </a:cubicBezTo>
                <a:lnTo>
                  <a:pt x="24873" y="2623"/>
                </a:lnTo>
                <a:cubicBezTo>
                  <a:pt x="24851" y="2580"/>
                  <a:pt x="24821" y="2567"/>
                  <a:pt x="24785" y="2567"/>
                </a:cubicBezTo>
                <a:cubicBezTo>
                  <a:pt x="24732" y="2567"/>
                  <a:pt x="24667" y="2596"/>
                  <a:pt x="24602" y="2596"/>
                </a:cubicBezTo>
                <a:cubicBezTo>
                  <a:pt x="24548" y="2461"/>
                  <a:pt x="24710" y="2379"/>
                  <a:pt x="24765" y="2298"/>
                </a:cubicBezTo>
                <a:cubicBezTo>
                  <a:pt x="24710" y="2298"/>
                  <a:pt x="24632" y="2322"/>
                  <a:pt x="24562" y="2322"/>
                </a:cubicBezTo>
                <a:cubicBezTo>
                  <a:pt x="24526" y="2322"/>
                  <a:pt x="24493" y="2316"/>
                  <a:pt x="24466" y="2298"/>
                </a:cubicBezTo>
                <a:cubicBezTo>
                  <a:pt x="24466" y="2027"/>
                  <a:pt x="24466" y="1837"/>
                  <a:pt x="24575" y="1620"/>
                </a:cubicBezTo>
                <a:cubicBezTo>
                  <a:pt x="24358" y="1430"/>
                  <a:pt x="24331" y="1349"/>
                  <a:pt x="24222" y="1132"/>
                </a:cubicBezTo>
                <a:cubicBezTo>
                  <a:pt x="24168" y="1159"/>
                  <a:pt x="24141" y="1213"/>
                  <a:pt x="24059" y="1213"/>
                </a:cubicBezTo>
                <a:lnTo>
                  <a:pt x="24059" y="860"/>
                </a:lnTo>
                <a:cubicBezTo>
                  <a:pt x="24039" y="866"/>
                  <a:pt x="24022" y="869"/>
                  <a:pt x="24007" y="869"/>
                </a:cubicBezTo>
                <a:cubicBezTo>
                  <a:pt x="23860" y="869"/>
                  <a:pt x="23945" y="604"/>
                  <a:pt x="23826" y="604"/>
                </a:cubicBezTo>
                <a:cubicBezTo>
                  <a:pt x="23794" y="604"/>
                  <a:pt x="23748" y="623"/>
                  <a:pt x="23680" y="670"/>
                </a:cubicBezTo>
                <a:cubicBezTo>
                  <a:pt x="23598" y="535"/>
                  <a:pt x="23463" y="399"/>
                  <a:pt x="23463" y="155"/>
                </a:cubicBezTo>
                <a:cubicBezTo>
                  <a:pt x="23430" y="112"/>
                  <a:pt x="23367" y="107"/>
                  <a:pt x="23305" y="107"/>
                </a:cubicBezTo>
                <a:cubicBezTo>
                  <a:pt x="23290" y="107"/>
                  <a:pt x="23274" y="108"/>
                  <a:pt x="23259" y="108"/>
                </a:cubicBezTo>
                <a:cubicBezTo>
                  <a:pt x="23185" y="108"/>
                  <a:pt x="23124" y="101"/>
                  <a:pt x="23137" y="19"/>
                </a:cubicBezTo>
                <a:cubicBezTo>
                  <a:pt x="23025" y="7"/>
                  <a:pt x="22913" y="0"/>
                  <a:pt x="22801" y="0"/>
                </a:cubicBezTo>
                <a:close/>
                <a:moveTo>
                  <a:pt x="4313" y="28527"/>
                </a:moveTo>
                <a:lnTo>
                  <a:pt x="4205" y="28635"/>
                </a:lnTo>
                <a:lnTo>
                  <a:pt x="4259" y="28689"/>
                </a:lnTo>
                <a:lnTo>
                  <a:pt x="4313" y="28527"/>
                </a:lnTo>
                <a:close/>
                <a:moveTo>
                  <a:pt x="1465" y="28771"/>
                </a:moveTo>
                <a:lnTo>
                  <a:pt x="1465" y="28771"/>
                </a:lnTo>
                <a:cubicBezTo>
                  <a:pt x="1112" y="28961"/>
                  <a:pt x="1519" y="29150"/>
                  <a:pt x="1357" y="29367"/>
                </a:cubicBezTo>
                <a:lnTo>
                  <a:pt x="1519" y="29205"/>
                </a:lnTo>
                <a:lnTo>
                  <a:pt x="1519" y="29205"/>
                </a:lnTo>
                <a:cubicBezTo>
                  <a:pt x="1655" y="29367"/>
                  <a:pt x="1194" y="29747"/>
                  <a:pt x="1519" y="29774"/>
                </a:cubicBezTo>
                <a:cubicBezTo>
                  <a:pt x="1763" y="29584"/>
                  <a:pt x="1736" y="29178"/>
                  <a:pt x="1736" y="29042"/>
                </a:cubicBezTo>
                <a:lnTo>
                  <a:pt x="1736" y="29042"/>
                </a:lnTo>
                <a:lnTo>
                  <a:pt x="1546" y="29150"/>
                </a:lnTo>
                <a:cubicBezTo>
                  <a:pt x="1574" y="29069"/>
                  <a:pt x="1546" y="28961"/>
                  <a:pt x="1546" y="28933"/>
                </a:cubicBezTo>
                <a:lnTo>
                  <a:pt x="1411" y="29015"/>
                </a:lnTo>
                <a:cubicBezTo>
                  <a:pt x="1357" y="28906"/>
                  <a:pt x="1411" y="28825"/>
                  <a:pt x="1465" y="28771"/>
                </a:cubicBezTo>
                <a:close/>
                <a:moveTo>
                  <a:pt x="2469" y="28554"/>
                </a:moveTo>
                <a:cubicBezTo>
                  <a:pt x="2252" y="28961"/>
                  <a:pt x="1953" y="29340"/>
                  <a:pt x="1872" y="29829"/>
                </a:cubicBezTo>
                <a:lnTo>
                  <a:pt x="2035" y="29693"/>
                </a:lnTo>
                <a:lnTo>
                  <a:pt x="2035" y="29720"/>
                </a:lnTo>
                <a:cubicBezTo>
                  <a:pt x="2143" y="29639"/>
                  <a:pt x="2143" y="29503"/>
                  <a:pt x="2252" y="29476"/>
                </a:cubicBezTo>
                <a:lnTo>
                  <a:pt x="2306" y="29584"/>
                </a:lnTo>
                <a:cubicBezTo>
                  <a:pt x="2333" y="29503"/>
                  <a:pt x="2496" y="29503"/>
                  <a:pt x="2469" y="29422"/>
                </a:cubicBezTo>
                <a:lnTo>
                  <a:pt x="2414" y="29367"/>
                </a:lnTo>
                <a:cubicBezTo>
                  <a:pt x="1899" y="29286"/>
                  <a:pt x="2740" y="28744"/>
                  <a:pt x="2469" y="28554"/>
                </a:cubicBezTo>
                <a:close/>
                <a:moveTo>
                  <a:pt x="3581" y="29856"/>
                </a:moveTo>
                <a:lnTo>
                  <a:pt x="3581" y="29964"/>
                </a:lnTo>
                <a:lnTo>
                  <a:pt x="3662" y="29856"/>
                </a:lnTo>
                <a:close/>
                <a:moveTo>
                  <a:pt x="896" y="29964"/>
                </a:moveTo>
                <a:lnTo>
                  <a:pt x="841" y="30046"/>
                </a:lnTo>
                <a:cubicBezTo>
                  <a:pt x="866" y="30058"/>
                  <a:pt x="881" y="30063"/>
                  <a:pt x="890" y="30063"/>
                </a:cubicBezTo>
                <a:cubicBezTo>
                  <a:pt x="918" y="30063"/>
                  <a:pt x="875" y="30006"/>
                  <a:pt x="896" y="29964"/>
                </a:cubicBezTo>
                <a:close/>
                <a:moveTo>
                  <a:pt x="1221" y="30100"/>
                </a:moveTo>
                <a:cubicBezTo>
                  <a:pt x="1112" y="30100"/>
                  <a:pt x="1221" y="30263"/>
                  <a:pt x="1275" y="30263"/>
                </a:cubicBezTo>
                <a:cubicBezTo>
                  <a:pt x="1357" y="30263"/>
                  <a:pt x="1357" y="30181"/>
                  <a:pt x="1357" y="30154"/>
                </a:cubicBezTo>
                <a:cubicBezTo>
                  <a:pt x="1357" y="30100"/>
                  <a:pt x="1275" y="30127"/>
                  <a:pt x="1221" y="30100"/>
                </a:cubicBezTo>
                <a:close/>
                <a:moveTo>
                  <a:pt x="3499" y="28689"/>
                </a:moveTo>
                <a:cubicBezTo>
                  <a:pt x="3418" y="28798"/>
                  <a:pt x="3581" y="28961"/>
                  <a:pt x="3364" y="28961"/>
                </a:cubicBezTo>
                <a:cubicBezTo>
                  <a:pt x="3093" y="29340"/>
                  <a:pt x="2767" y="29910"/>
                  <a:pt x="2577" y="30398"/>
                </a:cubicBezTo>
                <a:lnTo>
                  <a:pt x="2631" y="30452"/>
                </a:lnTo>
                <a:cubicBezTo>
                  <a:pt x="2930" y="29856"/>
                  <a:pt x="3391" y="29367"/>
                  <a:pt x="3581" y="28716"/>
                </a:cubicBezTo>
                <a:lnTo>
                  <a:pt x="3499" y="28689"/>
                </a:lnTo>
                <a:close/>
                <a:moveTo>
                  <a:pt x="977" y="30724"/>
                </a:moveTo>
                <a:cubicBezTo>
                  <a:pt x="841" y="30859"/>
                  <a:pt x="1058" y="30832"/>
                  <a:pt x="1058" y="30914"/>
                </a:cubicBezTo>
                <a:lnTo>
                  <a:pt x="1085" y="30832"/>
                </a:lnTo>
                <a:cubicBezTo>
                  <a:pt x="1112" y="30724"/>
                  <a:pt x="1004" y="30724"/>
                  <a:pt x="977" y="30724"/>
                </a:cubicBezTo>
                <a:close/>
                <a:moveTo>
                  <a:pt x="2469" y="29856"/>
                </a:moveTo>
                <a:lnTo>
                  <a:pt x="1872" y="31239"/>
                </a:lnTo>
                <a:lnTo>
                  <a:pt x="1872" y="31266"/>
                </a:lnTo>
                <a:lnTo>
                  <a:pt x="2469" y="29856"/>
                </a:lnTo>
                <a:close/>
                <a:moveTo>
                  <a:pt x="2577" y="30669"/>
                </a:moveTo>
                <a:cubicBezTo>
                  <a:pt x="2242" y="30669"/>
                  <a:pt x="2299" y="31160"/>
                  <a:pt x="2165" y="31442"/>
                </a:cubicBezTo>
                <a:lnTo>
                  <a:pt x="2165" y="31442"/>
                </a:lnTo>
                <a:lnTo>
                  <a:pt x="2577" y="30669"/>
                </a:lnTo>
                <a:close/>
                <a:moveTo>
                  <a:pt x="2165" y="31442"/>
                </a:moveTo>
                <a:lnTo>
                  <a:pt x="2143" y="31483"/>
                </a:lnTo>
                <a:cubicBezTo>
                  <a:pt x="2151" y="31470"/>
                  <a:pt x="2158" y="31456"/>
                  <a:pt x="2165" y="31442"/>
                </a:cubicBezTo>
                <a:close/>
                <a:moveTo>
                  <a:pt x="1655" y="30507"/>
                </a:moveTo>
                <a:lnTo>
                  <a:pt x="1655" y="30507"/>
                </a:lnTo>
                <a:cubicBezTo>
                  <a:pt x="1492" y="30642"/>
                  <a:pt x="1248" y="31266"/>
                  <a:pt x="1140" y="31646"/>
                </a:cubicBezTo>
                <a:lnTo>
                  <a:pt x="1194" y="31646"/>
                </a:lnTo>
                <a:cubicBezTo>
                  <a:pt x="1194" y="31646"/>
                  <a:pt x="1221" y="31592"/>
                  <a:pt x="1248" y="31483"/>
                </a:cubicBezTo>
                <a:cubicBezTo>
                  <a:pt x="1275" y="31375"/>
                  <a:pt x="1357" y="31239"/>
                  <a:pt x="1411" y="31076"/>
                </a:cubicBezTo>
                <a:cubicBezTo>
                  <a:pt x="1546" y="30805"/>
                  <a:pt x="1655" y="30507"/>
                  <a:pt x="1655" y="30507"/>
                </a:cubicBezTo>
                <a:close/>
                <a:moveTo>
                  <a:pt x="977" y="32080"/>
                </a:moveTo>
                <a:lnTo>
                  <a:pt x="977" y="32080"/>
                </a:lnTo>
                <a:cubicBezTo>
                  <a:pt x="733" y="32432"/>
                  <a:pt x="651" y="32866"/>
                  <a:pt x="516" y="33273"/>
                </a:cubicBezTo>
                <a:lnTo>
                  <a:pt x="977" y="3208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116"/>
                                        </p:tgtEl>
                                        <p:attrNameLst>
                                          <p:attrName>style.visibility</p:attrName>
                                        </p:attrNameLst>
                                      </p:cBhvr>
                                      <p:to>
                                        <p:strVal val="visible"/>
                                      </p:to>
                                    </p:set>
                                    <p:anim calcmode="lin" valueType="num">
                                      <p:cBhvr additive="base">
                                        <p:cTn dur="1000"/>
                                        <p:tgtEl>
                                          <p:spTgt spid="211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108"/>
                                        </p:tgtEl>
                                        <p:attrNameLst>
                                          <p:attrName>style.visibility</p:attrName>
                                        </p:attrNameLst>
                                      </p:cBhvr>
                                      <p:to>
                                        <p:strVal val="visible"/>
                                      </p:to>
                                    </p:set>
                                    <p:animEffect filter="fade" transition="in">
                                      <p:cBhvr>
                                        <p:cTn dur="1000"/>
                                        <p:tgtEl>
                                          <p:spTgt spid="2108"/>
                                        </p:tgtEl>
                                      </p:cBhvr>
                                    </p:animEffect>
                                  </p:childTnLst>
                                </p:cTn>
                              </p:par>
                              <p:par>
                                <p:cTn fill="hold" nodeType="withEffect" presetClass="entr" presetID="10" presetSubtype="0">
                                  <p:stCondLst>
                                    <p:cond delay="0"/>
                                  </p:stCondLst>
                                  <p:childTnLst>
                                    <p:set>
                                      <p:cBhvr>
                                        <p:cTn dur="1" fill="hold">
                                          <p:stCondLst>
                                            <p:cond delay="0"/>
                                          </p:stCondLst>
                                        </p:cTn>
                                        <p:tgtEl>
                                          <p:spTgt spid="2120"/>
                                        </p:tgtEl>
                                        <p:attrNameLst>
                                          <p:attrName>style.visibility</p:attrName>
                                        </p:attrNameLst>
                                      </p:cBhvr>
                                      <p:to>
                                        <p:strVal val="visible"/>
                                      </p:to>
                                    </p:set>
                                    <p:animEffect filter="fade" transition="in">
                                      <p:cBhvr>
                                        <p:cTn dur="1000"/>
                                        <p:tgtEl>
                                          <p:spTgt spid="2120"/>
                                        </p:tgtEl>
                                      </p:cBhvr>
                                    </p:animEffect>
                                  </p:childTnLst>
                                </p:cTn>
                              </p:par>
                              <p:par>
                                <p:cTn fill="hold" nodeType="withEffect" presetClass="entr" presetID="10" presetSubtype="0">
                                  <p:stCondLst>
                                    <p:cond delay="0"/>
                                  </p:stCondLst>
                                  <p:childTnLst>
                                    <p:set>
                                      <p:cBhvr>
                                        <p:cTn dur="1" fill="hold">
                                          <p:stCondLst>
                                            <p:cond delay="0"/>
                                          </p:stCondLst>
                                        </p:cTn>
                                        <p:tgtEl>
                                          <p:spTgt spid="2130"/>
                                        </p:tgtEl>
                                        <p:attrNameLst>
                                          <p:attrName>style.visibility</p:attrName>
                                        </p:attrNameLst>
                                      </p:cBhvr>
                                      <p:to>
                                        <p:strVal val="visible"/>
                                      </p:to>
                                    </p:set>
                                    <p:animEffect filter="fade" transition="in">
                                      <p:cBhvr>
                                        <p:cTn dur="1000"/>
                                        <p:tgtEl>
                                          <p:spTgt spid="2130"/>
                                        </p:tgtEl>
                                      </p:cBhvr>
                                    </p:animEffect>
                                  </p:childTnLst>
                                </p:cTn>
                              </p:par>
                              <p:par>
                                <p:cTn fill="hold" nodeType="withEffect" presetClass="entr" presetID="10" presetSubtype="0">
                                  <p:stCondLst>
                                    <p:cond delay="0"/>
                                  </p:stCondLst>
                                  <p:childTnLst>
                                    <p:set>
                                      <p:cBhvr>
                                        <p:cTn dur="1" fill="hold">
                                          <p:stCondLst>
                                            <p:cond delay="0"/>
                                          </p:stCondLst>
                                        </p:cTn>
                                        <p:tgtEl>
                                          <p:spTgt spid="2139"/>
                                        </p:tgtEl>
                                        <p:attrNameLst>
                                          <p:attrName>style.visibility</p:attrName>
                                        </p:attrNameLst>
                                      </p:cBhvr>
                                      <p:to>
                                        <p:strVal val="visible"/>
                                      </p:to>
                                    </p:set>
                                    <p:animEffect filter="fade" transition="in">
                                      <p:cBhvr>
                                        <p:cTn dur="1000"/>
                                        <p:tgtEl>
                                          <p:spTgt spid="2139"/>
                                        </p:tgtEl>
                                      </p:cBhvr>
                                    </p:animEffect>
                                  </p:childTnLst>
                                </p:cTn>
                              </p:par>
                              <p:par>
                                <p:cTn fill="hold" nodeType="withEffect" presetClass="entr" presetID="10" presetSubtype="0">
                                  <p:stCondLst>
                                    <p:cond delay="0"/>
                                  </p:stCondLst>
                                  <p:childTnLst>
                                    <p:set>
                                      <p:cBhvr>
                                        <p:cTn dur="1" fill="hold">
                                          <p:stCondLst>
                                            <p:cond delay="0"/>
                                          </p:stCondLst>
                                        </p:cTn>
                                        <p:tgtEl>
                                          <p:spTgt spid="2148"/>
                                        </p:tgtEl>
                                        <p:attrNameLst>
                                          <p:attrName>style.visibility</p:attrName>
                                        </p:attrNameLst>
                                      </p:cBhvr>
                                      <p:to>
                                        <p:strVal val="visible"/>
                                      </p:to>
                                    </p:set>
                                    <p:animEffect filter="fade" transition="in">
                                      <p:cBhvr>
                                        <p:cTn dur="1000"/>
                                        <p:tgtEl>
                                          <p:spTgt spid="2148"/>
                                        </p:tgtEl>
                                      </p:cBhvr>
                                    </p:animEffect>
                                  </p:childTnLst>
                                </p:cTn>
                              </p:par>
                              <p:par>
                                <p:cTn fill="hold" nodeType="withEffect" presetClass="entr" presetID="10" presetSubtype="0">
                                  <p:stCondLst>
                                    <p:cond delay="0"/>
                                  </p:stCondLst>
                                  <p:childTnLst>
                                    <p:set>
                                      <p:cBhvr>
                                        <p:cTn dur="1" fill="hold">
                                          <p:stCondLst>
                                            <p:cond delay="0"/>
                                          </p:stCondLst>
                                        </p:cTn>
                                        <p:tgtEl>
                                          <p:spTgt spid="2157"/>
                                        </p:tgtEl>
                                        <p:attrNameLst>
                                          <p:attrName>style.visibility</p:attrName>
                                        </p:attrNameLst>
                                      </p:cBhvr>
                                      <p:to>
                                        <p:strVal val="visible"/>
                                      </p:to>
                                    </p:set>
                                    <p:animEffect filter="fade" transition="in">
                                      <p:cBhvr>
                                        <p:cTn dur="1000"/>
                                        <p:tgtEl>
                                          <p:spTgt spid="2157"/>
                                        </p:tgtEl>
                                      </p:cBhvr>
                                    </p:animEffect>
                                  </p:childTnLst>
                                </p:cTn>
                              </p:par>
                              <p:par>
                                <p:cTn fill="hold" nodeType="withEffect" presetClass="entr" presetID="10" presetSubtype="0">
                                  <p:stCondLst>
                                    <p:cond delay="0"/>
                                  </p:stCondLst>
                                  <p:childTnLst>
                                    <p:set>
                                      <p:cBhvr>
                                        <p:cTn dur="1" fill="hold">
                                          <p:stCondLst>
                                            <p:cond delay="0"/>
                                          </p:stCondLst>
                                        </p:cTn>
                                        <p:tgtEl>
                                          <p:spTgt spid="2166"/>
                                        </p:tgtEl>
                                        <p:attrNameLst>
                                          <p:attrName>style.visibility</p:attrName>
                                        </p:attrNameLst>
                                      </p:cBhvr>
                                      <p:to>
                                        <p:strVal val="visible"/>
                                      </p:to>
                                    </p:set>
                                    <p:animEffect filter="fade" transition="in">
                                      <p:cBhvr>
                                        <p:cTn dur="1000"/>
                                        <p:tgtEl>
                                          <p:spTgt spid="2166"/>
                                        </p:tgtEl>
                                      </p:cBhvr>
                                    </p:animEffect>
                                  </p:childTnLst>
                                </p:cTn>
                              </p:par>
                              <p:par>
                                <p:cTn fill="hold" nodeType="withEffect" presetClass="entr" presetID="10" presetSubtype="0">
                                  <p:stCondLst>
                                    <p:cond delay="0"/>
                                  </p:stCondLst>
                                  <p:childTnLst>
                                    <p:set>
                                      <p:cBhvr>
                                        <p:cTn dur="1" fill="hold">
                                          <p:stCondLst>
                                            <p:cond delay="0"/>
                                          </p:stCondLst>
                                        </p:cTn>
                                        <p:tgtEl>
                                          <p:spTgt spid="2184"/>
                                        </p:tgtEl>
                                        <p:attrNameLst>
                                          <p:attrName>style.visibility</p:attrName>
                                        </p:attrNameLst>
                                      </p:cBhvr>
                                      <p:to>
                                        <p:strVal val="visible"/>
                                      </p:to>
                                    </p:set>
                                    <p:animEffect filter="fade" transition="in">
                                      <p:cBhvr>
                                        <p:cTn dur="1000"/>
                                        <p:tgtEl>
                                          <p:spTgt spid="2184"/>
                                        </p:tgtEl>
                                      </p:cBhvr>
                                    </p:animEffect>
                                  </p:childTnLst>
                                </p:cTn>
                              </p:par>
                              <p:par>
                                <p:cTn fill="hold" nodeType="withEffect" presetClass="entr" presetID="10" presetSubtype="0">
                                  <p:stCondLst>
                                    <p:cond delay="0"/>
                                  </p:stCondLst>
                                  <p:childTnLst>
                                    <p:set>
                                      <p:cBhvr>
                                        <p:cTn dur="1" fill="hold">
                                          <p:stCondLst>
                                            <p:cond delay="0"/>
                                          </p:stCondLst>
                                        </p:cTn>
                                        <p:tgtEl>
                                          <p:spTgt spid="2185"/>
                                        </p:tgtEl>
                                        <p:attrNameLst>
                                          <p:attrName>style.visibility</p:attrName>
                                        </p:attrNameLst>
                                      </p:cBhvr>
                                      <p:to>
                                        <p:strVal val="visible"/>
                                      </p:to>
                                    </p:set>
                                    <p:animEffect filter="fade" transition="in">
                                      <p:cBhvr>
                                        <p:cTn dur="1000"/>
                                        <p:tgtEl>
                                          <p:spTgt spid="2185"/>
                                        </p:tgtEl>
                                      </p:cBhvr>
                                    </p:animEffect>
                                  </p:childTnLst>
                                </p:cTn>
                              </p:par>
                              <p:par>
                                <p:cTn fill="hold" nodeType="withEffect" presetClass="entr" presetID="10" presetSubtype="0">
                                  <p:stCondLst>
                                    <p:cond delay="0"/>
                                  </p:stCondLst>
                                  <p:childTnLst>
                                    <p:set>
                                      <p:cBhvr>
                                        <p:cTn dur="1" fill="hold">
                                          <p:stCondLst>
                                            <p:cond delay="0"/>
                                          </p:stCondLst>
                                        </p:cTn>
                                        <p:tgtEl>
                                          <p:spTgt spid="2186"/>
                                        </p:tgtEl>
                                        <p:attrNameLst>
                                          <p:attrName>style.visibility</p:attrName>
                                        </p:attrNameLst>
                                      </p:cBhvr>
                                      <p:to>
                                        <p:strVal val="visible"/>
                                      </p:to>
                                    </p:set>
                                    <p:animEffect filter="fade" transition="in">
                                      <p:cBhvr>
                                        <p:cTn dur="1000"/>
                                        <p:tgtEl>
                                          <p:spTgt spid="2186"/>
                                        </p:tgtEl>
                                      </p:cBhvr>
                                    </p:animEffect>
                                  </p:childTnLst>
                                </p:cTn>
                              </p:par>
                              <p:par>
                                <p:cTn fill="hold" nodeType="withEffect" presetClass="entr" presetID="10" presetSubtype="0">
                                  <p:stCondLst>
                                    <p:cond delay="0"/>
                                  </p:stCondLst>
                                  <p:childTnLst>
                                    <p:set>
                                      <p:cBhvr>
                                        <p:cTn dur="1" fill="hold">
                                          <p:stCondLst>
                                            <p:cond delay="0"/>
                                          </p:stCondLst>
                                        </p:cTn>
                                        <p:tgtEl>
                                          <p:spTgt spid="2187"/>
                                        </p:tgtEl>
                                        <p:attrNameLst>
                                          <p:attrName>style.visibility</p:attrName>
                                        </p:attrNameLst>
                                      </p:cBhvr>
                                      <p:to>
                                        <p:strVal val="visible"/>
                                      </p:to>
                                    </p:set>
                                    <p:animEffect filter="fade" transition="in">
                                      <p:cBhvr>
                                        <p:cTn dur="1000"/>
                                        <p:tgtEl>
                                          <p:spTgt spid="2187"/>
                                        </p:tgtEl>
                                      </p:cBhvr>
                                    </p:animEffect>
                                  </p:childTnLst>
                                </p:cTn>
                              </p:par>
                              <p:par>
                                <p:cTn fill="hold" nodeType="withEffect" presetClass="entr" presetID="10" presetSubtype="0">
                                  <p:stCondLst>
                                    <p:cond delay="0"/>
                                  </p:stCondLst>
                                  <p:childTnLst>
                                    <p:set>
                                      <p:cBhvr>
                                        <p:cTn dur="1" fill="hold">
                                          <p:stCondLst>
                                            <p:cond delay="0"/>
                                          </p:stCondLst>
                                        </p:cTn>
                                        <p:tgtEl>
                                          <p:spTgt spid="2188"/>
                                        </p:tgtEl>
                                        <p:attrNameLst>
                                          <p:attrName>style.visibility</p:attrName>
                                        </p:attrNameLst>
                                      </p:cBhvr>
                                      <p:to>
                                        <p:strVal val="visible"/>
                                      </p:to>
                                    </p:set>
                                    <p:animEffect filter="fade" transition="in">
                                      <p:cBhvr>
                                        <p:cTn dur="1000"/>
                                        <p:tgtEl>
                                          <p:spTgt spid="2188"/>
                                        </p:tgtEl>
                                      </p:cBhvr>
                                    </p:animEffect>
                                  </p:childTnLst>
                                </p:cTn>
                              </p:par>
                              <p:par>
                                <p:cTn fill="hold" nodeType="withEffect" presetClass="entr" presetID="10" presetSubtype="0">
                                  <p:stCondLst>
                                    <p:cond delay="0"/>
                                  </p:stCondLst>
                                  <p:childTnLst>
                                    <p:set>
                                      <p:cBhvr>
                                        <p:cTn dur="1" fill="hold">
                                          <p:stCondLst>
                                            <p:cond delay="0"/>
                                          </p:stCondLst>
                                        </p:cTn>
                                        <p:tgtEl>
                                          <p:spTgt spid="2189"/>
                                        </p:tgtEl>
                                        <p:attrNameLst>
                                          <p:attrName>style.visibility</p:attrName>
                                        </p:attrNameLst>
                                      </p:cBhvr>
                                      <p:to>
                                        <p:strVal val="visible"/>
                                      </p:to>
                                    </p:set>
                                    <p:animEffect filter="fade" transition="in">
                                      <p:cBhvr>
                                        <p:cTn dur="1000"/>
                                        <p:tgtEl>
                                          <p:spTgt spid="2189"/>
                                        </p:tgtEl>
                                      </p:cBhvr>
                                    </p:animEffect>
                                  </p:childTnLst>
                                </p:cTn>
                              </p:par>
                              <p:par>
                                <p:cTn fill="hold" nodeType="withEffect" presetClass="entr" presetID="10" presetSubtype="0">
                                  <p:stCondLst>
                                    <p:cond delay="0"/>
                                  </p:stCondLst>
                                  <p:childTnLst>
                                    <p:set>
                                      <p:cBhvr>
                                        <p:cTn dur="1" fill="hold">
                                          <p:stCondLst>
                                            <p:cond delay="0"/>
                                          </p:stCondLst>
                                        </p:cTn>
                                        <p:tgtEl>
                                          <p:spTgt spid="2190"/>
                                        </p:tgtEl>
                                        <p:attrNameLst>
                                          <p:attrName>style.visibility</p:attrName>
                                        </p:attrNameLst>
                                      </p:cBhvr>
                                      <p:to>
                                        <p:strVal val="visible"/>
                                      </p:to>
                                    </p:set>
                                    <p:animEffect filter="fade" transition="in">
                                      <p:cBhvr>
                                        <p:cTn dur="1000"/>
                                        <p:tgtEl>
                                          <p:spTgt spid="219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118"/>
                                        </p:tgtEl>
                                        <p:attrNameLst>
                                          <p:attrName>style.visibility</p:attrName>
                                        </p:attrNameLst>
                                      </p:cBhvr>
                                      <p:to>
                                        <p:strVal val="visible"/>
                                      </p:to>
                                    </p:set>
                                    <p:animEffect filter="fade" transition="in">
                                      <p:cBhvr>
                                        <p:cTn dur="1000"/>
                                        <p:tgtEl>
                                          <p:spTgt spid="2118"/>
                                        </p:tgtEl>
                                      </p:cBhvr>
                                    </p:animEffect>
                                  </p:childTnLst>
                                </p:cTn>
                              </p:par>
                              <p:par>
                                <p:cTn fill="hold" nodeType="withEffect" presetClass="entr" presetID="10" presetSubtype="0">
                                  <p:stCondLst>
                                    <p:cond delay="0"/>
                                  </p:stCondLst>
                                  <p:childTnLst>
                                    <p:set>
                                      <p:cBhvr>
                                        <p:cTn dur="1" fill="hold">
                                          <p:stCondLst>
                                            <p:cond delay="0"/>
                                          </p:stCondLst>
                                        </p:cTn>
                                        <p:tgtEl>
                                          <p:spTgt spid="2121"/>
                                        </p:tgtEl>
                                        <p:attrNameLst>
                                          <p:attrName>style.visibility</p:attrName>
                                        </p:attrNameLst>
                                      </p:cBhvr>
                                      <p:to>
                                        <p:strVal val="visible"/>
                                      </p:to>
                                    </p:set>
                                    <p:animEffect filter="fade" transition="in">
                                      <p:cBhvr>
                                        <p:cTn dur="1000"/>
                                        <p:tgtEl>
                                          <p:spTgt spid="212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117"/>
                                        </p:tgtEl>
                                        <p:attrNameLst>
                                          <p:attrName>style.visibility</p:attrName>
                                        </p:attrNameLst>
                                      </p:cBhvr>
                                      <p:to>
                                        <p:strVal val="visible"/>
                                      </p:to>
                                    </p:set>
                                    <p:animEffect filter="fade" transition="in">
                                      <p:cBhvr>
                                        <p:cTn dur="1000"/>
                                        <p:tgtEl>
                                          <p:spTgt spid="2117"/>
                                        </p:tgtEl>
                                      </p:cBhvr>
                                    </p:animEffect>
                                  </p:childTnLst>
                                </p:cTn>
                              </p:par>
                              <p:par>
                                <p:cTn fill="hold" nodeType="withEffect" presetClass="entr" presetID="10" presetSubtype="0">
                                  <p:stCondLst>
                                    <p:cond delay="0"/>
                                  </p:stCondLst>
                                  <p:childTnLst>
                                    <p:set>
                                      <p:cBhvr>
                                        <p:cTn dur="1" fill="hold">
                                          <p:stCondLst>
                                            <p:cond delay="0"/>
                                          </p:stCondLst>
                                        </p:cTn>
                                        <p:tgtEl>
                                          <p:spTgt spid="2119"/>
                                        </p:tgtEl>
                                        <p:attrNameLst>
                                          <p:attrName>style.visibility</p:attrName>
                                        </p:attrNameLst>
                                      </p:cBhvr>
                                      <p:to>
                                        <p:strVal val="visible"/>
                                      </p:to>
                                    </p:set>
                                    <p:animEffect filter="fade" transition="in">
                                      <p:cBhvr>
                                        <p:cTn dur="1000"/>
                                        <p:tgtEl>
                                          <p:spTgt spid="211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5" name="Shape 2195"/>
        <p:cNvGrpSpPr/>
        <p:nvPr/>
      </p:nvGrpSpPr>
      <p:grpSpPr>
        <a:xfrm>
          <a:off x="0" y="0"/>
          <a:ext cx="0" cy="0"/>
          <a:chOff x="0" y="0"/>
          <a:chExt cx="0" cy="0"/>
        </a:xfrm>
      </p:grpSpPr>
      <p:grpSp>
        <p:nvGrpSpPr>
          <p:cNvPr id="2196" name="Google Shape;2196;p101"/>
          <p:cNvGrpSpPr/>
          <p:nvPr/>
        </p:nvGrpSpPr>
        <p:grpSpPr>
          <a:xfrm rot="-5400000">
            <a:off x="3874095" y="-730058"/>
            <a:ext cx="1395110" cy="7703908"/>
            <a:chOff x="1403601" y="1939575"/>
            <a:chExt cx="6332774" cy="2268925"/>
          </a:xfrm>
        </p:grpSpPr>
        <p:pic>
          <p:nvPicPr>
            <p:cNvPr id="2197" name="Google Shape;2197;p101"/>
            <p:cNvPicPr preferRelativeResize="0"/>
            <p:nvPr/>
          </p:nvPicPr>
          <p:blipFill>
            <a:blip r:embed="rId3">
              <a:alphaModFix/>
            </a:blip>
            <a:stretch>
              <a:fillRect/>
            </a:stretch>
          </p:blipFill>
          <p:spPr>
            <a:xfrm rot="5400000">
              <a:off x="4402737" y="874875"/>
              <a:ext cx="338528" cy="6328723"/>
            </a:xfrm>
            <a:prstGeom prst="rect">
              <a:avLst/>
            </a:prstGeom>
            <a:noFill/>
            <a:ln>
              <a:noFill/>
            </a:ln>
          </p:spPr>
        </p:pic>
        <p:pic>
          <p:nvPicPr>
            <p:cNvPr id="2198" name="Google Shape;2198;p101"/>
            <p:cNvPicPr preferRelativeResize="0"/>
            <p:nvPr/>
          </p:nvPicPr>
          <p:blipFill>
            <a:blip r:embed="rId4">
              <a:alphaModFix/>
            </a:blip>
            <a:stretch>
              <a:fillRect/>
            </a:stretch>
          </p:blipFill>
          <p:spPr>
            <a:xfrm rot="5400000">
              <a:off x="4402749" y="-1055523"/>
              <a:ext cx="338528" cy="6328724"/>
            </a:xfrm>
            <a:prstGeom prst="rect">
              <a:avLst/>
            </a:prstGeom>
            <a:noFill/>
            <a:ln>
              <a:noFill/>
            </a:ln>
          </p:spPr>
        </p:pic>
        <p:pic>
          <p:nvPicPr>
            <p:cNvPr id="2199" name="Google Shape;2199;p101"/>
            <p:cNvPicPr preferRelativeResize="0"/>
            <p:nvPr/>
          </p:nvPicPr>
          <p:blipFill>
            <a:blip r:embed="rId5">
              <a:alphaModFix/>
            </a:blip>
            <a:stretch>
              <a:fillRect/>
            </a:stretch>
          </p:blipFill>
          <p:spPr>
            <a:xfrm rot="5400000">
              <a:off x="4402737" y="567455"/>
              <a:ext cx="338528" cy="6328725"/>
            </a:xfrm>
            <a:prstGeom prst="rect">
              <a:avLst/>
            </a:prstGeom>
            <a:noFill/>
            <a:ln>
              <a:noFill/>
            </a:ln>
          </p:spPr>
        </p:pic>
        <p:pic>
          <p:nvPicPr>
            <p:cNvPr id="2200" name="Google Shape;2200;p101"/>
            <p:cNvPicPr preferRelativeResize="0"/>
            <p:nvPr/>
          </p:nvPicPr>
          <p:blipFill>
            <a:blip r:embed="rId6">
              <a:alphaModFix/>
            </a:blip>
            <a:stretch>
              <a:fillRect/>
            </a:stretch>
          </p:blipFill>
          <p:spPr>
            <a:xfrm rot="5400000">
              <a:off x="4402737" y="250887"/>
              <a:ext cx="338528" cy="6328723"/>
            </a:xfrm>
            <a:prstGeom prst="rect">
              <a:avLst/>
            </a:prstGeom>
            <a:noFill/>
            <a:ln>
              <a:noFill/>
            </a:ln>
          </p:spPr>
        </p:pic>
        <p:pic>
          <p:nvPicPr>
            <p:cNvPr id="2201" name="Google Shape;2201;p101"/>
            <p:cNvPicPr preferRelativeResize="0"/>
            <p:nvPr/>
          </p:nvPicPr>
          <p:blipFill>
            <a:blip r:embed="rId7">
              <a:alphaModFix/>
            </a:blip>
            <a:stretch>
              <a:fillRect/>
            </a:stretch>
          </p:blipFill>
          <p:spPr>
            <a:xfrm rot="5400000">
              <a:off x="4402748" y="-403167"/>
              <a:ext cx="338528" cy="6328726"/>
            </a:xfrm>
            <a:prstGeom prst="rect">
              <a:avLst/>
            </a:prstGeom>
            <a:noFill/>
            <a:ln>
              <a:noFill/>
            </a:ln>
          </p:spPr>
        </p:pic>
        <p:pic>
          <p:nvPicPr>
            <p:cNvPr id="2202" name="Google Shape;2202;p101"/>
            <p:cNvPicPr preferRelativeResize="0"/>
            <p:nvPr/>
          </p:nvPicPr>
          <p:blipFill>
            <a:blip r:embed="rId8">
              <a:alphaModFix/>
            </a:blip>
            <a:stretch>
              <a:fillRect/>
            </a:stretch>
          </p:blipFill>
          <p:spPr>
            <a:xfrm rot="5400000">
              <a:off x="4404012" y="-734461"/>
              <a:ext cx="335999" cy="6328726"/>
            </a:xfrm>
            <a:prstGeom prst="rect">
              <a:avLst/>
            </a:prstGeom>
            <a:noFill/>
            <a:ln>
              <a:noFill/>
            </a:ln>
          </p:spPr>
        </p:pic>
        <p:pic>
          <p:nvPicPr>
            <p:cNvPr id="2203" name="Google Shape;2203;p101"/>
            <p:cNvPicPr preferRelativeResize="0"/>
            <p:nvPr/>
          </p:nvPicPr>
          <p:blipFill>
            <a:blip r:embed="rId9">
              <a:alphaModFix/>
            </a:blip>
            <a:stretch>
              <a:fillRect/>
            </a:stretch>
          </p:blipFill>
          <p:spPr>
            <a:xfrm rot="5400000">
              <a:off x="4398699" y="-67836"/>
              <a:ext cx="338528" cy="6328724"/>
            </a:xfrm>
            <a:prstGeom prst="rect">
              <a:avLst/>
            </a:prstGeom>
            <a:noFill/>
            <a:ln>
              <a:noFill/>
            </a:ln>
          </p:spPr>
        </p:pic>
      </p:grpSp>
      <p:sp>
        <p:nvSpPr>
          <p:cNvPr id="2204" name="Google Shape;2204;p101"/>
          <p:cNvSpPr txBox="1"/>
          <p:nvPr>
            <p:ph type="title"/>
          </p:nvPr>
        </p:nvSpPr>
        <p:spPr>
          <a:xfrm>
            <a:off x="720000" y="529067"/>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THE COLORS OF THE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graphicFrame>
        <p:nvGraphicFramePr>
          <p:cNvPr id="2205" name="Google Shape;2205;p101"/>
          <p:cNvGraphicFramePr/>
          <p:nvPr/>
        </p:nvGraphicFramePr>
        <p:xfrm>
          <a:off x="720000" y="1784250"/>
          <a:ext cx="3000000" cy="3000000"/>
        </p:xfrm>
        <a:graphic>
          <a:graphicData uri="http://schemas.openxmlformats.org/drawingml/2006/table">
            <a:tbl>
              <a:tblPr>
                <a:noFill/>
                <a:tableStyleId>{BFCA1A53-B384-408C-893C-DCA5316FA794}</a:tableStyleId>
              </a:tblPr>
              <a:tblGrid>
                <a:gridCol w="1119150"/>
                <a:gridCol w="1154700"/>
                <a:gridCol w="1105950"/>
                <a:gridCol w="1077850"/>
                <a:gridCol w="1063950"/>
                <a:gridCol w="1091200"/>
                <a:gridCol w="1091200"/>
              </a:tblGrid>
              <a:tr h="615575">
                <a:tc>
                  <a:txBody>
                    <a:bodyPr/>
                    <a:lstStyle/>
                    <a:p>
                      <a:pPr indent="0" lvl="0" marL="0" rtl="0" algn="ctr">
                        <a:spcBef>
                          <a:spcPts val="0"/>
                        </a:spcBef>
                        <a:spcAft>
                          <a:spcPts val="0"/>
                        </a:spcAft>
                        <a:buClr>
                          <a:srgbClr val="000000"/>
                        </a:buClr>
                        <a:buFont typeface="Arial"/>
                        <a:buNone/>
                      </a:pPr>
                      <a:r>
                        <a:rPr b="1" lang="en" sz="1500">
                          <a:solidFill>
                            <a:schemeClr val="dk1"/>
                          </a:solidFill>
                          <a:latin typeface="Montserrat"/>
                          <a:ea typeface="Montserrat"/>
                          <a:cs typeface="Montserrat"/>
                          <a:sym typeface="Montserrat"/>
                        </a:rPr>
                        <a:t>RED</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ORANGE</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YELLOW</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GREEN</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LIGHT BLUE</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BLUE</a:t>
                      </a:r>
                      <a:endParaRPr sz="1100">
                        <a:solidFill>
                          <a:schemeClr val="dk1"/>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c>
                  <a:txBody>
                    <a:bodyPr/>
                    <a:lstStyle/>
                    <a:p>
                      <a:pPr indent="0" lvl="0" marL="0" rtl="0" algn="ctr">
                        <a:spcBef>
                          <a:spcPts val="0"/>
                        </a:spcBef>
                        <a:spcAft>
                          <a:spcPts val="0"/>
                        </a:spcAft>
                        <a:buNone/>
                      </a:pPr>
                      <a:r>
                        <a:rPr b="1" lang="en" sz="1500">
                          <a:solidFill>
                            <a:schemeClr val="dk1"/>
                          </a:solidFill>
                          <a:latin typeface="Montserrat"/>
                          <a:ea typeface="Montserrat"/>
                          <a:cs typeface="Montserrat"/>
                          <a:sym typeface="Montserrat"/>
                        </a:rPr>
                        <a:t>PURPLE</a:t>
                      </a:r>
                      <a:endParaRPr b="1" sz="1500">
                        <a:solidFill>
                          <a:schemeClr val="dk1"/>
                        </a:solidFill>
                        <a:latin typeface="Montserrat"/>
                        <a:ea typeface="Montserrat"/>
                        <a:cs typeface="Montserrat"/>
                        <a:sym typeface="Montserrat"/>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solidFill>
                      <a:schemeClr val="accent6"/>
                    </a:solidFill>
                  </a:tcPr>
                </a:tc>
              </a:tr>
              <a:tr h="464050">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#fe6761</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#fea667</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#fcc552</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#98d1a1</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#52cfdd</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#82b3e8</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#a578da</a:t>
                      </a:r>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r>
              <a:tr h="464050">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LOVE</a:t>
                      </a:r>
                      <a:endParaRPr sz="1300">
                        <a:solidFill>
                          <a:schemeClr val="accent5"/>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PRIDE</a:t>
                      </a:r>
                      <a:endParaRPr sz="1300"/>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JOY</a:t>
                      </a:r>
                      <a:endParaRPr sz="1300">
                        <a:solidFill>
                          <a:schemeClr val="accent5"/>
                        </a:solidFill>
                      </a:endParaRPr>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FIGHT</a:t>
                      </a:r>
                      <a:endParaRPr sz="1300"/>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PEACE</a:t>
                      </a:r>
                      <a:endParaRPr sz="1300"/>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WONDER</a:t>
                      </a:r>
                      <a:endParaRPr sz="1300"/>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c rowSpan="2">
                  <a:txBody>
                    <a:bodyPr/>
                    <a:lstStyle/>
                    <a:p>
                      <a:pPr indent="0" lvl="0" marL="0" rtl="0" algn="ctr">
                        <a:spcBef>
                          <a:spcPts val="0"/>
                        </a:spcBef>
                        <a:spcAft>
                          <a:spcPts val="0"/>
                        </a:spcAft>
                        <a:buNone/>
                      </a:pPr>
                      <a:r>
                        <a:rPr b="1" lang="en" sz="1300">
                          <a:solidFill>
                            <a:schemeClr val="accent5"/>
                          </a:solidFill>
                          <a:latin typeface="Montserrat"/>
                          <a:ea typeface="Montserrat"/>
                          <a:cs typeface="Montserrat"/>
                          <a:sym typeface="Montserrat"/>
                        </a:rPr>
                        <a:t>SURPRISE</a:t>
                      </a:r>
                      <a:endParaRPr sz="1300"/>
                    </a:p>
                  </a:txBody>
                  <a:tcPr marT="91425" marB="91425" marR="91425" marL="91425" anchor="ctr">
                    <a:lnL cap="flat" cmpd="sng" w="9525">
                      <a:solidFill>
                        <a:srgbClr val="374957">
                          <a:alpha val="0"/>
                        </a:srgbClr>
                      </a:solidFill>
                      <a:prstDash val="solid"/>
                      <a:round/>
                      <a:headEnd len="sm" w="sm" type="none"/>
                      <a:tailEnd len="sm" w="sm" type="none"/>
                    </a:lnL>
                    <a:lnR cap="flat" cmpd="sng" w="9525">
                      <a:solidFill>
                        <a:srgbClr val="374957">
                          <a:alpha val="0"/>
                        </a:srgbClr>
                      </a:solidFill>
                      <a:prstDash val="solid"/>
                      <a:round/>
                      <a:headEnd len="sm" w="sm" type="none"/>
                      <a:tailEnd len="sm" w="sm" type="none"/>
                    </a:lnR>
                    <a:lnT cap="flat" cmpd="sng" w="9525">
                      <a:solidFill>
                        <a:srgbClr val="374957">
                          <a:alpha val="0"/>
                        </a:srgbClr>
                      </a:solidFill>
                      <a:prstDash val="solid"/>
                      <a:round/>
                      <a:headEnd len="sm" w="sm" type="none"/>
                      <a:tailEnd len="sm" w="sm" type="none"/>
                    </a:lnT>
                    <a:lnB cap="flat" cmpd="sng" w="9525">
                      <a:solidFill>
                        <a:srgbClr val="374957">
                          <a:alpha val="0"/>
                        </a:srgbClr>
                      </a:solidFill>
                      <a:prstDash val="solid"/>
                      <a:round/>
                      <a:headEnd len="sm" w="sm" type="none"/>
                      <a:tailEnd len="sm" w="sm" type="none"/>
                    </a:lnB>
                  </a:tcPr>
                </a:tc>
              </a:tr>
              <a:tr h="464050">
                <a:tc vMerge="1"/>
                <a:tc vMerge="1"/>
                <a:tc vMerge="1"/>
                <a:tc vMerge="1"/>
                <a:tc vMerge="1"/>
                <a:tc vMerge="1"/>
                <a:tc vMerge="1"/>
              </a:tr>
            </a:tbl>
          </a:graphicData>
        </a:graphic>
      </p:graphicFrame>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204"/>
                                        </p:tgtEl>
                                        <p:attrNameLst>
                                          <p:attrName>style.visibility</p:attrName>
                                        </p:attrNameLst>
                                      </p:cBhvr>
                                      <p:to>
                                        <p:strVal val="visible"/>
                                      </p:to>
                                    </p:set>
                                    <p:anim calcmode="lin" valueType="num">
                                      <p:cBhvr additive="base">
                                        <p:cTn dur="1000"/>
                                        <p:tgtEl>
                                          <p:spTgt spid="2204"/>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9" name="Shape 2209"/>
        <p:cNvGrpSpPr/>
        <p:nvPr/>
      </p:nvGrpSpPr>
      <p:grpSpPr>
        <a:xfrm>
          <a:off x="0" y="0"/>
          <a:ext cx="0" cy="0"/>
          <a:chOff x="0" y="0"/>
          <a:chExt cx="0" cy="0"/>
        </a:xfrm>
      </p:grpSpPr>
      <p:cxnSp>
        <p:nvCxnSpPr>
          <p:cNvPr id="2210" name="Google Shape;2210;p102"/>
          <p:cNvCxnSpPr/>
          <p:nvPr/>
        </p:nvCxnSpPr>
        <p:spPr>
          <a:xfrm>
            <a:off x="7808863" y="2674525"/>
            <a:ext cx="0" cy="735900"/>
          </a:xfrm>
          <a:prstGeom prst="straightConnector1">
            <a:avLst/>
          </a:prstGeom>
          <a:noFill/>
          <a:ln cap="flat" cmpd="sng" w="28575">
            <a:solidFill>
              <a:schemeClr val="accent3"/>
            </a:solidFill>
            <a:prstDash val="solid"/>
            <a:round/>
            <a:headEnd len="med" w="med" type="none"/>
            <a:tailEnd len="med" w="med" type="none"/>
          </a:ln>
        </p:spPr>
      </p:cxnSp>
      <p:sp>
        <p:nvSpPr>
          <p:cNvPr id="2211" name="Google Shape;2211;p102"/>
          <p:cNvSpPr/>
          <p:nvPr/>
        </p:nvSpPr>
        <p:spPr>
          <a:xfrm>
            <a:off x="7721744" y="33189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02"/>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CREATING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solidFill>
                <a:schemeClr val="dk2"/>
              </a:solidFill>
            </a:endParaRPr>
          </a:p>
        </p:txBody>
      </p:sp>
      <p:sp>
        <p:nvSpPr>
          <p:cNvPr id="2213" name="Google Shape;2213;p102"/>
          <p:cNvSpPr txBox="1"/>
          <p:nvPr/>
        </p:nvSpPr>
        <p:spPr>
          <a:xfrm>
            <a:off x="568526"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NEPTUNE</a:t>
            </a:r>
            <a:endParaRPr b="1" sz="2000">
              <a:solidFill>
                <a:schemeClr val="dk2"/>
              </a:solidFill>
              <a:latin typeface="Montserrat"/>
              <a:ea typeface="Montserrat"/>
              <a:cs typeface="Montserrat"/>
              <a:sym typeface="Montserrat"/>
            </a:endParaRPr>
          </a:p>
        </p:txBody>
      </p:sp>
      <p:sp>
        <p:nvSpPr>
          <p:cNvPr id="2214" name="Google Shape;2214;p102"/>
          <p:cNvSpPr txBox="1"/>
          <p:nvPr/>
        </p:nvSpPr>
        <p:spPr>
          <a:xfrm>
            <a:off x="568387" y="1688340"/>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cxnSp>
        <p:nvCxnSpPr>
          <p:cNvPr id="2215" name="Google Shape;2215;p102"/>
          <p:cNvCxnSpPr/>
          <p:nvPr/>
        </p:nvCxnSpPr>
        <p:spPr>
          <a:xfrm>
            <a:off x="1327663" y="2321100"/>
            <a:ext cx="0" cy="684900"/>
          </a:xfrm>
          <a:prstGeom prst="straightConnector1">
            <a:avLst/>
          </a:prstGeom>
          <a:noFill/>
          <a:ln cap="flat" cmpd="sng" w="28575">
            <a:solidFill>
              <a:schemeClr val="dk2"/>
            </a:solidFill>
            <a:prstDash val="solid"/>
            <a:round/>
            <a:headEnd len="med" w="med" type="none"/>
            <a:tailEnd len="med" w="med" type="none"/>
          </a:ln>
        </p:spPr>
      </p:cxnSp>
      <p:sp>
        <p:nvSpPr>
          <p:cNvPr id="2216" name="Google Shape;2216;p102"/>
          <p:cNvSpPr txBox="1"/>
          <p:nvPr/>
        </p:nvSpPr>
        <p:spPr>
          <a:xfrm>
            <a:off x="1873658"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Montserrat"/>
                <a:ea typeface="Montserrat"/>
                <a:cs typeface="Montserrat"/>
                <a:sym typeface="Montserrat"/>
              </a:rPr>
              <a:t>MERCURY</a:t>
            </a:r>
            <a:endParaRPr b="1" sz="2000">
              <a:solidFill>
                <a:schemeClr val="lt2"/>
              </a:solidFill>
              <a:latin typeface="Montserrat"/>
              <a:ea typeface="Montserrat"/>
              <a:cs typeface="Montserrat"/>
              <a:sym typeface="Montserrat"/>
            </a:endParaRPr>
          </a:p>
        </p:txBody>
      </p:sp>
      <p:sp>
        <p:nvSpPr>
          <p:cNvPr id="2217" name="Google Shape;2217;p102"/>
          <p:cNvSpPr txBox="1"/>
          <p:nvPr/>
        </p:nvSpPr>
        <p:spPr>
          <a:xfrm>
            <a:off x="1873658" y="3797484"/>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Mercury is the smallest planet</a:t>
            </a:r>
            <a:endParaRPr>
              <a:solidFill>
                <a:schemeClr val="dk1"/>
              </a:solidFill>
              <a:latin typeface="Barlow"/>
              <a:ea typeface="Barlow"/>
              <a:cs typeface="Barlow"/>
              <a:sym typeface="Barlow"/>
            </a:endParaRPr>
          </a:p>
        </p:txBody>
      </p:sp>
      <p:cxnSp>
        <p:nvCxnSpPr>
          <p:cNvPr id="2218" name="Google Shape;2218;p102"/>
          <p:cNvCxnSpPr/>
          <p:nvPr/>
        </p:nvCxnSpPr>
        <p:spPr>
          <a:xfrm>
            <a:off x="2637838" y="2674525"/>
            <a:ext cx="0" cy="735900"/>
          </a:xfrm>
          <a:prstGeom prst="straightConnector1">
            <a:avLst/>
          </a:prstGeom>
          <a:noFill/>
          <a:ln cap="flat" cmpd="sng" w="28575">
            <a:solidFill>
              <a:schemeClr val="lt2"/>
            </a:solidFill>
            <a:prstDash val="solid"/>
            <a:round/>
            <a:headEnd len="med" w="med" type="none"/>
            <a:tailEnd len="med" w="med" type="none"/>
          </a:ln>
        </p:spPr>
      </p:cxnSp>
      <p:cxnSp>
        <p:nvCxnSpPr>
          <p:cNvPr id="2219" name="Google Shape;2219;p102"/>
          <p:cNvCxnSpPr/>
          <p:nvPr/>
        </p:nvCxnSpPr>
        <p:spPr>
          <a:xfrm flipH="1" rot="10800000">
            <a:off x="1414977" y="2606696"/>
            <a:ext cx="1016700" cy="5133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220" name="Google Shape;2220;p102"/>
          <p:cNvCxnSpPr/>
          <p:nvPr/>
        </p:nvCxnSpPr>
        <p:spPr>
          <a:xfrm rot="10800000">
            <a:off x="2844337" y="2606800"/>
            <a:ext cx="1020900" cy="513900"/>
          </a:xfrm>
          <a:prstGeom prst="curvedConnector3">
            <a:avLst>
              <a:gd fmla="val 50000" name="adj1"/>
            </a:avLst>
          </a:prstGeom>
          <a:noFill/>
          <a:ln cap="flat" cmpd="sng" w="28575">
            <a:solidFill>
              <a:schemeClr val="lt2"/>
            </a:solidFill>
            <a:prstDash val="solid"/>
            <a:round/>
            <a:headEnd len="med" w="med" type="none"/>
            <a:tailEnd len="med" w="med" type="none"/>
          </a:ln>
        </p:spPr>
      </p:cxnSp>
      <p:cxnSp>
        <p:nvCxnSpPr>
          <p:cNvPr id="2221" name="Google Shape;2221;p102"/>
          <p:cNvCxnSpPr/>
          <p:nvPr/>
        </p:nvCxnSpPr>
        <p:spPr>
          <a:xfrm flipH="1">
            <a:off x="4184397" y="2560363"/>
            <a:ext cx="1006500" cy="513900"/>
          </a:xfrm>
          <a:prstGeom prst="curvedConnector3">
            <a:avLst>
              <a:gd fmla="val 50000" name="adj1"/>
            </a:avLst>
          </a:prstGeom>
          <a:noFill/>
          <a:ln cap="flat" cmpd="sng" w="28575">
            <a:solidFill>
              <a:schemeClr val="accent1"/>
            </a:solidFill>
            <a:prstDash val="solid"/>
            <a:round/>
            <a:headEnd len="med" w="med" type="none"/>
            <a:tailEnd len="med" w="med" type="none"/>
          </a:ln>
        </p:spPr>
      </p:cxnSp>
      <p:cxnSp>
        <p:nvCxnSpPr>
          <p:cNvPr id="2222" name="Google Shape;2222;p102"/>
          <p:cNvCxnSpPr/>
          <p:nvPr/>
        </p:nvCxnSpPr>
        <p:spPr>
          <a:xfrm rot="10800000">
            <a:off x="5512413" y="2606800"/>
            <a:ext cx="1031400" cy="513900"/>
          </a:xfrm>
          <a:prstGeom prst="curvedConnector3">
            <a:avLst>
              <a:gd fmla="val 50000" name="adj1"/>
            </a:avLst>
          </a:prstGeom>
          <a:noFill/>
          <a:ln cap="flat" cmpd="sng" w="28575">
            <a:solidFill>
              <a:schemeClr val="accent4"/>
            </a:solidFill>
            <a:prstDash val="solid"/>
            <a:round/>
            <a:headEnd len="med" w="med" type="none"/>
            <a:tailEnd len="med" w="med" type="none"/>
          </a:ln>
        </p:spPr>
      </p:cxnSp>
      <p:cxnSp>
        <p:nvCxnSpPr>
          <p:cNvPr id="2223" name="Google Shape;2223;p102"/>
          <p:cNvCxnSpPr/>
          <p:nvPr/>
        </p:nvCxnSpPr>
        <p:spPr>
          <a:xfrm flipH="1">
            <a:off x="6772267" y="2560371"/>
            <a:ext cx="1110000" cy="560400"/>
          </a:xfrm>
          <a:prstGeom prst="curvedConnector3">
            <a:avLst>
              <a:gd fmla="val 50000" name="adj1"/>
            </a:avLst>
          </a:prstGeom>
          <a:noFill/>
          <a:ln cap="flat" cmpd="sng" w="28575">
            <a:solidFill>
              <a:schemeClr val="accent2"/>
            </a:solidFill>
            <a:prstDash val="solid"/>
            <a:round/>
            <a:headEnd len="med" w="med" type="none"/>
            <a:tailEnd len="med" w="med" type="none"/>
          </a:ln>
        </p:spPr>
      </p:cxnSp>
      <p:sp>
        <p:nvSpPr>
          <p:cNvPr id="2224" name="Google Shape;2224;p102"/>
          <p:cNvSpPr txBox="1"/>
          <p:nvPr/>
        </p:nvSpPr>
        <p:spPr>
          <a:xfrm>
            <a:off x="4445004"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Montserrat"/>
                <a:ea typeface="Montserrat"/>
                <a:cs typeface="Montserrat"/>
                <a:sym typeface="Montserrat"/>
              </a:rPr>
              <a:t>SATURN</a:t>
            </a:r>
            <a:endParaRPr b="1" sz="2000">
              <a:solidFill>
                <a:schemeClr val="accent4"/>
              </a:solidFill>
              <a:latin typeface="Montserrat"/>
              <a:ea typeface="Montserrat"/>
              <a:cs typeface="Montserrat"/>
              <a:sym typeface="Montserrat"/>
            </a:endParaRPr>
          </a:p>
        </p:txBody>
      </p:sp>
      <p:sp>
        <p:nvSpPr>
          <p:cNvPr id="2225" name="Google Shape;2225;p102"/>
          <p:cNvSpPr txBox="1"/>
          <p:nvPr/>
        </p:nvSpPr>
        <p:spPr>
          <a:xfrm>
            <a:off x="4444995" y="3797485"/>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It’s a gas giant and has rings</a:t>
            </a:r>
            <a:endParaRPr>
              <a:solidFill>
                <a:schemeClr val="dk1"/>
              </a:solidFill>
              <a:latin typeface="Barlow"/>
              <a:ea typeface="Barlow"/>
              <a:cs typeface="Barlow"/>
              <a:sym typeface="Barlow"/>
            </a:endParaRPr>
          </a:p>
        </p:txBody>
      </p:sp>
      <p:cxnSp>
        <p:nvCxnSpPr>
          <p:cNvPr id="2226" name="Google Shape;2226;p102"/>
          <p:cNvCxnSpPr/>
          <p:nvPr/>
        </p:nvCxnSpPr>
        <p:spPr>
          <a:xfrm>
            <a:off x="5204388" y="2674525"/>
            <a:ext cx="0" cy="735900"/>
          </a:xfrm>
          <a:prstGeom prst="straightConnector1">
            <a:avLst/>
          </a:prstGeom>
          <a:noFill/>
          <a:ln cap="flat" cmpd="sng" w="28575">
            <a:solidFill>
              <a:schemeClr val="accent4"/>
            </a:solidFill>
            <a:prstDash val="solid"/>
            <a:round/>
            <a:headEnd len="med" w="med" type="none"/>
            <a:tailEnd len="med" w="med" type="none"/>
          </a:ln>
        </p:spPr>
      </p:cxnSp>
      <p:sp>
        <p:nvSpPr>
          <p:cNvPr id="2227" name="Google Shape;2227;p102"/>
          <p:cNvSpPr txBox="1"/>
          <p:nvPr/>
        </p:nvSpPr>
        <p:spPr>
          <a:xfrm>
            <a:off x="3212750"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MARS</a:t>
            </a:r>
            <a:endParaRPr b="1" sz="2000">
              <a:solidFill>
                <a:schemeClr val="accent1"/>
              </a:solidFill>
              <a:latin typeface="Montserrat"/>
              <a:ea typeface="Montserrat"/>
              <a:cs typeface="Montserrat"/>
              <a:sym typeface="Montserrat"/>
            </a:endParaRPr>
          </a:p>
        </p:txBody>
      </p:sp>
      <p:sp>
        <p:nvSpPr>
          <p:cNvPr id="2228" name="Google Shape;2228;p102"/>
          <p:cNvSpPr txBox="1"/>
          <p:nvPr/>
        </p:nvSpPr>
        <p:spPr>
          <a:xfrm>
            <a:off x="3212717" y="1688340"/>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It’</a:t>
            </a:r>
            <a:r>
              <a:rPr lang="en">
                <a:solidFill>
                  <a:schemeClr val="dk1"/>
                </a:solidFill>
                <a:latin typeface="Barlow"/>
                <a:ea typeface="Barlow"/>
                <a:cs typeface="Barlow"/>
                <a:sym typeface="Barlow"/>
              </a:rPr>
              <a:t>s actually</a:t>
            </a:r>
            <a:br>
              <a:rPr lang="en">
                <a:solidFill>
                  <a:schemeClr val="dk1"/>
                </a:solidFill>
                <a:latin typeface="Barlow"/>
                <a:ea typeface="Barlow"/>
                <a:cs typeface="Barlow"/>
                <a:sym typeface="Barlow"/>
              </a:rPr>
            </a:br>
            <a:r>
              <a:rPr lang="en">
                <a:solidFill>
                  <a:schemeClr val="dk1"/>
                </a:solidFill>
                <a:latin typeface="Barlow"/>
                <a:ea typeface="Barlow"/>
                <a:cs typeface="Barlow"/>
                <a:sym typeface="Barlow"/>
              </a:rPr>
              <a:t>a cold place</a:t>
            </a:r>
            <a:endParaRPr>
              <a:solidFill>
                <a:schemeClr val="dk1"/>
              </a:solidFill>
              <a:latin typeface="Barlow"/>
              <a:ea typeface="Barlow"/>
              <a:cs typeface="Barlow"/>
              <a:sym typeface="Barlow"/>
            </a:endParaRPr>
          </a:p>
        </p:txBody>
      </p:sp>
      <p:cxnSp>
        <p:nvCxnSpPr>
          <p:cNvPr id="2229" name="Google Shape;2229;p102"/>
          <p:cNvCxnSpPr/>
          <p:nvPr/>
        </p:nvCxnSpPr>
        <p:spPr>
          <a:xfrm>
            <a:off x="3979401" y="2320699"/>
            <a:ext cx="0" cy="684900"/>
          </a:xfrm>
          <a:prstGeom prst="straightConnector1">
            <a:avLst/>
          </a:prstGeom>
          <a:noFill/>
          <a:ln cap="flat" cmpd="sng" w="28575">
            <a:solidFill>
              <a:schemeClr val="accent1"/>
            </a:solidFill>
            <a:prstDash val="solid"/>
            <a:round/>
            <a:headEnd len="med" w="med" type="none"/>
            <a:tailEnd len="med" w="med" type="none"/>
          </a:ln>
        </p:spPr>
      </p:cxnSp>
      <p:sp>
        <p:nvSpPr>
          <p:cNvPr id="2230" name="Google Shape;2230;p102"/>
          <p:cNvSpPr txBox="1"/>
          <p:nvPr/>
        </p:nvSpPr>
        <p:spPr>
          <a:xfrm>
            <a:off x="5789713" y="139752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Montserrat"/>
                <a:ea typeface="Montserrat"/>
                <a:cs typeface="Montserrat"/>
                <a:sym typeface="Montserrat"/>
              </a:rPr>
              <a:t>JUPITER</a:t>
            </a:r>
            <a:endParaRPr b="1" sz="2000">
              <a:solidFill>
                <a:schemeClr val="accent2"/>
              </a:solidFill>
              <a:latin typeface="Montserrat"/>
              <a:ea typeface="Montserrat"/>
              <a:cs typeface="Montserrat"/>
              <a:sym typeface="Montserrat"/>
            </a:endParaRPr>
          </a:p>
        </p:txBody>
      </p:sp>
      <p:sp>
        <p:nvSpPr>
          <p:cNvPr id="2231" name="Google Shape;2231;p102"/>
          <p:cNvSpPr txBox="1"/>
          <p:nvPr/>
        </p:nvSpPr>
        <p:spPr>
          <a:xfrm>
            <a:off x="5789588" y="1688340"/>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cxnSp>
        <p:nvCxnSpPr>
          <p:cNvPr id="2232" name="Google Shape;2232;p102"/>
          <p:cNvCxnSpPr/>
          <p:nvPr/>
        </p:nvCxnSpPr>
        <p:spPr>
          <a:xfrm>
            <a:off x="6555038" y="2320699"/>
            <a:ext cx="0" cy="684900"/>
          </a:xfrm>
          <a:prstGeom prst="straightConnector1">
            <a:avLst/>
          </a:prstGeom>
          <a:noFill/>
          <a:ln cap="flat" cmpd="sng" w="28575">
            <a:solidFill>
              <a:schemeClr val="accent2"/>
            </a:solidFill>
            <a:prstDash val="solid"/>
            <a:round/>
            <a:headEnd len="med" w="med" type="none"/>
            <a:tailEnd len="med" w="med" type="none"/>
          </a:ln>
        </p:spPr>
      </p:cxnSp>
      <p:sp>
        <p:nvSpPr>
          <p:cNvPr id="2233" name="Google Shape;2233;p102"/>
          <p:cNvSpPr/>
          <p:nvPr/>
        </p:nvSpPr>
        <p:spPr>
          <a:xfrm>
            <a:off x="1240556"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02"/>
          <p:cNvSpPr/>
          <p:nvPr/>
        </p:nvSpPr>
        <p:spPr>
          <a:xfrm>
            <a:off x="3892269"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02"/>
          <p:cNvSpPr/>
          <p:nvPr/>
        </p:nvSpPr>
        <p:spPr>
          <a:xfrm>
            <a:off x="6467894" y="2278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02"/>
          <p:cNvSpPr/>
          <p:nvPr/>
        </p:nvSpPr>
        <p:spPr>
          <a:xfrm>
            <a:off x="5117269" y="331891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02"/>
          <p:cNvSpPr/>
          <p:nvPr/>
        </p:nvSpPr>
        <p:spPr>
          <a:xfrm>
            <a:off x="2550719" y="331890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38" name="Google Shape;2238;p102"/>
          <p:cNvPicPr preferRelativeResize="0"/>
          <p:nvPr/>
        </p:nvPicPr>
        <p:blipFill>
          <a:blip r:embed="rId3">
            <a:alphaModFix/>
          </a:blip>
          <a:stretch>
            <a:fillRect/>
          </a:stretch>
        </p:blipFill>
        <p:spPr>
          <a:xfrm flipH="1">
            <a:off x="2355442" y="2279140"/>
            <a:ext cx="596200" cy="642060"/>
          </a:xfrm>
          <a:prstGeom prst="rect">
            <a:avLst/>
          </a:prstGeom>
          <a:noFill/>
          <a:ln>
            <a:noFill/>
          </a:ln>
        </p:spPr>
      </p:pic>
      <p:pic>
        <p:nvPicPr>
          <p:cNvPr id="2239" name="Google Shape;2239;p102"/>
          <p:cNvPicPr preferRelativeResize="0"/>
          <p:nvPr/>
        </p:nvPicPr>
        <p:blipFill>
          <a:blip r:embed="rId4">
            <a:alphaModFix/>
          </a:blip>
          <a:stretch>
            <a:fillRect/>
          </a:stretch>
        </p:blipFill>
        <p:spPr>
          <a:xfrm>
            <a:off x="1057327" y="2768290"/>
            <a:ext cx="596200" cy="642060"/>
          </a:xfrm>
          <a:prstGeom prst="rect">
            <a:avLst/>
          </a:prstGeom>
          <a:noFill/>
          <a:ln>
            <a:noFill/>
          </a:ln>
        </p:spPr>
      </p:pic>
      <p:pic>
        <p:nvPicPr>
          <p:cNvPr id="2240" name="Google Shape;2240;p102"/>
          <p:cNvPicPr preferRelativeResize="0"/>
          <p:nvPr/>
        </p:nvPicPr>
        <p:blipFill>
          <a:blip r:embed="rId5">
            <a:alphaModFix/>
          </a:blip>
          <a:stretch>
            <a:fillRect/>
          </a:stretch>
        </p:blipFill>
        <p:spPr>
          <a:xfrm>
            <a:off x="3653557" y="2768290"/>
            <a:ext cx="596200" cy="642060"/>
          </a:xfrm>
          <a:prstGeom prst="rect">
            <a:avLst/>
          </a:prstGeom>
          <a:noFill/>
          <a:ln>
            <a:noFill/>
          </a:ln>
        </p:spPr>
      </p:pic>
      <p:pic>
        <p:nvPicPr>
          <p:cNvPr id="2241" name="Google Shape;2241;p102"/>
          <p:cNvPicPr preferRelativeResize="0"/>
          <p:nvPr/>
        </p:nvPicPr>
        <p:blipFill>
          <a:blip r:embed="rId6">
            <a:alphaModFix/>
          </a:blip>
          <a:stretch>
            <a:fillRect/>
          </a:stretch>
        </p:blipFill>
        <p:spPr>
          <a:xfrm flipH="1">
            <a:off x="6249787" y="2727550"/>
            <a:ext cx="596200" cy="642060"/>
          </a:xfrm>
          <a:prstGeom prst="rect">
            <a:avLst/>
          </a:prstGeom>
          <a:noFill/>
          <a:ln>
            <a:noFill/>
          </a:ln>
        </p:spPr>
      </p:pic>
      <p:pic>
        <p:nvPicPr>
          <p:cNvPr id="2242" name="Google Shape;2242;p102"/>
          <p:cNvPicPr preferRelativeResize="0"/>
          <p:nvPr/>
        </p:nvPicPr>
        <p:blipFill>
          <a:blip r:embed="rId7">
            <a:alphaModFix/>
          </a:blip>
          <a:stretch>
            <a:fillRect/>
          </a:stretch>
        </p:blipFill>
        <p:spPr>
          <a:xfrm>
            <a:off x="7547902" y="2279140"/>
            <a:ext cx="596200" cy="642060"/>
          </a:xfrm>
          <a:prstGeom prst="rect">
            <a:avLst/>
          </a:prstGeom>
          <a:noFill/>
          <a:ln>
            <a:noFill/>
          </a:ln>
        </p:spPr>
      </p:pic>
      <p:grpSp>
        <p:nvGrpSpPr>
          <p:cNvPr id="2243" name="Google Shape;2243;p102"/>
          <p:cNvGrpSpPr/>
          <p:nvPr/>
        </p:nvGrpSpPr>
        <p:grpSpPr>
          <a:xfrm>
            <a:off x="1233313" y="4057375"/>
            <a:ext cx="201025" cy="253550"/>
            <a:chOff x="-1548775" y="1432000"/>
            <a:chExt cx="201025" cy="253550"/>
          </a:xfrm>
        </p:grpSpPr>
        <p:sp>
          <p:nvSpPr>
            <p:cNvPr id="2244" name="Google Shape;2244;p102"/>
            <p:cNvSpPr/>
            <p:nvPr/>
          </p:nvSpPr>
          <p:spPr>
            <a:xfrm>
              <a:off x="-1548775" y="1432000"/>
              <a:ext cx="201025" cy="253550"/>
            </a:xfrm>
            <a:custGeom>
              <a:rect b="b" l="l" r="r" t="t"/>
              <a:pathLst>
                <a:path extrusionOk="0" h="10142" w="8041">
                  <a:moveTo>
                    <a:pt x="5371" y="4237"/>
                  </a:moveTo>
                  <a:cubicBezTo>
                    <a:pt x="5472" y="4304"/>
                    <a:pt x="5538" y="4371"/>
                    <a:pt x="5672" y="4471"/>
                  </a:cubicBezTo>
                  <a:cubicBezTo>
                    <a:pt x="5572" y="4504"/>
                    <a:pt x="5538" y="4504"/>
                    <a:pt x="5538" y="4504"/>
                  </a:cubicBezTo>
                  <a:cubicBezTo>
                    <a:pt x="5472" y="4437"/>
                    <a:pt x="5371" y="4371"/>
                    <a:pt x="5305" y="4304"/>
                  </a:cubicBezTo>
                  <a:cubicBezTo>
                    <a:pt x="5338" y="4270"/>
                    <a:pt x="5371" y="4270"/>
                    <a:pt x="5371" y="4237"/>
                  </a:cubicBezTo>
                  <a:close/>
                  <a:moveTo>
                    <a:pt x="2403" y="5171"/>
                  </a:moveTo>
                  <a:cubicBezTo>
                    <a:pt x="2436" y="5271"/>
                    <a:pt x="2436" y="5371"/>
                    <a:pt x="2436" y="5471"/>
                  </a:cubicBezTo>
                  <a:lnTo>
                    <a:pt x="2303" y="5471"/>
                  </a:lnTo>
                  <a:cubicBezTo>
                    <a:pt x="2303" y="5371"/>
                    <a:pt x="2303" y="5271"/>
                    <a:pt x="2303" y="5171"/>
                  </a:cubicBezTo>
                  <a:close/>
                  <a:moveTo>
                    <a:pt x="3637" y="7206"/>
                  </a:moveTo>
                  <a:cubicBezTo>
                    <a:pt x="3670" y="7206"/>
                    <a:pt x="3670" y="7206"/>
                    <a:pt x="3704" y="7239"/>
                  </a:cubicBezTo>
                  <a:cubicBezTo>
                    <a:pt x="3670" y="7306"/>
                    <a:pt x="3670" y="7406"/>
                    <a:pt x="3670" y="7506"/>
                  </a:cubicBezTo>
                  <a:cubicBezTo>
                    <a:pt x="3637" y="7506"/>
                    <a:pt x="3604" y="7473"/>
                    <a:pt x="3570" y="7473"/>
                  </a:cubicBezTo>
                  <a:cubicBezTo>
                    <a:pt x="3604" y="7373"/>
                    <a:pt x="3604" y="7306"/>
                    <a:pt x="3637" y="7206"/>
                  </a:cubicBezTo>
                  <a:close/>
                  <a:moveTo>
                    <a:pt x="4104" y="1"/>
                  </a:moveTo>
                  <a:cubicBezTo>
                    <a:pt x="4004" y="201"/>
                    <a:pt x="3870" y="401"/>
                    <a:pt x="3837" y="635"/>
                  </a:cubicBezTo>
                  <a:cubicBezTo>
                    <a:pt x="3737" y="1402"/>
                    <a:pt x="3570" y="2136"/>
                    <a:pt x="3203" y="2836"/>
                  </a:cubicBezTo>
                  <a:cubicBezTo>
                    <a:pt x="2803" y="3670"/>
                    <a:pt x="2169" y="4237"/>
                    <a:pt x="1202" y="4337"/>
                  </a:cubicBezTo>
                  <a:cubicBezTo>
                    <a:pt x="835" y="4404"/>
                    <a:pt x="468" y="4537"/>
                    <a:pt x="134" y="4604"/>
                  </a:cubicBezTo>
                  <a:cubicBezTo>
                    <a:pt x="1" y="4938"/>
                    <a:pt x="68" y="5138"/>
                    <a:pt x="268" y="5271"/>
                  </a:cubicBezTo>
                  <a:cubicBezTo>
                    <a:pt x="501" y="5405"/>
                    <a:pt x="735" y="5538"/>
                    <a:pt x="1002" y="5638"/>
                  </a:cubicBezTo>
                  <a:cubicBezTo>
                    <a:pt x="1435" y="5772"/>
                    <a:pt x="1869" y="5938"/>
                    <a:pt x="2236" y="6305"/>
                  </a:cubicBezTo>
                  <a:cubicBezTo>
                    <a:pt x="2903" y="6906"/>
                    <a:pt x="3270" y="7673"/>
                    <a:pt x="3370" y="8607"/>
                  </a:cubicBezTo>
                  <a:cubicBezTo>
                    <a:pt x="3403" y="9107"/>
                    <a:pt x="3403" y="9641"/>
                    <a:pt x="3670" y="10141"/>
                  </a:cubicBezTo>
                  <a:cubicBezTo>
                    <a:pt x="3770" y="10141"/>
                    <a:pt x="3837" y="10108"/>
                    <a:pt x="3904" y="10108"/>
                  </a:cubicBezTo>
                  <a:cubicBezTo>
                    <a:pt x="4404" y="10075"/>
                    <a:pt x="4404" y="10075"/>
                    <a:pt x="4504" y="9608"/>
                  </a:cubicBezTo>
                  <a:cubicBezTo>
                    <a:pt x="4571" y="9274"/>
                    <a:pt x="4638" y="8907"/>
                    <a:pt x="4671" y="8574"/>
                  </a:cubicBezTo>
                  <a:cubicBezTo>
                    <a:pt x="4704" y="8240"/>
                    <a:pt x="4771" y="7940"/>
                    <a:pt x="4971" y="7706"/>
                  </a:cubicBezTo>
                  <a:cubicBezTo>
                    <a:pt x="5138" y="7506"/>
                    <a:pt x="5271" y="7273"/>
                    <a:pt x="5405" y="7039"/>
                  </a:cubicBezTo>
                  <a:cubicBezTo>
                    <a:pt x="5705" y="6439"/>
                    <a:pt x="6172" y="6105"/>
                    <a:pt x="6772" y="5872"/>
                  </a:cubicBezTo>
                  <a:cubicBezTo>
                    <a:pt x="7006" y="5772"/>
                    <a:pt x="7273" y="5671"/>
                    <a:pt x="7473" y="5538"/>
                  </a:cubicBezTo>
                  <a:cubicBezTo>
                    <a:pt x="7673" y="5338"/>
                    <a:pt x="8040" y="5171"/>
                    <a:pt x="7873" y="4771"/>
                  </a:cubicBezTo>
                  <a:lnTo>
                    <a:pt x="7873" y="4771"/>
                  </a:lnTo>
                  <a:cubicBezTo>
                    <a:pt x="7807" y="4804"/>
                    <a:pt x="7773" y="4871"/>
                    <a:pt x="7706" y="4904"/>
                  </a:cubicBezTo>
                  <a:cubicBezTo>
                    <a:pt x="7706" y="4871"/>
                    <a:pt x="7673" y="4871"/>
                    <a:pt x="7673" y="4838"/>
                  </a:cubicBezTo>
                  <a:cubicBezTo>
                    <a:pt x="7740" y="4804"/>
                    <a:pt x="7807" y="4771"/>
                    <a:pt x="7873" y="4771"/>
                  </a:cubicBezTo>
                  <a:cubicBezTo>
                    <a:pt x="7740" y="4637"/>
                    <a:pt x="7606" y="4504"/>
                    <a:pt x="7473" y="4471"/>
                  </a:cubicBezTo>
                  <a:cubicBezTo>
                    <a:pt x="7273" y="4371"/>
                    <a:pt x="7039" y="4304"/>
                    <a:pt x="6806" y="4304"/>
                  </a:cubicBezTo>
                  <a:cubicBezTo>
                    <a:pt x="6472" y="4270"/>
                    <a:pt x="6172" y="4104"/>
                    <a:pt x="5972" y="3837"/>
                  </a:cubicBezTo>
                  <a:cubicBezTo>
                    <a:pt x="5738" y="3570"/>
                    <a:pt x="5505" y="3303"/>
                    <a:pt x="5338" y="2970"/>
                  </a:cubicBezTo>
                  <a:cubicBezTo>
                    <a:pt x="5138" y="2536"/>
                    <a:pt x="5038" y="2069"/>
                    <a:pt x="4871" y="1635"/>
                  </a:cubicBezTo>
                  <a:cubicBezTo>
                    <a:pt x="4804" y="1502"/>
                    <a:pt x="4738" y="1402"/>
                    <a:pt x="4671" y="1335"/>
                  </a:cubicBezTo>
                  <a:lnTo>
                    <a:pt x="4671" y="234"/>
                  </a:lnTo>
                  <a:cubicBezTo>
                    <a:pt x="4471" y="134"/>
                    <a:pt x="4337" y="67"/>
                    <a:pt x="4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02"/>
            <p:cNvSpPr/>
            <p:nvPr/>
          </p:nvSpPr>
          <p:spPr>
            <a:xfrm>
              <a:off x="-1356950" y="1551250"/>
              <a:ext cx="5025" cy="3375"/>
            </a:xfrm>
            <a:custGeom>
              <a:rect b="b" l="l" r="r" t="t"/>
              <a:pathLst>
                <a:path extrusionOk="0" h="135" w="201">
                  <a:moveTo>
                    <a:pt x="200" y="1"/>
                  </a:moveTo>
                  <a:cubicBezTo>
                    <a:pt x="134" y="1"/>
                    <a:pt x="67" y="34"/>
                    <a:pt x="0" y="68"/>
                  </a:cubicBezTo>
                  <a:cubicBezTo>
                    <a:pt x="0" y="68"/>
                    <a:pt x="33" y="101"/>
                    <a:pt x="33" y="134"/>
                  </a:cubicBezTo>
                  <a:lnTo>
                    <a:pt x="200" y="1"/>
                  </a:lnTo>
                  <a:close/>
                </a:path>
              </a:pathLst>
            </a:custGeom>
            <a:solidFill>
              <a:srgbClr val="CAA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02"/>
            <p:cNvSpPr/>
            <p:nvPr/>
          </p:nvSpPr>
          <p:spPr>
            <a:xfrm>
              <a:off x="-1491225" y="1561275"/>
              <a:ext cx="3375" cy="7525"/>
            </a:xfrm>
            <a:custGeom>
              <a:rect b="b" l="l" r="r" t="t"/>
              <a:pathLst>
                <a:path extrusionOk="0" h="301" w="135">
                  <a:moveTo>
                    <a:pt x="1" y="0"/>
                  </a:moveTo>
                  <a:lnTo>
                    <a:pt x="1" y="300"/>
                  </a:lnTo>
                  <a:lnTo>
                    <a:pt x="134" y="300"/>
                  </a:lnTo>
                  <a:cubicBezTo>
                    <a:pt x="134" y="200"/>
                    <a:pt x="134" y="100"/>
                    <a:pt x="101" y="0"/>
                  </a:cubicBezTo>
                  <a:close/>
                </a:path>
              </a:pathLst>
            </a:custGeom>
            <a:solidFill>
              <a:srgbClr val="7C14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02"/>
            <p:cNvSpPr/>
            <p:nvPr/>
          </p:nvSpPr>
          <p:spPr>
            <a:xfrm>
              <a:off x="-1416175" y="1537925"/>
              <a:ext cx="9200" cy="6675"/>
            </a:xfrm>
            <a:custGeom>
              <a:rect b="b" l="l" r="r" t="t"/>
              <a:pathLst>
                <a:path extrusionOk="0" h="267" w="368">
                  <a:moveTo>
                    <a:pt x="67" y="0"/>
                  </a:moveTo>
                  <a:cubicBezTo>
                    <a:pt x="67" y="33"/>
                    <a:pt x="34" y="33"/>
                    <a:pt x="1" y="67"/>
                  </a:cubicBezTo>
                  <a:cubicBezTo>
                    <a:pt x="67" y="134"/>
                    <a:pt x="168" y="200"/>
                    <a:pt x="234" y="267"/>
                  </a:cubicBezTo>
                  <a:cubicBezTo>
                    <a:pt x="234" y="267"/>
                    <a:pt x="268" y="267"/>
                    <a:pt x="368" y="234"/>
                  </a:cubicBezTo>
                  <a:cubicBezTo>
                    <a:pt x="234" y="134"/>
                    <a:pt x="168" y="67"/>
                    <a:pt x="67" y="0"/>
                  </a:cubicBezTo>
                  <a:close/>
                </a:path>
              </a:pathLst>
            </a:custGeom>
            <a:solidFill>
              <a:srgbClr val="7C1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02"/>
            <p:cNvSpPr/>
            <p:nvPr/>
          </p:nvSpPr>
          <p:spPr>
            <a:xfrm>
              <a:off x="-1459525" y="1612125"/>
              <a:ext cx="3350" cy="7550"/>
            </a:xfrm>
            <a:custGeom>
              <a:rect b="b" l="l" r="r" t="t"/>
              <a:pathLst>
                <a:path extrusionOk="0" h="302" w="134">
                  <a:moveTo>
                    <a:pt x="67" y="1"/>
                  </a:moveTo>
                  <a:cubicBezTo>
                    <a:pt x="34" y="101"/>
                    <a:pt x="34" y="168"/>
                    <a:pt x="0" y="268"/>
                  </a:cubicBezTo>
                  <a:cubicBezTo>
                    <a:pt x="34" y="268"/>
                    <a:pt x="67" y="301"/>
                    <a:pt x="100" y="301"/>
                  </a:cubicBezTo>
                  <a:cubicBezTo>
                    <a:pt x="100" y="201"/>
                    <a:pt x="100" y="101"/>
                    <a:pt x="134" y="34"/>
                  </a:cubicBezTo>
                  <a:cubicBezTo>
                    <a:pt x="100" y="1"/>
                    <a:pt x="100" y="1"/>
                    <a:pt x="67" y="1"/>
                  </a:cubicBezTo>
                  <a:close/>
                </a:path>
              </a:pathLst>
            </a:custGeom>
            <a:solidFill>
              <a:srgbClr val="7A0F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9" name="Google Shape;2249;p102"/>
          <p:cNvSpPr/>
          <p:nvPr/>
        </p:nvSpPr>
        <p:spPr>
          <a:xfrm>
            <a:off x="8305781" y="17049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02"/>
          <p:cNvSpPr/>
          <p:nvPr/>
        </p:nvSpPr>
        <p:spPr>
          <a:xfrm>
            <a:off x="7948850" y="13979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251" name="Google Shape;2251;p102"/>
          <p:cNvPicPr preferRelativeResize="0"/>
          <p:nvPr/>
        </p:nvPicPr>
        <p:blipFill>
          <a:blip r:embed="rId8">
            <a:alphaModFix/>
          </a:blip>
          <a:stretch>
            <a:fillRect/>
          </a:stretch>
        </p:blipFill>
        <p:spPr>
          <a:xfrm>
            <a:off x="4951672" y="2247115"/>
            <a:ext cx="596200" cy="642060"/>
          </a:xfrm>
          <a:prstGeom prst="rect">
            <a:avLst/>
          </a:prstGeom>
          <a:noFill/>
          <a:ln>
            <a:noFill/>
          </a:ln>
        </p:spPr>
      </p:pic>
      <p:sp>
        <p:nvSpPr>
          <p:cNvPr id="2252" name="Google Shape;2252;p102"/>
          <p:cNvSpPr txBox="1"/>
          <p:nvPr/>
        </p:nvSpPr>
        <p:spPr>
          <a:xfrm>
            <a:off x="7045009" y="351070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3"/>
                </a:solidFill>
                <a:latin typeface="Montserrat"/>
                <a:ea typeface="Montserrat"/>
                <a:cs typeface="Montserrat"/>
                <a:sym typeface="Montserrat"/>
              </a:rPr>
              <a:t>VENUS</a:t>
            </a:r>
            <a:endParaRPr b="1" sz="2000">
              <a:solidFill>
                <a:schemeClr val="accent3"/>
              </a:solidFill>
              <a:latin typeface="Montserrat"/>
              <a:ea typeface="Montserrat"/>
              <a:cs typeface="Montserrat"/>
              <a:sym typeface="Montserrat"/>
            </a:endParaRPr>
          </a:p>
        </p:txBody>
      </p:sp>
      <p:sp>
        <p:nvSpPr>
          <p:cNvPr id="2253" name="Google Shape;2253;p102"/>
          <p:cNvSpPr txBox="1"/>
          <p:nvPr/>
        </p:nvSpPr>
        <p:spPr>
          <a:xfrm>
            <a:off x="7045015" y="3797485"/>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212"/>
                                        </p:tgtEl>
                                        <p:attrNameLst>
                                          <p:attrName>style.visibility</p:attrName>
                                        </p:attrNameLst>
                                      </p:cBhvr>
                                      <p:to>
                                        <p:strVal val="visible"/>
                                      </p:to>
                                    </p:set>
                                    <p:anim calcmode="lin" valueType="num">
                                      <p:cBhvr additive="base">
                                        <p:cTn dur="1000"/>
                                        <p:tgtEl>
                                          <p:spTgt spid="2212"/>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13"/>
                                        </p:tgtEl>
                                        <p:attrNameLst>
                                          <p:attrName>style.visibility</p:attrName>
                                        </p:attrNameLst>
                                      </p:cBhvr>
                                      <p:to>
                                        <p:strVal val="visible"/>
                                      </p:to>
                                    </p:set>
                                    <p:animEffect filter="fade" transition="in">
                                      <p:cBhvr>
                                        <p:cTn dur="1000"/>
                                        <p:tgtEl>
                                          <p:spTgt spid="2213"/>
                                        </p:tgtEl>
                                      </p:cBhvr>
                                    </p:animEffect>
                                  </p:childTnLst>
                                </p:cTn>
                              </p:par>
                              <p:par>
                                <p:cTn fill="hold" nodeType="withEffect" presetClass="entr" presetID="10" presetSubtype="0">
                                  <p:stCondLst>
                                    <p:cond delay="0"/>
                                  </p:stCondLst>
                                  <p:childTnLst>
                                    <p:set>
                                      <p:cBhvr>
                                        <p:cTn dur="1" fill="hold">
                                          <p:stCondLst>
                                            <p:cond delay="0"/>
                                          </p:stCondLst>
                                        </p:cTn>
                                        <p:tgtEl>
                                          <p:spTgt spid="2214"/>
                                        </p:tgtEl>
                                        <p:attrNameLst>
                                          <p:attrName>style.visibility</p:attrName>
                                        </p:attrNameLst>
                                      </p:cBhvr>
                                      <p:to>
                                        <p:strVal val="visible"/>
                                      </p:to>
                                    </p:set>
                                    <p:animEffect filter="fade" transition="in">
                                      <p:cBhvr>
                                        <p:cTn dur="1000"/>
                                        <p:tgtEl>
                                          <p:spTgt spid="2214"/>
                                        </p:tgtEl>
                                      </p:cBhvr>
                                    </p:animEffect>
                                  </p:childTnLst>
                                </p:cTn>
                              </p:par>
                              <p:par>
                                <p:cTn fill="hold" nodeType="withEffect" presetClass="entr" presetID="10" presetSubtype="0">
                                  <p:stCondLst>
                                    <p:cond delay="0"/>
                                  </p:stCondLst>
                                  <p:childTnLst>
                                    <p:set>
                                      <p:cBhvr>
                                        <p:cTn dur="1" fill="hold">
                                          <p:stCondLst>
                                            <p:cond delay="0"/>
                                          </p:stCondLst>
                                        </p:cTn>
                                        <p:tgtEl>
                                          <p:spTgt spid="2215"/>
                                        </p:tgtEl>
                                        <p:attrNameLst>
                                          <p:attrName>style.visibility</p:attrName>
                                        </p:attrNameLst>
                                      </p:cBhvr>
                                      <p:to>
                                        <p:strVal val="visible"/>
                                      </p:to>
                                    </p:set>
                                    <p:animEffect filter="fade" transition="in">
                                      <p:cBhvr>
                                        <p:cTn dur="1000"/>
                                        <p:tgtEl>
                                          <p:spTgt spid="2215"/>
                                        </p:tgtEl>
                                      </p:cBhvr>
                                    </p:animEffect>
                                  </p:childTnLst>
                                </p:cTn>
                              </p:par>
                              <p:par>
                                <p:cTn fill="hold" nodeType="withEffect" presetClass="entr" presetID="10" presetSubtype="0">
                                  <p:stCondLst>
                                    <p:cond delay="0"/>
                                  </p:stCondLst>
                                  <p:childTnLst>
                                    <p:set>
                                      <p:cBhvr>
                                        <p:cTn dur="1" fill="hold">
                                          <p:stCondLst>
                                            <p:cond delay="0"/>
                                          </p:stCondLst>
                                        </p:cTn>
                                        <p:tgtEl>
                                          <p:spTgt spid="2233"/>
                                        </p:tgtEl>
                                        <p:attrNameLst>
                                          <p:attrName>style.visibility</p:attrName>
                                        </p:attrNameLst>
                                      </p:cBhvr>
                                      <p:to>
                                        <p:strVal val="visible"/>
                                      </p:to>
                                    </p:set>
                                    <p:animEffect filter="fade" transition="in">
                                      <p:cBhvr>
                                        <p:cTn dur="1000"/>
                                        <p:tgtEl>
                                          <p:spTgt spid="2233"/>
                                        </p:tgtEl>
                                      </p:cBhvr>
                                    </p:animEffect>
                                  </p:childTnLst>
                                </p:cTn>
                              </p:par>
                              <p:par>
                                <p:cTn fill="hold" nodeType="withEffect" presetClass="entr" presetID="10" presetSubtype="0">
                                  <p:stCondLst>
                                    <p:cond delay="0"/>
                                  </p:stCondLst>
                                  <p:childTnLst>
                                    <p:set>
                                      <p:cBhvr>
                                        <p:cTn dur="1" fill="hold">
                                          <p:stCondLst>
                                            <p:cond delay="0"/>
                                          </p:stCondLst>
                                        </p:cTn>
                                        <p:tgtEl>
                                          <p:spTgt spid="2239"/>
                                        </p:tgtEl>
                                        <p:attrNameLst>
                                          <p:attrName>style.visibility</p:attrName>
                                        </p:attrNameLst>
                                      </p:cBhvr>
                                      <p:to>
                                        <p:strVal val="visible"/>
                                      </p:to>
                                    </p:set>
                                    <p:animEffect filter="fade" transition="in">
                                      <p:cBhvr>
                                        <p:cTn dur="1000"/>
                                        <p:tgtEl>
                                          <p:spTgt spid="223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16"/>
                                        </p:tgtEl>
                                        <p:attrNameLst>
                                          <p:attrName>style.visibility</p:attrName>
                                        </p:attrNameLst>
                                      </p:cBhvr>
                                      <p:to>
                                        <p:strVal val="visible"/>
                                      </p:to>
                                    </p:set>
                                    <p:animEffect filter="fade" transition="in">
                                      <p:cBhvr>
                                        <p:cTn dur="1000"/>
                                        <p:tgtEl>
                                          <p:spTgt spid="2216"/>
                                        </p:tgtEl>
                                      </p:cBhvr>
                                    </p:animEffect>
                                  </p:childTnLst>
                                </p:cTn>
                              </p:par>
                              <p:par>
                                <p:cTn fill="hold" nodeType="withEffect" presetClass="entr" presetID="10" presetSubtype="0">
                                  <p:stCondLst>
                                    <p:cond delay="0"/>
                                  </p:stCondLst>
                                  <p:childTnLst>
                                    <p:set>
                                      <p:cBhvr>
                                        <p:cTn dur="1" fill="hold">
                                          <p:stCondLst>
                                            <p:cond delay="0"/>
                                          </p:stCondLst>
                                        </p:cTn>
                                        <p:tgtEl>
                                          <p:spTgt spid="2217"/>
                                        </p:tgtEl>
                                        <p:attrNameLst>
                                          <p:attrName>style.visibility</p:attrName>
                                        </p:attrNameLst>
                                      </p:cBhvr>
                                      <p:to>
                                        <p:strVal val="visible"/>
                                      </p:to>
                                    </p:set>
                                    <p:animEffect filter="fade" transition="in">
                                      <p:cBhvr>
                                        <p:cTn dur="1000"/>
                                        <p:tgtEl>
                                          <p:spTgt spid="2217"/>
                                        </p:tgtEl>
                                      </p:cBhvr>
                                    </p:animEffect>
                                  </p:childTnLst>
                                </p:cTn>
                              </p:par>
                              <p:par>
                                <p:cTn fill="hold" nodeType="withEffect" presetClass="entr" presetID="10" presetSubtype="0">
                                  <p:stCondLst>
                                    <p:cond delay="0"/>
                                  </p:stCondLst>
                                  <p:childTnLst>
                                    <p:set>
                                      <p:cBhvr>
                                        <p:cTn dur="1" fill="hold">
                                          <p:stCondLst>
                                            <p:cond delay="0"/>
                                          </p:stCondLst>
                                        </p:cTn>
                                        <p:tgtEl>
                                          <p:spTgt spid="2219"/>
                                        </p:tgtEl>
                                        <p:attrNameLst>
                                          <p:attrName>style.visibility</p:attrName>
                                        </p:attrNameLst>
                                      </p:cBhvr>
                                      <p:to>
                                        <p:strVal val="visible"/>
                                      </p:to>
                                    </p:set>
                                    <p:animEffect filter="fade" transition="in">
                                      <p:cBhvr>
                                        <p:cTn dur="1000"/>
                                        <p:tgtEl>
                                          <p:spTgt spid="221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18"/>
                                        </p:tgtEl>
                                        <p:attrNameLst>
                                          <p:attrName>style.visibility</p:attrName>
                                        </p:attrNameLst>
                                      </p:cBhvr>
                                      <p:to>
                                        <p:strVal val="visible"/>
                                      </p:to>
                                    </p:set>
                                    <p:animEffect filter="fade" transition="in">
                                      <p:cBhvr>
                                        <p:cTn dur="1000"/>
                                        <p:tgtEl>
                                          <p:spTgt spid="2218"/>
                                        </p:tgtEl>
                                      </p:cBhvr>
                                    </p:animEffect>
                                  </p:childTnLst>
                                </p:cTn>
                              </p:par>
                              <p:par>
                                <p:cTn fill="hold" nodeType="withEffect" presetClass="entr" presetID="10" presetSubtype="0">
                                  <p:stCondLst>
                                    <p:cond delay="0"/>
                                  </p:stCondLst>
                                  <p:childTnLst>
                                    <p:set>
                                      <p:cBhvr>
                                        <p:cTn dur="1" fill="hold">
                                          <p:stCondLst>
                                            <p:cond delay="0"/>
                                          </p:stCondLst>
                                        </p:cTn>
                                        <p:tgtEl>
                                          <p:spTgt spid="2237"/>
                                        </p:tgtEl>
                                        <p:attrNameLst>
                                          <p:attrName>style.visibility</p:attrName>
                                        </p:attrNameLst>
                                      </p:cBhvr>
                                      <p:to>
                                        <p:strVal val="visible"/>
                                      </p:to>
                                    </p:set>
                                    <p:animEffect filter="fade" transition="in">
                                      <p:cBhvr>
                                        <p:cTn dur="1000"/>
                                        <p:tgtEl>
                                          <p:spTgt spid="2237"/>
                                        </p:tgtEl>
                                      </p:cBhvr>
                                    </p:animEffect>
                                  </p:childTnLst>
                                </p:cTn>
                              </p:par>
                              <p:par>
                                <p:cTn fill="hold" nodeType="withEffect" presetClass="entr" presetID="10" presetSubtype="0">
                                  <p:stCondLst>
                                    <p:cond delay="0"/>
                                  </p:stCondLst>
                                  <p:childTnLst>
                                    <p:set>
                                      <p:cBhvr>
                                        <p:cTn dur="1" fill="hold">
                                          <p:stCondLst>
                                            <p:cond delay="0"/>
                                          </p:stCondLst>
                                        </p:cTn>
                                        <p:tgtEl>
                                          <p:spTgt spid="2238"/>
                                        </p:tgtEl>
                                        <p:attrNameLst>
                                          <p:attrName>style.visibility</p:attrName>
                                        </p:attrNameLst>
                                      </p:cBhvr>
                                      <p:to>
                                        <p:strVal val="visible"/>
                                      </p:to>
                                    </p:set>
                                    <p:animEffect filter="fade" transition="in">
                                      <p:cBhvr>
                                        <p:cTn dur="1000"/>
                                        <p:tgtEl>
                                          <p:spTgt spid="223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20"/>
                                        </p:tgtEl>
                                        <p:attrNameLst>
                                          <p:attrName>style.visibility</p:attrName>
                                        </p:attrNameLst>
                                      </p:cBhvr>
                                      <p:to>
                                        <p:strVal val="visible"/>
                                      </p:to>
                                    </p:set>
                                    <p:animEffect filter="fade" transition="in">
                                      <p:cBhvr>
                                        <p:cTn dur="1000"/>
                                        <p:tgtEl>
                                          <p:spTgt spid="2220"/>
                                        </p:tgtEl>
                                      </p:cBhvr>
                                    </p:animEffect>
                                  </p:childTnLst>
                                </p:cTn>
                              </p:par>
                              <p:par>
                                <p:cTn fill="hold" nodeType="withEffect" presetClass="entr" presetID="10" presetSubtype="0">
                                  <p:stCondLst>
                                    <p:cond delay="0"/>
                                  </p:stCondLst>
                                  <p:childTnLst>
                                    <p:set>
                                      <p:cBhvr>
                                        <p:cTn dur="1" fill="hold">
                                          <p:stCondLst>
                                            <p:cond delay="0"/>
                                          </p:stCondLst>
                                        </p:cTn>
                                        <p:tgtEl>
                                          <p:spTgt spid="2227"/>
                                        </p:tgtEl>
                                        <p:attrNameLst>
                                          <p:attrName>style.visibility</p:attrName>
                                        </p:attrNameLst>
                                      </p:cBhvr>
                                      <p:to>
                                        <p:strVal val="visible"/>
                                      </p:to>
                                    </p:set>
                                    <p:animEffect filter="fade" transition="in">
                                      <p:cBhvr>
                                        <p:cTn dur="1000"/>
                                        <p:tgtEl>
                                          <p:spTgt spid="2227"/>
                                        </p:tgtEl>
                                      </p:cBhvr>
                                    </p:animEffect>
                                  </p:childTnLst>
                                </p:cTn>
                              </p:par>
                              <p:par>
                                <p:cTn fill="hold" nodeType="withEffect" presetClass="entr" presetID="10" presetSubtype="0">
                                  <p:stCondLst>
                                    <p:cond delay="0"/>
                                  </p:stCondLst>
                                  <p:childTnLst>
                                    <p:set>
                                      <p:cBhvr>
                                        <p:cTn dur="1" fill="hold">
                                          <p:stCondLst>
                                            <p:cond delay="0"/>
                                          </p:stCondLst>
                                        </p:cTn>
                                        <p:tgtEl>
                                          <p:spTgt spid="2228"/>
                                        </p:tgtEl>
                                        <p:attrNameLst>
                                          <p:attrName>style.visibility</p:attrName>
                                        </p:attrNameLst>
                                      </p:cBhvr>
                                      <p:to>
                                        <p:strVal val="visible"/>
                                      </p:to>
                                    </p:set>
                                    <p:animEffect filter="fade" transition="in">
                                      <p:cBhvr>
                                        <p:cTn dur="1000"/>
                                        <p:tgtEl>
                                          <p:spTgt spid="2228"/>
                                        </p:tgtEl>
                                      </p:cBhvr>
                                    </p:animEffect>
                                  </p:childTnLst>
                                </p:cTn>
                              </p:par>
                              <p:par>
                                <p:cTn fill="hold" nodeType="withEffect" presetClass="entr" presetID="10" presetSubtype="0">
                                  <p:stCondLst>
                                    <p:cond delay="0"/>
                                  </p:stCondLst>
                                  <p:childTnLst>
                                    <p:set>
                                      <p:cBhvr>
                                        <p:cTn dur="1" fill="hold">
                                          <p:stCondLst>
                                            <p:cond delay="0"/>
                                          </p:stCondLst>
                                        </p:cTn>
                                        <p:tgtEl>
                                          <p:spTgt spid="2229"/>
                                        </p:tgtEl>
                                        <p:attrNameLst>
                                          <p:attrName>style.visibility</p:attrName>
                                        </p:attrNameLst>
                                      </p:cBhvr>
                                      <p:to>
                                        <p:strVal val="visible"/>
                                      </p:to>
                                    </p:set>
                                    <p:animEffect filter="fade" transition="in">
                                      <p:cBhvr>
                                        <p:cTn dur="1000"/>
                                        <p:tgtEl>
                                          <p:spTgt spid="2229"/>
                                        </p:tgtEl>
                                      </p:cBhvr>
                                    </p:animEffect>
                                  </p:childTnLst>
                                </p:cTn>
                              </p:par>
                              <p:par>
                                <p:cTn fill="hold" nodeType="withEffect" presetClass="entr" presetID="10" presetSubtype="0">
                                  <p:stCondLst>
                                    <p:cond delay="0"/>
                                  </p:stCondLst>
                                  <p:childTnLst>
                                    <p:set>
                                      <p:cBhvr>
                                        <p:cTn dur="1" fill="hold">
                                          <p:stCondLst>
                                            <p:cond delay="0"/>
                                          </p:stCondLst>
                                        </p:cTn>
                                        <p:tgtEl>
                                          <p:spTgt spid="2234"/>
                                        </p:tgtEl>
                                        <p:attrNameLst>
                                          <p:attrName>style.visibility</p:attrName>
                                        </p:attrNameLst>
                                      </p:cBhvr>
                                      <p:to>
                                        <p:strVal val="visible"/>
                                      </p:to>
                                    </p:set>
                                    <p:animEffect filter="fade" transition="in">
                                      <p:cBhvr>
                                        <p:cTn dur="1000"/>
                                        <p:tgtEl>
                                          <p:spTgt spid="2234"/>
                                        </p:tgtEl>
                                      </p:cBhvr>
                                    </p:animEffect>
                                  </p:childTnLst>
                                </p:cTn>
                              </p:par>
                              <p:par>
                                <p:cTn fill="hold" nodeType="withEffect" presetClass="entr" presetID="10" presetSubtype="0">
                                  <p:stCondLst>
                                    <p:cond delay="0"/>
                                  </p:stCondLst>
                                  <p:childTnLst>
                                    <p:set>
                                      <p:cBhvr>
                                        <p:cTn dur="1" fill="hold">
                                          <p:stCondLst>
                                            <p:cond delay="0"/>
                                          </p:stCondLst>
                                        </p:cTn>
                                        <p:tgtEl>
                                          <p:spTgt spid="2240"/>
                                        </p:tgtEl>
                                        <p:attrNameLst>
                                          <p:attrName>style.visibility</p:attrName>
                                        </p:attrNameLst>
                                      </p:cBhvr>
                                      <p:to>
                                        <p:strVal val="visible"/>
                                      </p:to>
                                    </p:set>
                                    <p:animEffect filter="fade" transition="in">
                                      <p:cBhvr>
                                        <p:cTn dur="1000"/>
                                        <p:tgtEl>
                                          <p:spTgt spid="224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21"/>
                                        </p:tgtEl>
                                        <p:attrNameLst>
                                          <p:attrName>style.visibility</p:attrName>
                                        </p:attrNameLst>
                                      </p:cBhvr>
                                      <p:to>
                                        <p:strVal val="visible"/>
                                      </p:to>
                                    </p:set>
                                    <p:animEffect filter="fade" transition="in">
                                      <p:cBhvr>
                                        <p:cTn dur="1000"/>
                                        <p:tgtEl>
                                          <p:spTgt spid="2221"/>
                                        </p:tgtEl>
                                      </p:cBhvr>
                                    </p:animEffect>
                                  </p:childTnLst>
                                </p:cTn>
                              </p:par>
                              <p:par>
                                <p:cTn fill="hold" nodeType="withEffect" presetClass="entr" presetID="10" presetSubtype="0">
                                  <p:stCondLst>
                                    <p:cond delay="0"/>
                                  </p:stCondLst>
                                  <p:childTnLst>
                                    <p:set>
                                      <p:cBhvr>
                                        <p:cTn dur="1" fill="hold">
                                          <p:stCondLst>
                                            <p:cond delay="0"/>
                                          </p:stCondLst>
                                        </p:cTn>
                                        <p:tgtEl>
                                          <p:spTgt spid="2224"/>
                                        </p:tgtEl>
                                        <p:attrNameLst>
                                          <p:attrName>style.visibility</p:attrName>
                                        </p:attrNameLst>
                                      </p:cBhvr>
                                      <p:to>
                                        <p:strVal val="visible"/>
                                      </p:to>
                                    </p:set>
                                    <p:animEffect filter="fade" transition="in">
                                      <p:cBhvr>
                                        <p:cTn dur="1000"/>
                                        <p:tgtEl>
                                          <p:spTgt spid="2224"/>
                                        </p:tgtEl>
                                      </p:cBhvr>
                                    </p:animEffect>
                                  </p:childTnLst>
                                </p:cTn>
                              </p:par>
                              <p:par>
                                <p:cTn fill="hold" nodeType="withEffect" presetClass="entr" presetID="10" presetSubtype="0">
                                  <p:stCondLst>
                                    <p:cond delay="0"/>
                                  </p:stCondLst>
                                  <p:childTnLst>
                                    <p:set>
                                      <p:cBhvr>
                                        <p:cTn dur="1" fill="hold">
                                          <p:stCondLst>
                                            <p:cond delay="0"/>
                                          </p:stCondLst>
                                        </p:cTn>
                                        <p:tgtEl>
                                          <p:spTgt spid="2225"/>
                                        </p:tgtEl>
                                        <p:attrNameLst>
                                          <p:attrName>style.visibility</p:attrName>
                                        </p:attrNameLst>
                                      </p:cBhvr>
                                      <p:to>
                                        <p:strVal val="visible"/>
                                      </p:to>
                                    </p:set>
                                    <p:animEffect filter="fade" transition="in">
                                      <p:cBhvr>
                                        <p:cTn dur="1000"/>
                                        <p:tgtEl>
                                          <p:spTgt spid="222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26"/>
                                        </p:tgtEl>
                                        <p:attrNameLst>
                                          <p:attrName>style.visibility</p:attrName>
                                        </p:attrNameLst>
                                      </p:cBhvr>
                                      <p:to>
                                        <p:strVal val="visible"/>
                                      </p:to>
                                    </p:set>
                                    <p:animEffect filter="fade" transition="in">
                                      <p:cBhvr>
                                        <p:cTn dur="1000"/>
                                        <p:tgtEl>
                                          <p:spTgt spid="2226"/>
                                        </p:tgtEl>
                                      </p:cBhvr>
                                    </p:animEffect>
                                  </p:childTnLst>
                                </p:cTn>
                              </p:par>
                              <p:par>
                                <p:cTn fill="hold" nodeType="withEffect" presetClass="entr" presetID="10" presetSubtype="0">
                                  <p:stCondLst>
                                    <p:cond delay="0"/>
                                  </p:stCondLst>
                                  <p:childTnLst>
                                    <p:set>
                                      <p:cBhvr>
                                        <p:cTn dur="1" fill="hold">
                                          <p:stCondLst>
                                            <p:cond delay="0"/>
                                          </p:stCondLst>
                                        </p:cTn>
                                        <p:tgtEl>
                                          <p:spTgt spid="2236"/>
                                        </p:tgtEl>
                                        <p:attrNameLst>
                                          <p:attrName>style.visibility</p:attrName>
                                        </p:attrNameLst>
                                      </p:cBhvr>
                                      <p:to>
                                        <p:strVal val="visible"/>
                                      </p:to>
                                    </p:set>
                                    <p:animEffect filter="fade" transition="in">
                                      <p:cBhvr>
                                        <p:cTn dur="1000"/>
                                        <p:tgtEl>
                                          <p:spTgt spid="2236"/>
                                        </p:tgtEl>
                                      </p:cBhvr>
                                    </p:animEffect>
                                  </p:childTnLst>
                                </p:cTn>
                              </p:par>
                              <p:par>
                                <p:cTn fill="hold" nodeType="withEffect" presetClass="entr" presetID="10" presetSubtype="0">
                                  <p:stCondLst>
                                    <p:cond delay="0"/>
                                  </p:stCondLst>
                                  <p:childTnLst>
                                    <p:set>
                                      <p:cBhvr>
                                        <p:cTn dur="1" fill="hold">
                                          <p:stCondLst>
                                            <p:cond delay="0"/>
                                          </p:stCondLst>
                                        </p:cTn>
                                        <p:tgtEl>
                                          <p:spTgt spid="2251"/>
                                        </p:tgtEl>
                                        <p:attrNameLst>
                                          <p:attrName>style.visibility</p:attrName>
                                        </p:attrNameLst>
                                      </p:cBhvr>
                                      <p:to>
                                        <p:strVal val="visible"/>
                                      </p:to>
                                    </p:set>
                                    <p:animEffect filter="fade" transition="in">
                                      <p:cBhvr>
                                        <p:cTn dur="1000"/>
                                        <p:tgtEl>
                                          <p:spTgt spid="225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22"/>
                                        </p:tgtEl>
                                        <p:attrNameLst>
                                          <p:attrName>style.visibility</p:attrName>
                                        </p:attrNameLst>
                                      </p:cBhvr>
                                      <p:to>
                                        <p:strVal val="visible"/>
                                      </p:to>
                                    </p:set>
                                    <p:animEffect filter="fade" transition="in">
                                      <p:cBhvr>
                                        <p:cTn dur="1000"/>
                                        <p:tgtEl>
                                          <p:spTgt spid="2222"/>
                                        </p:tgtEl>
                                      </p:cBhvr>
                                    </p:animEffect>
                                  </p:childTnLst>
                                </p:cTn>
                              </p:par>
                              <p:par>
                                <p:cTn fill="hold" nodeType="withEffect" presetClass="entr" presetID="10" presetSubtype="0">
                                  <p:stCondLst>
                                    <p:cond delay="0"/>
                                  </p:stCondLst>
                                  <p:childTnLst>
                                    <p:set>
                                      <p:cBhvr>
                                        <p:cTn dur="1" fill="hold">
                                          <p:stCondLst>
                                            <p:cond delay="0"/>
                                          </p:stCondLst>
                                        </p:cTn>
                                        <p:tgtEl>
                                          <p:spTgt spid="2230"/>
                                        </p:tgtEl>
                                        <p:attrNameLst>
                                          <p:attrName>style.visibility</p:attrName>
                                        </p:attrNameLst>
                                      </p:cBhvr>
                                      <p:to>
                                        <p:strVal val="visible"/>
                                      </p:to>
                                    </p:set>
                                    <p:animEffect filter="fade" transition="in">
                                      <p:cBhvr>
                                        <p:cTn dur="1000"/>
                                        <p:tgtEl>
                                          <p:spTgt spid="2230"/>
                                        </p:tgtEl>
                                      </p:cBhvr>
                                    </p:animEffect>
                                  </p:childTnLst>
                                </p:cTn>
                              </p:par>
                              <p:par>
                                <p:cTn fill="hold" nodeType="withEffect" presetClass="entr" presetID="10" presetSubtype="0">
                                  <p:stCondLst>
                                    <p:cond delay="0"/>
                                  </p:stCondLst>
                                  <p:childTnLst>
                                    <p:set>
                                      <p:cBhvr>
                                        <p:cTn dur="1" fill="hold">
                                          <p:stCondLst>
                                            <p:cond delay="0"/>
                                          </p:stCondLst>
                                        </p:cTn>
                                        <p:tgtEl>
                                          <p:spTgt spid="2231"/>
                                        </p:tgtEl>
                                        <p:attrNameLst>
                                          <p:attrName>style.visibility</p:attrName>
                                        </p:attrNameLst>
                                      </p:cBhvr>
                                      <p:to>
                                        <p:strVal val="visible"/>
                                      </p:to>
                                    </p:set>
                                    <p:animEffect filter="fade" transition="in">
                                      <p:cBhvr>
                                        <p:cTn dur="1000"/>
                                        <p:tgtEl>
                                          <p:spTgt spid="223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32"/>
                                        </p:tgtEl>
                                        <p:attrNameLst>
                                          <p:attrName>style.visibility</p:attrName>
                                        </p:attrNameLst>
                                      </p:cBhvr>
                                      <p:to>
                                        <p:strVal val="visible"/>
                                      </p:to>
                                    </p:set>
                                    <p:animEffect filter="fade" transition="in">
                                      <p:cBhvr>
                                        <p:cTn dur="1000"/>
                                        <p:tgtEl>
                                          <p:spTgt spid="2232"/>
                                        </p:tgtEl>
                                      </p:cBhvr>
                                    </p:animEffect>
                                  </p:childTnLst>
                                </p:cTn>
                              </p:par>
                              <p:par>
                                <p:cTn fill="hold" nodeType="withEffect" presetClass="entr" presetID="10" presetSubtype="0">
                                  <p:stCondLst>
                                    <p:cond delay="0"/>
                                  </p:stCondLst>
                                  <p:childTnLst>
                                    <p:set>
                                      <p:cBhvr>
                                        <p:cTn dur="1" fill="hold">
                                          <p:stCondLst>
                                            <p:cond delay="0"/>
                                          </p:stCondLst>
                                        </p:cTn>
                                        <p:tgtEl>
                                          <p:spTgt spid="2235"/>
                                        </p:tgtEl>
                                        <p:attrNameLst>
                                          <p:attrName>style.visibility</p:attrName>
                                        </p:attrNameLst>
                                      </p:cBhvr>
                                      <p:to>
                                        <p:strVal val="visible"/>
                                      </p:to>
                                    </p:set>
                                    <p:animEffect filter="fade" transition="in">
                                      <p:cBhvr>
                                        <p:cTn dur="1000"/>
                                        <p:tgtEl>
                                          <p:spTgt spid="2235"/>
                                        </p:tgtEl>
                                      </p:cBhvr>
                                    </p:animEffect>
                                  </p:childTnLst>
                                </p:cTn>
                              </p:par>
                              <p:par>
                                <p:cTn fill="hold" nodeType="withEffect" presetClass="entr" presetID="10" presetSubtype="0">
                                  <p:stCondLst>
                                    <p:cond delay="0"/>
                                  </p:stCondLst>
                                  <p:childTnLst>
                                    <p:set>
                                      <p:cBhvr>
                                        <p:cTn dur="1" fill="hold">
                                          <p:stCondLst>
                                            <p:cond delay="0"/>
                                          </p:stCondLst>
                                        </p:cTn>
                                        <p:tgtEl>
                                          <p:spTgt spid="2241"/>
                                        </p:tgtEl>
                                        <p:attrNameLst>
                                          <p:attrName>style.visibility</p:attrName>
                                        </p:attrNameLst>
                                      </p:cBhvr>
                                      <p:to>
                                        <p:strVal val="visible"/>
                                      </p:to>
                                    </p:set>
                                    <p:animEffect filter="fade" transition="in">
                                      <p:cBhvr>
                                        <p:cTn dur="1000"/>
                                        <p:tgtEl>
                                          <p:spTgt spid="224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10"/>
                                        </p:tgtEl>
                                        <p:attrNameLst>
                                          <p:attrName>style.visibility</p:attrName>
                                        </p:attrNameLst>
                                      </p:cBhvr>
                                      <p:to>
                                        <p:strVal val="visible"/>
                                      </p:to>
                                    </p:set>
                                    <p:animEffect filter="fade" transition="in">
                                      <p:cBhvr>
                                        <p:cTn dur="1000"/>
                                        <p:tgtEl>
                                          <p:spTgt spid="2210"/>
                                        </p:tgtEl>
                                      </p:cBhvr>
                                    </p:animEffect>
                                  </p:childTnLst>
                                </p:cTn>
                              </p:par>
                              <p:par>
                                <p:cTn fill="hold" nodeType="withEffect" presetClass="entr" presetID="10" presetSubtype="0">
                                  <p:stCondLst>
                                    <p:cond delay="0"/>
                                  </p:stCondLst>
                                  <p:childTnLst>
                                    <p:set>
                                      <p:cBhvr>
                                        <p:cTn dur="1" fill="hold">
                                          <p:stCondLst>
                                            <p:cond delay="0"/>
                                          </p:stCondLst>
                                        </p:cTn>
                                        <p:tgtEl>
                                          <p:spTgt spid="2211"/>
                                        </p:tgtEl>
                                        <p:attrNameLst>
                                          <p:attrName>style.visibility</p:attrName>
                                        </p:attrNameLst>
                                      </p:cBhvr>
                                      <p:to>
                                        <p:strVal val="visible"/>
                                      </p:to>
                                    </p:set>
                                    <p:animEffect filter="fade" transition="in">
                                      <p:cBhvr>
                                        <p:cTn dur="1000"/>
                                        <p:tgtEl>
                                          <p:spTgt spid="2211"/>
                                        </p:tgtEl>
                                      </p:cBhvr>
                                    </p:animEffect>
                                  </p:childTnLst>
                                </p:cTn>
                              </p:par>
                              <p:par>
                                <p:cTn fill="hold" nodeType="withEffect" presetClass="entr" presetID="10" presetSubtype="0">
                                  <p:stCondLst>
                                    <p:cond delay="0"/>
                                  </p:stCondLst>
                                  <p:childTnLst>
                                    <p:set>
                                      <p:cBhvr>
                                        <p:cTn dur="1" fill="hold">
                                          <p:stCondLst>
                                            <p:cond delay="0"/>
                                          </p:stCondLst>
                                        </p:cTn>
                                        <p:tgtEl>
                                          <p:spTgt spid="2223"/>
                                        </p:tgtEl>
                                        <p:attrNameLst>
                                          <p:attrName>style.visibility</p:attrName>
                                        </p:attrNameLst>
                                      </p:cBhvr>
                                      <p:to>
                                        <p:strVal val="visible"/>
                                      </p:to>
                                    </p:set>
                                    <p:animEffect filter="fade" transition="in">
                                      <p:cBhvr>
                                        <p:cTn dur="1000"/>
                                        <p:tgtEl>
                                          <p:spTgt spid="2223"/>
                                        </p:tgtEl>
                                      </p:cBhvr>
                                    </p:animEffect>
                                  </p:childTnLst>
                                </p:cTn>
                              </p:par>
                              <p:par>
                                <p:cTn fill="hold" nodeType="withEffect" presetClass="entr" presetID="10" presetSubtype="0">
                                  <p:stCondLst>
                                    <p:cond delay="0"/>
                                  </p:stCondLst>
                                  <p:childTnLst>
                                    <p:set>
                                      <p:cBhvr>
                                        <p:cTn dur="1" fill="hold">
                                          <p:stCondLst>
                                            <p:cond delay="0"/>
                                          </p:stCondLst>
                                        </p:cTn>
                                        <p:tgtEl>
                                          <p:spTgt spid="2242"/>
                                        </p:tgtEl>
                                        <p:attrNameLst>
                                          <p:attrName>style.visibility</p:attrName>
                                        </p:attrNameLst>
                                      </p:cBhvr>
                                      <p:to>
                                        <p:strVal val="visible"/>
                                      </p:to>
                                    </p:set>
                                    <p:animEffect filter="fade" transition="in">
                                      <p:cBhvr>
                                        <p:cTn dur="1000"/>
                                        <p:tgtEl>
                                          <p:spTgt spid="2242"/>
                                        </p:tgtEl>
                                      </p:cBhvr>
                                    </p:animEffect>
                                  </p:childTnLst>
                                </p:cTn>
                              </p:par>
                              <p:par>
                                <p:cTn fill="hold" nodeType="withEffect" presetClass="entr" presetID="10" presetSubtype="0">
                                  <p:stCondLst>
                                    <p:cond delay="0"/>
                                  </p:stCondLst>
                                  <p:childTnLst>
                                    <p:set>
                                      <p:cBhvr>
                                        <p:cTn dur="1" fill="hold">
                                          <p:stCondLst>
                                            <p:cond delay="0"/>
                                          </p:stCondLst>
                                        </p:cTn>
                                        <p:tgtEl>
                                          <p:spTgt spid="2252"/>
                                        </p:tgtEl>
                                        <p:attrNameLst>
                                          <p:attrName>style.visibility</p:attrName>
                                        </p:attrNameLst>
                                      </p:cBhvr>
                                      <p:to>
                                        <p:strVal val="visible"/>
                                      </p:to>
                                    </p:set>
                                    <p:animEffect filter="fade" transition="in">
                                      <p:cBhvr>
                                        <p:cTn dur="1000"/>
                                        <p:tgtEl>
                                          <p:spTgt spid="2252"/>
                                        </p:tgtEl>
                                      </p:cBhvr>
                                    </p:animEffect>
                                  </p:childTnLst>
                                </p:cTn>
                              </p:par>
                              <p:par>
                                <p:cTn fill="hold" nodeType="withEffect" presetClass="entr" presetID="10" presetSubtype="0">
                                  <p:stCondLst>
                                    <p:cond delay="0"/>
                                  </p:stCondLst>
                                  <p:childTnLst>
                                    <p:set>
                                      <p:cBhvr>
                                        <p:cTn dur="1" fill="hold">
                                          <p:stCondLst>
                                            <p:cond delay="0"/>
                                          </p:stCondLst>
                                        </p:cTn>
                                        <p:tgtEl>
                                          <p:spTgt spid="2253"/>
                                        </p:tgtEl>
                                        <p:attrNameLst>
                                          <p:attrName>style.visibility</p:attrName>
                                        </p:attrNameLst>
                                      </p:cBhvr>
                                      <p:to>
                                        <p:strVal val="visible"/>
                                      </p:to>
                                    </p:set>
                                    <p:animEffect filter="fade" transition="in">
                                      <p:cBhvr>
                                        <p:cTn dur="1000"/>
                                        <p:tgtEl>
                                          <p:spTgt spid="225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7" name="Shape 2257"/>
        <p:cNvGrpSpPr/>
        <p:nvPr/>
      </p:nvGrpSpPr>
      <p:grpSpPr>
        <a:xfrm>
          <a:off x="0" y="0"/>
          <a:ext cx="0" cy="0"/>
          <a:chOff x="0" y="0"/>
          <a:chExt cx="0" cy="0"/>
        </a:xfrm>
      </p:grpSpPr>
      <p:cxnSp>
        <p:nvCxnSpPr>
          <p:cNvPr id="2258" name="Google Shape;2258;p103"/>
          <p:cNvCxnSpPr>
            <a:stCxn id="2259" idx="0"/>
            <a:endCxn id="2260" idx="4"/>
          </p:cNvCxnSpPr>
          <p:nvPr/>
        </p:nvCxnSpPr>
        <p:spPr>
          <a:xfrm flipH="1" rot="5400000">
            <a:off x="4103550" y="3639125"/>
            <a:ext cx="935400" cy="1500"/>
          </a:xfrm>
          <a:prstGeom prst="curvedConnector3">
            <a:avLst>
              <a:gd fmla="val 50008" name="adj1"/>
            </a:avLst>
          </a:prstGeom>
          <a:noFill/>
          <a:ln cap="flat" cmpd="sng" w="76200">
            <a:solidFill>
              <a:schemeClr val="accent6"/>
            </a:solidFill>
            <a:prstDash val="solid"/>
            <a:round/>
            <a:headEnd len="med" w="med" type="none"/>
            <a:tailEnd len="med" w="med" type="none"/>
          </a:ln>
        </p:spPr>
      </p:cxnSp>
      <p:cxnSp>
        <p:nvCxnSpPr>
          <p:cNvPr id="2261" name="Google Shape;2261;p103"/>
          <p:cNvCxnSpPr>
            <a:stCxn id="2262" idx="4"/>
            <a:endCxn id="2260" idx="0"/>
          </p:cNvCxnSpPr>
          <p:nvPr/>
        </p:nvCxnSpPr>
        <p:spPr>
          <a:xfrm flipH="1" rot="-5400000">
            <a:off x="4102925" y="2457125"/>
            <a:ext cx="935700" cy="600"/>
          </a:xfrm>
          <a:prstGeom prst="curvedConnector3">
            <a:avLst>
              <a:gd fmla="val 49992" name="adj1"/>
            </a:avLst>
          </a:prstGeom>
          <a:noFill/>
          <a:ln cap="flat" cmpd="sng" w="76200">
            <a:solidFill>
              <a:schemeClr val="accent6"/>
            </a:solidFill>
            <a:prstDash val="solid"/>
            <a:round/>
            <a:headEnd len="med" w="med" type="none"/>
            <a:tailEnd len="med" w="med" type="none"/>
          </a:ln>
        </p:spPr>
      </p:cxnSp>
      <p:sp>
        <p:nvSpPr>
          <p:cNvPr id="2263" name="Google Shape;2263;p103"/>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0" lang="en"/>
              <a:t>CREATING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solidFill>
                <a:schemeClr val="dk2"/>
              </a:solidFill>
            </a:endParaRPr>
          </a:p>
        </p:txBody>
      </p:sp>
      <p:sp>
        <p:nvSpPr>
          <p:cNvPr id="2264" name="Google Shape;2264;p103"/>
          <p:cNvSpPr txBox="1"/>
          <p:nvPr/>
        </p:nvSpPr>
        <p:spPr>
          <a:xfrm>
            <a:off x="5256315" y="2555463"/>
            <a:ext cx="15306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2"/>
                </a:solidFill>
                <a:latin typeface="Montserrat"/>
                <a:ea typeface="Montserrat"/>
                <a:cs typeface="Montserrat"/>
                <a:sym typeface="Montserrat"/>
              </a:rPr>
              <a:t>MERCURY</a:t>
            </a:r>
            <a:endParaRPr b="1" sz="2000">
              <a:solidFill>
                <a:schemeClr val="dk2"/>
              </a:solidFill>
              <a:latin typeface="Montserrat"/>
              <a:ea typeface="Montserrat"/>
              <a:cs typeface="Montserrat"/>
              <a:sym typeface="Montserrat"/>
            </a:endParaRPr>
          </a:p>
        </p:txBody>
      </p:sp>
      <p:sp>
        <p:nvSpPr>
          <p:cNvPr id="2265" name="Google Shape;2265;p103"/>
          <p:cNvSpPr txBox="1"/>
          <p:nvPr/>
        </p:nvSpPr>
        <p:spPr>
          <a:xfrm>
            <a:off x="5256315" y="2842246"/>
            <a:ext cx="1530600" cy="513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Barlow"/>
                <a:ea typeface="Barlow"/>
                <a:cs typeface="Barlow"/>
                <a:sym typeface="Barlow"/>
              </a:rPr>
              <a:t>Mercury is the smallest planet</a:t>
            </a:r>
            <a:endParaRPr>
              <a:solidFill>
                <a:schemeClr val="dk1"/>
              </a:solidFill>
              <a:latin typeface="Barlow"/>
              <a:ea typeface="Barlow"/>
              <a:cs typeface="Barlow"/>
              <a:sym typeface="Barlow"/>
            </a:endParaRPr>
          </a:p>
        </p:txBody>
      </p:sp>
      <p:sp>
        <p:nvSpPr>
          <p:cNvPr id="2266" name="Google Shape;2266;p103"/>
          <p:cNvSpPr txBox="1"/>
          <p:nvPr/>
        </p:nvSpPr>
        <p:spPr>
          <a:xfrm>
            <a:off x="2357085" y="1367000"/>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1"/>
                </a:solidFill>
                <a:latin typeface="Montserrat"/>
                <a:ea typeface="Montserrat"/>
                <a:cs typeface="Montserrat"/>
                <a:sym typeface="Montserrat"/>
              </a:rPr>
              <a:t>SATURN</a:t>
            </a:r>
            <a:endParaRPr b="1" sz="2000">
              <a:solidFill>
                <a:schemeClr val="dk1"/>
              </a:solidFill>
              <a:latin typeface="Montserrat"/>
              <a:ea typeface="Montserrat"/>
              <a:cs typeface="Montserrat"/>
              <a:sym typeface="Montserrat"/>
            </a:endParaRPr>
          </a:p>
        </p:txBody>
      </p:sp>
      <p:sp>
        <p:nvSpPr>
          <p:cNvPr id="2267" name="Google Shape;2267;p103"/>
          <p:cNvSpPr txBox="1"/>
          <p:nvPr/>
        </p:nvSpPr>
        <p:spPr>
          <a:xfrm>
            <a:off x="2357085" y="1653785"/>
            <a:ext cx="1530600" cy="513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Barlow"/>
                <a:ea typeface="Barlow"/>
                <a:cs typeface="Barlow"/>
                <a:sym typeface="Barlow"/>
              </a:rPr>
              <a:t>It’s a gas giant and has rings</a:t>
            </a:r>
            <a:endParaRPr>
              <a:solidFill>
                <a:schemeClr val="dk1"/>
              </a:solidFill>
              <a:latin typeface="Barlow"/>
              <a:ea typeface="Barlow"/>
              <a:cs typeface="Barlow"/>
              <a:sym typeface="Barlow"/>
            </a:endParaRPr>
          </a:p>
        </p:txBody>
      </p:sp>
      <p:sp>
        <p:nvSpPr>
          <p:cNvPr id="2268" name="Google Shape;2268;p103"/>
          <p:cNvSpPr txBox="1"/>
          <p:nvPr/>
        </p:nvSpPr>
        <p:spPr>
          <a:xfrm>
            <a:off x="2357096" y="3749974"/>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Montserrat"/>
                <a:ea typeface="Montserrat"/>
                <a:cs typeface="Montserrat"/>
                <a:sym typeface="Montserrat"/>
              </a:rPr>
              <a:t>VENUS</a:t>
            </a:r>
            <a:endParaRPr b="1" sz="2000">
              <a:solidFill>
                <a:schemeClr val="accent1"/>
              </a:solidFill>
              <a:latin typeface="Montserrat"/>
              <a:ea typeface="Montserrat"/>
              <a:cs typeface="Montserrat"/>
              <a:sym typeface="Montserrat"/>
            </a:endParaRPr>
          </a:p>
        </p:txBody>
      </p:sp>
      <p:sp>
        <p:nvSpPr>
          <p:cNvPr id="2269" name="Google Shape;2269;p103"/>
          <p:cNvSpPr txBox="1"/>
          <p:nvPr/>
        </p:nvSpPr>
        <p:spPr>
          <a:xfrm>
            <a:off x="2357096" y="4036758"/>
            <a:ext cx="1530600" cy="513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grpSp>
        <p:nvGrpSpPr>
          <p:cNvPr id="2270" name="Google Shape;2270;p103"/>
          <p:cNvGrpSpPr/>
          <p:nvPr/>
        </p:nvGrpSpPr>
        <p:grpSpPr>
          <a:xfrm>
            <a:off x="4140852" y="1443200"/>
            <a:ext cx="859261" cy="702239"/>
            <a:chOff x="4140852" y="1443200"/>
            <a:chExt cx="859261" cy="702239"/>
          </a:xfrm>
        </p:grpSpPr>
        <p:sp>
          <p:nvSpPr>
            <p:cNvPr id="2262" name="Google Shape;2262;p103"/>
            <p:cNvSpPr/>
            <p:nvPr/>
          </p:nvSpPr>
          <p:spPr>
            <a:xfrm>
              <a:off x="4447025" y="1742675"/>
              <a:ext cx="246900" cy="246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03"/>
            <p:cNvSpPr/>
            <p:nvPr/>
          </p:nvSpPr>
          <p:spPr>
            <a:xfrm>
              <a:off x="4140852" y="1443200"/>
              <a:ext cx="859261" cy="70223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103"/>
          <p:cNvGrpSpPr/>
          <p:nvPr/>
        </p:nvGrpSpPr>
        <p:grpSpPr>
          <a:xfrm>
            <a:off x="4140852" y="2631675"/>
            <a:ext cx="859261" cy="702239"/>
            <a:chOff x="4140852" y="2631675"/>
            <a:chExt cx="859261" cy="702239"/>
          </a:xfrm>
        </p:grpSpPr>
        <p:sp>
          <p:nvSpPr>
            <p:cNvPr id="2260" name="Google Shape;2260;p103"/>
            <p:cNvSpPr/>
            <p:nvPr/>
          </p:nvSpPr>
          <p:spPr>
            <a:xfrm>
              <a:off x="4447025" y="2925125"/>
              <a:ext cx="246900" cy="246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03"/>
            <p:cNvSpPr/>
            <p:nvPr/>
          </p:nvSpPr>
          <p:spPr>
            <a:xfrm>
              <a:off x="4140852" y="2631675"/>
              <a:ext cx="859261" cy="70223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 name="Google Shape;2274;p103"/>
          <p:cNvGrpSpPr/>
          <p:nvPr/>
        </p:nvGrpSpPr>
        <p:grpSpPr>
          <a:xfrm>
            <a:off x="4140852" y="3820150"/>
            <a:ext cx="859261" cy="702239"/>
            <a:chOff x="4140852" y="3820150"/>
            <a:chExt cx="859261" cy="702239"/>
          </a:xfrm>
        </p:grpSpPr>
        <p:sp>
          <p:nvSpPr>
            <p:cNvPr id="2259" name="Google Shape;2259;p103"/>
            <p:cNvSpPr/>
            <p:nvPr/>
          </p:nvSpPr>
          <p:spPr>
            <a:xfrm>
              <a:off x="4448550" y="4107575"/>
              <a:ext cx="246900" cy="246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03"/>
            <p:cNvSpPr/>
            <p:nvPr/>
          </p:nvSpPr>
          <p:spPr>
            <a:xfrm>
              <a:off x="4140852" y="3820150"/>
              <a:ext cx="859261" cy="70223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263"/>
                                        </p:tgtEl>
                                        <p:attrNameLst>
                                          <p:attrName>style.visibility</p:attrName>
                                        </p:attrNameLst>
                                      </p:cBhvr>
                                      <p:to>
                                        <p:strVal val="visible"/>
                                      </p:to>
                                    </p:set>
                                    <p:anim calcmode="lin" valueType="num">
                                      <p:cBhvr additive="base">
                                        <p:cTn dur="1000"/>
                                        <p:tgtEl>
                                          <p:spTgt spid="226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66"/>
                                        </p:tgtEl>
                                        <p:attrNameLst>
                                          <p:attrName>style.visibility</p:attrName>
                                        </p:attrNameLst>
                                      </p:cBhvr>
                                      <p:to>
                                        <p:strVal val="visible"/>
                                      </p:to>
                                    </p:set>
                                    <p:animEffect filter="fade" transition="in">
                                      <p:cBhvr>
                                        <p:cTn dur="1000"/>
                                        <p:tgtEl>
                                          <p:spTgt spid="2266"/>
                                        </p:tgtEl>
                                      </p:cBhvr>
                                    </p:animEffect>
                                  </p:childTnLst>
                                </p:cTn>
                              </p:par>
                              <p:par>
                                <p:cTn fill="hold" nodeType="withEffect" presetClass="entr" presetID="10" presetSubtype="0">
                                  <p:stCondLst>
                                    <p:cond delay="0"/>
                                  </p:stCondLst>
                                  <p:childTnLst>
                                    <p:set>
                                      <p:cBhvr>
                                        <p:cTn dur="1" fill="hold">
                                          <p:stCondLst>
                                            <p:cond delay="0"/>
                                          </p:stCondLst>
                                        </p:cTn>
                                        <p:tgtEl>
                                          <p:spTgt spid="2267"/>
                                        </p:tgtEl>
                                        <p:attrNameLst>
                                          <p:attrName>style.visibility</p:attrName>
                                        </p:attrNameLst>
                                      </p:cBhvr>
                                      <p:to>
                                        <p:strVal val="visible"/>
                                      </p:to>
                                    </p:set>
                                    <p:animEffect filter="fade" transition="in">
                                      <p:cBhvr>
                                        <p:cTn dur="1000"/>
                                        <p:tgtEl>
                                          <p:spTgt spid="226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61"/>
                                        </p:tgtEl>
                                        <p:attrNameLst>
                                          <p:attrName>style.visibility</p:attrName>
                                        </p:attrNameLst>
                                      </p:cBhvr>
                                      <p:to>
                                        <p:strVal val="visible"/>
                                      </p:to>
                                    </p:set>
                                    <p:animEffect filter="fade" transition="in">
                                      <p:cBhvr>
                                        <p:cTn dur="1000"/>
                                        <p:tgtEl>
                                          <p:spTgt spid="2261"/>
                                        </p:tgtEl>
                                      </p:cBhvr>
                                    </p:animEffect>
                                  </p:childTnLst>
                                </p:cTn>
                              </p:par>
                              <p:par>
                                <p:cTn fill="hold" nodeType="withEffect" presetClass="entr" presetID="10" presetSubtype="0">
                                  <p:stCondLst>
                                    <p:cond delay="0"/>
                                  </p:stCondLst>
                                  <p:childTnLst>
                                    <p:set>
                                      <p:cBhvr>
                                        <p:cTn dur="1" fill="hold">
                                          <p:stCondLst>
                                            <p:cond delay="0"/>
                                          </p:stCondLst>
                                        </p:cTn>
                                        <p:tgtEl>
                                          <p:spTgt spid="2264"/>
                                        </p:tgtEl>
                                        <p:attrNameLst>
                                          <p:attrName>style.visibility</p:attrName>
                                        </p:attrNameLst>
                                      </p:cBhvr>
                                      <p:to>
                                        <p:strVal val="visible"/>
                                      </p:to>
                                    </p:set>
                                    <p:animEffect filter="fade" transition="in">
                                      <p:cBhvr>
                                        <p:cTn dur="1000"/>
                                        <p:tgtEl>
                                          <p:spTgt spid="2264"/>
                                        </p:tgtEl>
                                      </p:cBhvr>
                                    </p:animEffect>
                                  </p:childTnLst>
                                </p:cTn>
                              </p:par>
                              <p:par>
                                <p:cTn fill="hold" nodeType="withEffect" presetClass="entr" presetID="10" presetSubtype="0">
                                  <p:stCondLst>
                                    <p:cond delay="0"/>
                                  </p:stCondLst>
                                  <p:childTnLst>
                                    <p:set>
                                      <p:cBhvr>
                                        <p:cTn dur="1" fill="hold">
                                          <p:stCondLst>
                                            <p:cond delay="0"/>
                                          </p:stCondLst>
                                        </p:cTn>
                                        <p:tgtEl>
                                          <p:spTgt spid="2265"/>
                                        </p:tgtEl>
                                        <p:attrNameLst>
                                          <p:attrName>style.visibility</p:attrName>
                                        </p:attrNameLst>
                                      </p:cBhvr>
                                      <p:to>
                                        <p:strVal val="visible"/>
                                      </p:to>
                                    </p:set>
                                    <p:animEffect filter="fade" transition="in">
                                      <p:cBhvr>
                                        <p:cTn dur="1000"/>
                                        <p:tgtEl>
                                          <p:spTgt spid="226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58"/>
                                        </p:tgtEl>
                                        <p:attrNameLst>
                                          <p:attrName>style.visibility</p:attrName>
                                        </p:attrNameLst>
                                      </p:cBhvr>
                                      <p:to>
                                        <p:strVal val="visible"/>
                                      </p:to>
                                    </p:set>
                                    <p:animEffect filter="fade" transition="in">
                                      <p:cBhvr>
                                        <p:cTn dur="1000"/>
                                        <p:tgtEl>
                                          <p:spTgt spid="2258"/>
                                        </p:tgtEl>
                                      </p:cBhvr>
                                    </p:animEffect>
                                  </p:childTnLst>
                                </p:cTn>
                              </p:par>
                              <p:par>
                                <p:cTn fill="hold" nodeType="withEffect" presetClass="entr" presetID="10" presetSubtype="0">
                                  <p:stCondLst>
                                    <p:cond delay="0"/>
                                  </p:stCondLst>
                                  <p:childTnLst>
                                    <p:set>
                                      <p:cBhvr>
                                        <p:cTn dur="1" fill="hold">
                                          <p:stCondLst>
                                            <p:cond delay="0"/>
                                          </p:stCondLst>
                                        </p:cTn>
                                        <p:tgtEl>
                                          <p:spTgt spid="2268"/>
                                        </p:tgtEl>
                                        <p:attrNameLst>
                                          <p:attrName>style.visibility</p:attrName>
                                        </p:attrNameLst>
                                      </p:cBhvr>
                                      <p:to>
                                        <p:strVal val="visible"/>
                                      </p:to>
                                    </p:set>
                                    <p:animEffect filter="fade" transition="in">
                                      <p:cBhvr>
                                        <p:cTn dur="1000"/>
                                        <p:tgtEl>
                                          <p:spTgt spid="2268"/>
                                        </p:tgtEl>
                                      </p:cBhvr>
                                    </p:animEffect>
                                  </p:childTnLst>
                                </p:cTn>
                              </p:par>
                              <p:par>
                                <p:cTn fill="hold" nodeType="withEffect" presetClass="entr" presetID="10" presetSubtype="0">
                                  <p:stCondLst>
                                    <p:cond delay="0"/>
                                  </p:stCondLst>
                                  <p:childTnLst>
                                    <p:set>
                                      <p:cBhvr>
                                        <p:cTn dur="1" fill="hold">
                                          <p:stCondLst>
                                            <p:cond delay="0"/>
                                          </p:stCondLst>
                                        </p:cTn>
                                        <p:tgtEl>
                                          <p:spTgt spid="2269"/>
                                        </p:tgtEl>
                                        <p:attrNameLst>
                                          <p:attrName>style.visibility</p:attrName>
                                        </p:attrNameLst>
                                      </p:cBhvr>
                                      <p:to>
                                        <p:strVal val="visible"/>
                                      </p:to>
                                    </p:set>
                                    <p:animEffect filter="fade" transition="in">
                                      <p:cBhvr>
                                        <p:cTn dur="1000"/>
                                        <p:tgtEl>
                                          <p:spTgt spid="226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79" name="Shape 2279"/>
        <p:cNvGrpSpPr/>
        <p:nvPr/>
      </p:nvGrpSpPr>
      <p:grpSpPr>
        <a:xfrm>
          <a:off x="0" y="0"/>
          <a:ext cx="0" cy="0"/>
          <a:chOff x="0" y="0"/>
          <a:chExt cx="0" cy="0"/>
        </a:xfrm>
      </p:grpSpPr>
      <p:sp>
        <p:nvSpPr>
          <p:cNvPr id="2280" name="Google Shape;2280;p104"/>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VISIBLE </a:t>
            </a:r>
            <a:r>
              <a:rPr lang="en">
                <a:solidFill>
                  <a:schemeClr val="dk2"/>
                </a:solidFill>
              </a:rPr>
              <a:t>S</a:t>
            </a:r>
            <a:r>
              <a:rPr lang="en">
                <a:solidFill>
                  <a:schemeClr val="lt2"/>
                </a:solidFill>
              </a:rPr>
              <a:t>P</a:t>
            </a:r>
            <a:r>
              <a:rPr lang="en">
                <a:solidFill>
                  <a:schemeClr val="accent1"/>
                </a:solidFill>
              </a:rPr>
              <a:t>E</a:t>
            </a:r>
            <a:r>
              <a:rPr lang="en">
                <a:solidFill>
                  <a:schemeClr val="accent4"/>
                </a:solidFill>
              </a:rPr>
              <a:t>C</a:t>
            </a:r>
            <a:r>
              <a:rPr lang="en">
                <a:solidFill>
                  <a:schemeClr val="accent2"/>
                </a:solidFill>
              </a:rPr>
              <a:t>T</a:t>
            </a:r>
            <a:r>
              <a:rPr lang="en">
                <a:solidFill>
                  <a:schemeClr val="accent3"/>
                </a:solidFill>
              </a:rPr>
              <a:t>R</a:t>
            </a:r>
            <a:r>
              <a:rPr lang="en"/>
              <a:t>U</a:t>
            </a:r>
            <a:r>
              <a:rPr lang="en">
                <a:solidFill>
                  <a:schemeClr val="dk2"/>
                </a:solidFill>
              </a:rPr>
              <a:t>M</a:t>
            </a:r>
            <a:endParaRPr>
              <a:solidFill>
                <a:schemeClr val="dk2"/>
              </a:solidFill>
            </a:endParaRPr>
          </a:p>
        </p:txBody>
      </p:sp>
      <p:sp>
        <p:nvSpPr>
          <p:cNvPr id="2281" name="Google Shape;2281;p104"/>
          <p:cNvSpPr/>
          <p:nvPr/>
        </p:nvSpPr>
        <p:spPr>
          <a:xfrm>
            <a:off x="3142900" y="1729750"/>
            <a:ext cx="2865600" cy="442500"/>
          </a:xfrm>
          <a:prstGeom prst="roundRect">
            <a:avLst>
              <a:gd fmla="val 17497" name="adj"/>
            </a:avLst>
          </a:prstGeom>
          <a:solidFill>
            <a:schemeClr val="dk1"/>
          </a:solidFill>
          <a:ln>
            <a:noFill/>
          </a:ln>
        </p:spPr>
        <p:txBody>
          <a:bodyPr anchorCtr="0" anchor="ctr" bIns="100575" lIns="91425" spcFirstLastPara="1" rIns="91425"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VISIBLE SPECTRUM</a:t>
            </a:r>
            <a:endParaRPr b="1" sz="2000">
              <a:solidFill>
                <a:schemeClr val="accent5"/>
              </a:solidFill>
              <a:latin typeface="Montserrat"/>
              <a:ea typeface="Montserrat"/>
              <a:cs typeface="Montserrat"/>
              <a:sym typeface="Montserrat"/>
            </a:endParaRPr>
          </a:p>
        </p:txBody>
      </p:sp>
      <p:sp>
        <p:nvSpPr>
          <p:cNvPr id="2282" name="Google Shape;2282;p104"/>
          <p:cNvSpPr/>
          <p:nvPr/>
        </p:nvSpPr>
        <p:spPr>
          <a:xfrm>
            <a:off x="5412075" y="2629450"/>
            <a:ext cx="2207100" cy="442500"/>
          </a:xfrm>
          <a:prstGeom prst="roundRect">
            <a:avLst>
              <a:gd fmla="val 19121" name="adj"/>
            </a:avLst>
          </a:prstGeom>
          <a:solidFill>
            <a:schemeClr val="accent3"/>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COLD COLORS</a:t>
            </a:r>
            <a:endParaRPr b="1" sz="2000">
              <a:solidFill>
                <a:schemeClr val="accent5"/>
              </a:solidFill>
              <a:latin typeface="Montserrat"/>
              <a:ea typeface="Montserrat"/>
              <a:cs typeface="Montserrat"/>
              <a:sym typeface="Montserrat"/>
            </a:endParaRPr>
          </a:p>
        </p:txBody>
      </p:sp>
      <p:sp>
        <p:nvSpPr>
          <p:cNvPr id="2283" name="Google Shape;2283;p104"/>
          <p:cNvSpPr/>
          <p:nvPr/>
        </p:nvSpPr>
        <p:spPr>
          <a:xfrm>
            <a:off x="1503675" y="2629450"/>
            <a:ext cx="2245800" cy="442500"/>
          </a:xfrm>
          <a:prstGeom prst="roundRect">
            <a:avLst>
              <a:gd fmla="val 24967" name="adj"/>
            </a:avLst>
          </a:prstGeom>
          <a:solidFill>
            <a:schemeClr val="dk2"/>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WARM COLORS</a:t>
            </a:r>
            <a:endParaRPr b="1" sz="2000">
              <a:solidFill>
                <a:schemeClr val="accent5"/>
              </a:solidFill>
              <a:latin typeface="Montserrat"/>
              <a:ea typeface="Montserrat"/>
              <a:cs typeface="Montserrat"/>
              <a:sym typeface="Montserrat"/>
            </a:endParaRPr>
          </a:p>
        </p:txBody>
      </p:sp>
      <p:sp>
        <p:nvSpPr>
          <p:cNvPr id="2284" name="Google Shape;2284;p104"/>
          <p:cNvSpPr/>
          <p:nvPr/>
        </p:nvSpPr>
        <p:spPr>
          <a:xfrm>
            <a:off x="1142289" y="3529150"/>
            <a:ext cx="768000" cy="572700"/>
          </a:xfrm>
          <a:prstGeom prst="roundRect">
            <a:avLst>
              <a:gd fmla="val 22405"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2"/>
                </a:solidFill>
                <a:latin typeface="Montserrat"/>
                <a:ea typeface="Montserrat"/>
                <a:cs typeface="Montserrat"/>
                <a:sym typeface="Montserrat"/>
              </a:rPr>
              <a:t>RED</a:t>
            </a:r>
            <a:endParaRPr b="1">
              <a:solidFill>
                <a:schemeClr val="dk2"/>
              </a:solidFill>
              <a:latin typeface="Montserrat"/>
              <a:ea typeface="Montserrat"/>
              <a:cs typeface="Montserrat"/>
              <a:sym typeface="Montserrat"/>
            </a:endParaRPr>
          </a:p>
        </p:txBody>
      </p:sp>
      <p:sp>
        <p:nvSpPr>
          <p:cNvPr id="2285" name="Google Shape;2285;p104"/>
          <p:cNvSpPr/>
          <p:nvPr/>
        </p:nvSpPr>
        <p:spPr>
          <a:xfrm>
            <a:off x="3330050" y="3529150"/>
            <a:ext cx="893700" cy="572700"/>
          </a:xfrm>
          <a:prstGeom prst="roundRect">
            <a:avLst>
              <a:gd fmla="val 1842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1"/>
                </a:solidFill>
                <a:latin typeface="Montserrat"/>
                <a:ea typeface="Montserrat"/>
                <a:cs typeface="Montserrat"/>
                <a:sym typeface="Montserrat"/>
              </a:rPr>
              <a:t>YELLOW</a:t>
            </a:r>
            <a:endParaRPr b="1">
              <a:solidFill>
                <a:schemeClr val="accent1"/>
              </a:solidFill>
              <a:latin typeface="Montserrat"/>
              <a:ea typeface="Montserrat"/>
              <a:cs typeface="Montserrat"/>
              <a:sym typeface="Montserrat"/>
            </a:endParaRPr>
          </a:p>
        </p:txBody>
      </p:sp>
      <p:sp>
        <p:nvSpPr>
          <p:cNvPr id="2286" name="Google Shape;2286;p104"/>
          <p:cNvSpPr/>
          <p:nvPr/>
        </p:nvSpPr>
        <p:spPr>
          <a:xfrm>
            <a:off x="4924121" y="3529150"/>
            <a:ext cx="1015800" cy="572700"/>
          </a:xfrm>
          <a:prstGeom prst="roundRect">
            <a:avLst>
              <a:gd fmla="val 20472"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4"/>
                </a:solidFill>
                <a:latin typeface="Montserrat"/>
                <a:ea typeface="Montserrat"/>
                <a:cs typeface="Montserrat"/>
                <a:sym typeface="Montserrat"/>
              </a:rPr>
              <a:t>GREEN</a:t>
            </a:r>
            <a:endParaRPr b="1">
              <a:solidFill>
                <a:schemeClr val="accent4"/>
              </a:solidFill>
              <a:latin typeface="Montserrat"/>
              <a:ea typeface="Montserrat"/>
              <a:cs typeface="Montserrat"/>
              <a:sym typeface="Montserrat"/>
            </a:endParaRPr>
          </a:p>
        </p:txBody>
      </p:sp>
      <p:sp>
        <p:nvSpPr>
          <p:cNvPr id="2287" name="Google Shape;2287;p104"/>
          <p:cNvSpPr/>
          <p:nvPr/>
        </p:nvSpPr>
        <p:spPr>
          <a:xfrm>
            <a:off x="7154525" y="3529150"/>
            <a:ext cx="938400" cy="572700"/>
          </a:xfrm>
          <a:prstGeom prst="roundRect">
            <a:avLst>
              <a:gd fmla="val 1596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VIOLET</a:t>
            </a:r>
            <a:endParaRPr b="1">
              <a:solidFill>
                <a:schemeClr val="dk1"/>
              </a:solidFill>
              <a:latin typeface="Montserrat"/>
              <a:ea typeface="Montserrat"/>
              <a:cs typeface="Montserrat"/>
              <a:sym typeface="Montserrat"/>
            </a:endParaRPr>
          </a:p>
        </p:txBody>
      </p:sp>
      <p:sp>
        <p:nvSpPr>
          <p:cNvPr id="2288" name="Google Shape;2288;p104"/>
          <p:cNvSpPr/>
          <p:nvPr/>
        </p:nvSpPr>
        <p:spPr>
          <a:xfrm>
            <a:off x="2114118" y="3529150"/>
            <a:ext cx="1015800" cy="572700"/>
          </a:xfrm>
          <a:prstGeom prst="roundRect">
            <a:avLst>
              <a:gd fmla="val 1842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lt2"/>
                </a:solidFill>
                <a:latin typeface="Montserrat"/>
                <a:ea typeface="Montserrat"/>
                <a:cs typeface="Montserrat"/>
                <a:sym typeface="Montserrat"/>
              </a:rPr>
              <a:t>ORANGE</a:t>
            </a:r>
            <a:endParaRPr b="1">
              <a:solidFill>
                <a:schemeClr val="lt2"/>
              </a:solidFill>
              <a:latin typeface="Montserrat"/>
              <a:ea typeface="Montserrat"/>
              <a:cs typeface="Montserrat"/>
              <a:sym typeface="Montserrat"/>
            </a:endParaRPr>
          </a:p>
        </p:txBody>
      </p:sp>
      <p:cxnSp>
        <p:nvCxnSpPr>
          <p:cNvPr id="2289" name="Google Shape;2289;p104"/>
          <p:cNvCxnSpPr>
            <a:stCxn id="2283" idx="2"/>
            <a:endCxn id="2288" idx="0"/>
          </p:cNvCxnSpPr>
          <p:nvPr/>
        </p:nvCxnSpPr>
        <p:spPr>
          <a:xfrm flipH="1">
            <a:off x="2622075" y="3071950"/>
            <a:ext cx="4500" cy="457200"/>
          </a:xfrm>
          <a:prstGeom prst="straightConnector1">
            <a:avLst/>
          </a:prstGeom>
          <a:noFill/>
          <a:ln cap="flat" cmpd="sng" w="28575">
            <a:solidFill>
              <a:schemeClr val="dk2"/>
            </a:solidFill>
            <a:prstDash val="solid"/>
            <a:round/>
            <a:headEnd len="med" w="med" type="none"/>
            <a:tailEnd len="med" w="med" type="none"/>
          </a:ln>
        </p:spPr>
      </p:cxnSp>
      <p:sp>
        <p:nvSpPr>
          <p:cNvPr id="2290" name="Google Shape;2290;p104"/>
          <p:cNvSpPr/>
          <p:nvPr/>
        </p:nvSpPr>
        <p:spPr>
          <a:xfrm>
            <a:off x="6045757" y="3529150"/>
            <a:ext cx="938400" cy="572700"/>
          </a:xfrm>
          <a:prstGeom prst="roundRect">
            <a:avLst>
              <a:gd fmla="val 15963" name="adj"/>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a:solidFill>
                  <a:schemeClr val="accent2"/>
                </a:solidFill>
                <a:latin typeface="Montserrat"/>
                <a:ea typeface="Montserrat"/>
                <a:cs typeface="Montserrat"/>
                <a:sym typeface="Montserrat"/>
              </a:rPr>
              <a:t>BLUE</a:t>
            </a:r>
            <a:endParaRPr b="1">
              <a:solidFill>
                <a:schemeClr val="accent2"/>
              </a:solidFill>
              <a:latin typeface="Montserrat"/>
              <a:ea typeface="Montserrat"/>
              <a:cs typeface="Montserrat"/>
              <a:sym typeface="Montserrat"/>
            </a:endParaRPr>
          </a:p>
        </p:txBody>
      </p:sp>
      <p:cxnSp>
        <p:nvCxnSpPr>
          <p:cNvPr id="2291" name="Google Shape;2291;p104"/>
          <p:cNvCxnSpPr>
            <a:stCxn id="2282" idx="2"/>
            <a:endCxn id="2290" idx="0"/>
          </p:cNvCxnSpPr>
          <p:nvPr/>
        </p:nvCxnSpPr>
        <p:spPr>
          <a:xfrm flipH="1">
            <a:off x="6515025" y="3071950"/>
            <a:ext cx="600" cy="457200"/>
          </a:xfrm>
          <a:prstGeom prst="straightConnector1">
            <a:avLst/>
          </a:prstGeom>
          <a:noFill/>
          <a:ln cap="flat" cmpd="sng" w="28575">
            <a:solidFill>
              <a:schemeClr val="accent3"/>
            </a:solidFill>
            <a:prstDash val="solid"/>
            <a:round/>
            <a:headEnd len="med" w="med" type="none"/>
            <a:tailEnd len="med" w="med" type="none"/>
          </a:ln>
        </p:spPr>
      </p:cxnSp>
      <p:sp>
        <p:nvSpPr>
          <p:cNvPr id="2292" name="Google Shape;2292;p104"/>
          <p:cNvSpPr/>
          <p:nvPr/>
        </p:nvSpPr>
        <p:spPr>
          <a:xfrm>
            <a:off x="8125619" y="1548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04"/>
          <p:cNvSpPr/>
          <p:nvPr/>
        </p:nvSpPr>
        <p:spPr>
          <a:xfrm>
            <a:off x="7768688" y="1227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04"/>
          <p:cNvSpPr/>
          <p:nvPr/>
        </p:nvSpPr>
        <p:spPr>
          <a:xfrm>
            <a:off x="2233119" y="18409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04"/>
          <p:cNvSpPr/>
          <p:nvPr/>
        </p:nvSpPr>
        <p:spPr>
          <a:xfrm>
            <a:off x="2058870" y="162456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96" name="Google Shape;2296;p104"/>
          <p:cNvCxnSpPr>
            <a:stCxn id="2281" idx="2"/>
            <a:endCxn id="2283" idx="0"/>
          </p:cNvCxnSpPr>
          <p:nvPr/>
        </p:nvCxnSpPr>
        <p:spPr>
          <a:xfrm rot="5400000">
            <a:off x="3372550" y="1426300"/>
            <a:ext cx="457200" cy="19491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2297" name="Google Shape;2297;p104"/>
          <p:cNvCxnSpPr>
            <a:stCxn id="2281" idx="2"/>
            <a:endCxn id="2282" idx="0"/>
          </p:cNvCxnSpPr>
          <p:nvPr/>
        </p:nvCxnSpPr>
        <p:spPr>
          <a:xfrm flipH="1" rot="-5400000">
            <a:off x="5317000" y="1430950"/>
            <a:ext cx="457200" cy="19398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2298" name="Google Shape;2298;p104"/>
          <p:cNvCxnSpPr>
            <a:stCxn id="2283" idx="2"/>
            <a:endCxn id="2285" idx="0"/>
          </p:cNvCxnSpPr>
          <p:nvPr/>
        </p:nvCxnSpPr>
        <p:spPr>
          <a:xfrm flipH="1" rot="-5400000">
            <a:off x="2973075" y="2725450"/>
            <a:ext cx="457200" cy="11502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299" name="Google Shape;2299;p104"/>
          <p:cNvCxnSpPr>
            <a:stCxn id="2283" idx="2"/>
            <a:endCxn id="2284" idx="0"/>
          </p:cNvCxnSpPr>
          <p:nvPr/>
        </p:nvCxnSpPr>
        <p:spPr>
          <a:xfrm rot="5400000">
            <a:off x="1847775" y="2750350"/>
            <a:ext cx="457200" cy="11004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300" name="Google Shape;2300;p104"/>
          <p:cNvCxnSpPr>
            <a:stCxn id="2282" idx="2"/>
            <a:endCxn id="2287" idx="0"/>
          </p:cNvCxnSpPr>
          <p:nvPr/>
        </p:nvCxnSpPr>
        <p:spPr>
          <a:xfrm flipH="1" rot="-5400000">
            <a:off x="6841125" y="2746450"/>
            <a:ext cx="457200" cy="1108200"/>
          </a:xfrm>
          <a:prstGeom prst="curvedConnector3">
            <a:avLst>
              <a:gd fmla="val 50000" name="adj1"/>
            </a:avLst>
          </a:prstGeom>
          <a:noFill/>
          <a:ln cap="flat" cmpd="sng" w="28575">
            <a:solidFill>
              <a:schemeClr val="accent3"/>
            </a:solidFill>
            <a:prstDash val="solid"/>
            <a:round/>
            <a:headEnd len="med" w="med" type="none"/>
            <a:tailEnd len="med" w="med" type="none"/>
          </a:ln>
        </p:spPr>
      </p:cxnSp>
      <p:cxnSp>
        <p:nvCxnSpPr>
          <p:cNvPr id="2301" name="Google Shape;2301;p104"/>
          <p:cNvCxnSpPr>
            <a:stCxn id="2282" idx="2"/>
            <a:endCxn id="2286" idx="0"/>
          </p:cNvCxnSpPr>
          <p:nvPr/>
        </p:nvCxnSpPr>
        <p:spPr>
          <a:xfrm rot="5400000">
            <a:off x="5745225" y="2758750"/>
            <a:ext cx="457200" cy="1083600"/>
          </a:xfrm>
          <a:prstGeom prst="curvedConnector3">
            <a:avLst>
              <a:gd fmla="val 50000" name="adj1"/>
            </a:avLst>
          </a:prstGeom>
          <a:noFill/>
          <a:ln cap="flat" cmpd="sng" w="28575">
            <a:solidFill>
              <a:schemeClr val="accent3"/>
            </a:solidFill>
            <a:prstDash val="solid"/>
            <a:round/>
            <a:headEnd len="med" w="med" type="none"/>
            <a:tailEnd len="med" w="med" type="none"/>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280"/>
                                        </p:tgtEl>
                                        <p:attrNameLst>
                                          <p:attrName>style.visibility</p:attrName>
                                        </p:attrNameLst>
                                      </p:cBhvr>
                                      <p:to>
                                        <p:strVal val="visible"/>
                                      </p:to>
                                    </p:set>
                                    <p:anim calcmode="lin" valueType="num">
                                      <p:cBhvr additive="base">
                                        <p:cTn dur="1000"/>
                                        <p:tgtEl>
                                          <p:spTgt spid="228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81"/>
                                        </p:tgtEl>
                                        <p:attrNameLst>
                                          <p:attrName>style.visibility</p:attrName>
                                        </p:attrNameLst>
                                      </p:cBhvr>
                                      <p:to>
                                        <p:strVal val="visible"/>
                                      </p:to>
                                    </p:set>
                                    <p:animEffect filter="fade" transition="in">
                                      <p:cBhvr>
                                        <p:cTn dur="1000"/>
                                        <p:tgtEl>
                                          <p:spTgt spid="228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83"/>
                                        </p:tgtEl>
                                        <p:attrNameLst>
                                          <p:attrName>style.visibility</p:attrName>
                                        </p:attrNameLst>
                                      </p:cBhvr>
                                      <p:to>
                                        <p:strVal val="visible"/>
                                      </p:to>
                                    </p:set>
                                    <p:animEffect filter="fade" transition="in">
                                      <p:cBhvr>
                                        <p:cTn dur="1000"/>
                                        <p:tgtEl>
                                          <p:spTgt spid="2283"/>
                                        </p:tgtEl>
                                      </p:cBhvr>
                                    </p:animEffect>
                                  </p:childTnLst>
                                </p:cTn>
                              </p:par>
                              <p:par>
                                <p:cTn fill="hold" nodeType="withEffect" presetClass="entr" presetID="10" presetSubtype="0">
                                  <p:stCondLst>
                                    <p:cond delay="0"/>
                                  </p:stCondLst>
                                  <p:childTnLst>
                                    <p:set>
                                      <p:cBhvr>
                                        <p:cTn dur="1" fill="hold">
                                          <p:stCondLst>
                                            <p:cond delay="0"/>
                                          </p:stCondLst>
                                        </p:cTn>
                                        <p:tgtEl>
                                          <p:spTgt spid="2296"/>
                                        </p:tgtEl>
                                        <p:attrNameLst>
                                          <p:attrName>style.visibility</p:attrName>
                                        </p:attrNameLst>
                                      </p:cBhvr>
                                      <p:to>
                                        <p:strVal val="visible"/>
                                      </p:to>
                                    </p:set>
                                    <p:animEffect filter="fade" transition="in">
                                      <p:cBhvr>
                                        <p:cTn dur="1000"/>
                                        <p:tgtEl>
                                          <p:spTgt spid="2296"/>
                                        </p:tgtEl>
                                      </p:cBhvr>
                                    </p:animEffect>
                                  </p:childTnLst>
                                </p:cTn>
                              </p:par>
                              <p:par>
                                <p:cTn fill="hold" nodeType="withEffect" presetClass="entr" presetID="10" presetSubtype="0">
                                  <p:stCondLst>
                                    <p:cond delay="0"/>
                                  </p:stCondLst>
                                  <p:childTnLst>
                                    <p:set>
                                      <p:cBhvr>
                                        <p:cTn dur="1" fill="hold">
                                          <p:stCondLst>
                                            <p:cond delay="0"/>
                                          </p:stCondLst>
                                        </p:cTn>
                                        <p:tgtEl>
                                          <p:spTgt spid="2282"/>
                                        </p:tgtEl>
                                        <p:attrNameLst>
                                          <p:attrName>style.visibility</p:attrName>
                                        </p:attrNameLst>
                                      </p:cBhvr>
                                      <p:to>
                                        <p:strVal val="visible"/>
                                      </p:to>
                                    </p:set>
                                    <p:animEffect filter="fade" transition="in">
                                      <p:cBhvr>
                                        <p:cTn dur="1000"/>
                                        <p:tgtEl>
                                          <p:spTgt spid="2282"/>
                                        </p:tgtEl>
                                      </p:cBhvr>
                                    </p:animEffect>
                                  </p:childTnLst>
                                </p:cTn>
                              </p:par>
                              <p:par>
                                <p:cTn fill="hold" nodeType="withEffect" presetClass="entr" presetID="10" presetSubtype="0">
                                  <p:stCondLst>
                                    <p:cond delay="0"/>
                                  </p:stCondLst>
                                  <p:childTnLst>
                                    <p:set>
                                      <p:cBhvr>
                                        <p:cTn dur="1" fill="hold">
                                          <p:stCondLst>
                                            <p:cond delay="0"/>
                                          </p:stCondLst>
                                        </p:cTn>
                                        <p:tgtEl>
                                          <p:spTgt spid="2297"/>
                                        </p:tgtEl>
                                        <p:attrNameLst>
                                          <p:attrName>style.visibility</p:attrName>
                                        </p:attrNameLst>
                                      </p:cBhvr>
                                      <p:to>
                                        <p:strVal val="visible"/>
                                      </p:to>
                                    </p:set>
                                    <p:animEffect filter="fade" transition="in">
                                      <p:cBhvr>
                                        <p:cTn dur="1000"/>
                                        <p:tgtEl>
                                          <p:spTgt spid="229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84"/>
                                        </p:tgtEl>
                                        <p:attrNameLst>
                                          <p:attrName>style.visibility</p:attrName>
                                        </p:attrNameLst>
                                      </p:cBhvr>
                                      <p:to>
                                        <p:strVal val="visible"/>
                                      </p:to>
                                    </p:set>
                                    <p:animEffect filter="fade" transition="in">
                                      <p:cBhvr>
                                        <p:cTn dur="1000"/>
                                        <p:tgtEl>
                                          <p:spTgt spid="2284"/>
                                        </p:tgtEl>
                                      </p:cBhvr>
                                    </p:animEffect>
                                  </p:childTnLst>
                                </p:cTn>
                              </p:par>
                              <p:par>
                                <p:cTn fill="hold" nodeType="withEffect" presetClass="entr" presetID="10" presetSubtype="0">
                                  <p:stCondLst>
                                    <p:cond delay="0"/>
                                  </p:stCondLst>
                                  <p:childTnLst>
                                    <p:set>
                                      <p:cBhvr>
                                        <p:cTn dur="1" fill="hold">
                                          <p:stCondLst>
                                            <p:cond delay="0"/>
                                          </p:stCondLst>
                                        </p:cTn>
                                        <p:tgtEl>
                                          <p:spTgt spid="2299"/>
                                        </p:tgtEl>
                                        <p:attrNameLst>
                                          <p:attrName>style.visibility</p:attrName>
                                        </p:attrNameLst>
                                      </p:cBhvr>
                                      <p:to>
                                        <p:strVal val="visible"/>
                                      </p:to>
                                    </p:set>
                                    <p:animEffect filter="fade" transition="in">
                                      <p:cBhvr>
                                        <p:cTn dur="1000"/>
                                        <p:tgtEl>
                                          <p:spTgt spid="229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89"/>
                                        </p:tgtEl>
                                        <p:attrNameLst>
                                          <p:attrName>style.visibility</p:attrName>
                                        </p:attrNameLst>
                                      </p:cBhvr>
                                      <p:to>
                                        <p:strVal val="visible"/>
                                      </p:to>
                                    </p:set>
                                    <p:animEffect filter="fade" transition="in">
                                      <p:cBhvr>
                                        <p:cTn dur="1000"/>
                                        <p:tgtEl>
                                          <p:spTgt spid="2289"/>
                                        </p:tgtEl>
                                      </p:cBhvr>
                                    </p:animEffect>
                                  </p:childTnLst>
                                </p:cTn>
                              </p:par>
                              <p:par>
                                <p:cTn fill="hold" nodeType="withEffect" presetClass="entr" presetID="10" presetSubtype="0">
                                  <p:stCondLst>
                                    <p:cond delay="0"/>
                                  </p:stCondLst>
                                  <p:childTnLst>
                                    <p:set>
                                      <p:cBhvr>
                                        <p:cTn dur="1" fill="hold">
                                          <p:stCondLst>
                                            <p:cond delay="0"/>
                                          </p:stCondLst>
                                        </p:cTn>
                                        <p:tgtEl>
                                          <p:spTgt spid="2288"/>
                                        </p:tgtEl>
                                        <p:attrNameLst>
                                          <p:attrName>style.visibility</p:attrName>
                                        </p:attrNameLst>
                                      </p:cBhvr>
                                      <p:to>
                                        <p:strVal val="visible"/>
                                      </p:to>
                                    </p:set>
                                    <p:animEffect filter="fade" transition="in">
                                      <p:cBhvr>
                                        <p:cTn dur="1000"/>
                                        <p:tgtEl>
                                          <p:spTgt spid="228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98"/>
                                        </p:tgtEl>
                                        <p:attrNameLst>
                                          <p:attrName>style.visibility</p:attrName>
                                        </p:attrNameLst>
                                      </p:cBhvr>
                                      <p:to>
                                        <p:strVal val="visible"/>
                                      </p:to>
                                    </p:set>
                                    <p:animEffect filter="fade" transition="in">
                                      <p:cBhvr>
                                        <p:cTn dur="1000"/>
                                        <p:tgtEl>
                                          <p:spTgt spid="2298"/>
                                        </p:tgtEl>
                                      </p:cBhvr>
                                    </p:animEffect>
                                  </p:childTnLst>
                                </p:cTn>
                              </p:par>
                              <p:par>
                                <p:cTn fill="hold" nodeType="withEffect" presetClass="entr" presetID="10" presetSubtype="0">
                                  <p:stCondLst>
                                    <p:cond delay="0"/>
                                  </p:stCondLst>
                                  <p:childTnLst>
                                    <p:set>
                                      <p:cBhvr>
                                        <p:cTn dur="1" fill="hold">
                                          <p:stCondLst>
                                            <p:cond delay="0"/>
                                          </p:stCondLst>
                                        </p:cTn>
                                        <p:tgtEl>
                                          <p:spTgt spid="2285"/>
                                        </p:tgtEl>
                                        <p:attrNameLst>
                                          <p:attrName>style.visibility</p:attrName>
                                        </p:attrNameLst>
                                      </p:cBhvr>
                                      <p:to>
                                        <p:strVal val="visible"/>
                                      </p:to>
                                    </p:set>
                                    <p:animEffect filter="fade" transition="in">
                                      <p:cBhvr>
                                        <p:cTn dur="1000"/>
                                        <p:tgtEl>
                                          <p:spTgt spid="228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01"/>
                                        </p:tgtEl>
                                        <p:attrNameLst>
                                          <p:attrName>style.visibility</p:attrName>
                                        </p:attrNameLst>
                                      </p:cBhvr>
                                      <p:to>
                                        <p:strVal val="visible"/>
                                      </p:to>
                                    </p:set>
                                    <p:animEffect filter="fade" transition="in">
                                      <p:cBhvr>
                                        <p:cTn dur="1000"/>
                                        <p:tgtEl>
                                          <p:spTgt spid="2301"/>
                                        </p:tgtEl>
                                      </p:cBhvr>
                                    </p:animEffect>
                                  </p:childTnLst>
                                </p:cTn>
                              </p:par>
                              <p:par>
                                <p:cTn fill="hold" nodeType="withEffect" presetClass="entr" presetID="10" presetSubtype="0">
                                  <p:stCondLst>
                                    <p:cond delay="0"/>
                                  </p:stCondLst>
                                  <p:childTnLst>
                                    <p:set>
                                      <p:cBhvr>
                                        <p:cTn dur="1" fill="hold">
                                          <p:stCondLst>
                                            <p:cond delay="0"/>
                                          </p:stCondLst>
                                        </p:cTn>
                                        <p:tgtEl>
                                          <p:spTgt spid="2286"/>
                                        </p:tgtEl>
                                        <p:attrNameLst>
                                          <p:attrName>style.visibility</p:attrName>
                                        </p:attrNameLst>
                                      </p:cBhvr>
                                      <p:to>
                                        <p:strVal val="visible"/>
                                      </p:to>
                                    </p:set>
                                    <p:animEffect filter="fade" transition="in">
                                      <p:cBhvr>
                                        <p:cTn dur="1000"/>
                                        <p:tgtEl>
                                          <p:spTgt spid="228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291"/>
                                        </p:tgtEl>
                                        <p:attrNameLst>
                                          <p:attrName>style.visibility</p:attrName>
                                        </p:attrNameLst>
                                      </p:cBhvr>
                                      <p:to>
                                        <p:strVal val="visible"/>
                                      </p:to>
                                    </p:set>
                                    <p:animEffect filter="fade" transition="in">
                                      <p:cBhvr>
                                        <p:cTn dur="1000"/>
                                        <p:tgtEl>
                                          <p:spTgt spid="2291"/>
                                        </p:tgtEl>
                                      </p:cBhvr>
                                    </p:animEffect>
                                  </p:childTnLst>
                                </p:cTn>
                              </p:par>
                              <p:par>
                                <p:cTn fill="hold" nodeType="withEffect" presetClass="entr" presetID="10" presetSubtype="0">
                                  <p:stCondLst>
                                    <p:cond delay="0"/>
                                  </p:stCondLst>
                                  <p:childTnLst>
                                    <p:set>
                                      <p:cBhvr>
                                        <p:cTn dur="1" fill="hold">
                                          <p:stCondLst>
                                            <p:cond delay="0"/>
                                          </p:stCondLst>
                                        </p:cTn>
                                        <p:tgtEl>
                                          <p:spTgt spid="2290"/>
                                        </p:tgtEl>
                                        <p:attrNameLst>
                                          <p:attrName>style.visibility</p:attrName>
                                        </p:attrNameLst>
                                      </p:cBhvr>
                                      <p:to>
                                        <p:strVal val="visible"/>
                                      </p:to>
                                    </p:set>
                                    <p:animEffect filter="fade" transition="in">
                                      <p:cBhvr>
                                        <p:cTn dur="1000"/>
                                        <p:tgtEl>
                                          <p:spTgt spid="229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00"/>
                                        </p:tgtEl>
                                        <p:attrNameLst>
                                          <p:attrName>style.visibility</p:attrName>
                                        </p:attrNameLst>
                                      </p:cBhvr>
                                      <p:to>
                                        <p:strVal val="visible"/>
                                      </p:to>
                                    </p:set>
                                    <p:animEffect filter="fade" transition="in">
                                      <p:cBhvr>
                                        <p:cTn dur="1000"/>
                                        <p:tgtEl>
                                          <p:spTgt spid="2300"/>
                                        </p:tgtEl>
                                      </p:cBhvr>
                                    </p:animEffect>
                                  </p:childTnLst>
                                </p:cTn>
                              </p:par>
                              <p:par>
                                <p:cTn fill="hold" nodeType="withEffect" presetClass="entr" presetID="10" presetSubtype="0">
                                  <p:stCondLst>
                                    <p:cond delay="0"/>
                                  </p:stCondLst>
                                  <p:childTnLst>
                                    <p:set>
                                      <p:cBhvr>
                                        <p:cTn dur="1" fill="hold">
                                          <p:stCondLst>
                                            <p:cond delay="0"/>
                                          </p:stCondLst>
                                        </p:cTn>
                                        <p:tgtEl>
                                          <p:spTgt spid="2287"/>
                                        </p:tgtEl>
                                        <p:attrNameLst>
                                          <p:attrName>style.visibility</p:attrName>
                                        </p:attrNameLst>
                                      </p:cBhvr>
                                      <p:to>
                                        <p:strVal val="visible"/>
                                      </p:to>
                                    </p:set>
                                    <p:animEffect filter="fade" transition="in">
                                      <p:cBhvr>
                                        <p:cTn dur="1000"/>
                                        <p:tgtEl>
                                          <p:spTgt spid="2287"/>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1" name="Shape 1161"/>
        <p:cNvGrpSpPr/>
        <p:nvPr/>
      </p:nvGrpSpPr>
      <p:grpSpPr>
        <a:xfrm>
          <a:off x="0" y="0"/>
          <a:ext cx="0" cy="0"/>
          <a:chOff x="0" y="0"/>
          <a:chExt cx="0" cy="0"/>
        </a:xfrm>
      </p:grpSpPr>
      <p:sp>
        <p:nvSpPr>
          <p:cNvPr id="1162" name="Google Shape;1162;p60"/>
          <p:cNvSpPr/>
          <p:nvPr/>
        </p:nvSpPr>
        <p:spPr>
          <a:xfrm>
            <a:off x="4295871"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0"/>
          <p:cNvSpPr/>
          <p:nvPr/>
        </p:nvSpPr>
        <p:spPr>
          <a:xfrm>
            <a:off x="6851556"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0"/>
          <p:cNvSpPr/>
          <p:nvPr/>
        </p:nvSpPr>
        <p:spPr>
          <a:xfrm>
            <a:off x="4295871" y="2670700"/>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0"/>
          <p:cNvSpPr/>
          <p:nvPr/>
        </p:nvSpPr>
        <p:spPr>
          <a:xfrm>
            <a:off x="6851556" y="2670700"/>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0"/>
          <p:cNvSpPr/>
          <p:nvPr/>
        </p:nvSpPr>
        <p:spPr>
          <a:xfrm>
            <a:off x="1728468" y="799425"/>
            <a:ext cx="948564" cy="775193"/>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60"/>
          <p:cNvSpPr txBox="1"/>
          <p:nvPr>
            <p:ph type="title"/>
          </p:nvPr>
        </p:nvSpPr>
        <p:spPr>
          <a:xfrm>
            <a:off x="4295853" y="2703257"/>
            <a:ext cx="948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168" name="Google Shape;1168;p60"/>
          <p:cNvSpPr txBox="1"/>
          <p:nvPr>
            <p:ph idx="4" type="title"/>
          </p:nvPr>
        </p:nvSpPr>
        <p:spPr>
          <a:xfrm>
            <a:off x="4295853" y="858075"/>
            <a:ext cx="948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169" name="Google Shape;1169;p60"/>
          <p:cNvSpPr txBox="1"/>
          <p:nvPr>
            <p:ph idx="5" type="ctrTitle"/>
          </p:nvPr>
        </p:nvSpPr>
        <p:spPr>
          <a:xfrm>
            <a:off x="3672000" y="3432845"/>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OBJECTIVE</a:t>
            </a:r>
            <a:endParaRPr/>
          </a:p>
        </p:txBody>
      </p:sp>
      <p:sp>
        <p:nvSpPr>
          <p:cNvPr id="1170" name="Google Shape;1170;p60"/>
          <p:cNvSpPr txBox="1"/>
          <p:nvPr>
            <p:ph idx="15" type="title"/>
          </p:nvPr>
        </p:nvSpPr>
        <p:spPr>
          <a:xfrm>
            <a:off x="6851537" y="858075"/>
            <a:ext cx="948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171" name="Google Shape;1171;p60"/>
          <p:cNvSpPr txBox="1"/>
          <p:nvPr>
            <p:ph idx="2" type="title"/>
          </p:nvPr>
        </p:nvSpPr>
        <p:spPr>
          <a:xfrm>
            <a:off x="6851537" y="2703257"/>
            <a:ext cx="948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172" name="Google Shape;1172;p60"/>
          <p:cNvSpPr txBox="1"/>
          <p:nvPr>
            <p:ph idx="16" type="ctrTitle"/>
          </p:nvPr>
        </p:nvSpPr>
        <p:spPr>
          <a:xfrm>
            <a:off x="6227679" y="1542003"/>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US</a:t>
            </a:r>
            <a:endParaRPr/>
          </a:p>
        </p:txBody>
      </p:sp>
      <p:sp>
        <p:nvSpPr>
          <p:cNvPr id="1173" name="Google Shape;1173;p60"/>
          <p:cNvSpPr txBox="1"/>
          <p:nvPr>
            <p:ph idx="17" type="subTitle"/>
          </p:nvPr>
        </p:nvSpPr>
        <p:spPr>
          <a:xfrm>
            <a:off x="6227829" y="1885618"/>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1174" name="Google Shape;1174;p60"/>
          <p:cNvSpPr txBox="1"/>
          <p:nvPr>
            <p:ph idx="13" type="ctrTitle"/>
          </p:nvPr>
        </p:nvSpPr>
        <p:spPr>
          <a:xfrm>
            <a:off x="3671999" y="1542003"/>
            <a:ext cx="2196300" cy="3783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PRESENTATION</a:t>
            </a:r>
            <a:endParaRPr/>
          </a:p>
        </p:txBody>
      </p:sp>
      <p:sp>
        <p:nvSpPr>
          <p:cNvPr id="1175" name="Google Shape;1175;p60"/>
          <p:cNvSpPr txBox="1"/>
          <p:nvPr>
            <p:ph idx="3" type="title"/>
          </p:nvPr>
        </p:nvSpPr>
        <p:spPr>
          <a:xfrm>
            <a:off x="1728450" y="858075"/>
            <a:ext cx="9486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176" name="Google Shape;1176;p60"/>
          <p:cNvSpPr txBox="1"/>
          <p:nvPr>
            <p:ph idx="1" type="subTitle"/>
          </p:nvPr>
        </p:nvSpPr>
        <p:spPr>
          <a:xfrm>
            <a:off x="3672000" y="3776540"/>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1177" name="Google Shape;1177;p60"/>
          <p:cNvSpPr txBox="1"/>
          <p:nvPr>
            <p:ph idx="6" type="ctrTitle"/>
          </p:nvPr>
        </p:nvSpPr>
        <p:spPr>
          <a:xfrm>
            <a:off x="6227679" y="3432845"/>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CONCLUSIONS</a:t>
            </a:r>
            <a:endParaRPr/>
          </a:p>
        </p:txBody>
      </p:sp>
      <p:sp>
        <p:nvSpPr>
          <p:cNvPr id="1178" name="Google Shape;1178;p60"/>
          <p:cNvSpPr txBox="1"/>
          <p:nvPr>
            <p:ph idx="7" type="subTitle"/>
          </p:nvPr>
        </p:nvSpPr>
        <p:spPr>
          <a:xfrm>
            <a:off x="6227679" y="3776541"/>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1179" name="Google Shape;1179;p60"/>
          <p:cNvSpPr txBox="1"/>
          <p:nvPr>
            <p:ph idx="8" type="ctrTitle"/>
          </p:nvPr>
        </p:nvSpPr>
        <p:spPr>
          <a:xfrm>
            <a:off x="1104600" y="1542003"/>
            <a:ext cx="2196300" cy="378300"/>
          </a:xfrm>
          <a:prstGeom prst="rect">
            <a:avLst/>
          </a:prstGeom>
        </p:spPr>
        <p:txBody>
          <a:bodyPr anchorCtr="0" anchor="t" bIns="91425" lIns="0" spcFirstLastPara="1" rIns="0" wrap="square" tIns="91425">
            <a:noAutofit/>
          </a:bodyPr>
          <a:lstStyle/>
          <a:p>
            <a:pPr indent="0" lvl="0" marL="0" rtl="0" algn="ctr">
              <a:spcBef>
                <a:spcPts val="0"/>
              </a:spcBef>
              <a:spcAft>
                <a:spcPts val="0"/>
              </a:spcAft>
              <a:buNone/>
            </a:pPr>
            <a:r>
              <a:rPr lang="en"/>
              <a:t>INTRODUCTION</a:t>
            </a:r>
            <a:endParaRPr/>
          </a:p>
        </p:txBody>
      </p:sp>
      <p:sp>
        <p:nvSpPr>
          <p:cNvPr id="1180" name="Google Shape;1180;p60"/>
          <p:cNvSpPr txBox="1"/>
          <p:nvPr>
            <p:ph idx="9" type="subTitle"/>
          </p:nvPr>
        </p:nvSpPr>
        <p:spPr>
          <a:xfrm>
            <a:off x="1104750" y="1885618"/>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sp>
        <p:nvSpPr>
          <p:cNvPr id="1181" name="Google Shape;1181;p60"/>
          <p:cNvSpPr txBox="1"/>
          <p:nvPr>
            <p:ph idx="14" type="subTitle"/>
          </p:nvPr>
        </p:nvSpPr>
        <p:spPr>
          <a:xfrm>
            <a:off x="3672149" y="1885618"/>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You </a:t>
            </a:r>
            <a:r>
              <a:rPr lang="en"/>
              <a:t>can</a:t>
            </a:r>
            <a:r>
              <a:rPr lang="en"/>
              <a:t> describe the topic of the section here</a:t>
            </a:r>
            <a:endParaRPr/>
          </a:p>
        </p:txBody>
      </p:sp>
      <p:pic>
        <p:nvPicPr>
          <p:cNvPr id="1182" name="Google Shape;1182;p60"/>
          <p:cNvPicPr preferRelativeResize="0"/>
          <p:nvPr/>
        </p:nvPicPr>
        <p:blipFill>
          <a:blip r:embed="rId3">
            <a:alphaModFix/>
          </a:blip>
          <a:stretch>
            <a:fillRect/>
          </a:stretch>
        </p:blipFill>
        <p:spPr>
          <a:xfrm rot="1030402">
            <a:off x="-505128" y="2570516"/>
            <a:ext cx="4103333" cy="1937566"/>
          </a:xfrm>
          <a:prstGeom prst="rect">
            <a:avLst/>
          </a:prstGeom>
          <a:noFill/>
          <a:ln>
            <a:noFill/>
          </a:ln>
        </p:spPr>
      </p:pic>
      <p:pic>
        <p:nvPicPr>
          <p:cNvPr id="1183" name="Google Shape;1183;p60"/>
          <p:cNvPicPr preferRelativeResize="0"/>
          <p:nvPr/>
        </p:nvPicPr>
        <p:blipFill>
          <a:blip r:embed="rId4">
            <a:alphaModFix/>
          </a:blip>
          <a:stretch>
            <a:fillRect/>
          </a:stretch>
        </p:blipFill>
        <p:spPr>
          <a:xfrm>
            <a:off x="-930850" y="3064900"/>
            <a:ext cx="1898300" cy="1291300"/>
          </a:xfrm>
          <a:prstGeom prst="rect">
            <a:avLst/>
          </a:prstGeom>
          <a:noFill/>
          <a:ln>
            <a:noFill/>
          </a:ln>
        </p:spPr>
      </p:pic>
      <p:pic>
        <p:nvPicPr>
          <p:cNvPr id="1184" name="Google Shape;1184;p60"/>
          <p:cNvPicPr preferRelativeResize="0"/>
          <p:nvPr/>
        </p:nvPicPr>
        <p:blipFill>
          <a:blip r:embed="rId5">
            <a:alphaModFix/>
          </a:blip>
          <a:stretch>
            <a:fillRect/>
          </a:stretch>
        </p:blipFill>
        <p:spPr>
          <a:xfrm>
            <a:off x="1063075" y="3988825"/>
            <a:ext cx="3004175" cy="1604125"/>
          </a:xfrm>
          <a:prstGeom prst="rect">
            <a:avLst/>
          </a:prstGeom>
          <a:noFill/>
          <a:ln>
            <a:noFill/>
          </a:ln>
        </p:spPr>
      </p:pic>
      <p:sp>
        <p:nvSpPr>
          <p:cNvPr id="1185" name="Google Shape;1185;p60"/>
          <p:cNvSpPr/>
          <p:nvPr/>
        </p:nvSpPr>
        <p:spPr>
          <a:xfrm>
            <a:off x="3381344" y="29224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60"/>
          <p:cNvSpPr/>
          <p:nvPr/>
        </p:nvSpPr>
        <p:spPr>
          <a:xfrm>
            <a:off x="3024413" y="26019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60"/>
          <p:cNvSpPr/>
          <p:nvPr/>
        </p:nvSpPr>
        <p:spPr>
          <a:xfrm>
            <a:off x="530883" y="1311881"/>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166"/>
                                        </p:tgtEl>
                                        <p:attrNameLst>
                                          <p:attrName>style.visibility</p:attrName>
                                        </p:attrNameLst>
                                      </p:cBhvr>
                                      <p:to>
                                        <p:strVal val="visible"/>
                                      </p:to>
                                    </p:set>
                                    <p:anim calcmode="lin" valueType="num">
                                      <p:cBhvr additive="base">
                                        <p:cTn dur="1000"/>
                                        <p:tgtEl>
                                          <p:spTgt spid="116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5"/>
                                        </p:tgtEl>
                                        <p:attrNameLst>
                                          <p:attrName>style.visibility</p:attrName>
                                        </p:attrNameLst>
                                      </p:cBhvr>
                                      <p:to>
                                        <p:strVal val="visible"/>
                                      </p:to>
                                    </p:set>
                                    <p:anim calcmode="lin" valueType="num">
                                      <p:cBhvr additive="base">
                                        <p:cTn dur="1000"/>
                                        <p:tgtEl>
                                          <p:spTgt spid="117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9"/>
                                        </p:tgtEl>
                                        <p:attrNameLst>
                                          <p:attrName>style.visibility</p:attrName>
                                        </p:attrNameLst>
                                      </p:cBhvr>
                                      <p:to>
                                        <p:strVal val="visible"/>
                                      </p:to>
                                    </p:set>
                                    <p:anim calcmode="lin" valueType="num">
                                      <p:cBhvr additive="base">
                                        <p:cTn dur="1000"/>
                                        <p:tgtEl>
                                          <p:spTgt spid="117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80"/>
                                        </p:tgtEl>
                                        <p:attrNameLst>
                                          <p:attrName>style.visibility</p:attrName>
                                        </p:attrNameLst>
                                      </p:cBhvr>
                                      <p:to>
                                        <p:strVal val="visible"/>
                                      </p:to>
                                    </p:set>
                                    <p:anim calcmode="lin" valueType="num">
                                      <p:cBhvr additive="base">
                                        <p:cTn dur="1000"/>
                                        <p:tgtEl>
                                          <p:spTgt spid="118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162"/>
                                        </p:tgtEl>
                                        <p:attrNameLst>
                                          <p:attrName>style.visibility</p:attrName>
                                        </p:attrNameLst>
                                      </p:cBhvr>
                                      <p:to>
                                        <p:strVal val="visible"/>
                                      </p:to>
                                    </p:set>
                                    <p:anim calcmode="lin" valueType="num">
                                      <p:cBhvr additive="base">
                                        <p:cTn dur="1000"/>
                                        <p:tgtEl>
                                          <p:spTgt spid="116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68"/>
                                        </p:tgtEl>
                                        <p:attrNameLst>
                                          <p:attrName>style.visibility</p:attrName>
                                        </p:attrNameLst>
                                      </p:cBhvr>
                                      <p:to>
                                        <p:strVal val="visible"/>
                                      </p:to>
                                    </p:set>
                                    <p:anim calcmode="lin" valueType="num">
                                      <p:cBhvr additive="base">
                                        <p:cTn dur="1000"/>
                                        <p:tgtEl>
                                          <p:spTgt spid="1168"/>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4"/>
                                        </p:tgtEl>
                                        <p:attrNameLst>
                                          <p:attrName>style.visibility</p:attrName>
                                        </p:attrNameLst>
                                      </p:cBhvr>
                                      <p:to>
                                        <p:strVal val="visible"/>
                                      </p:to>
                                    </p:set>
                                    <p:anim calcmode="lin" valueType="num">
                                      <p:cBhvr additive="base">
                                        <p:cTn dur="1000"/>
                                        <p:tgtEl>
                                          <p:spTgt spid="117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81"/>
                                        </p:tgtEl>
                                        <p:attrNameLst>
                                          <p:attrName>style.visibility</p:attrName>
                                        </p:attrNameLst>
                                      </p:cBhvr>
                                      <p:to>
                                        <p:strVal val="visible"/>
                                      </p:to>
                                    </p:set>
                                    <p:anim calcmode="lin" valueType="num">
                                      <p:cBhvr additive="base">
                                        <p:cTn dur="1000"/>
                                        <p:tgtEl>
                                          <p:spTgt spid="1181"/>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163"/>
                                        </p:tgtEl>
                                        <p:attrNameLst>
                                          <p:attrName>style.visibility</p:attrName>
                                        </p:attrNameLst>
                                      </p:cBhvr>
                                      <p:to>
                                        <p:strVal val="visible"/>
                                      </p:to>
                                    </p:set>
                                    <p:anim calcmode="lin" valueType="num">
                                      <p:cBhvr additive="base">
                                        <p:cTn dur="1000"/>
                                        <p:tgtEl>
                                          <p:spTgt spid="1163"/>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0"/>
                                        </p:tgtEl>
                                        <p:attrNameLst>
                                          <p:attrName>style.visibility</p:attrName>
                                        </p:attrNameLst>
                                      </p:cBhvr>
                                      <p:to>
                                        <p:strVal val="visible"/>
                                      </p:to>
                                    </p:set>
                                    <p:anim calcmode="lin" valueType="num">
                                      <p:cBhvr additive="base">
                                        <p:cTn dur="1000"/>
                                        <p:tgtEl>
                                          <p:spTgt spid="117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2"/>
                                        </p:tgtEl>
                                        <p:attrNameLst>
                                          <p:attrName>style.visibility</p:attrName>
                                        </p:attrNameLst>
                                      </p:cBhvr>
                                      <p:to>
                                        <p:strVal val="visible"/>
                                      </p:to>
                                    </p:set>
                                    <p:anim calcmode="lin" valueType="num">
                                      <p:cBhvr additive="base">
                                        <p:cTn dur="1000"/>
                                        <p:tgtEl>
                                          <p:spTgt spid="117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173"/>
                                        </p:tgtEl>
                                        <p:attrNameLst>
                                          <p:attrName>style.visibility</p:attrName>
                                        </p:attrNameLst>
                                      </p:cBhvr>
                                      <p:to>
                                        <p:strVal val="visible"/>
                                      </p:to>
                                    </p:set>
                                    <p:anim calcmode="lin" valueType="num">
                                      <p:cBhvr additive="base">
                                        <p:cTn dur="1000"/>
                                        <p:tgtEl>
                                          <p:spTgt spid="117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164"/>
                                        </p:tgtEl>
                                        <p:attrNameLst>
                                          <p:attrName>style.visibility</p:attrName>
                                        </p:attrNameLst>
                                      </p:cBhvr>
                                      <p:to>
                                        <p:strVal val="visible"/>
                                      </p:to>
                                    </p:set>
                                    <p:anim calcmode="lin" valueType="num">
                                      <p:cBhvr additive="base">
                                        <p:cTn dur="1000"/>
                                        <p:tgtEl>
                                          <p:spTgt spid="1164"/>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67"/>
                                        </p:tgtEl>
                                        <p:attrNameLst>
                                          <p:attrName>style.visibility</p:attrName>
                                        </p:attrNameLst>
                                      </p:cBhvr>
                                      <p:to>
                                        <p:strVal val="visible"/>
                                      </p:to>
                                    </p:set>
                                    <p:anim calcmode="lin" valueType="num">
                                      <p:cBhvr additive="base">
                                        <p:cTn dur="1000"/>
                                        <p:tgtEl>
                                          <p:spTgt spid="116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69"/>
                                        </p:tgtEl>
                                        <p:attrNameLst>
                                          <p:attrName>style.visibility</p:attrName>
                                        </p:attrNameLst>
                                      </p:cBhvr>
                                      <p:to>
                                        <p:strVal val="visible"/>
                                      </p:to>
                                    </p:set>
                                    <p:anim calcmode="lin" valueType="num">
                                      <p:cBhvr additive="base">
                                        <p:cTn dur="1000"/>
                                        <p:tgtEl>
                                          <p:spTgt spid="1169"/>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76"/>
                                        </p:tgtEl>
                                        <p:attrNameLst>
                                          <p:attrName>style.visibility</p:attrName>
                                        </p:attrNameLst>
                                      </p:cBhvr>
                                      <p:to>
                                        <p:strVal val="visible"/>
                                      </p:to>
                                    </p:set>
                                    <p:anim calcmode="lin" valueType="num">
                                      <p:cBhvr additive="base">
                                        <p:cTn dur="1000"/>
                                        <p:tgtEl>
                                          <p:spTgt spid="1176"/>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1165"/>
                                        </p:tgtEl>
                                        <p:attrNameLst>
                                          <p:attrName>style.visibility</p:attrName>
                                        </p:attrNameLst>
                                      </p:cBhvr>
                                      <p:to>
                                        <p:strVal val="visible"/>
                                      </p:to>
                                    </p:set>
                                    <p:anim calcmode="lin" valueType="num">
                                      <p:cBhvr additive="base">
                                        <p:cTn dur="1000"/>
                                        <p:tgtEl>
                                          <p:spTgt spid="1165"/>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71"/>
                                        </p:tgtEl>
                                        <p:attrNameLst>
                                          <p:attrName>style.visibility</p:attrName>
                                        </p:attrNameLst>
                                      </p:cBhvr>
                                      <p:to>
                                        <p:strVal val="visible"/>
                                      </p:to>
                                    </p:set>
                                    <p:anim calcmode="lin" valueType="num">
                                      <p:cBhvr additive="base">
                                        <p:cTn dur="1000"/>
                                        <p:tgtEl>
                                          <p:spTgt spid="1171"/>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77"/>
                                        </p:tgtEl>
                                        <p:attrNameLst>
                                          <p:attrName>style.visibility</p:attrName>
                                        </p:attrNameLst>
                                      </p:cBhvr>
                                      <p:to>
                                        <p:strVal val="visible"/>
                                      </p:to>
                                    </p:set>
                                    <p:anim calcmode="lin" valueType="num">
                                      <p:cBhvr additive="base">
                                        <p:cTn dur="1000"/>
                                        <p:tgtEl>
                                          <p:spTgt spid="1177"/>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1178"/>
                                        </p:tgtEl>
                                        <p:attrNameLst>
                                          <p:attrName>style.visibility</p:attrName>
                                        </p:attrNameLst>
                                      </p:cBhvr>
                                      <p:to>
                                        <p:strVal val="visible"/>
                                      </p:to>
                                    </p:set>
                                    <p:anim calcmode="lin" valueType="num">
                                      <p:cBhvr additive="base">
                                        <p:cTn dur="1000"/>
                                        <p:tgtEl>
                                          <p:spTgt spid="117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82"/>
                                        </p:tgtEl>
                                        <p:attrNameLst>
                                          <p:attrName>style.visibility</p:attrName>
                                        </p:attrNameLst>
                                      </p:cBhvr>
                                      <p:to>
                                        <p:strVal val="visible"/>
                                      </p:to>
                                    </p:set>
                                    <p:anim calcmode="lin" valueType="num">
                                      <p:cBhvr additive="base">
                                        <p:cTn dur="1000"/>
                                        <p:tgtEl>
                                          <p:spTgt spid="118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83"/>
                                        </p:tgtEl>
                                        <p:attrNameLst>
                                          <p:attrName>style.visibility</p:attrName>
                                        </p:attrNameLst>
                                      </p:cBhvr>
                                      <p:to>
                                        <p:strVal val="visible"/>
                                      </p:to>
                                    </p:set>
                                    <p:anim calcmode="lin" valueType="num">
                                      <p:cBhvr additive="base">
                                        <p:cTn dur="1000"/>
                                        <p:tgtEl>
                                          <p:spTgt spid="11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84"/>
                                        </p:tgtEl>
                                        <p:attrNameLst>
                                          <p:attrName>style.visibility</p:attrName>
                                        </p:attrNameLst>
                                      </p:cBhvr>
                                      <p:to>
                                        <p:strVal val="visible"/>
                                      </p:to>
                                    </p:set>
                                    <p:anim calcmode="lin" valueType="num">
                                      <p:cBhvr additive="base">
                                        <p:cTn dur="1000"/>
                                        <p:tgtEl>
                                          <p:spTgt spid="118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5" name="Shape 2305"/>
        <p:cNvGrpSpPr/>
        <p:nvPr/>
      </p:nvGrpSpPr>
      <p:grpSpPr>
        <a:xfrm>
          <a:off x="0" y="0"/>
          <a:ext cx="0" cy="0"/>
          <a:chOff x="0" y="0"/>
          <a:chExt cx="0" cy="0"/>
        </a:xfrm>
      </p:grpSpPr>
      <p:cxnSp>
        <p:nvCxnSpPr>
          <p:cNvPr id="2306" name="Google Shape;2306;p105"/>
          <p:cNvCxnSpPr>
            <a:stCxn id="2307" idx="3"/>
            <a:endCxn id="2308" idx="1"/>
          </p:cNvCxnSpPr>
          <p:nvPr/>
        </p:nvCxnSpPr>
        <p:spPr>
          <a:xfrm>
            <a:off x="2828711" y="2905227"/>
            <a:ext cx="452400" cy="900"/>
          </a:xfrm>
          <a:prstGeom prst="straightConnector1">
            <a:avLst/>
          </a:prstGeom>
          <a:noFill/>
          <a:ln cap="flat" cmpd="sng" w="28575">
            <a:solidFill>
              <a:schemeClr val="dk1"/>
            </a:solidFill>
            <a:prstDash val="solid"/>
            <a:round/>
            <a:headEnd len="med" w="med" type="none"/>
            <a:tailEnd len="med" w="med" type="none"/>
          </a:ln>
        </p:spPr>
      </p:cxnSp>
      <p:cxnSp>
        <p:nvCxnSpPr>
          <p:cNvPr id="2309" name="Google Shape;2309;p105"/>
          <p:cNvCxnSpPr>
            <a:stCxn id="2308" idx="3"/>
            <a:endCxn id="2310" idx="1"/>
          </p:cNvCxnSpPr>
          <p:nvPr/>
        </p:nvCxnSpPr>
        <p:spPr>
          <a:xfrm>
            <a:off x="5154476" y="2906150"/>
            <a:ext cx="651300" cy="414000"/>
          </a:xfrm>
          <a:prstGeom prst="curvedConnector3">
            <a:avLst>
              <a:gd fmla="val 49996" name="adj1"/>
            </a:avLst>
          </a:prstGeom>
          <a:noFill/>
          <a:ln cap="flat" cmpd="sng" w="28575">
            <a:solidFill>
              <a:schemeClr val="dk1"/>
            </a:solidFill>
            <a:prstDash val="solid"/>
            <a:round/>
            <a:headEnd len="med" w="med" type="none"/>
            <a:tailEnd len="med" w="med" type="none"/>
          </a:ln>
        </p:spPr>
      </p:cxnSp>
      <p:cxnSp>
        <p:nvCxnSpPr>
          <p:cNvPr id="2311" name="Google Shape;2311;p105"/>
          <p:cNvCxnSpPr>
            <a:stCxn id="2308" idx="3"/>
            <a:endCxn id="2312" idx="1"/>
          </p:cNvCxnSpPr>
          <p:nvPr/>
        </p:nvCxnSpPr>
        <p:spPr>
          <a:xfrm flipH="1" rot="10800000">
            <a:off x="5154476" y="1944650"/>
            <a:ext cx="651300" cy="961500"/>
          </a:xfrm>
          <a:prstGeom prst="curvedConnector3">
            <a:avLst>
              <a:gd fmla="val 49996" name="adj1"/>
            </a:avLst>
          </a:prstGeom>
          <a:noFill/>
          <a:ln cap="flat" cmpd="sng" w="28575">
            <a:solidFill>
              <a:schemeClr val="dk1"/>
            </a:solidFill>
            <a:prstDash val="solid"/>
            <a:round/>
            <a:headEnd len="med" w="med" type="none"/>
            <a:tailEnd len="med" w="med" type="none"/>
          </a:ln>
        </p:spPr>
      </p:cxnSp>
      <p:sp>
        <p:nvSpPr>
          <p:cNvPr id="2313" name="Google Shape;2313;p105"/>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VISIBLE </a:t>
            </a:r>
            <a:r>
              <a:rPr lang="en">
                <a:solidFill>
                  <a:schemeClr val="dk2"/>
                </a:solidFill>
              </a:rPr>
              <a:t>S</a:t>
            </a:r>
            <a:r>
              <a:rPr lang="en">
                <a:solidFill>
                  <a:schemeClr val="lt2"/>
                </a:solidFill>
              </a:rPr>
              <a:t>P</a:t>
            </a:r>
            <a:r>
              <a:rPr lang="en">
                <a:solidFill>
                  <a:schemeClr val="accent1"/>
                </a:solidFill>
              </a:rPr>
              <a:t>E</a:t>
            </a:r>
            <a:r>
              <a:rPr lang="en">
                <a:solidFill>
                  <a:schemeClr val="accent4"/>
                </a:solidFill>
              </a:rPr>
              <a:t>C</a:t>
            </a:r>
            <a:r>
              <a:rPr lang="en">
                <a:solidFill>
                  <a:schemeClr val="accent2"/>
                </a:solidFill>
              </a:rPr>
              <a:t>T</a:t>
            </a:r>
            <a:r>
              <a:rPr lang="en">
                <a:solidFill>
                  <a:schemeClr val="accent3"/>
                </a:solidFill>
              </a:rPr>
              <a:t>R</a:t>
            </a:r>
            <a:r>
              <a:rPr lang="en"/>
              <a:t>U</a:t>
            </a:r>
            <a:r>
              <a:rPr lang="en">
                <a:solidFill>
                  <a:schemeClr val="dk2"/>
                </a:solidFill>
              </a:rPr>
              <a:t>M</a:t>
            </a:r>
            <a:endParaRPr>
              <a:solidFill>
                <a:schemeClr val="dk2"/>
              </a:solidFill>
            </a:endParaRPr>
          </a:p>
        </p:txBody>
      </p:sp>
      <p:pic>
        <p:nvPicPr>
          <p:cNvPr id="2314" name="Google Shape;2314;p105"/>
          <p:cNvPicPr preferRelativeResize="0"/>
          <p:nvPr/>
        </p:nvPicPr>
        <p:blipFill>
          <a:blip r:embed="rId3">
            <a:alphaModFix/>
          </a:blip>
          <a:stretch>
            <a:fillRect/>
          </a:stretch>
        </p:blipFill>
        <p:spPr>
          <a:xfrm>
            <a:off x="961974" y="2071953"/>
            <a:ext cx="2001280" cy="1361446"/>
          </a:xfrm>
          <a:prstGeom prst="rect">
            <a:avLst/>
          </a:prstGeom>
          <a:noFill/>
          <a:ln>
            <a:noFill/>
          </a:ln>
        </p:spPr>
      </p:pic>
      <p:sp>
        <p:nvSpPr>
          <p:cNvPr id="2307" name="Google Shape;2307;p105"/>
          <p:cNvSpPr txBox="1"/>
          <p:nvPr/>
        </p:nvSpPr>
        <p:spPr>
          <a:xfrm>
            <a:off x="1096511" y="2658927"/>
            <a:ext cx="17322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R</a:t>
            </a:r>
            <a:r>
              <a:rPr b="1" lang="en" sz="2000">
                <a:solidFill>
                  <a:schemeClr val="lt2"/>
                </a:solidFill>
                <a:latin typeface="Montserrat"/>
                <a:ea typeface="Montserrat"/>
                <a:cs typeface="Montserrat"/>
                <a:sym typeface="Montserrat"/>
              </a:rPr>
              <a:t>A</a:t>
            </a:r>
            <a:r>
              <a:rPr b="1" lang="en" sz="2000">
                <a:solidFill>
                  <a:schemeClr val="accent1"/>
                </a:solidFill>
                <a:latin typeface="Montserrat"/>
                <a:ea typeface="Montserrat"/>
                <a:cs typeface="Montserrat"/>
                <a:sym typeface="Montserrat"/>
              </a:rPr>
              <a:t>I</a:t>
            </a:r>
            <a:r>
              <a:rPr b="1" lang="en" sz="2000">
                <a:solidFill>
                  <a:schemeClr val="accent4"/>
                </a:solidFill>
                <a:latin typeface="Montserrat"/>
                <a:ea typeface="Montserrat"/>
                <a:cs typeface="Montserrat"/>
                <a:sym typeface="Montserrat"/>
              </a:rPr>
              <a:t>N</a:t>
            </a:r>
            <a:r>
              <a:rPr b="1" lang="en" sz="2000">
                <a:solidFill>
                  <a:schemeClr val="accent2"/>
                </a:solidFill>
                <a:latin typeface="Montserrat"/>
                <a:ea typeface="Montserrat"/>
                <a:cs typeface="Montserrat"/>
                <a:sym typeface="Montserrat"/>
              </a:rPr>
              <a:t>B</a:t>
            </a:r>
            <a:r>
              <a:rPr b="1" lang="en" sz="2000">
                <a:solidFill>
                  <a:schemeClr val="accent3"/>
                </a:solidFill>
                <a:latin typeface="Montserrat"/>
                <a:ea typeface="Montserrat"/>
                <a:cs typeface="Montserrat"/>
                <a:sym typeface="Montserrat"/>
              </a:rPr>
              <a:t>O</a:t>
            </a:r>
            <a:r>
              <a:rPr b="1" lang="en" sz="2000">
                <a:solidFill>
                  <a:schemeClr val="dk1"/>
                </a:solidFill>
                <a:latin typeface="Montserrat"/>
                <a:ea typeface="Montserrat"/>
                <a:cs typeface="Montserrat"/>
                <a:sym typeface="Montserrat"/>
              </a:rPr>
              <a:t>W</a:t>
            </a:r>
            <a:endParaRPr sz="600"/>
          </a:p>
        </p:txBody>
      </p:sp>
      <p:sp>
        <p:nvSpPr>
          <p:cNvPr id="2312" name="Google Shape;2312;p105"/>
          <p:cNvSpPr/>
          <p:nvPr/>
        </p:nvSpPr>
        <p:spPr>
          <a:xfrm>
            <a:off x="5805725" y="1723535"/>
            <a:ext cx="2376300" cy="442500"/>
          </a:xfrm>
          <a:prstGeom prst="roundRect">
            <a:avLst>
              <a:gd fmla="val 17497" name="adj"/>
            </a:avLst>
          </a:prstGeom>
          <a:solidFill>
            <a:schemeClr val="dk2"/>
          </a:solidFill>
          <a:ln>
            <a:noFill/>
          </a:ln>
        </p:spPr>
        <p:txBody>
          <a:bodyPr anchorCtr="0" anchor="ctr" bIns="100575" lIns="91425" spcFirstLastPara="1" rIns="91425"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WARM COLORS</a:t>
            </a:r>
            <a:endParaRPr b="1" sz="2000">
              <a:solidFill>
                <a:schemeClr val="accent5"/>
              </a:solidFill>
              <a:latin typeface="Montserrat"/>
              <a:ea typeface="Montserrat"/>
              <a:cs typeface="Montserrat"/>
              <a:sym typeface="Montserrat"/>
            </a:endParaRPr>
          </a:p>
        </p:txBody>
      </p:sp>
      <p:sp>
        <p:nvSpPr>
          <p:cNvPr id="2308" name="Google Shape;2308;p105"/>
          <p:cNvSpPr/>
          <p:nvPr/>
        </p:nvSpPr>
        <p:spPr>
          <a:xfrm>
            <a:off x="3280976" y="2541350"/>
            <a:ext cx="1873500" cy="729600"/>
          </a:xfrm>
          <a:prstGeom prst="roundRect">
            <a:avLst>
              <a:gd fmla="val 24967" name="adj"/>
            </a:avLst>
          </a:prstGeom>
          <a:solidFill>
            <a:schemeClr val="dk1"/>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VISIBLE SPECTRUM</a:t>
            </a:r>
            <a:endParaRPr b="1" sz="2000">
              <a:solidFill>
                <a:schemeClr val="accent5"/>
              </a:solidFill>
              <a:latin typeface="Montserrat"/>
              <a:ea typeface="Montserrat"/>
              <a:cs typeface="Montserrat"/>
              <a:sym typeface="Montserrat"/>
            </a:endParaRPr>
          </a:p>
        </p:txBody>
      </p:sp>
      <p:sp>
        <p:nvSpPr>
          <p:cNvPr id="2310" name="Google Shape;2310;p105"/>
          <p:cNvSpPr/>
          <p:nvPr/>
        </p:nvSpPr>
        <p:spPr>
          <a:xfrm>
            <a:off x="5805726" y="3098982"/>
            <a:ext cx="2376300" cy="442500"/>
          </a:xfrm>
          <a:prstGeom prst="roundRect">
            <a:avLst>
              <a:gd fmla="val 19121" name="adj"/>
            </a:avLst>
          </a:prstGeom>
          <a:solidFill>
            <a:schemeClr val="accent3"/>
          </a:solidFill>
          <a:ln>
            <a:noFill/>
          </a:ln>
        </p:spPr>
        <p:txBody>
          <a:bodyPr anchorCtr="0" anchor="ctr" bIns="91425" lIns="0" spcFirstLastPara="1" rIns="0" wrap="square" tIns="91425">
            <a:noAutofit/>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COLD COLORS</a:t>
            </a:r>
            <a:endParaRPr b="1" sz="2000">
              <a:solidFill>
                <a:schemeClr val="accent5"/>
              </a:solidFill>
              <a:latin typeface="Montserrat"/>
              <a:ea typeface="Montserrat"/>
              <a:cs typeface="Montserrat"/>
              <a:sym typeface="Montserrat"/>
            </a:endParaRPr>
          </a:p>
        </p:txBody>
      </p:sp>
      <p:pic>
        <p:nvPicPr>
          <p:cNvPr id="2315" name="Google Shape;2315;p105"/>
          <p:cNvPicPr preferRelativeResize="0"/>
          <p:nvPr/>
        </p:nvPicPr>
        <p:blipFill>
          <a:blip r:embed="rId4">
            <a:alphaModFix/>
          </a:blip>
          <a:stretch>
            <a:fillRect/>
          </a:stretch>
        </p:blipFill>
        <p:spPr>
          <a:xfrm>
            <a:off x="6003809" y="2322217"/>
            <a:ext cx="596200" cy="642060"/>
          </a:xfrm>
          <a:prstGeom prst="rect">
            <a:avLst/>
          </a:prstGeom>
          <a:noFill/>
          <a:ln>
            <a:noFill/>
          </a:ln>
        </p:spPr>
      </p:pic>
      <p:pic>
        <p:nvPicPr>
          <p:cNvPr id="2316" name="Google Shape;2316;p105"/>
          <p:cNvPicPr preferRelativeResize="0"/>
          <p:nvPr/>
        </p:nvPicPr>
        <p:blipFill>
          <a:blip r:embed="rId5">
            <a:alphaModFix/>
          </a:blip>
          <a:stretch>
            <a:fillRect/>
          </a:stretch>
        </p:blipFill>
        <p:spPr>
          <a:xfrm flipH="1">
            <a:off x="7387744" y="2322217"/>
            <a:ext cx="596200" cy="642060"/>
          </a:xfrm>
          <a:prstGeom prst="rect">
            <a:avLst/>
          </a:prstGeom>
          <a:noFill/>
          <a:ln>
            <a:noFill/>
          </a:ln>
        </p:spPr>
      </p:pic>
      <p:pic>
        <p:nvPicPr>
          <p:cNvPr id="2317" name="Google Shape;2317;p105"/>
          <p:cNvPicPr preferRelativeResize="0"/>
          <p:nvPr/>
        </p:nvPicPr>
        <p:blipFill>
          <a:blip r:embed="rId6">
            <a:alphaModFix/>
          </a:blip>
          <a:stretch>
            <a:fillRect/>
          </a:stretch>
        </p:blipFill>
        <p:spPr>
          <a:xfrm>
            <a:off x="6695779" y="2322217"/>
            <a:ext cx="596200" cy="642060"/>
          </a:xfrm>
          <a:prstGeom prst="rect">
            <a:avLst/>
          </a:prstGeom>
          <a:noFill/>
          <a:ln>
            <a:noFill/>
          </a:ln>
        </p:spPr>
      </p:pic>
      <p:pic>
        <p:nvPicPr>
          <p:cNvPr id="2318" name="Google Shape;2318;p105"/>
          <p:cNvPicPr preferRelativeResize="0"/>
          <p:nvPr/>
        </p:nvPicPr>
        <p:blipFill>
          <a:blip r:embed="rId7">
            <a:alphaModFix/>
          </a:blip>
          <a:stretch>
            <a:fillRect/>
          </a:stretch>
        </p:blipFill>
        <p:spPr>
          <a:xfrm flipH="1">
            <a:off x="7400339" y="3694857"/>
            <a:ext cx="596200" cy="642060"/>
          </a:xfrm>
          <a:prstGeom prst="rect">
            <a:avLst/>
          </a:prstGeom>
          <a:noFill/>
          <a:ln>
            <a:noFill/>
          </a:ln>
        </p:spPr>
      </p:pic>
      <p:pic>
        <p:nvPicPr>
          <p:cNvPr id="2319" name="Google Shape;2319;p105"/>
          <p:cNvPicPr preferRelativeResize="0"/>
          <p:nvPr/>
        </p:nvPicPr>
        <p:blipFill>
          <a:blip r:embed="rId8">
            <a:alphaModFix/>
          </a:blip>
          <a:stretch>
            <a:fillRect/>
          </a:stretch>
        </p:blipFill>
        <p:spPr>
          <a:xfrm>
            <a:off x="6695779" y="3694857"/>
            <a:ext cx="596200" cy="642060"/>
          </a:xfrm>
          <a:prstGeom prst="rect">
            <a:avLst/>
          </a:prstGeom>
          <a:noFill/>
          <a:ln>
            <a:noFill/>
          </a:ln>
        </p:spPr>
      </p:pic>
      <p:pic>
        <p:nvPicPr>
          <p:cNvPr id="2320" name="Google Shape;2320;p105"/>
          <p:cNvPicPr preferRelativeResize="0"/>
          <p:nvPr/>
        </p:nvPicPr>
        <p:blipFill>
          <a:blip r:embed="rId9">
            <a:alphaModFix/>
          </a:blip>
          <a:stretch>
            <a:fillRect/>
          </a:stretch>
        </p:blipFill>
        <p:spPr>
          <a:xfrm>
            <a:off x="5991224" y="3694857"/>
            <a:ext cx="596200" cy="64206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313"/>
                                        </p:tgtEl>
                                        <p:attrNameLst>
                                          <p:attrName>style.visibility</p:attrName>
                                        </p:attrNameLst>
                                      </p:cBhvr>
                                      <p:to>
                                        <p:strVal val="visible"/>
                                      </p:to>
                                    </p:set>
                                    <p:anim calcmode="lin" valueType="num">
                                      <p:cBhvr additive="base">
                                        <p:cTn dur="1000"/>
                                        <p:tgtEl>
                                          <p:spTgt spid="231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2314"/>
                                        </p:tgtEl>
                                        <p:attrNameLst>
                                          <p:attrName>style.visibility</p:attrName>
                                        </p:attrNameLst>
                                      </p:cBhvr>
                                      <p:to>
                                        <p:strVal val="visible"/>
                                      </p:to>
                                    </p:set>
                                    <p:anim calcmode="lin" valueType="num">
                                      <p:cBhvr additive="base">
                                        <p:cTn dur="1000"/>
                                        <p:tgtEl>
                                          <p:spTgt spid="231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2307"/>
                                        </p:tgtEl>
                                        <p:attrNameLst>
                                          <p:attrName>style.visibility</p:attrName>
                                        </p:attrNameLst>
                                      </p:cBhvr>
                                      <p:to>
                                        <p:strVal val="visible"/>
                                      </p:to>
                                    </p:set>
                                    <p:anim calcmode="lin" valueType="num">
                                      <p:cBhvr additive="base">
                                        <p:cTn dur="1000"/>
                                        <p:tgtEl>
                                          <p:spTgt spid="230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06"/>
                                        </p:tgtEl>
                                        <p:attrNameLst>
                                          <p:attrName>style.visibility</p:attrName>
                                        </p:attrNameLst>
                                      </p:cBhvr>
                                      <p:to>
                                        <p:strVal val="visible"/>
                                      </p:to>
                                    </p:set>
                                    <p:animEffect filter="fade" transition="in">
                                      <p:cBhvr>
                                        <p:cTn dur="1000"/>
                                        <p:tgtEl>
                                          <p:spTgt spid="2306"/>
                                        </p:tgtEl>
                                      </p:cBhvr>
                                    </p:animEffect>
                                  </p:childTnLst>
                                </p:cTn>
                              </p:par>
                              <p:par>
                                <p:cTn fill="hold" nodeType="withEffect" presetClass="entr" presetID="10" presetSubtype="0">
                                  <p:stCondLst>
                                    <p:cond delay="0"/>
                                  </p:stCondLst>
                                  <p:childTnLst>
                                    <p:set>
                                      <p:cBhvr>
                                        <p:cTn dur="1" fill="hold">
                                          <p:stCondLst>
                                            <p:cond delay="0"/>
                                          </p:stCondLst>
                                        </p:cTn>
                                        <p:tgtEl>
                                          <p:spTgt spid="2308"/>
                                        </p:tgtEl>
                                        <p:attrNameLst>
                                          <p:attrName>style.visibility</p:attrName>
                                        </p:attrNameLst>
                                      </p:cBhvr>
                                      <p:to>
                                        <p:strVal val="visible"/>
                                      </p:to>
                                    </p:set>
                                    <p:animEffect filter="fade" transition="in">
                                      <p:cBhvr>
                                        <p:cTn dur="1000"/>
                                        <p:tgtEl>
                                          <p:spTgt spid="230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311"/>
                                        </p:tgtEl>
                                        <p:attrNameLst>
                                          <p:attrName>style.visibility</p:attrName>
                                        </p:attrNameLst>
                                      </p:cBhvr>
                                      <p:to>
                                        <p:strVal val="visible"/>
                                      </p:to>
                                    </p:set>
                                    <p:anim calcmode="lin" valueType="num">
                                      <p:cBhvr additive="base">
                                        <p:cTn dur="1000"/>
                                        <p:tgtEl>
                                          <p:spTgt spid="231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312"/>
                                        </p:tgtEl>
                                        <p:attrNameLst>
                                          <p:attrName>style.visibility</p:attrName>
                                        </p:attrNameLst>
                                      </p:cBhvr>
                                      <p:to>
                                        <p:strVal val="visible"/>
                                      </p:to>
                                    </p:set>
                                    <p:anim calcmode="lin" valueType="num">
                                      <p:cBhvr additive="base">
                                        <p:cTn dur="1000"/>
                                        <p:tgtEl>
                                          <p:spTgt spid="2312"/>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315"/>
                                        </p:tgtEl>
                                        <p:attrNameLst>
                                          <p:attrName>style.visibility</p:attrName>
                                        </p:attrNameLst>
                                      </p:cBhvr>
                                      <p:to>
                                        <p:strVal val="visible"/>
                                      </p:to>
                                    </p:set>
                                    <p:animEffect filter="fade" transition="in">
                                      <p:cBhvr>
                                        <p:cTn dur="1000"/>
                                        <p:tgtEl>
                                          <p:spTgt spid="2315"/>
                                        </p:tgtEl>
                                      </p:cBhvr>
                                    </p:animEffect>
                                  </p:childTnLst>
                                </p:cTn>
                              </p:par>
                              <p:par>
                                <p:cTn fill="hold" nodeType="withEffect" presetClass="entr" presetID="10" presetSubtype="0">
                                  <p:stCondLst>
                                    <p:cond delay="0"/>
                                  </p:stCondLst>
                                  <p:childTnLst>
                                    <p:set>
                                      <p:cBhvr>
                                        <p:cTn dur="1" fill="hold">
                                          <p:stCondLst>
                                            <p:cond delay="0"/>
                                          </p:stCondLst>
                                        </p:cTn>
                                        <p:tgtEl>
                                          <p:spTgt spid="2316"/>
                                        </p:tgtEl>
                                        <p:attrNameLst>
                                          <p:attrName>style.visibility</p:attrName>
                                        </p:attrNameLst>
                                      </p:cBhvr>
                                      <p:to>
                                        <p:strVal val="visible"/>
                                      </p:to>
                                    </p:set>
                                    <p:animEffect filter="fade" transition="in">
                                      <p:cBhvr>
                                        <p:cTn dur="1000"/>
                                        <p:tgtEl>
                                          <p:spTgt spid="2316"/>
                                        </p:tgtEl>
                                      </p:cBhvr>
                                    </p:animEffect>
                                  </p:childTnLst>
                                </p:cTn>
                              </p:par>
                              <p:par>
                                <p:cTn fill="hold" nodeType="withEffect" presetClass="entr" presetID="10" presetSubtype="0">
                                  <p:stCondLst>
                                    <p:cond delay="0"/>
                                  </p:stCondLst>
                                  <p:childTnLst>
                                    <p:set>
                                      <p:cBhvr>
                                        <p:cTn dur="1" fill="hold">
                                          <p:stCondLst>
                                            <p:cond delay="0"/>
                                          </p:stCondLst>
                                        </p:cTn>
                                        <p:tgtEl>
                                          <p:spTgt spid="2317"/>
                                        </p:tgtEl>
                                        <p:attrNameLst>
                                          <p:attrName>style.visibility</p:attrName>
                                        </p:attrNameLst>
                                      </p:cBhvr>
                                      <p:to>
                                        <p:strVal val="visible"/>
                                      </p:to>
                                    </p:set>
                                    <p:animEffect filter="fade" transition="in">
                                      <p:cBhvr>
                                        <p:cTn dur="1000"/>
                                        <p:tgtEl>
                                          <p:spTgt spid="23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309"/>
                                        </p:tgtEl>
                                        <p:attrNameLst>
                                          <p:attrName>style.visibility</p:attrName>
                                        </p:attrNameLst>
                                      </p:cBhvr>
                                      <p:to>
                                        <p:strVal val="visible"/>
                                      </p:to>
                                    </p:set>
                                    <p:anim calcmode="lin" valueType="num">
                                      <p:cBhvr additive="base">
                                        <p:cTn dur="1000"/>
                                        <p:tgtEl>
                                          <p:spTgt spid="230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310"/>
                                        </p:tgtEl>
                                        <p:attrNameLst>
                                          <p:attrName>style.visibility</p:attrName>
                                        </p:attrNameLst>
                                      </p:cBhvr>
                                      <p:to>
                                        <p:strVal val="visible"/>
                                      </p:to>
                                    </p:set>
                                    <p:anim calcmode="lin" valueType="num">
                                      <p:cBhvr additive="base">
                                        <p:cTn dur="1000"/>
                                        <p:tgtEl>
                                          <p:spTgt spid="2310"/>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2318"/>
                                        </p:tgtEl>
                                        <p:attrNameLst>
                                          <p:attrName>style.visibility</p:attrName>
                                        </p:attrNameLst>
                                      </p:cBhvr>
                                      <p:to>
                                        <p:strVal val="visible"/>
                                      </p:to>
                                    </p:set>
                                    <p:animEffect filter="fade" transition="in">
                                      <p:cBhvr>
                                        <p:cTn dur="1000"/>
                                        <p:tgtEl>
                                          <p:spTgt spid="2318"/>
                                        </p:tgtEl>
                                      </p:cBhvr>
                                    </p:animEffect>
                                  </p:childTnLst>
                                </p:cTn>
                              </p:par>
                              <p:par>
                                <p:cTn fill="hold" nodeType="withEffect" presetClass="entr" presetID="10" presetSubtype="0">
                                  <p:stCondLst>
                                    <p:cond delay="0"/>
                                  </p:stCondLst>
                                  <p:childTnLst>
                                    <p:set>
                                      <p:cBhvr>
                                        <p:cTn dur="1" fill="hold">
                                          <p:stCondLst>
                                            <p:cond delay="0"/>
                                          </p:stCondLst>
                                        </p:cTn>
                                        <p:tgtEl>
                                          <p:spTgt spid="2319"/>
                                        </p:tgtEl>
                                        <p:attrNameLst>
                                          <p:attrName>style.visibility</p:attrName>
                                        </p:attrNameLst>
                                      </p:cBhvr>
                                      <p:to>
                                        <p:strVal val="visible"/>
                                      </p:to>
                                    </p:set>
                                    <p:animEffect filter="fade" transition="in">
                                      <p:cBhvr>
                                        <p:cTn dur="1000"/>
                                        <p:tgtEl>
                                          <p:spTgt spid="2319"/>
                                        </p:tgtEl>
                                      </p:cBhvr>
                                    </p:animEffect>
                                  </p:childTnLst>
                                </p:cTn>
                              </p:par>
                              <p:par>
                                <p:cTn fill="hold" nodeType="withEffect" presetClass="entr" presetID="10" presetSubtype="0">
                                  <p:stCondLst>
                                    <p:cond delay="0"/>
                                  </p:stCondLst>
                                  <p:childTnLst>
                                    <p:set>
                                      <p:cBhvr>
                                        <p:cTn dur="1" fill="hold">
                                          <p:stCondLst>
                                            <p:cond delay="0"/>
                                          </p:stCondLst>
                                        </p:cTn>
                                        <p:tgtEl>
                                          <p:spTgt spid="2320"/>
                                        </p:tgtEl>
                                        <p:attrNameLst>
                                          <p:attrName>style.visibility</p:attrName>
                                        </p:attrNameLst>
                                      </p:cBhvr>
                                      <p:to>
                                        <p:strVal val="visible"/>
                                      </p:to>
                                    </p:set>
                                    <p:animEffect filter="fade" transition="in">
                                      <p:cBhvr>
                                        <p:cTn dur="1000"/>
                                        <p:tgtEl>
                                          <p:spTgt spid="2320"/>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4" name="Shape 2324"/>
        <p:cNvGrpSpPr/>
        <p:nvPr/>
      </p:nvGrpSpPr>
      <p:grpSpPr>
        <a:xfrm>
          <a:off x="0" y="0"/>
          <a:ext cx="0" cy="0"/>
          <a:chOff x="0" y="0"/>
          <a:chExt cx="0" cy="0"/>
        </a:xfrm>
      </p:grpSpPr>
      <p:sp>
        <p:nvSpPr>
          <p:cNvPr id="2325" name="Google Shape;2325;p106"/>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PSYCHOLOGY OF THE </a:t>
            </a:r>
            <a:r>
              <a:rPr lang="en">
                <a:solidFill>
                  <a:schemeClr val="dk2"/>
                </a:solidFill>
              </a:rPr>
              <a:t>C</a:t>
            </a:r>
            <a:r>
              <a:rPr lang="en">
                <a:solidFill>
                  <a:schemeClr val="lt2"/>
                </a:solidFill>
              </a:rPr>
              <a:t>O</a:t>
            </a:r>
            <a:r>
              <a:rPr lang="en">
                <a:solidFill>
                  <a:schemeClr val="accent1"/>
                </a:solidFill>
              </a:rPr>
              <a:t>L</a:t>
            </a:r>
            <a:r>
              <a:rPr lang="en">
                <a:solidFill>
                  <a:schemeClr val="accent2"/>
                </a:solidFill>
              </a:rPr>
              <a:t>O</a:t>
            </a:r>
            <a:r>
              <a:rPr lang="en">
                <a:solidFill>
                  <a:schemeClr val="accent3"/>
                </a:solidFill>
              </a:rPr>
              <a:t>R</a:t>
            </a:r>
            <a:r>
              <a:rPr lang="en"/>
              <a:t>S</a:t>
            </a:r>
            <a:endParaRPr/>
          </a:p>
        </p:txBody>
      </p:sp>
      <p:sp>
        <p:nvSpPr>
          <p:cNvPr id="2326" name="Google Shape;2326;p106"/>
          <p:cNvSpPr txBox="1"/>
          <p:nvPr/>
        </p:nvSpPr>
        <p:spPr>
          <a:xfrm>
            <a:off x="6105291" y="1981744"/>
            <a:ext cx="25098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sp>
        <p:nvSpPr>
          <p:cNvPr id="2327" name="Google Shape;2327;p106"/>
          <p:cNvSpPr txBox="1"/>
          <p:nvPr/>
        </p:nvSpPr>
        <p:spPr>
          <a:xfrm>
            <a:off x="6105291" y="3057281"/>
            <a:ext cx="23805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2328" name="Google Shape;2328;p106"/>
          <p:cNvSpPr txBox="1"/>
          <p:nvPr/>
        </p:nvSpPr>
        <p:spPr>
          <a:xfrm>
            <a:off x="660710" y="1981744"/>
            <a:ext cx="23805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sp>
        <p:nvSpPr>
          <p:cNvPr id="2329" name="Google Shape;2329;p106"/>
          <p:cNvSpPr txBox="1"/>
          <p:nvPr/>
        </p:nvSpPr>
        <p:spPr>
          <a:xfrm>
            <a:off x="660710" y="3070798"/>
            <a:ext cx="23805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Mars is a very cold place</a:t>
            </a:r>
            <a:endParaRPr>
              <a:solidFill>
                <a:schemeClr val="dk1"/>
              </a:solidFill>
              <a:latin typeface="Barlow"/>
              <a:ea typeface="Barlow"/>
              <a:cs typeface="Barlow"/>
              <a:sym typeface="Barlow"/>
            </a:endParaRPr>
          </a:p>
        </p:txBody>
      </p:sp>
      <p:sp>
        <p:nvSpPr>
          <p:cNvPr id="2330" name="Google Shape;2330;p106"/>
          <p:cNvSpPr txBox="1"/>
          <p:nvPr/>
        </p:nvSpPr>
        <p:spPr>
          <a:xfrm>
            <a:off x="6105291" y="4151750"/>
            <a:ext cx="2509800" cy="2463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rPr lang="en">
                <a:solidFill>
                  <a:schemeClr val="dk1"/>
                </a:solidFill>
                <a:latin typeface="Barlow"/>
                <a:ea typeface="Barlow"/>
                <a:cs typeface="Barlow"/>
                <a:sym typeface="Barlow"/>
              </a:rPr>
              <a:t>Earth is where we all live on</a:t>
            </a:r>
            <a:endParaRPr>
              <a:solidFill>
                <a:schemeClr val="dk1"/>
              </a:solidFill>
              <a:latin typeface="Barlow"/>
              <a:ea typeface="Barlow"/>
              <a:cs typeface="Barlow"/>
              <a:sym typeface="Barlow"/>
            </a:endParaRPr>
          </a:p>
        </p:txBody>
      </p:sp>
      <p:sp>
        <p:nvSpPr>
          <p:cNvPr id="2331" name="Google Shape;2331;p106"/>
          <p:cNvSpPr txBox="1"/>
          <p:nvPr/>
        </p:nvSpPr>
        <p:spPr>
          <a:xfrm>
            <a:off x="531410" y="4151750"/>
            <a:ext cx="2509800" cy="2463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None/>
            </a:pPr>
            <a:r>
              <a:rPr lang="en">
                <a:solidFill>
                  <a:schemeClr val="dk1"/>
                </a:solidFill>
                <a:latin typeface="Barlow"/>
                <a:ea typeface="Barlow"/>
                <a:cs typeface="Barlow"/>
                <a:sym typeface="Barlow"/>
              </a:rPr>
              <a:t>Ceres is in the asteroid belt</a:t>
            </a:r>
            <a:endParaRPr>
              <a:solidFill>
                <a:schemeClr val="dk1"/>
              </a:solidFill>
              <a:latin typeface="Barlow"/>
              <a:ea typeface="Barlow"/>
              <a:cs typeface="Barlow"/>
              <a:sym typeface="Barlow"/>
            </a:endParaRPr>
          </a:p>
        </p:txBody>
      </p:sp>
      <p:grpSp>
        <p:nvGrpSpPr>
          <p:cNvPr id="2332" name="Google Shape;2332;p106"/>
          <p:cNvGrpSpPr/>
          <p:nvPr/>
        </p:nvGrpSpPr>
        <p:grpSpPr>
          <a:xfrm>
            <a:off x="7974025" y="4515275"/>
            <a:ext cx="149300" cy="176450"/>
            <a:chOff x="-1998250" y="2200575"/>
            <a:chExt cx="149300" cy="176450"/>
          </a:xfrm>
        </p:grpSpPr>
        <p:sp>
          <p:nvSpPr>
            <p:cNvPr id="2333" name="Google Shape;2333;p106"/>
            <p:cNvSpPr/>
            <p:nvPr/>
          </p:nvSpPr>
          <p:spPr>
            <a:xfrm>
              <a:off x="-1998250" y="2203400"/>
              <a:ext cx="149300" cy="173625"/>
            </a:xfrm>
            <a:custGeom>
              <a:rect b="b" l="l" r="r" t="t"/>
              <a:pathLst>
                <a:path extrusionOk="0" h="6945" w="5972">
                  <a:moveTo>
                    <a:pt x="2836" y="2068"/>
                  </a:moveTo>
                  <a:lnTo>
                    <a:pt x="2836" y="2068"/>
                  </a:lnTo>
                  <a:cubicBezTo>
                    <a:pt x="2836" y="2102"/>
                    <a:pt x="2869" y="2102"/>
                    <a:pt x="2903" y="2102"/>
                  </a:cubicBezTo>
                  <a:cubicBezTo>
                    <a:pt x="2930" y="2156"/>
                    <a:pt x="2957" y="2211"/>
                    <a:pt x="2966" y="2265"/>
                  </a:cubicBezTo>
                  <a:lnTo>
                    <a:pt x="2966" y="2265"/>
                  </a:lnTo>
                  <a:cubicBezTo>
                    <a:pt x="2945" y="2244"/>
                    <a:pt x="2924" y="2223"/>
                    <a:pt x="2903" y="2202"/>
                  </a:cubicBezTo>
                  <a:cubicBezTo>
                    <a:pt x="2869" y="2168"/>
                    <a:pt x="2836" y="2135"/>
                    <a:pt x="2836" y="2068"/>
                  </a:cubicBezTo>
                  <a:close/>
                  <a:moveTo>
                    <a:pt x="3003" y="2302"/>
                  </a:moveTo>
                  <a:cubicBezTo>
                    <a:pt x="3126" y="2307"/>
                    <a:pt x="3250" y="2335"/>
                    <a:pt x="3403" y="2335"/>
                  </a:cubicBezTo>
                  <a:cubicBezTo>
                    <a:pt x="3293" y="2398"/>
                    <a:pt x="3234" y="2431"/>
                    <a:pt x="3186" y="2431"/>
                  </a:cubicBezTo>
                  <a:cubicBezTo>
                    <a:pt x="3132" y="2431"/>
                    <a:pt x="3091" y="2390"/>
                    <a:pt x="3003" y="2302"/>
                  </a:cubicBezTo>
                  <a:close/>
                  <a:moveTo>
                    <a:pt x="4337" y="3169"/>
                  </a:moveTo>
                  <a:cubicBezTo>
                    <a:pt x="4337" y="3202"/>
                    <a:pt x="4337" y="3236"/>
                    <a:pt x="4337" y="3269"/>
                  </a:cubicBezTo>
                  <a:cubicBezTo>
                    <a:pt x="4304" y="3303"/>
                    <a:pt x="4237" y="3303"/>
                    <a:pt x="4203" y="3336"/>
                  </a:cubicBezTo>
                  <a:cubicBezTo>
                    <a:pt x="4203" y="3303"/>
                    <a:pt x="4237" y="3269"/>
                    <a:pt x="4237" y="3269"/>
                  </a:cubicBezTo>
                  <a:cubicBezTo>
                    <a:pt x="4270" y="3236"/>
                    <a:pt x="4304" y="3202"/>
                    <a:pt x="4337" y="3169"/>
                  </a:cubicBezTo>
                  <a:close/>
                  <a:moveTo>
                    <a:pt x="2969" y="4603"/>
                  </a:moveTo>
                  <a:cubicBezTo>
                    <a:pt x="3036" y="4637"/>
                    <a:pt x="3103" y="4637"/>
                    <a:pt x="3136" y="4670"/>
                  </a:cubicBezTo>
                  <a:cubicBezTo>
                    <a:pt x="3136" y="4704"/>
                    <a:pt x="3103" y="4737"/>
                    <a:pt x="3103" y="4770"/>
                  </a:cubicBezTo>
                  <a:cubicBezTo>
                    <a:pt x="3036" y="4737"/>
                    <a:pt x="2969" y="4737"/>
                    <a:pt x="2936" y="4704"/>
                  </a:cubicBezTo>
                  <a:cubicBezTo>
                    <a:pt x="2936" y="4670"/>
                    <a:pt x="2969" y="4637"/>
                    <a:pt x="2969" y="4603"/>
                  </a:cubicBezTo>
                  <a:close/>
                  <a:moveTo>
                    <a:pt x="2602" y="0"/>
                  </a:moveTo>
                  <a:cubicBezTo>
                    <a:pt x="2569" y="67"/>
                    <a:pt x="2469" y="100"/>
                    <a:pt x="2469" y="167"/>
                  </a:cubicBezTo>
                  <a:cubicBezTo>
                    <a:pt x="2469" y="701"/>
                    <a:pt x="2202" y="1168"/>
                    <a:pt x="2002" y="1635"/>
                  </a:cubicBezTo>
                  <a:cubicBezTo>
                    <a:pt x="1768" y="2235"/>
                    <a:pt x="1168" y="2302"/>
                    <a:pt x="834" y="2769"/>
                  </a:cubicBezTo>
                  <a:cubicBezTo>
                    <a:pt x="817" y="2768"/>
                    <a:pt x="801" y="2767"/>
                    <a:pt x="785" y="2767"/>
                  </a:cubicBezTo>
                  <a:cubicBezTo>
                    <a:pt x="334" y="2767"/>
                    <a:pt x="323" y="3213"/>
                    <a:pt x="0" y="3503"/>
                  </a:cubicBezTo>
                  <a:cubicBezTo>
                    <a:pt x="301" y="3636"/>
                    <a:pt x="467" y="3703"/>
                    <a:pt x="668" y="3736"/>
                  </a:cubicBezTo>
                  <a:cubicBezTo>
                    <a:pt x="1068" y="3803"/>
                    <a:pt x="1368" y="4003"/>
                    <a:pt x="1568" y="4303"/>
                  </a:cubicBezTo>
                  <a:cubicBezTo>
                    <a:pt x="1735" y="4537"/>
                    <a:pt x="1902" y="4770"/>
                    <a:pt x="2002" y="5004"/>
                  </a:cubicBezTo>
                  <a:cubicBezTo>
                    <a:pt x="2302" y="5638"/>
                    <a:pt x="2569" y="6305"/>
                    <a:pt x="2836" y="6938"/>
                  </a:cubicBezTo>
                  <a:cubicBezTo>
                    <a:pt x="2876" y="6942"/>
                    <a:pt x="2912" y="6945"/>
                    <a:pt x="2946" y="6945"/>
                  </a:cubicBezTo>
                  <a:cubicBezTo>
                    <a:pt x="3193" y="6945"/>
                    <a:pt x="3281" y="6832"/>
                    <a:pt x="3370" y="6538"/>
                  </a:cubicBezTo>
                  <a:cubicBezTo>
                    <a:pt x="3470" y="6105"/>
                    <a:pt x="3536" y="5704"/>
                    <a:pt x="3670" y="5304"/>
                  </a:cubicBezTo>
                  <a:cubicBezTo>
                    <a:pt x="3937" y="4537"/>
                    <a:pt x="4237" y="3836"/>
                    <a:pt x="5071" y="3536"/>
                  </a:cubicBezTo>
                  <a:cubicBezTo>
                    <a:pt x="5271" y="3436"/>
                    <a:pt x="5471" y="3336"/>
                    <a:pt x="5705" y="3202"/>
                  </a:cubicBezTo>
                  <a:cubicBezTo>
                    <a:pt x="5938" y="3069"/>
                    <a:pt x="5971" y="2836"/>
                    <a:pt x="5738" y="2702"/>
                  </a:cubicBezTo>
                  <a:cubicBezTo>
                    <a:pt x="5638" y="2635"/>
                    <a:pt x="5504" y="2635"/>
                    <a:pt x="5404" y="2602"/>
                  </a:cubicBezTo>
                  <a:cubicBezTo>
                    <a:pt x="5104" y="2502"/>
                    <a:pt x="4771" y="2435"/>
                    <a:pt x="4470" y="2302"/>
                  </a:cubicBezTo>
                  <a:cubicBezTo>
                    <a:pt x="3937" y="2068"/>
                    <a:pt x="3570" y="1701"/>
                    <a:pt x="3436" y="1101"/>
                  </a:cubicBezTo>
                  <a:cubicBezTo>
                    <a:pt x="3370" y="801"/>
                    <a:pt x="3203" y="501"/>
                    <a:pt x="3069" y="200"/>
                  </a:cubicBezTo>
                  <a:cubicBezTo>
                    <a:pt x="2936" y="134"/>
                    <a:pt x="2769" y="67"/>
                    <a:pt x="2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06"/>
            <p:cNvSpPr/>
            <p:nvPr/>
          </p:nvSpPr>
          <p:spPr>
            <a:xfrm>
              <a:off x="-1933200" y="2200575"/>
              <a:ext cx="11700" cy="7850"/>
            </a:xfrm>
            <a:custGeom>
              <a:rect b="b" l="l" r="r" t="t"/>
              <a:pathLst>
                <a:path extrusionOk="0" h="314" w="468">
                  <a:moveTo>
                    <a:pt x="215" y="1"/>
                  </a:moveTo>
                  <a:cubicBezTo>
                    <a:pt x="160" y="1"/>
                    <a:pt x="91" y="33"/>
                    <a:pt x="0" y="113"/>
                  </a:cubicBezTo>
                  <a:cubicBezTo>
                    <a:pt x="167" y="180"/>
                    <a:pt x="334" y="247"/>
                    <a:pt x="467" y="313"/>
                  </a:cubicBezTo>
                  <a:cubicBezTo>
                    <a:pt x="397" y="173"/>
                    <a:pt x="344" y="1"/>
                    <a:pt x="215" y="1"/>
                  </a:cubicBezTo>
                  <a:close/>
                </a:path>
              </a:pathLst>
            </a:custGeom>
            <a:solidFill>
              <a:srgbClr val="F13D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06"/>
            <p:cNvSpPr/>
            <p:nvPr/>
          </p:nvSpPr>
          <p:spPr>
            <a:xfrm>
              <a:off x="-1924025" y="2260925"/>
              <a:ext cx="10850" cy="3275"/>
            </a:xfrm>
            <a:custGeom>
              <a:rect b="b" l="l" r="r" t="t"/>
              <a:pathLst>
                <a:path extrusionOk="0" h="131" w="434">
                  <a:moveTo>
                    <a:pt x="0" y="1"/>
                  </a:moveTo>
                  <a:cubicBezTo>
                    <a:pt x="12" y="1"/>
                    <a:pt x="23" y="1"/>
                    <a:pt x="34" y="1"/>
                  </a:cubicBezTo>
                  <a:lnTo>
                    <a:pt x="34" y="1"/>
                  </a:lnTo>
                  <a:cubicBezTo>
                    <a:pt x="34" y="1"/>
                    <a:pt x="34" y="1"/>
                    <a:pt x="34" y="1"/>
                  </a:cubicBezTo>
                  <a:close/>
                  <a:moveTo>
                    <a:pt x="34" y="1"/>
                  </a:moveTo>
                  <a:cubicBezTo>
                    <a:pt x="122" y="89"/>
                    <a:pt x="163" y="130"/>
                    <a:pt x="217" y="130"/>
                  </a:cubicBezTo>
                  <a:cubicBezTo>
                    <a:pt x="265" y="130"/>
                    <a:pt x="324" y="97"/>
                    <a:pt x="434" y="34"/>
                  </a:cubicBezTo>
                  <a:cubicBezTo>
                    <a:pt x="281" y="34"/>
                    <a:pt x="157" y="6"/>
                    <a:pt x="34" y="1"/>
                  </a:cubicBezTo>
                  <a:close/>
                </a:path>
              </a:pathLst>
            </a:custGeom>
            <a:solidFill>
              <a:srgbClr val="F036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06"/>
            <p:cNvSpPr/>
            <p:nvPr/>
          </p:nvSpPr>
          <p:spPr>
            <a:xfrm>
              <a:off x="-1924875" y="2318475"/>
              <a:ext cx="5050" cy="4200"/>
            </a:xfrm>
            <a:custGeom>
              <a:rect b="b" l="l" r="r" t="t"/>
              <a:pathLst>
                <a:path extrusionOk="0" h="168" w="202">
                  <a:moveTo>
                    <a:pt x="34" y="0"/>
                  </a:moveTo>
                  <a:cubicBezTo>
                    <a:pt x="34" y="34"/>
                    <a:pt x="1" y="67"/>
                    <a:pt x="1" y="101"/>
                  </a:cubicBezTo>
                  <a:cubicBezTo>
                    <a:pt x="34" y="134"/>
                    <a:pt x="101" y="134"/>
                    <a:pt x="168" y="167"/>
                  </a:cubicBezTo>
                  <a:cubicBezTo>
                    <a:pt x="168" y="134"/>
                    <a:pt x="201" y="101"/>
                    <a:pt x="201" y="67"/>
                  </a:cubicBezTo>
                  <a:lnTo>
                    <a:pt x="34" y="0"/>
                  </a:lnTo>
                  <a:close/>
                </a:path>
              </a:pathLst>
            </a:custGeom>
            <a:solidFill>
              <a:srgbClr val="F24B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06"/>
            <p:cNvSpPr/>
            <p:nvPr/>
          </p:nvSpPr>
          <p:spPr>
            <a:xfrm>
              <a:off x="-1927375" y="2255100"/>
              <a:ext cx="1700" cy="3350"/>
            </a:xfrm>
            <a:custGeom>
              <a:rect b="b" l="l" r="r" t="t"/>
              <a:pathLst>
                <a:path extrusionOk="0" h="134" w="68">
                  <a:moveTo>
                    <a:pt x="1" y="0"/>
                  </a:moveTo>
                  <a:cubicBezTo>
                    <a:pt x="1" y="67"/>
                    <a:pt x="34" y="100"/>
                    <a:pt x="68" y="134"/>
                  </a:cubicBezTo>
                  <a:cubicBezTo>
                    <a:pt x="68" y="100"/>
                    <a:pt x="68" y="67"/>
                    <a:pt x="68" y="34"/>
                  </a:cubicBezTo>
                  <a:cubicBezTo>
                    <a:pt x="34" y="34"/>
                    <a:pt x="1" y="34"/>
                    <a:pt x="1" y="0"/>
                  </a:cubicBezTo>
                  <a:close/>
                </a:path>
              </a:pathLst>
            </a:custGeom>
            <a:solidFill>
              <a:srgbClr val="F58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06"/>
            <p:cNvSpPr/>
            <p:nvPr/>
          </p:nvSpPr>
          <p:spPr>
            <a:xfrm>
              <a:off x="-1925700" y="2255925"/>
              <a:ext cx="2525" cy="5025"/>
            </a:xfrm>
            <a:custGeom>
              <a:rect b="b" l="l" r="r" t="t"/>
              <a:pathLst>
                <a:path extrusionOk="0" h="201" w="101">
                  <a:moveTo>
                    <a:pt x="1" y="1"/>
                  </a:moveTo>
                  <a:cubicBezTo>
                    <a:pt x="1" y="34"/>
                    <a:pt x="1" y="67"/>
                    <a:pt x="1" y="101"/>
                  </a:cubicBezTo>
                  <a:cubicBezTo>
                    <a:pt x="22" y="122"/>
                    <a:pt x="43" y="143"/>
                    <a:pt x="64" y="164"/>
                  </a:cubicBezTo>
                  <a:lnTo>
                    <a:pt x="64" y="164"/>
                  </a:lnTo>
                  <a:cubicBezTo>
                    <a:pt x="55" y="110"/>
                    <a:pt x="28" y="55"/>
                    <a:pt x="1" y="1"/>
                  </a:cubicBezTo>
                  <a:close/>
                  <a:moveTo>
                    <a:pt x="64" y="164"/>
                  </a:moveTo>
                  <a:cubicBezTo>
                    <a:pt x="66" y="176"/>
                    <a:pt x="67" y="189"/>
                    <a:pt x="67" y="201"/>
                  </a:cubicBezTo>
                  <a:lnTo>
                    <a:pt x="101" y="201"/>
                  </a:lnTo>
                  <a:cubicBezTo>
                    <a:pt x="88" y="189"/>
                    <a:pt x="76" y="176"/>
                    <a:pt x="64" y="164"/>
                  </a:cubicBezTo>
                  <a:close/>
                </a:path>
              </a:pathLst>
            </a:custGeom>
            <a:solidFill>
              <a:srgbClr val="F251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06"/>
            <p:cNvSpPr/>
            <p:nvPr/>
          </p:nvSpPr>
          <p:spPr>
            <a:xfrm>
              <a:off x="-1893175" y="2285125"/>
              <a:ext cx="3350" cy="1675"/>
            </a:xfrm>
            <a:custGeom>
              <a:rect b="b" l="l" r="r" t="t"/>
              <a:pathLst>
                <a:path extrusionOk="0" h="67" w="134">
                  <a:moveTo>
                    <a:pt x="34" y="0"/>
                  </a:moveTo>
                  <a:cubicBezTo>
                    <a:pt x="34" y="0"/>
                    <a:pt x="0" y="34"/>
                    <a:pt x="0" y="67"/>
                  </a:cubicBezTo>
                  <a:cubicBezTo>
                    <a:pt x="34" y="34"/>
                    <a:pt x="101" y="34"/>
                    <a:pt x="134" y="0"/>
                  </a:cubicBezTo>
                  <a:close/>
                </a:path>
              </a:pathLst>
            </a:custGeom>
            <a:solidFill>
              <a:srgbClr val="F02F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06"/>
            <p:cNvSpPr/>
            <p:nvPr/>
          </p:nvSpPr>
          <p:spPr>
            <a:xfrm>
              <a:off x="-1892350" y="2282625"/>
              <a:ext cx="2525" cy="2525"/>
            </a:xfrm>
            <a:custGeom>
              <a:rect b="b" l="l" r="r" t="t"/>
              <a:pathLst>
                <a:path extrusionOk="0" h="101" w="101">
                  <a:moveTo>
                    <a:pt x="101" y="0"/>
                  </a:moveTo>
                  <a:cubicBezTo>
                    <a:pt x="68" y="33"/>
                    <a:pt x="34" y="67"/>
                    <a:pt x="1" y="100"/>
                  </a:cubicBezTo>
                  <a:lnTo>
                    <a:pt x="101" y="100"/>
                  </a:lnTo>
                  <a:cubicBezTo>
                    <a:pt x="101" y="67"/>
                    <a:pt x="101" y="33"/>
                    <a:pt x="1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 name="Google Shape;2341;p106"/>
          <p:cNvGrpSpPr/>
          <p:nvPr/>
        </p:nvGrpSpPr>
        <p:grpSpPr>
          <a:xfrm>
            <a:off x="850725" y="4351400"/>
            <a:ext cx="139275" cy="163875"/>
            <a:chOff x="-1266050" y="1540425"/>
            <a:chExt cx="139275" cy="163875"/>
          </a:xfrm>
        </p:grpSpPr>
        <p:sp>
          <p:nvSpPr>
            <p:cNvPr id="2342" name="Google Shape;2342;p106"/>
            <p:cNvSpPr/>
            <p:nvPr/>
          </p:nvSpPr>
          <p:spPr>
            <a:xfrm>
              <a:off x="-1266050" y="1540425"/>
              <a:ext cx="139275" cy="163875"/>
            </a:xfrm>
            <a:custGeom>
              <a:rect b="b" l="l" r="r" t="t"/>
              <a:pathLst>
                <a:path extrusionOk="0" h="6555" w="5571">
                  <a:moveTo>
                    <a:pt x="2569" y="2268"/>
                  </a:moveTo>
                  <a:cubicBezTo>
                    <a:pt x="2602" y="2268"/>
                    <a:pt x="2635" y="2302"/>
                    <a:pt x="2635" y="2302"/>
                  </a:cubicBezTo>
                  <a:cubicBezTo>
                    <a:pt x="2635" y="2335"/>
                    <a:pt x="2635" y="2369"/>
                    <a:pt x="2602" y="2402"/>
                  </a:cubicBezTo>
                  <a:cubicBezTo>
                    <a:pt x="2602" y="2402"/>
                    <a:pt x="2535" y="2369"/>
                    <a:pt x="2535" y="2369"/>
                  </a:cubicBezTo>
                  <a:cubicBezTo>
                    <a:pt x="2535" y="2335"/>
                    <a:pt x="2569" y="2302"/>
                    <a:pt x="2569" y="2268"/>
                  </a:cubicBezTo>
                  <a:close/>
                  <a:moveTo>
                    <a:pt x="1635" y="3403"/>
                  </a:moveTo>
                  <a:cubicBezTo>
                    <a:pt x="1668" y="3436"/>
                    <a:pt x="1701" y="3469"/>
                    <a:pt x="1701" y="3503"/>
                  </a:cubicBezTo>
                  <a:cubicBezTo>
                    <a:pt x="1635" y="3536"/>
                    <a:pt x="1568" y="3569"/>
                    <a:pt x="1501" y="3569"/>
                  </a:cubicBezTo>
                  <a:cubicBezTo>
                    <a:pt x="1501" y="3536"/>
                    <a:pt x="1501" y="3536"/>
                    <a:pt x="1468" y="3503"/>
                  </a:cubicBezTo>
                  <a:cubicBezTo>
                    <a:pt x="1534" y="3469"/>
                    <a:pt x="1601" y="3436"/>
                    <a:pt x="1635" y="3403"/>
                  </a:cubicBezTo>
                  <a:close/>
                  <a:moveTo>
                    <a:pt x="3236" y="4303"/>
                  </a:moveTo>
                  <a:cubicBezTo>
                    <a:pt x="3236" y="4303"/>
                    <a:pt x="3269" y="4303"/>
                    <a:pt x="3269" y="4337"/>
                  </a:cubicBezTo>
                  <a:cubicBezTo>
                    <a:pt x="3236" y="4337"/>
                    <a:pt x="3236" y="4370"/>
                    <a:pt x="3236" y="4403"/>
                  </a:cubicBezTo>
                  <a:cubicBezTo>
                    <a:pt x="3202" y="4403"/>
                    <a:pt x="3202" y="4370"/>
                    <a:pt x="3202" y="4370"/>
                  </a:cubicBezTo>
                  <a:cubicBezTo>
                    <a:pt x="3202" y="4337"/>
                    <a:pt x="3202" y="4337"/>
                    <a:pt x="3236" y="4303"/>
                  </a:cubicBezTo>
                  <a:close/>
                  <a:moveTo>
                    <a:pt x="2769" y="0"/>
                  </a:moveTo>
                  <a:cubicBezTo>
                    <a:pt x="2569" y="34"/>
                    <a:pt x="2402" y="67"/>
                    <a:pt x="2335" y="300"/>
                  </a:cubicBezTo>
                  <a:cubicBezTo>
                    <a:pt x="2235" y="601"/>
                    <a:pt x="2168" y="867"/>
                    <a:pt x="2102" y="1168"/>
                  </a:cubicBezTo>
                  <a:cubicBezTo>
                    <a:pt x="1868" y="2168"/>
                    <a:pt x="1334" y="2936"/>
                    <a:pt x="367" y="3369"/>
                  </a:cubicBezTo>
                  <a:cubicBezTo>
                    <a:pt x="33" y="3503"/>
                    <a:pt x="0" y="3636"/>
                    <a:pt x="234" y="3870"/>
                  </a:cubicBezTo>
                  <a:cubicBezTo>
                    <a:pt x="467" y="4136"/>
                    <a:pt x="801" y="4203"/>
                    <a:pt x="1101" y="4270"/>
                  </a:cubicBezTo>
                  <a:cubicBezTo>
                    <a:pt x="1668" y="4370"/>
                    <a:pt x="2135" y="4637"/>
                    <a:pt x="2368" y="5237"/>
                  </a:cubicBezTo>
                  <a:cubicBezTo>
                    <a:pt x="2502" y="5504"/>
                    <a:pt x="2602" y="5771"/>
                    <a:pt x="2702" y="6071"/>
                  </a:cubicBezTo>
                  <a:cubicBezTo>
                    <a:pt x="2803" y="6398"/>
                    <a:pt x="2979" y="6554"/>
                    <a:pt x="3245" y="6554"/>
                  </a:cubicBezTo>
                  <a:cubicBezTo>
                    <a:pt x="3332" y="6554"/>
                    <a:pt x="3429" y="6538"/>
                    <a:pt x="3536" y="6505"/>
                  </a:cubicBezTo>
                  <a:cubicBezTo>
                    <a:pt x="3669" y="5304"/>
                    <a:pt x="4070" y="4270"/>
                    <a:pt x="5304" y="3736"/>
                  </a:cubicBezTo>
                  <a:cubicBezTo>
                    <a:pt x="5571" y="3603"/>
                    <a:pt x="5571" y="3369"/>
                    <a:pt x="5337" y="3202"/>
                  </a:cubicBezTo>
                  <a:cubicBezTo>
                    <a:pt x="5204" y="3136"/>
                    <a:pt x="5070" y="3136"/>
                    <a:pt x="4970" y="3102"/>
                  </a:cubicBezTo>
                  <a:cubicBezTo>
                    <a:pt x="4336" y="2869"/>
                    <a:pt x="3803" y="2569"/>
                    <a:pt x="3536" y="1902"/>
                  </a:cubicBezTo>
                  <a:cubicBezTo>
                    <a:pt x="3436" y="1601"/>
                    <a:pt x="3336" y="1334"/>
                    <a:pt x="3269" y="1034"/>
                  </a:cubicBezTo>
                  <a:cubicBezTo>
                    <a:pt x="3202" y="801"/>
                    <a:pt x="3169" y="534"/>
                    <a:pt x="3102" y="300"/>
                  </a:cubicBezTo>
                  <a:cubicBezTo>
                    <a:pt x="3069" y="134"/>
                    <a:pt x="296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06"/>
            <p:cNvSpPr/>
            <p:nvPr/>
          </p:nvSpPr>
          <p:spPr>
            <a:xfrm>
              <a:off x="-1229375" y="1625475"/>
              <a:ext cx="5875" cy="4200"/>
            </a:xfrm>
            <a:custGeom>
              <a:rect b="b" l="l" r="r" t="t"/>
              <a:pathLst>
                <a:path extrusionOk="0" h="168" w="235">
                  <a:moveTo>
                    <a:pt x="168" y="1"/>
                  </a:moveTo>
                  <a:cubicBezTo>
                    <a:pt x="134" y="34"/>
                    <a:pt x="67" y="67"/>
                    <a:pt x="1" y="101"/>
                  </a:cubicBezTo>
                  <a:cubicBezTo>
                    <a:pt x="34" y="134"/>
                    <a:pt x="34" y="134"/>
                    <a:pt x="34" y="167"/>
                  </a:cubicBezTo>
                  <a:cubicBezTo>
                    <a:pt x="101" y="167"/>
                    <a:pt x="168" y="134"/>
                    <a:pt x="234" y="101"/>
                  </a:cubicBezTo>
                  <a:cubicBezTo>
                    <a:pt x="234" y="67"/>
                    <a:pt x="201" y="34"/>
                    <a:pt x="168" y="1"/>
                  </a:cubicBezTo>
                  <a:close/>
                </a:path>
              </a:pathLst>
            </a:custGeom>
            <a:solidFill>
              <a:srgbClr val="FAFB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06"/>
            <p:cNvSpPr/>
            <p:nvPr/>
          </p:nvSpPr>
          <p:spPr>
            <a:xfrm>
              <a:off x="-1202675" y="1597125"/>
              <a:ext cx="2525" cy="3350"/>
            </a:xfrm>
            <a:custGeom>
              <a:rect b="b" l="l" r="r" t="t"/>
              <a:pathLst>
                <a:path extrusionOk="0" h="134" w="101">
                  <a:moveTo>
                    <a:pt x="34" y="0"/>
                  </a:moveTo>
                  <a:cubicBezTo>
                    <a:pt x="34" y="34"/>
                    <a:pt x="0" y="67"/>
                    <a:pt x="0" y="101"/>
                  </a:cubicBezTo>
                  <a:cubicBezTo>
                    <a:pt x="0" y="101"/>
                    <a:pt x="67" y="134"/>
                    <a:pt x="67" y="134"/>
                  </a:cubicBezTo>
                  <a:cubicBezTo>
                    <a:pt x="100" y="101"/>
                    <a:pt x="100" y="67"/>
                    <a:pt x="100" y="34"/>
                  </a:cubicBezTo>
                  <a:cubicBezTo>
                    <a:pt x="100" y="34"/>
                    <a:pt x="67" y="0"/>
                    <a:pt x="34" y="0"/>
                  </a:cubicBezTo>
                  <a:close/>
                </a:path>
              </a:pathLst>
            </a:custGeom>
            <a:solidFill>
              <a:srgbClr val="F8F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06"/>
            <p:cNvSpPr/>
            <p:nvPr/>
          </p:nvSpPr>
          <p:spPr>
            <a:xfrm>
              <a:off x="-1186000" y="1648000"/>
              <a:ext cx="1700" cy="2525"/>
            </a:xfrm>
            <a:custGeom>
              <a:rect b="b" l="l" r="r" t="t"/>
              <a:pathLst>
                <a:path extrusionOk="0" h="101" w="68">
                  <a:moveTo>
                    <a:pt x="34" y="0"/>
                  </a:moveTo>
                  <a:cubicBezTo>
                    <a:pt x="0" y="34"/>
                    <a:pt x="0" y="34"/>
                    <a:pt x="0" y="67"/>
                  </a:cubicBezTo>
                  <a:cubicBezTo>
                    <a:pt x="0" y="67"/>
                    <a:pt x="0" y="100"/>
                    <a:pt x="34" y="100"/>
                  </a:cubicBezTo>
                  <a:cubicBezTo>
                    <a:pt x="34" y="67"/>
                    <a:pt x="34" y="34"/>
                    <a:pt x="67" y="34"/>
                  </a:cubicBezTo>
                  <a:cubicBezTo>
                    <a:pt x="67" y="0"/>
                    <a:pt x="34" y="0"/>
                    <a:pt x="34" y="0"/>
                  </a:cubicBezTo>
                  <a:close/>
                </a:path>
              </a:pathLst>
            </a:custGeom>
            <a:solidFill>
              <a:srgbClr val="FAFA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6" name="Google Shape;2346;p106"/>
          <p:cNvSpPr/>
          <p:nvPr/>
        </p:nvSpPr>
        <p:spPr>
          <a:xfrm>
            <a:off x="1494894" y="16554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06"/>
          <p:cNvSpPr/>
          <p:nvPr/>
        </p:nvSpPr>
        <p:spPr>
          <a:xfrm>
            <a:off x="1320645" y="1439037"/>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48" name="Google Shape;2348;p106"/>
          <p:cNvPicPr preferRelativeResize="0"/>
          <p:nvPr/>
        </p:nvPicPr>
        <p:blipFill>
          <a:blip r:embed="rId3">
            <a:alphaModFix/>
          </a:blip>
          <a:stretch>
            <a:fillRect/>
          </a:stretch>
        </p:blipFill>
        <p:spPr>
          <a:xfrm>
            <a:off x="3693800" y="1205850"/>
            <a:ext cx="1756400" cy="1194850"/>
          </a:xfrm>
          <a:prstGeom prst="rect">
            <a:avLst/>
          </a:prstGeom>
          <a:noFill/>
          <a:ln>
            <a:noFill/>
          </a:ln>
        </p:spPr>
      </p:pic>
      <p:sp>
        <p:nvSpPr>
          <p:cNvPr id="2349" name="Google Shape;2349;p106"/>
          <p:cNvSpPr/>
          <p:nvPr/>
        </p:nvSpPr>
        <p:spPr>
          <a:xfrm>
            <a:off x="4132276" y="26462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06"/>
          <p:cNvSpPr/>
          <p:nvPr/>
        </p:nvSpPr>
        <p:spPr>
          <a:xfrm>
            <a:off x="4290734" y="2746028"/>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06"/>
          <p:cNvSpPr/>
          <p:nvPr/>
        </p:nvSpPr>
        <p:spPr>
          <a:xfrm>
            <a:off x="4975497" y="2791263"/>
            <a:ext cx="80731" cy="10998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06"/>
          <p:cNvSpPr/>
          <p:nvPr/>
        </p:nvSpPr>
        <p:spPr>
          <a:xfrm>
            <a:off x="4513091" y="2863917"/>
            <a:ext cx="80152" cy="10998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06"/>
          <p:cNvSpPr/>
          <p:nvPr/>
        </p:nvSpPr>
        <p:spPr>
          <a:xfrm>
            <a:off x="4467532" y="2642501"/>
            <a:ext cx="80152" cy="10998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06"/>
          <p:cNvSpPr/>
          <p:nvPr/>
        </p:nvSpPr>
        <p:spPr>
          <a:xfrm>
            <a:off x="4266595" y="294606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06"/>
          <p:cNvSpPr/>
          <p:nvPr/>
        </p:nvSpPr>
        <p:spPr>
          <a:xfrm>
            <a:off x="4747876" y="26667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06"/>
          <p:cNvSpPr/>
          <p:nvPr/>
        </p:nvSpPr>
        <p:spPr>
          <a:xfrm>
            <a:off x="4717646" y="2886678"/>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06"/>
          <p:cNvSpPr/>
          <p:nvPr/>
        </p:nvSpPr>
        <p:spPr>
          <a:xfrm>
            <a:off x="4922770" y="297031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06"/>
          <p:cNvSpPr/>
          <p:nvPr/>
        </p:nvSpPr>
        <p:spPr>
          <a:xfrm>
            <a:off x="4452588" y="3085351"/>
            <a:ext cx="80731" cy="10998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06"/>
          <p:cNvSpPr/>
          <p:nvPr/>
        </p:nvSpPr>
        <p:spPr>
          <a:xfrm>
            <a:off x="4600371" y="3142453"/>
            <a:ext cx="80731" cy="10998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06"/>
          <p:cNvSpPr/>
          <p:nvPr/>
        </p:nvSpPr>
        <p:spPr>
          <a:xfrm>
            <a:off x="4464284" y="3305275"/>
            <a:ext cx="80731" cy="10998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06"/>
          <p:cNvSpPr/>
          <p:nvPr/>
        </p:nvSpPr>
        <p:spPr>
          <a:xfrm>
            <a:off x="4922766" y="3252692"/>
            <a:ext cx="80152" cy="10998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06"/>
          <p:cNvSpPr/>
          <p:nvPr/>
        </p:nvSpPr>
        <p:spPr>
          <a:xfrm>
            <a:off x="4753744" y="3106601"/>
            <a:ext cx="80152" cy="10998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06"/>
          <p:cNvSpPr/>
          <p:nvPr/>
        </p:nvSpPr>
        <p:spPr>
          <a:xfrm>
            <a:off x="4627482" y="3388917"/>
            <a:ext cx="80152" cy="10998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06"/>
          <p:cNvSpPr txBox="1"/>
          <p:nvPr/>
        </p:nvSpPr>
        <p:spPr>
          <a:xfrm>
            <a:off x="1510610" y="1639025"/>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dk2"/>
                </a:solidFill>
                <a:latin typeface="Montserrat"/>
                <a:ea typeface="Montserrat"/>
                <a:cs typeface="Montserrat"/>
                <a:sym typeface="Montserrat"/>
              </a:rPr>
              <a:t>RED</a:t>
            </a:r>
            <a:endParaRPr b="1" sz="2000">
              <a:solidFill>
                <a:schemeClr val="dk2"/>
              </a:solidFill>
              <a:latin typeface="Montserrat"/>
              <a:ea typeface="Montserrat"/>
              <a:cs typeface="Montserrat"/>
              <a:sym typeface="Montserrat"/>
            </a:endParaRPr>
          </a:p>
        </p:txBody>
      </p:sp>
      <p:sp>
        <p:nvSpPr>
          <p:cNvPr id="2365" name="Google Shape;2365;p106"/>
          <p:cNvSpPr txBox="1"/>
          <p:nvPr/>
        </p:nvSpPr>
        <p:spPr>
          <a:xfrm>
            <a:off x="1410110" y="3809383"/>
            <a:ext cx="16311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accent1"/>
                </a:solidFill>
                <a:latin typeface="Montserrat"/>
                <a:ea typeface="Montserrat"/>
                <a:cs typeface="Montserrat"/>
                <a:sym typeface="Montserrat"/>
              </a:rPr>
              <a:t>YELLOW</a:t>
            </a:r>
            <a:endParaRPr b="1" sz="2000">
              <a:solidFill>
                <a:schemeClr val="accent1"/>
              </a:solidFill>
              <a:latin typeface="Montserrat"/>
              <a:ea typeface="Montserrat"/>
              <a:cs typeface="Montserrat"/>
              <a:sym typeface="Montserrat"/>
            </a:endParaRPr>
          </a:p>
        </p:txBody>
      </p:sp>
      <p:sp>
        <p:nvSpPr>
          <p:cNvPr id="2366" name="Google Shape;2366;p106"/>
          <p:cNvSpPr txBox="1"/>
          <p:nvPr/>
        </p:nvSpPr>
        <p:spPr>
          <a:xfrm>
            <a:off x="6105291" y="3809383"/>
            <a:ext cx="13407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Montserrat"/>
                <a:ea typeface="Montserrat"/>
                <a:cs typeface="Montserrat"/>
                <a:sym typeface="Montserrat"/>
              </a:rPr>
              <a:t>VIOLET</a:t>
            </a:r>
            <a:endParaRPr b="1" sz="2000">
              <a:solidFill>
                <a:schemeClr val="dk1"/>
              </a:solidFill>
              <a:latin typeface="Montserrat"/>
              <a:ea typeface="Montserrat"/>
              <a:cs typeface="Montserrat"/>
              <a:sym typeface="Montserrat"/>
            </a:endParaRPr>
          </a:p>
        </p:txBody>
      </p:sp>
      <p:sp>
        <p:nvSpPr>
          <p:cNvPr id="2367" name="Google Shape;2367;p106"/>
          <p:cNvSpPr txBox="1"/>
          <p:nvPr/>
        </p:nvSpPr>
        <p:spPr>
          <a:xfrm>
            <a:off x="6105291" y="2737900"/>
            <a:ext cx="13407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3"/>
                </a:solidFill>
                <a:latin typeface="Montserrat"/>
                <a:ea typeface="Montserrat"/>
                <a:cs typeface="Montserrat"/>
                <a:sym typeface="Montserrat"/>
              </a:rPr>
              <a:t>INDIGO</a:t>
            </a:r>
            <a:endParaRPr b="1" sz="2000">
              <a:solidFill>
                <a:schemeClr val="accent3"/>
              </a:solidFill>
              <a:latin typeface="Montserrat"/>
              <a:ea typeface="Montserrat"/>
              <a:cs typeface="Montserrat"/>
              <a:sym typeface="Montserrat"/>
            </a:endParaRPr>
          </a:p>
        </p:txBody>
      </p:sp>
      <p:sp>
        <p:nvSpPr>
          <p:cNvPr id="2368" name="Google Shape;2368;p106"/>
          <p:cNvSpPr txBox="1"/>
          <p:nvPr/>
        </p:nvSpPr>
        <p:spPr>
          <a:xfrm>
            <a:off x="6105291" y="1639025"/>
            <a:ext cx="1530600" cy="317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accent2"/>
                </a:solidFill>
                <a:latin typeface="Montserrat"/>
                <a:ea typeface="Montserrat"/>
                <a:cs typeface="Montserrat"/>
                <a:sym typeface="Montserrat"/>
              </a:rPr>
              <a:t>BLUE</a:t>
            </a:r>
            <a:endParaRPr b="1" sz="2000">
              <a:solidFill>
                <a:schemeClr val="accent2"/>
              </a:solidFill>
              <a:latin typeface="Montserrat"/>
              <a:ea typeface="Montserrat"/>
              <a:cs typeface="Montserrat"/>
              <a:sym typeface="Montserrat"/>
            </a:endParaRPr>
          </a:p>
        </p:txBody>
      </p:sp>
      <p:sp>
        <p:nvSpPr>
          <p:cNvPr id="2369" name="Google Shape;2369;p106"/>
          <p:cNvSpPr txBox="1"/>
          <p:nvPr/>
        </p:nvSpPr>
        <p:spPr>
          <a:xfrm>
            <a:off x="1510610" y="2724200"/>
            <a:ext cx="1530600" cy="317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000">
                <a:solidFill>
                  <a:schemeClr val="lt2"/>
                </a:solidFill>
                <a:latin typeface="Montserrat"/>
                <a:ea typeface="Montserrat"/>
                <a:cs typeface="Montserrat"/>
                <a:sym typeface="Montserrat"/>
              </a:rPr>
              <a:t>ORANGE</a:t>
            </a:r>
            <a:endParaRPr b="1" sz="2000">
              <a:solidFill>
                <a:schemeClr val="lt2"/>
              </a:solidFill>
              <a:latin typeface="Montserrat"/>
              <a:ea typeface="Montserrat"/>
              <a:cs typeface="Montserrat"/>
              <a:sym typeface="Montserrat"/>
            </a:endParaRPr>
          </a:p>
        </p:txBody>
      </p:sp>
      <p:sp>
        <p:nvSpPr>
          <p:cNvPr id="2370" name="Google Shape;2370;p106"/>
          <p:cNvSpPr txBox="1"/>
          <p:nvPr/>
        </p:nvSpPr>
        <p:spPr>
          <a:xfrm>
            <a:off x="3524713" y="4151762"/>
            <a:ext cx="2075700" cy="488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dk1"/>
                </a:solidFill>
                <a:latin typeface="Barlow"/>
                <a:ea typeface="Barlow"/>
                <a:cs typeface="Barlow"/>
                <a:sym typeface="Barlow"/>
              </a:rPr>
              <a:t>Mercury is the closest planet to the Sun</a:t>
            </a:r>
            <a:endParaRPr>
              <a:solidFill>
                <a:schemeClr val="dk1"/>
              </a:solidFill>
              <a:latin typeface="Barlow"/>
              <a:ea typeface="Barlow"/>
              <a:cs typeface="Barlow"/>
              <a:sym typeface="Barlow"/>
            </a:endParaRPr>
          </a:p>
        </p:txBody>
      </p:sp>
      <p:sp>
        <p:nvSpPr>
          <p:cNvPr id="2371" name="Google Shape;2371;p106"/>
          <p:cNvSpPr txBox="1"/>
          <p:nvPr/>
        </p:nvSpPr>
        <p:spPr>
          <a:xfrm>
            <a:off x="3747013" y="3809383"/>
            <a:ext cx="16311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Montserrat"/>
                <a:ea typeface="Montserrat"/>
                <a:cs typeface="Montserrat"/>
                <a:sym typeface="Montserrat"/>
              </a:rPr>
              <a:t>GREEN</a:t>
            </a:r>
            <a:endParaRPr b="1" sz="2000">
              <a:solidFill>
                <a:schemeClr val="accent4"/>
              </a:solidFill>
              <a:latin typeface="Montserrat"/>
              <a:ea typeface="Montserrat"/>
              <a:cs typeface="Montserrat"/>
              <a:sym typeface="Montserrat"/>
            </a:endParaRPr>
          </a:p>
        </p:txBody>
      </p:sp>
      <p:cxnSp>
        <p:nvCxnSpPr>
          <p:cNvPr id="2372" name="Google Shape;2372;p106"/>
          <p:cNvCxnSpPr>
            <a:stCxn id="2364" idx="3"/>
          </p:cNvCxnSpPr>
          <p:nvPr/>
        </p:nvCxnSpPr>
        <p:spPr>
          <a:xfrm>
            <a:off x="3041210" y="1797875"/>
            <a:ext cx="1110900" cy="904800"/>
          </a:xfrm>
          <a:prstGeom prst="curvedConnector3">
            <a:avLst>
              <a:gd fmla="val 50000" name="adj1"/>
            </a:avLst>
          </a:prstGeom>
          <a:noFill/>
          <a:ln cap="flat" cmpd="sng" w="28575">
            <a:solidFill>
              <a:schemeClr val="dk2"/>
            </a:solidFill>
            <a:prstDash val="solid"/>
            <a:round/>
            <a:headEnd len="med" w="med" type="none"/>
            <a:tailEnd len="med" w="med" type="none"/>
          </a:ln>
        </p:spPr>
      </p:cxnSp>
      <p:cxnSp>
        <p:nvCxnSpPr>
          <p:cNvPr id="2373" name="Google Shape;2373;p106"/>
          <p:cNvCxnSpPr>
            <a:stCxn id="2369" idx="3"/>
          </p:cNvCxnSpPr>
          <p:nvPr/>
        </p:nvCxnSpPr>
        <p:spPr>
          <a:xfrm>
            <a:off x="3041210" y="2883050"/>
            <a:ext cx="1295400" cy="115800"/>
          </a:xfrm>
          <a:prstGeom prst="curvedConnector3">
            <a:avLst>
              <a:gd fmla="val 49189" name="adj1"/>
            </a:avLst>
          </a:prstGeom>
          <a:noFill/>
          <a:ln cap="flat" cmpd="sng" w="28575">
            <a:solidFill>
              <a:schemeClr val="lt2"/>
            </a:solidFill>
            <a:prstDash val="solid"/>
            <a:round/>
            <a:headEnd len="med" w="med" type="none"/>
            <a:tailEnd len="med" w="med" type="none"/>
          </a:ln>
        </p:spPr>
      </p:cxnSp>
      <p:cxnSp>
        <p:nvCxnSpPr>
          <p:cNvPr id="2374" name="Google Shape;2374;p106"/>
          <p:cNvCxnSpPr>
            <a:stCxn id="2365" idx="3"/>
          </p:cNvCxnSpPr>
          <p:nvPr/>
        </p:nvCxnSpPr>
        <p:spPr>
          <a:xfrm flipH="1" rot="10800000">
            <a:off x="3041210" y="3163333"/>
            <a:ext cx="1426200" cy="804900"/>
          </a:xfrm>
          <a:prstGeom prst="curvedConnector3">
            <a:avLst>
              <a:gd fmla="val 50000" name="adj1"/>
            </a:avLst>
          </a:prstGeom>
          <a:noFill/>
          <a:ln cap="flat" cmpd="sng" w="28575">
            <a:solidFill>
              <a:schemeClr val="accent1"/>
            </a:solidFill>
            <a:prstDash val="solid"/>
            <a:round/>
            <a:headEnd len="med" w="med" type="none"/>
            <a:tailEnd len="med" w="med" type="none"/>
          </a:ln>
        </p:spPr>
      </p:cxnSp>
      <p:cxnSp>
        <p:nvCxnSpPr>
          <p:cNvPr id="2375" name="Google Shape;2375;p106"/>
          <p:cNvCxnSpPr>
            <a:stCxn id="2371" idx="0"/>
          </p:cNvCxnSpPr>
          <p:nvPr/>
        </p:nvCxnSpPr>
        <p:spPr>
          <a:xfrm rot="-5400000">
            <a:off x="4454413" y="3592633"/>
            <a:ext cx="324900" cy="108600"/>
          </a:xfrm>
          <a:prstGeom prst="curvedConnector3">
            <a:avLst>
              <a:gd fmla="val 50000" name="adj1"/>
            </a:avLst>
          </a:prstGeom>
          <a:noFill/>
          <a:ln cap="flat" cmpd="sng" w="28575">
            <a:solidFill>
              <a:schemeClr val="accent4"/>
            </a:solidFill>
            <a:prstDash val="solid"/>
            <a:round/>
            <a:headEnd len="med" w="med" type="none"/>
            <a:tailEnd len="med" w="med" type="none"/>
          </a:ln>
        </p:spPr>
      </p:cxnSp>
      <p:cxnSp>
        <p:nvCxnSpPr>
          <p:cNvPr id="2376" name="Google Shape;2376;p106"/>
          <p:cNvCxnSpPr>
            <a:stCxn id="2366" idx="1"/>
          </p:cNvCxnSpPr>
          <p:nvPr/>
        </p:nvCxnSpPr>
        <p:spPr>
          <a:xfrm rot="10800000">
            <a:off x="4978191" y="3312133"/>
            <a:ext cx="1127100" cy="656100"/>
          </a:xfrm>
          <a:prstGeom prst="curvedConnector3">
            <a:avLst>
              <a:gd fmla="val 50000" name="adj1"/>
            </a:avLst>
          </a:prstGeom>
          <a:noFill/>
          <a:ln cap="flat" cmpd="sng" w="28575">
            <a:solidFill>
              <a:schemeClr val="dk1"/>
            </a:solidFill>
            <a:prstDash val="solid"/>
            <a:round/>
            <a:headEnd len="med" w="med" type="none"/>
            <a:tailEnd len="med" w="med" type="none"/>
          </a:ln>
        </p:spPr>
      </p:cxnSp>
      <p:cxnSp>
        <p:nvCxnSpPr>
          <p:cNvPr id="2377" name="Google Shape;2377;p106"/>
          <p:cNvCxnSpPr>
            <a:stCxn id="2367" idx="1"/>
          </p:cNvCxnSpPr>
          <p:nvPr/>
        </p:nvCxnSpPr>
        <p:spPr>
          <a:xfrm flipH="1">
            <a:off x="4975491" y="2896750"/>
            <a:ext cx="1129800" cy="133500"/>
          </a:xfrm>
          <a:prstGeom prst="curvedConnector3">
            <a:avLst>
              <a:gd fmla="val 50000" name="adj1"/>
            </a:avLst>
          </a:prstGeom>
          <a:noFill/>
          <a:ln cap="flat" cmpd="sng" w="28575">
            <a:solidFill>
              <a:schemeClr val="accent3"/>
            </a:solidFill>
            <a:prstDash val="solid"/>
            <a:round/>
            <a:headEnd len="med" w="med" type="none"/>
            <a:tailEnd len="med" w="med" type="none"/>
          </a:ln>
        </p:spPr>
      </p:cxnSp>
      <p:cxnSp>
        <p:nvCxnSpPr>
          <p:cNvPr id="2378" name="Google Shape;2378;p106"/>
          <p:cNvCxnSpPr>
            <a:stCxn id="2368" idx="1"/>
          </p:cNvCxnSpPr>
          <p:nvPr/>
        </p:nvCxnSpPr>
        <p:spPr>
          <a:xfrm flipH="1">
            <a:off x="4818891" y="1797875"/>
            <a:ext cx="1286400" cy="927900"/>
          </a:xfrm>
          <a:prstGeom prst="curvedConnector3">
            <a:avLst>
              <a:gd fmla="val 50000" name="adj1"/>
            </a:avLst>
          </a:prstGeom>
          <a:noFill/>
          <a:ln cap="flat" cmpd="sng" w="28575">
            <a:solidFill>
              <a:schemeClr val="accent2"/>
            </a:solidFill>
            <a:prstDash val="solid"/>
            <a:round/>
            <a:headEnd len="med" w="med" type="none"/>
            <a:tailEnd len="med" w="med" type="none"/>
          </a:ln>
        </p:spPr>
      </p:cxnSp>
      <p:pic>
        <p:nvPicPr>
          <p:cNvPr id="2379" name="Google Shape;2379;p106"/>
          <p:cNvPicPr preferRelativeResize="0"/>
          <p:nvPr/>
        </p:nvPicPr>
        <p:blipFill>
          <a:blip r:embed="rId4">
            <a:alphaModFix/>
          </a:blip>
          <a:stretch>
            <a:fillRect/>
          </a:stretch>
        </p:blipFill>
        <p:spPr>
          <a:xfrm>
            <a:off x="3501600" y="3106588"/>
            <a:ext cx="529495" cy="360183"/>
          </a:xfrm>
          <a:prstGeom prst="rect">
            <a:avLst/>
          </a:prstGeom>
          <a:noFill/>
          <a:ln>
            <a:noFill/>
          </a:ln>
        </p:spPr>
      </p:pic>
      <p:pic>
        <p:nvPicPr>
          <p:cNvPr id="2380" name="Google Shape;2380;p106"/>
          <p:cNvPicPr preferRelativeResize="0"/>
          <p:nvPr/>
        </p:nvPicPr>
        <p:blipFill>
          <a:blip r:embed="rId5">
            <a:alphaModFix/>
          </a:blip>
          <a:stretch>
            <a:fillRect/>
          </a:stretch>
        </p:blipFill>
        <p:spPr>
          <a:xfrm>
            <a:off x="5354496" y="3090833"/>
            <a:ext cx="399251" cy="213192"/>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4" name="Shape 2384"/>
        <p:cNvGrpSpPr/>
        <p:nvPr/>
      </p:nvGrpSpPr>
      <p:grpSpPr>
        <a:xfrm>
          <a:off x="0" y="0"/>
          <a:ext cx="0" cy="0"/>
          <a:chOff x="0" y="0"/>
          <a:chExt cx="0" cy="0"/>
        </a:xfrm>
      </p:grpSpPr>
      <p:grpSp>
        <p:nvGrpSpPr>
          <p:cNvPr id="2385" name="Google Shape;2385;p107"/>
          <p:cNvGrpSpPr/>
          <p:nvPr/>
        </p:nvGrpSpPr>
        <p:grpSpPr>
          <a:xfrm>
            <a:off x="1155162" y="1365234"/>
            <a:ext cx="634541" cy="518584"/>
            <a:chOff x="1155162" y="1365234"/>
            <a:chExt cx="634541" cy="518584"/>
          </a:xfrm>
        </p:grpSpPr>
        <p:sp>
          <p:nvSpPr>
            <p:cNvPr id="2386" name="Google Shape;2386;p107"/>
            <p:cNvSpPr/>
            <p:nvPr/>
          </p:nvSpPr>
          <p:spPr>
            <a:xfrm>
              <a:off x="1155162" y="1365234"/>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07"/>
            <p:cNvSpPr/>
            <p:nvPr/>
          </p:nvSpPr>
          <p:spPr>
            <a:xfrm>
              <a:off x="1348525" y="1534338"/>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107"/>
          <p:cNvGrpSpPr/>
          <p:nvPr/>
        </p:nvGrpSpPr>
        <p:grpSpPr>
          <a:xfrm>
            <a:off x="1155162" y="3106349"/>
            <a:ext cx="634541" cy="518584"/>
            <a:chOff x="1155162" y="3106349"/>
            <a:chExt cx="634541" cy="518584"/>
          </a:xfrm>
        </p:grpSpPr>
        <p:sp>
          <p:nvSpPr>
            <p:cNvPr id="2389" name="Google Shape;2389;p107"/>
            <p:cNvSpPr/>
            <p:nvPr/>
          </p:nvSpPr>
          <p:spPr>
            <a:xfrm>
              <a:off x="1155162" y="31063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07"/>
            <p:cNvSpPr/>
            <p:nvPr/>
          </p:nvSpPr>
          <p:spPr>
            <a:xfrm>
              <a:off x="1348525" y="3269513"/>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 name="Google Shape;2391;p107"/>
          <p:cNvGrpSpPr/>
          <p:nvPr/>
        </p:nvGrpSpPr>
        <p:grpSpPr>
          <a:xfrm>
            <a:off x="2711878" y="3110899"/>
            <a:ext cx="634541" cy="518584"/>
            <a:chOff x="2711878" y="3110899"/>
            <a:chExt cx="634541" cy="518584"/>
          </a:xfrm>
        </p:grpSpPr>
        <p:sp>
          <p:nvSpPr>
            <p:cNvPr id="2392" name="Google Shape;2392;p107"/>
            <p:cNvSpPr/>
            <p:nvPr/>
          </p:nvSpPr>
          <p:spPr>
            <a:xfrm>
              <a:off x="2711878" y="311089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07"/>
            <p:cNvSpPr/>
            <p:nvPr/>
          </p:nvSpPr>
          <p:spPr>
            <a:xfrm>
              <a:off x="2905249" y="3269513"/>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 name="Google Shape;2394;p107"/>
          <p:cNvGrpSpPr/>
          <p:nvPr/>
        </p:nvGrpSpPr>
        <p:grpSpPr>
          <a:xfrm>
            <a:off x="4269782" y="3112603"/>
            <a:ext cx="634541" cy="518584"/>
            <a:chOff x="4269782" y="3112603"/>
            <a:chExt cx="634541" cy="518584"/>
          </a:xfrm>
        </p:grpSpPr>
        <p:sp>
          <p:nvSpPr>
            <p:cNvPr id="2395" name="Google Shape;2395;p107"/>
            <p:cNvSpPr/>
            <p:nvPr/>
          </p:nvSpPr>
          <p:spPr>
            <a:xfrm>
              <a:off x="4269782" y="3112603"/>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96" name="Google Shape;2396;p107"/>
            <p:cNvSpPr/>
            <p:nvPr/>
          </p:nvSpPr>
          <p:spPr>
            <a:xfrm>
              <a:off x="4461963" y="3247988"/>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 name="Google Shape;2397;p107"/>
          <p:cNvGrpSpPr/>
          <p:nvPr/>
        </p:nvGrpSpPr>
        <p:grpSpPr>
          <a:xfrm>
            <a:off x="5773026" y="3110899"/>
            <a:ext cx="634541" cy="518584"/>
            <a:chOff x="5773026" y="3110899"/>
            <a:chExt cx="634541" cy="518584"/>
          </a:xfrm>
        </p:grpSpPr>
        <p:sp>
          <p:nvSpPr>
            <p:cNvPr id="2398" name="Google Shape;2398;p107"/>
            <p:cNvSpPr/>
            <p:nvPr/>
          </p:nvSpPr>
          <p:spPr>
            <a:xfrm>
              <a:off x="5773026" y="311089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07"/>
            <p:cNvSpPr/>
            <p:nvPr/>
          </p:nvSpPr>
          <p:spPr>
            <a:xfrm>
              <a:off x="5966396" y="3269513"/>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107"/>
          <p:cNvGrpSpPr/>
          <p:nvPr/>
        </p:nvGrpSpPr>
        <p:grpSpPr>
          <a:xfrm>
            <a:off x="7331497" y="3106349"/>
            <a:ext cx="634541" cy="518584"/>
            <a:chOff x="7331497" y="3106349"/>
            <a:chExt cx="634541" cy="518584"/>
          </a:xfrm>
        </p:grpSpPr>
        <p:sp>
          <p:nvSpPr>
            <p:cNvPr id="2401" name="Google Shape;2401;p107"/>
            <p:cNvSpPr/>
            <p:nvPr/>
          </p:nvSpPr>
          <p:spPr>
            <a:xfrm>
              <a:off x="7331497" y="3106349"/>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07"/>
            <p:cNvSpPr/>
            <p:nvPr/>
          </p:nvSpPr>
          <p:spPr>
            <a:xfrm>
              <a:off x="7524863" y="3274013"/>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403" name="Google Shape;2403;p107"/>
          <p:cNvCxnSpPr>
            <a:stCxn id="2396" idx="0"/>
            <a:endCxn id="2404" idx="2"/>
          </p:cNvCxnSpPr>
          <p:nvPr/>
        </p:nvCxnSpPr>
        <p:spPr>
          <a:xfrm flipH="1" rot="5400000">
            <a:off x="3773013" y="2435138"/>
            <a:ext cx="1347900" cy="277800"/>
          </a:xfrm>
          <a:prstGeom prst="curvedConnector3">
            <a:avLst>
              <a:gd fmla="val 50003" name="adj1"/>
            </a:avLst>
          </a:prstGeom>
          <a:noFill/>
          <a:ln cap="flat" cmpd="sng" w="28575">
            <a:solidFill>
              <a:schemeClr val="dk2"/>
            </a:solidFill>
            <a:prstDash val="solid"/>
            <a:round/>
            <a:headEnd len="med" w="med" type="none"/>
            <a:tailEnd len="med" w="med" type="none"/>
          </a:ln>
        </p:spPr>
      </p:cxnSp>
      <p:cxnSp>
        <p:nvCxnSpPr>
          <p:cNvPr id="2405" name="Google Shape;2405;p107"/>
          <p:cNvCxnSpPr>
            <a:stCxn id="2406" idx="2"/>
            <a:endCxn id="2393" idx="0"/>
          </p:cNvCxnSpPr>
          <p:nvPr/>
        </p:nvCxnSpPr>
        <p:spPr>
          <a:xfrm rot="5400000">
            <a:off x="2892200" y="2285250"/>
            <a:ext cx="1121100" cy="847500"/>
          </a:xfrm>
          <a:prstGeom prst="curvedConnector3">
            <a:avLst>
              <a:gd fmla="val 49998" name="adj1"/>
            </a:avLst>
          </a:prstGeom>
          <a:noFill/>
          <a:ln cap="flat" cmpd="sng" w="28575">
            <a:solidFill>
              <a:schemeClr val="accent1"/>
            </a:solidFill>
            <a:prstDash val="solid"/>
            <a:round/>
            <a:headEnd len="med" w="med" type="none"/>
            <a:tailEnd len="med" w="med" type="none"/>
          </a:ln>
        </p:spPr>
      </p:cxnSp>
      <p:cxnSp>
        <p:nvCxnSpPr>
          <p:cNvPr id="2407" name="Google Shape;2407;p107"/>
          <p:cNvCxnSpPr>
            <a:stCxn id="2408" idx="1"/>
            <a:endCxn id="2387" idx="5"/>
          </p:cNvCxnSpPr>
          <p:nvPr/>
        </p:nvCxnSpPr>
        <p:spPr>
          <a:xfrm flipH="1">
            <a:off x="1560175" y="1411400"/>
            <a:ext cx="2464800" cy="334500"/>
          </a:xfrm>
          <a:prstGeom prst="curvedConnector4">
            <a:avLst>
              <a:gd fmla="val 49267" name="adj1"/>
              <a:gd fmla="val 182022" name="adj2"/>
            </a:avLst>
          </a:prstGeom>
          <a:noFill/>
          <a:ln cap="flat" cmpd="sng" w="28575">
            <a:solidFill>
              <a:schemeClr val="dk1"/>
            </a:solidFill>
            <a:prstDash val="solid"/>
            <a:round/>
            <a:headEnd len="med" w="med" type="none"/>
            <a:tailEnd len="med" w="med" type="none"/>
          </a:ln>
        </p:spPr>
      </p:cxnSp>
      <p:sp>
        <p:nvSpPr>
          <p:cNvPr id="2409" name="Google Shape;2409;p107"/>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PSYCHOLOGY OF THE </a:t>
            </a:r>
            <a:r>
              <a:rPr lang="en">
                <a:solidFill>
                  <a:schemeClr val="dk2"/>
                </a:solidFill>
              </a:rPr>
              <a:t>C</a:t>
            </a:r>
            <a:r>
              <a:rPr lang="en">
                <a:solidFill>
                  <a:schemeClr val="lt2"/>
                </a:solidFill>
              </a:rPr>
              <a:t>O</a:t>
            </a:r>
            <a:r>
              <a:rPr lang="en">
                <a:solidFill>
                  <a:schemeClr val="accent1"/>
                </a:solidFill>
              </a:rPr>
              <a:t>L</a:t>
            </a:r>
            <a:r>
              <a:rPr lang="en">
                <a:solidFill>
                  <a:schemeClr val="accent2"/>
                </a:solidFill>
              </a:rPr>
              <a:t>O</a:t>
            </a:r>
            <a:r>
              <a:rPr lang="en">
                <a:solidFill>
                  <a:schemeClr val="accent3"/>
                </a:solidFill>
              </a:rPr>
              <a:t>R</a:t>
            </a:r>
            <a:r>
              <a:rPr lang="en"/>
              <a:t>S</a:t>
            </a:r>
            <a:endParaRPr/>
          </a:p>
        </p:txBody>
      </p:sp>
      <p:sp>
        <p:nvSpPr>
          <p:cNvPr id="2410" name="Google Shape;2410;p107"/>
          <p:cNvSpPr txBox="1"/>
          <p:nvPr/>
        </p:nvSpPr>
        <p:spPr>
          <a:xfrm>
            <a:off x="707133" y="2023179"/>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1"/>
                </a:solidFill>
                <a:latin typeface="Montserrat"/>
                <a:ea typeface="Montserrat"/>
                <a:cs typeface="Montserrat"/>
                <a:sym typeface="Montserrat"/>
              </a:rPr>
              <a:t>PURPLE</a:t>
            </a:r>
            <a:endParaRPr b="1" sz="2000">
              <a:solidFill>
                <a:schemeClr val="dk1"/>
              </a:solidFill>
              <a:latin typeface="Montserrat"/>
              <a:ea typeface="Montserrat"/>
              <a:cs typeface="Montserrat"/>
              <a:sym typeface="Montserrat"/>
            </a:endParaRPr>
          </a:p>
        </p:txBody>
      </p:sp>
      <p:sp>
        <p:nvSpPr>
          <p:cNvPr id="2411" name="Google Shape;2411;p107"/>
          <p:cNvSpPr txBox="1"/>
          <p:nvPr/>
        </p:nvSpPr>
        <p:spPr>
          <a:xfrm>
            <a:off x="707133" y="2309962"/>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Mercury is the smallest planet</a:t>
            </a:r>
            <a:endParaRPr>
              <a:solidFill>
                <a:schemeClr val="dk1"/>
              </a:solidFill>
              <a:latin typeface="Barlow"/>
              <a:ea typeface="Barlow"/>
              <a:cs typeface="Barlow"/>
              <a:sym typeface="Barlow"/>
            </a:endParaRPr>
          </a:p>
        </p:txBody>
      </p:sp>
      <p:sp>
        <p:nvSpPr>
          <p:cNvPr id="2412" name="Google Shape;2412;p107"/>
          <p:cNvSpPr txBox="1"/>
          <p:nvPr/>
        </p:nvSpPr>
        <p:spPr>
          <a:xfrm>
            <a:off x="2263849" y="3760753"/>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1"/>
                </a:solidFill>
                <a:latin typeface="Montserrat"/>
                <a:ea typeface="Montserrat"/>
                <a:cs typeface="Montserrat"/>
                <a:sym typeface="Montserrat"/>
              </a:rPr>
              <a:t>INDIGO</a:t>
            </a:r>
            <a:endParaRPr b="1" sz="2000">
              <a:solidFill>
                <a:schemeClr val="accent1"/>
              </a:solidFill>
              <a:latin typeface="Montserrat"/>
              <a:ea typeface="Montserrat"/>
              <a:cs typeface="Montserrat"/>
              <a:sym typeface="Montserrat"/>
            </a:endParaRPr>
          </a:p>
        </p:txBody>
      </p:sp>
      <p:sp>
        <p:nvSpPr>
          <p:cNvPr id="2413" name="Google Shape;2413;p107"/>
          <p:cNvSpPr txBox="1"/>
          <p:nvPr/>
        </p:nvSpPr>
        <p:spPr>
          <a:xfrm>
            <a:off x="2263849" y="4047537"/>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Jupiter is the biggest planet</a:t>
            </a:r>
            <a:endParaRPr>
              <a:solidFill>
                <a:schemeClr val="dk1"/>
              </a:solidFill>
              <a:latin typeface="Barlow"/>
              <a:ea typeface="Barlow"/>
              <a:cs typeface="Barlow"/>
              <a:sym typeface="Barlow"/>
            </a:endParaRPr>
          </a:p>
        </p:txBody>
      </p:sp>
      <p:sp>
        <p:nvSpPr>
          <p:cNvPr id="2414" name="Google Shape;2414;p107"/>
          <p:cNvSpPr txBox="1"/>
          <p:nvPr/>
        </p:nvSpPr>
        <p:spPr>
          <a:xfrm>
            <a:off x="3821753" y="4049170"/>
            <a:ext cx="1530600" cy="5139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a:solidFill>
                  <a:schemeClr val="dk1"/>
                </a:solidFill>
                <a:latin typeface="Barlow"/>
                <a:ea typeface="Barlow"/>
                <a:cs typeface="Barlow"/>
                <a:sym typeface="Barlow"/>
              </a:rPr>
              <a:t>Saturn is the ringed planet</a:t>
            </a:r>
            <a:endParaRPr>
              <a:solidFill>
                <a:schemeClr val="dk1"/>
              </a:solidFill>
              <a:latin typeface="Barlow"/>
              <a:ea typeface="Barlow"/>
              <a:cs typeface="Barlow"/>
              <a:sym typeface="Barlow"/>
            </a:endParaRPr>
          </a:p>
        </p:txBody>
      </p:sp>
      <p:sp>
        <p:nvSpPr>
          <p:cNvPr id="2415" name="Google Shape;2415;p107"/>
          <p:cNvSpPr txBox="1"/>
          <p:nvPr/>
        </p:nvSpPr>
        <p:spPr>
          <a:xfrm>
            <a:off x="3821753" y="3778715"/>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dk2"/>
                </a:solidFill>
                <a:latin typeface="Montserrat"/>
                <a:ea typeface="Montserrat"/>
                <a:cs typeface="Montserrat"/>
                <a:sym typeface="Montserrat"/>
              </a:rPr>
              <a:t>RED</a:t>
            </a:r>
            <a:endParaRPr b="1" sz="2000">
              <a:solidFill>
                <a:schemeClr val="dk2"/>
              </a:solidFill>
              <a:latin typeface="Montserrat"/>
              <a:ea typeface="Montserrat"/>
              <a:cs typeface="Montserrat"/>
              <a:sym typeface="Montserrat"/>
            </a:endParaRPr>
          </a:p>
        </p:txBody>
      </p:sp>
      <p:sp>
        <p:nvSpPr>
          <p:cNvPr id="2416" name="Google Shape;2416;p107"/>
          <p:cNvSpPr txBox="1"/>
          <p:nvPr/>
        </p:nvSpPr>
        <p:spPr>
          <a:xfrm>
            <a:off x="5324996" y="4065705"/>
            <a:ext cx="1530600" cy="47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Font typeface="Arial"/>
              <a:buNone/>
            </a:pPr>
            <a:r>
              <a:rPr lang="en">
                <a:solidFill>
                  <a:schemeClr val="dk1"/>
                </a:solidFill>
                <a:latin typeface="Barlow"/>
                <a:ea typeface="Barlow"/>
                <a:cs typeface="Barlow"/>
                <a:sym typeface="Barlow"/>
              </a:rPr>
              <a:t>Neptune is far away from us</a:t>
            </a:r>
            <a:endParaRPr>
              <a:solidFill>
                <a:schemeClr val="dk1"/>
              </a:solidFill>
              <a:latin typeface="Barlow"/>
              <a:ea typeface="Barlow"/>
              <a:cs typeface="Barlow"/>
              <a:sym typeface="Barlow"/>
            </a:endParaRPr>
          </a:p>
        </p:txBody>
      </p:sp>
      <p:sp>
        <p:nvSpPr>
          <p:cNvPr id="2417" name="Google Shape;2417;p107"/>
          <p:cNvSpPr txBox="1"/>
          <p:nvPr/>
        </p:nvSpPr>
        <p:spPr>
          <a:xfrm>
            <a:off x="5324996" y="3775548"/>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Montserrat"/>
                <a:ea typeface="Montserrat"/>
                <a:cs typeface="Montserrat"/>
                <a:sym typeface="Montserrat"/>
              </a:rPr>
              <a:t>ORANGE</a:t>
            </a:r>
            <a:endParaRPr b="1" sz="2000">
              <a:solidFill>
                <a:schemeClr val="lt2"/>
              </a:solidFill>
              <a:latin typeface="Montserrat"/>
              <a:ea typeface="Montserrat"/>
              <a:cs typeface="Montserrat"/>
              <a:sym typeface="Montserrat"/>
            </a:endParaRPr>
          </a:p>
        </p:txBody>
      </p:sp>
      <p:sp>
        <p:nvSpPr>
          <p:cNvPr id="2418" name="Google Shape;2418;p107"/>
          <p:cNvSpPr txBox="1"/>
          <p:nvPr/>
        </p:nvSpPr>
        <p:spPr>
          <a:xfrm>
            <a:off x="707133" y="3759633"/>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2"/>
                </a:solidFill>
                <a:latin typeface="Montserrat"/>
                <a:ea typeface="Montserrat"/>
                <a:cs typeface="Montserrat"/>
                <a:sym typeface="Montserrat"/>
              </a:rPr>
              <a:t>BLUE</a:t>
            </a:r>
            <a:endParaRPr b="1" sz="2000">
              <a:solidFill>
                <a:schemeClr val="accent2"/>
              </a:solidFill>
              <a:latin typeface="Montserrat"/>
              <a:ea typeface="Montserrat"/>
              <a:cs typeface="Montserrat"/>
              <a:sym typeface="Montserrat"/>
            </a:endParaRPr>
          </a:p>
        </p:txBody>
      </p:sp>
      <p:sp>
        <p:nvSpPr>
          <p:cNvPr id="2419" name="Google Shape;2419;p107"/>
          <p:cNvSpPr txBox="1"/>
          <p:nvPr/>
        </p:nvSpPr>
        <p:spPr>
          <a:xfrm>
            <a:off x="707133" y="4046417"/>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rgbClr val="000000"/>
              </a:buClr>
              <a:buFont typeface="Arial"/>
              <a:buNone/>
            </a:pPr>
            <a:r>
              <a:rPr lang="en">
                <a:solidFill>
                  <a:schemeClr val="dk1"/>
                </a:solidFill>
                <a:latin typeface="Barlow"/>
                <a:ea typeface="Barlow"/>
                <a:cs typeface="Barlow"/>
                <a:sym typeface="Barlow"/>
              </a:rPr>
              <a:t>Mars is a very cold place</a:t>
            </a:r>
            <a:endParaRPr>
              <a:solidFill>
                <a:schemeClr val="dk1"/>
              </a:solidFill>
              <a:latin typeface="Barlow"/>
              <a:ea typeface="Barlow"/>
              <a:cs typeface="Barlow"/>
              <a:sym typeface="Barlow"/>
            </a:endParaRPr>
          </a:p>
        </p:txBody>
      </p:sp>
      <p:sp>
        <p:nvSpPr>
          <p:cNvPr id="2420" name="Google Shape;2420;p107"/>
          <p:cNvSpPr txBox="1"/>
          <p:nvPr/>
        </p:nvSpPr>
        <p:spPr>
          <a:xfrm>
            <a:off x="6883467" y="2025417"/>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3"/>
                </a:solidFill>
                <a:latin typeface="Montserrat"/>
                <a:ea typeface="Montserrat"/>
                <a:cs typeface="Montserrat"/>
                <a:sym typeface="Montserrat"/>
              </a:rPr>
              <a:t>INDIGO</a:t>
            </a:r>
            <a:endParaRPr b="1" sz="2000">
              <a:solidFill>
                <a:schemeClr val="accent3"/>
              </a:solidFill>
              <a:latin typeface="Montserrat"/>
              <a:ea typeface="Montserrat"/>
              <a:cs typeface="Montserrat"/>
              <a:sym typeface="Montserrat"/>
            </a:endParaRPr>
          </a:p>
        </p:txBody>
      </p:sp>
      <p:sp>
        <p:nvSpPr>
          <p:cNvPr id="2421" name="Google Shape;2421;p107"/>
          <p:cNvSpPr txBox="1"/>
          <p:nvPr/>
        </p:nvSpPr>
        <p:spPr>
          <a:xfrm>
            <a:off x="6883467" y="2312201"/>
            <a:ext cx="1530600" cy="513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Earth is where we all live on</a:t>
            </a:r>
            <a:endParaRPr>
              <a:solidFill>
                <a:schemeClr val="dk1"/>
              </a:solidFill>
              <a:latin typeface="Barlow"/>
              <a:ea typeface="Barlow"/>
              <a:cs typeface="Barlow"/>
              <a:sym typeface="Barlow"/>
            </a:endParaRPr>
          </a:p>
        </p:txBody>
      </p:sp>
      <p:sp>
        <p:nvSpPr>
          <p:cNvPr id="2422" name="Google Shape;2422;p107"/>
          <p:cNvSpPr txBox="1"/>
          <p:nvPr/>
        </p:nvSpPr>
        <p:spPr>
          <a:xfrm>
            <a:off x="6883467" y="4082760"/>
            <a:ext cx="15306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Barlow"/>
                <a:ea typeface="Barlow"/>
                <a:cs typeface="Barlow"/>
                <a:sym typeface="Barlow"/>
              </a:rPr>
              <a:t>Venus has a beautiful name</a:t>
            </a:r>
            <a:endParaRPr>
              <a:solidFill>
                <a:schemeClr val="dk1"/>
              </a:solidFill>
              <a:latin typeface="Barlow"/>
              <a:ea typeface="Barlow"/>
              <a:cs typeface="Barlow"/>
              <a:sym typeface="Barlow"/>
            </a:endParaRPr>
          </a:p>
        </p:txBody>
      </p:sp>
      <p:sp>
        <p:nvSpPr>
          <p:cNvPr id="2423" name="Google Shape;2423;p107"/>
          <p:cNvSpPr txBox="1"/>
          <p:nvPr/>
        </p:nvSpPr>
        <p:spPr>
          <a:xfrm>
            <a:off x="6883467" y="3762570"/>
            <a:ext cx="1530600" cy="317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accent4"/>
                </a:solidFill>
                <a:latin typeface="Montserrat"/>
                <a:ea typeface="Montserrat"/>
                <a:cs typeface="Montserrat"/>
                <a:sym typeface="Montserrat"/>
              </a:rPr>
              <a:t>GREEN</a:t>
            </a:r>
            <a:endParaRPr b="1" sz="2000">
              <a:solidFill>
                <a:schemeClr val="accent4"/>
              </a:solidFill>
              <a:latin typeface="Montserrat"/>
              <a:ea typeface="Montserrat"/>
              <a:cs typeface="Montserrat"/>
              <a:sym typeface="Montserrat"/>
            </a:endParaRPr>
          </a:p>
        </p:txBody>
      </p:sp>
      <p:grpSp>
        <p:nvGrpSpPr>
          <p:cNvPr id="2424" name="Google Shape;2424;p107"/>
          <p:cNvGrpSpPr/>
          <p:nvPr/>
        </p:nvGrpSpPr>
        <p:grpSpPr>
          <a:xfrm>
            <a:off x="7331497" y="1364636"/>
            <a:ext cx="634541" cy="518584"/>
            <a:chOff x="7331497" y="1364636"/>
            <a:chExt cx="634541" cy="518584"/>
          </a:xfrm>
        </p:grpSpPr>
        <p:sp>
          <p:nvSpPr>
            <p:cNvPr id="2425" name="Google Shape;2425;p107"/>
            <p:cNvSpPr/>
            <p:nvPr/>
          </p:nvSpPr>
          <p:spPr>
            <a:xfrm>
              <a:off x="7331497" y="1364636"/>
              <a:ext cx="634541" cy="51858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07"/>
            <p:cNvSpPr/>
            <p:nvPr/>
          </p:nvSpPr>
          <p:spPr>
            <a:xfrm>
              <a:off x="7524863" y="1524107"/>
              <a:ext cx="247800" cy="2478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427" name="Google Shape;2427;p107"/>
          <p:cNvCxnSpPr>
            <a:stCxn id="2428" idx="3"/>
            <a:endCxn id="2426" idx="3"/>
          </p:cNvCxnSpPr>
          <p:nvPr/>
        </p:nvCxnSpPr>
        <p:spPr>
          <a:xfrm>
            <a:off x="4991650" y="1539500"/>
            <a:ext cx="2569500" cy="196200"/>
          </a:xfrm>
          <a:prstGeom prst="curvedConnector4">
            <a:avLst>
              <a:gd fmla="val 49294" name="adj1"/>
              <a:gd fmla="val 239823" name="adj2"/>
            </a:avLst>
          </a:prstGeom>
          <a:noFill/>
          <a:ln cap="flat" cmpd="sng" w="28575">
            <a:solidFill>
              <a:schemeClr val="accent3"/>
            </a:solidFill>
            <a:prstDash val="solid"/>
            <a:round/>
            <a:headEnd len="med" w="med" type="none"/>
            <a:tailEnd len="med" w="med" type="none"/>
          </a:ln>
        </p:spPr>
      </p:cxnSp>
      <p:cxnSp>
        <p:nvCxnSpPr>
          <p:cNvPr id="2429" name="Google Shape;2429;p107"/>
          <p:cNvCxnSpPr>
            <a:stCxn id="2430" idx="1"/>
            <a:endCxn id="2390" idx="6"/>
          </p:cNvCxnSpPr>
          <p:nvPr/>
        </p:nvCxnSpPr>
        <p:spPr>
          <a:xfrm flipH="1">
            <a:off x="1596350" y="1886550"/>
            <a:ext cx="2097900" cy="1506900"/>
          </a:xfrm>
          <a:prstGeom prst="curvedConnector3">
            <a:avLst>
              <a:gd fmla="val 50001" name="adj1"/>
            </a:avLst>
          </a:prstGeom>
          <a:noFill/>
          <a:ln cap="flat" cmpd="sng" w="28575">
            <a:solidFill>
              <a:schemeClr val="accent2"/>
            </a:solidFill>
            <a:prstDash val="solid"/>
            <a:round/>
            <a:headEnd len="med" w="med" type="none"/>
            <a:tailEnd len="med" w="med" type="none"/>
          </a:ln>
        </p:spPr>
      </p:cxnSp>
      <p:cxnSp>
        <p:nvCxnSpPr>
          <p:cNvPr id="2431" name="Google Shape;2431;p107"/>
          <p:cNvCxnSpPr>
            <a:stCxn id="2432" idx="3"/>
            <a:endCxn id="2402" idx="2"/>
          </p:cNvCxnSpPr>
          <p:nvPr/>
        </p:nvCxnSpPr>
        <p:spPr>
          <a:xfrm>
            <a:off x="5200900" y="1950375"/>
            <a:ext cx="2324100" cy="1447500"/>
          </a:xfrm>
          <a:prstGeom prst="curvedConnector3">
            <a:avLst>
              <a:gd fmla="val 49997" name="adj1"/>
            </a:avLst>
          </a:prstGeom>
          <a:noFill/>
          <a:ln cap="flat" cmpd="sng" w="28575">
            <a:solidFill>
              <a:schemeClr val="accent4"/>
            </a:solidFill>
            <a:prstDash val="solid"/>
            <a:round/>
            <a:headEnd len="med" w="med" type="none"/>
            <a:tailEnd len="med" w="med" type="none"/>
          </a:ln>
        </p:spPr>
      </p:cxnSp>
      <p:cxnSp>
        <p:nvCxnSpPr>
          <p:cNvPr id="2433" name="Google Shape;2433;p107"/>
          <p:cNvCxnSpPr>
            <a:stCxn id="2434" idx="2"/>
            <a:endCxn id="2399" idx="0"/>
          </p:cNvCxnSpPr>
          <p:nvPr/>
        </p:nvCxnSpPr>
        <p:spPr>
          <a:xfrm flipH="1" rot="-5400000">
            <a:off x="5057950" y="2237250"/>
            <a:ext cx="993000" cy="1071600"/>
          </a:xfrm>
          <a:prstGeom prst="curvedConnector3">
            <a:avLst>
              <a:gd fmla="val 49998" name="adj1"/>
            </a:avLst>
          </a:prstGeom>
          <a:noFill/>
          <a:ln cap="flat" cmpd="sng" w="28575">
            <a:solidFill>
              <a:schemeClr val="lt2"/>
            </a:solidFill>
            <a:prstDash val="solid"/>
            <a:round/>
            <a:headEnd len="med" w="med" type="none"/>
            <a:tailEnd len="med" w="med" type="none"/>
          </a:ln>
        </p:spPr>
      </p:cxnSp>
      <p:grpSp>
        <p:nvGrpSpPr>
          <p:cNvPr id="2435" name="Google Shape;2435;p107"/>
          <p:cNvGrpSpPr/>
          <p:nvPr/>
        </p:nvGrpSpPr>
        <p:grpSpPr>
          <a:xfrm>
            <a:off x="3381270" y="831024"/>
            <a:ext cx="2381460" cy="2238696"/>
            <a:chOff x="3381270" y="831024"/>
            <a:chExt cx="2381460" cy="2238696"/>
          </a:xfrm>
        </p:grpSpPr>
        <p:pic>
          <p:nvPicPr>
            <p:cNvPr id="2436" name="Google Shape;2436;p107"/>
            <p:cNvPicPr preferRelativeResize="0"/>
            <p:nvPr/>
          </p:nvPicPr>
          <p:blipFill>
            <a:blip r:embed="rId3">
              <a:alphaModFix/>
            </a:blip>
            <a:stretch>
              <a:fillRect/>
            </a:stretch>
          </p:blipFill>
          <p:spPr>
            <a:xfrm flipH="1" rot="1935140">
              <a:off x="3620251" y="1227369"/>
              <a:ext cx="1903498" cy="1446007"/>
            </a:xfrm>
            <a:prstGeom prst="rect">
              <a:avLst/>
            </a:prstGeom>
            <a:noFill/>
            <a:ln>
              <a:noFill/>
            </a:ln>
          </p:spPr>
        </p:pic>
        <p:sp>
          <p:nvSpPr>
            <p:cNvPr id="2408" name="Google Shape;2408;p107"/>
            <p:cNvSpPr/>
            <p:nvPr/>
          </p:nvSpPr>
          <p:spPr>
            <a:xfrm>
              <a:off x="4024975" y="134735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07"/>
            <p:cNvSpPr/>
            <p:nvPr/>
          </p:nvSpPr>
          <p:spPr>
            <a:xfrm>
              <a:off x="3694250" y="182250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07"/>
            <p:cNvSpPr/>
            <p:nvPr/>
          </p:nvSpPr>
          <p:spPr>
            <a:xfrm>
              <a:off x="3794450" y="202035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07"/>
            <p:cNvSpPr/>
            <p:nvPr/>
          </p:nvSpPr>
          <p:spPr>
            <a:xfrm>
              <a:off x="4226025" y="177190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07"/>
            <p:cNvSpPr/>
            <p:nvPr/>
          </p:nvSpPr>
          <p:spPr>
            <a:xfrm>
              <a:off x="4936600" y="214845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07"/>
            <p:cNvSpPr/>
            <p:nvPr/>
          </p:nvSpPr>
          <p:spPr>
            <a:xfrm>
              <a:off x="5036800" y="1886325"/>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07"/>
            <p:cNvSpPr/>
            <p:nvPr/>
          </p:nvSpPr>
          <p:spPr>
            <a:xfrm>
              <a:off x="4827550" y="1475450"/>
              <a:ext cx="164100" cy="128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409"/>
                                        </p:tgtEl>
                                        <p:attrNameLst>
                                          <p:attrName>style.visibility</p:attrName>
                                        </p:attrNameLst>
                                      </p:cBhvr>
                                      <p:to>
                                        <p:strVal val="visible"/>
                                      </p:to>
                                    </p:set>
                                    <p:anim calcmode="lin" valueType="num">
                                      <p:cBhvr additive="base">
                                        <p:cTn dur="1000"/>
                                        <p:tgtEl>
                                          <p:spTgt spid="2409"/>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2435"/>
                                        </p:tgtEl>
                                        <p:attrNameLst>
                                          <p:attrName>style.visibility</p:attrName>
                                        </p:attrNameLst>
                                      </p:cBhvr>
                                      <p:to>
                                        <p:strVal val="visible"/>
                                      </p:to>
                                    </p:set>
                                    <p:anim calcmode="lin" valueType="num">
                                      <p:cBhvr additive="base">
                                        <p:cTn dur="1000"/>
                                        <p:tgtEl>
                                          <p:spTgt spid="243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85"/>
                                        </p:tgtEl>
                                        <p:attrNameLst>
                                          <p:attrName>style.visibility</p:attrName>
                                        </p:attrNameLst>
                                      </p:cBhvr>
                                      <p:to>
                                        <p:strVal val="visible"/>
                                      </p:to>
                                    </p:set>
                                    <p:animEffect filter="fade" transition="in">
                                      <p:cBhvr>
                                        <p:cTn dur="1000"/>
                                        <p:tgtEl>
                                          <p:spTgt spid="2385"/>
                                        </p:tgtEl>
                                      </p:cBhvr>
                                    </p:animEffect>
                                  </p:childTnLst>
                                </p:cTn>
                              </p:par>
                              <p:par>
                                <p:cTn fill="hold" nodeType="withEffect" presetClass="entr" presetID="10" presetSubtype="0">
                                  <p:stCondLst>
                                    <p:cond delay="0"/>
                                  </p:stCondLst>
                                  <p:childTnLst>
                                    <p:set>
                                      <p:cBhvr>
                                        <p:cTn dur="1" fill="hold">
                                          <p:stCondLst>
                                            <p:cond delay="0"/>
                                          </p:stCondLst>
                                        </p:cTn>
                                        <p:tgtEl>
                                          <p:spTgt spid="2407"/>
                                        </p:tgtEl>
                                        <p:attrNameLst>
                                          <p:attrName>style.visibility</p:attrName>
                                        </p:attrNameLst>
                                      </p:cBhvr>
                                      <p:to>
                                        <p:strVal val="visible"/>
                                      </p:to>
                                    </p:set>
                                    <p:animEffect filter="fade" transition="in">
                                      <p:cBhvr>
                                        <p:cTn dur="1000"/>
                                        <p:tgtEl>
                                          <p:spTgt spid="2407"/>
                                        </p:tgtEl>
                                      </p:cBhvr>
                                    </p:animEffect>
                                  </p:childTnLst>
                                </p:cTn>
                              </p:par>
                              <p:par>
                                <p:cTn fill="hold" nodeType="withEffect" presetClass="entr" presetID="10" presetSubtype="0">
                                  <p:stCondLst>
                                    <p:cond delay="0"/>
                                  </p:stCondLst>
                                  <p:childTnLst>
                                    <p:set>
                                      <p:cBhvr>
                                        <p:cTn dur="1" fill="hold">
                                          <p:stCondLst>
                                            <p:cond delay="0"/>
                                          </p:stCondLst>
                                        </p:cTn>
                                        <p:tgtEl>
                                          <p:spTgt spid="2410"/>
                                        </p:tgtEl>
                                        <p:attrNameLst>
                                          <p:attrName>style.visibility</p:attrName>
                                        </p:attrNameLst>
                                      </p:cBhvr>
                                      <p:to>
                                        <p:strVal val="visible"/>
                                      </p:to>
                                    </p:set>
                                    <p:animEffect filter="fade" transition="in">
                                      <p:cBhvr>
                                        <p:cTn dur="1000"/>
                                        <p:tgtEl>
                                          <p:spTgt spid="2410"/>
                                        </p:tgtEl>
                                      </p:cBhvr>
                                    </p:animEffect>
                                  </p:childTnLst>
                                </p:cTn>
                              </p:par>
                              <p:par>
                                <p:cTn fill="hold" nodeType="withEffect" presetClass="entr" presetID="10" presetSubtype="0">
                                  <p:stCondLst>
                                    <p:cond delay="0"/>
                                  </p:stCondLst>
                                  <p:childTnLst>
                                    <p:set>
                                      <p:cBhvr>
                                        <p:cTn dur="1" fill="hold">
                                          <p:stCondLst>
                                            <p:cond delay="0"/>
                                          </p:stCondLst>
                                        </p:cTn>
                                        <p:tgtEl>
                                          <p:spTgt spid="2411"/>
                                        </p:tgtEl>
                                        <p:attrNameLst>
                                          <p:attrName>style.visibility</p:attrName>
                                        </p:attrNameLst>
                                      </p:cBhvr>
                                      <p:to>
                                        <p:strVal val="visible"/>
                                      </p:to>
                                    </p:set>
                                    <p:animEffect filter="fade" transition="in">
                                      <p:cBhvr>
                                        <p:cTn dur="1000"/>
                                        <p:tgtEl>
                                          <p:spTgt spid="241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20"/>
                                        </p:tgtEl>
                                        <p:attrNameLst>
                                          <p:attrName>style.visibility</p:attrName>
                                        </p:attrNameLst>
                                      </p:cBhvr>
                                      <p:to>
                                        <p:strVal val="visible"/>
                                      </p:to>
                                    </p:set>
                                    <p:animEffect filter="fade" transition="in">
                                      <p:cBhvr>
                                        <p:cTn dur="1000"/>
                                        <p:tgtEl>
                                          <p:spTgt spid="2420"/>
                                        </p:tgtEl>
                                      </p:cBhvr>
                                    </p:animEffect>
                                  </p:childTnLst>
                                </p:cTn>
                              </p:par>
                              <p:par>
                                <p:cTn fill="hold" nodeType="withEffect" presetClass="entr" presetID="10" presetSubtype="0">
                                  <p:stCondLst>
                                    <p:cond delay="0"/>
                                  </p:stCondLst>
                                  <p:childTnLst>
                                    <p:set>
                                      <p:cBhvr>
                                        <p:cTn dur="1" fill="hold">
                                          <p:stCondLst>
                                            <p:cond delay="0"/>
                                          </p:stCondLst>
                                        </p:cTn>
                                        <p:tgtEl>
                                          <p:spTgt spid="2421"/>
                                        </p:tgtEl>
                                        <p:attrNameLst>
                                          <p:attrName>style.visibility</p:attrName>
                                        </p:attrNameLst>
                                      </p:cBhvr>
                                      <p:to>
                                        <p:strVal val="visible"/>
                                      </p:to>
                                    </p:set>
                                    <p:animEffect filter="fade" transition="in">
                                      <p:cBhvr>
                                        <p:cTn dur="1000"/>
                                        <p:tgtEl>
                                          <p:spTgt spid="2421"/>
                                        </p:tgtEl>
                                      </p:cBhvr>
                                    </p:animEffect>
                                  </p:childTnLst>
                                </p:cTn>
                              </p:par>
                              <p:par>
                                <p:cTn fill="hold" nodeType="withEffect" presetClass="entr" presetID="10" presetSubtype="0">
                                  <p:stCondLst>
                                    <p:cond delay="0"/>
                                  </p:stCondLst>
                                  <p:childTnLst>
                                    <p:set>
                                      <p:cBhvr>
                                        <p:cTn dur="1" fill="hold">
                                          <p:stCondLst>
                                            <p:cond delay="0"/>
                                          </p:stCondLst>
                                        </p:cTn>
                                        <p:tgtEl>
                                          <p:spTgt spid="2424"/>
                                        </p:tgtEl>
                                        <p:attrNameLst>
                                          <p:attrName>style.visibility</p:attrName>
                                        </p:attrNameLst>
                                      </p:cBhvr>
                                      <p:to>
                                        <p:strVal val="visible"/>
                                      </p:to>
                                    </p:set>
                                    <p:animEffect filter="fade" transition="in">
                                      <p:cBhvr>
                                        <p:cTn dur="1000"/>
                                        <p:tgtEl>
                                          <p:spTgt spid="2424"/>
                                        </p:tgtEl>
                                      </p:cBhvr>
                                    </p:animEffect>
                                  </p:childTnLst>
                                </p:cTn>
                              </p:par>
                              <p:par>
                                <p:cTn fill="hold" nodeType="withEffect" presetClass="entr" presetID="10" presetSubtype="0">
                                  <p:stCondLst>
                                    <p:cond delay="0"/>
                                  </p:stCondLst>
                                  <p:childTnLst>
                                    <p:set>
                                      <p:cBhvr>
                                        <p:cTn dur="1" fill="hold">
                                          <p:stCondLst>
                                            <p:cond delay="0"/>
                                          </p:stCondLst>
                                        </p:cTn>
                                        <p:tgtEl>
                                          <p:spTgt spid="2427"/>
                                        </p:tgtEl>
                                        <p:attrNameLst>
                                          <p:attrName>style.visibility</p:attrName>
                                        </p:attrNameLst>
                                      </p:cBhvr>
                                      <p:to>
                                        <p:strVal val="visible"/>
                                      </p:to>
                                    </p:set>
                                    <p:animEffect filter="fade" transition="in">
                                      <p:cBhvr>
                                        <p:cTn dur="1000"/>
                                        <p:tgtEl>
                                          <p:spTgt spid="242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88"/>
                                        </p:tgtEl>
                                        <p:attrNameLst>
                                          <p:attrName>style.visibility</p:attrName>
                                        </p:attrNameLst>
                                      </p:cBhvr>
                                      <p:to>
                                        <p:strVal val="visible"/>
                                      </p:to>
                                    </p:set>
                                    <p:animEffect filter="fade" transition="in">
                                      <p:cBhvr>
                                        <p:cTn dur="1000"/>
                                        <p:tgtEl>
                                          <p:spTgt spid="2388"/>
                                        </p:tgtEl>
                                      </p:cBhvr>
                                    </p:animEffect>
                                  </p:childTnLst>
                                </p:cTn>
                              </p:par>
                              <p:par>
                                <p:cTn fill="hold" nodeType="withEffect" presetClass="entr" presetID="10" presetSubtype="0">
                                  <p:stCondLst>
                                    <p:cond delay="0"/>
                                  </p:stCondLst>
                                  <p:childTnLst>
                                    <p:set>
                                      <p:cBhvr>
                                        <p:cTn dur="1" fill="hold">
                                          <p:stCondLst>
                                            <p:cond delay="0"/>
                                          </p:stCondLst>
                                        </p:cTn>
                                        <p:tgtEl>
                                          <p:spTgt spid="2418"/>
                                        </p:tgtEl>
                                        <p:attrNameLst>
                                          <p:attrName>style.visibility</p:attrName>
                                        </p:attrNameLst>
                                      </p:cBhvr>
                                      <p:to>
                                        <p:strVal val="visible"/>
                                      </p:to>
                                    </p:set>
                                    <p:animEffect filter="fade" transition="in">
                                      <p:cBhvr>
                                        <p:cTn dur="1000"/>
                                        <p:tgtEl>
                                          <p:spTgt spid="2418"/>
                                        </p:tgtEl>
                                      </p:cBhvr>
                                    </p:animEffect>
                                  </p:childTnLst>
                                </p:cTn>
                              </p:par>
                              <p:par>
                                <p:cTn fill="hold" nodeType="withEffect" presetClass="entr" presetID="10" presetSubtype="0">
                                  <p:stCondLst>
                                    <p:cond delay="0"/>
                                  </p:stCondLst>
                                  <p:childTnLst>
                                    <p:set>
                                      <p:cBhvr>
                                        <p:cTn dur="1" fill="hold">
                                          <p:stCondLst>
                                            <p:cond delay="0"/>
                                          </p:stCondLst>
                                        </p:cTn>
                                        <p:tgtEl>
                                          <p:spTgt spid="2419"/>
                                        </p:tgtEl>
                                        <p:attrNameLst>
                                          <p:attrName>style.visibility</p:attrName>
                                        </p:attrNameLst>
                                      </p:cBhvr>
                                      <p:to>
                                        <p:strVal val="visible"/>
                                      </p:to>
                                    </p:set>
                                    <p:animEffect filter="fade" transition="in">
                                      <p:cBhvr>
                                        <p:cTn dur="1000"/>
                                        <p:tgtEl>
                                          <p:spTgt spid="2419"/>
                                        </p:tgtEl>
                                      </p:cBhvr>
                                    </p:animEffect>
                                  </p:childTnLst>
                                </p:cTn>
                              </p:par>
                              <p:par>
                                <p:cTn fill="hold" nodeType="withEffect" presetClass="entr" presetID="10" presetSubtype="0">
                                  <p:stCondLst>
                                    <p:cond delay="0"/>
                                  </p:stCondLst>
                                  <p:childTnLst>
                                    <p:set>
                                      <p:cBhvr>
                                        <p:cTn dur="1" fill="hold">
                                          <p:stCondLst>
                                            <p:cond delay="0"/>
                                          </p:stCondLst>
                                        </p:cTn>
                                        <p:tgtEl>
                                          <p:spTgt spid="2429"/>
                                        </p:tgtEl>
                                        <p:attrNameLst>
                                          <p:attrName>style.visibility</p:attrName>
                                        </p:attrNameLst>
                                      </p:cBhvr>
                                      <p:to>
                                        <p:strVal val="visible"/>
                                      </p:to>
                                    </p:set>
                                    <p:animEffect filter="fade" transition="in">
                                      <p:cBhvr>
                                        <p:cTn dur="1000"/>
                                        <p:tgtEl>
                                          <p:spTgt spid="24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00"/>
                                        </p:tgtEl>
                                        <p:attrNameLst>
                                          <p:attrName>style.visibility</p:attrName>
                                        </p:attrNameLst>
                                      </p:cBhvr>
                                      <p:to>
                                        <p:strVal val="visible"/>
                                      </p:to>
                                    </p:set>
                                    <p:animEffect filter="fade" transition="in">
                                      <p:cBhvr>
                                        <p:cTn dur="1000"/>
                                        <p:tgtEl>
                                          <p:spTgt spid="2400"/>
                                        </p:tgtEl>
                                      </p:cBhvr>
                                    </p:animEffect>
                                  </p:childTnLst>
                                </p:cTn>
                              </p:par>
                              <p:par>
                                <p:cTn fill="hold" nodeType="withEffect" presetClass="entr" presetID="10" presetSubtype="0">
                                  <p:stCondLst>
                                    <p:cond delay="0"/>
                                  </p:stCondLst>
                                  <p:childTnLst>
                                    <p:set>
                                      <p:cBhvr>
                                        <p:cTn dur="1" fill="hold">
                                          <p:stCondLst>
                                            <p:cond delay="0"/>
                                          </p:stCondLst>
                                        </p:cTn>
                                        <p:tgtEl>
                                          <p:spTgt spid="2422"/>
                                        </p:tgtEl>
                                        <p:attrNameLst>
                                          <p:attrName>style.visibility</p:attrName>
                                        </p:attrNameLst>
                                      </p:cBhvr>
                                      <p:to>
                                        <p:strVal val="visible"/>
                                      </p:to>
                                    </p:set>
                                    <p:animEffect filter="fade" transition="in">
                                      <p:cBhvr>
                                        <p:cTn dur="1000"/>
                                        <p:tgtEl>
                                          <p:spTgt spid="2422"/>
                                        </p:tgtEl>
                                      </p:cBhvr>
                                    </p:animEffect>
                                  </p:childTnLst>
                                </p:cTn>
                              </p:par>
                              <p:par>
                                <p:cTn fill="hold" nodeType="withEffect" presetClass="entr" presetID="10" presetSubtype="0">
                                  <p:stCondLst>
                                    <p:cond delay="0"/>
                                  </p:stCondLst>
                                  <p:childTnLst>
                                    <p:set>
                                      <p:cBhvr>
                                        <p:cTn dur="1" fill="hold">
                                          <p:stCondLst>
                                            <p:cond delay="0"/>
                                          </p:stCondLst>
                                        </p:cTn>
                                        <p:tgtEl>
                                          <p:spTgt spid="2423"/>
                                        </p:tgtEl>
                                        <p:attrNameLst>
                                          <p:attrName>style.visibility</p:attrName>
                                        </p:attrNameLst>
                                      </p:cBhvr>
                                      <p:to>
                                        <p:strVal val="visible"/>
                                      </p:to>
                                    </p:set>
                                    <p:animEffect filter="fade" transition="in">
                                      <p:cBhvr>
                                        <p:cTn dur="1000"/>
                                        <p:tgtEl>
                                          <p:spTgt spid="2423"/>
                                        </p:tgtEl>
                                      </p:cBhvr>
                                    </p:animEffect>
                                  </p:childTnLst>
                                </p:cTn>
                              </p:par>
                              <p:par>
                                <p:cTn fill="hold" nodeType="withEffect" presetClass="entr" presetID="10" presetSubtype="0">
                                  <p:stCondLst>
                                    <p:cond delay="0"/>
                                  </p:stCondLst>
                                  <p:childTnLst>
                                    <p:set>
                                      <p:cBhvr>
                                        <p:cTn dur="1" fill="hold">
                                          <p:stCondLst>
                                            <p:cond delay="0"/>
                                          </p:stCondLst>
                                        </p:cTn>
                                        <p:tgtEl>
                                          <p:spTgt spid="2431"/>
                                        </p:tgtEl>
                                        <p:attrNameLst>
                                          <p:attrName>style.visibility</p:attrName>
                                        </p:attrNameLst>
                                      </p:cBhvr>
                                      <p:to>
                                        <p:strVal val="visible"/>
                                      </p:to>
                                    </p:set>
                                    <p:animEffect filter="fade" transition="in">
                                      <p:cBhvr>
                                        <p:cTn dur="1000"/>
                                        <p:tgtEl>
                                          <p:spTgt spid="243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91"/>
                                        </p:tgtEl>
                                        <p:attrNameLst>
                                          <p:attrName>style.visibility</p:attrName>
                                        </p:attrNameLst>
                                      </p:cBhvr>
                                      <p:to>
                                        <p:strVal val="visible"/>
                                      </p:to>
                                    </p:set>
                                    <p:animEffect filter="fade" transition="in">
                                      <p:cBhvr>
                                        <p:cTn dur="1000"/>
                                        <p:tgtEl>
                                          <p:spTgt spid="2391"/>
                                        </p:tgtEl>
                                      </p:cBhvr>
                                    </p:animEffect>
                                  </p:childTnLst>
                                </p:cTn>
                              </p:par>
                              <p:par>
                                <p:cTn fill="hold" nodeType="withEffect" presetClass="entr" presetID="10" presetSubtype="0">
                                  <p:stCondLst>
                                    <p:cond delay="0"/>
                                  </p:stCondLst>
                                  <p:childTnLst>
                                    <p:set>
                                      <p:cBhvr>
                                        <p:cTn dur="1" fill="hold">
                                          <p:stCondLst>
                                            <p:cond delay="0"/>
                                          </p:stCondLst>
                                        </p:cTn>
                                        <p:tgtEl>
                                          <p:spTgt spid="2405"/>
                                        </p:tgtEl>
                                        <p:attrNameLst>
                                          <p:attrName>style.visibility</p:attrName>
                                        </p:attrNameLst>
                                      </p:cBhvr>
                                      <p:to>
                                        <p:strVal val="visible"/>
                                      </p:to>
                                    </p:set>
                                    <p:animEffect filter="fade" transition="in">
                                      <p:cBhvr>
                                        <p:cTn dur="1000"/>
                                        <p:tgtEl>
                                          <p:spTgt spid="2405"/>
                                        </p:tgtEl>
                                      </p:cBhvr>
                                    </p:animEffect>
                                  </p:childTnLst>
                                </p:cTn>
                              </p:par>
                              <p:par>
                                <p:cTn fill="hold" nodeType="withEffect" presetClass="entr" presetID="10" presetSubtype="0">
                                  <p:stCondLst>
                                    <p:cond delay="0"/>
                                  </p:stCondLst>
                                  <p:childTnLst>
                                    <p:set>
                                      <p:cBhvr>
                                        <p:cTn dur="1" fill="hold">
                                          <p:stCondLst>
                                            <p:cond delay="0"/>
                                          </p:stCondLst>
                                        </p:cTn>
                                        <p:tgtEl>
                                          <p:spTgt spid="2412"/>
                                        </p:tgtEl>
                                        <p:attrNameLst>
                                          <p:attrName>style.visibility</p:attrName>
                                        </p:attrNameLst>
                                      </p:cBhvr>
                                      <p:to>
                                        <p:strVal val="visible"/>
                                      </p:to>
                                    </p:set>
                                    <p:animEffect filter="fade" transition="in">
                                      <p:cBhvr>
                                        <p:cTn dur="1000"/>
                                        <p:tgtEl>
                                          <p:spTgt spid="2412"/>
                                        </p:tgtEl>
                                      </p:cBhvr>
                                    </p:animEffect>
                                  </p:childTnLst>
                                </p:cTn>
                              </p:par>
                              <p:par>
                                <p:cTn fill="hold" nodeType="withEffect" presetClass="entr" presetID="10" presetSubtype="0">
                                  <p:stCondLst>
                                    <p:cond delay="0"/>
                                  </p:stCondLst>
                                  <p:childTnLst>
                                    <p:set>
                                      <p:cBhvr>
                                        <p:cTn dur="1" fill="hold">
                                          <p:stCondLst>
                                            <p:cond delay="0"/>
                                          </p:stCondLst>
                                        </p:cTn>
                                        <p:tgtEl>
                                          <p:spTgt spid="2413"/>
                                        </p:tgtEl>
                                        <p:attrNameLst>
                                          <p:attrName>style.visibility</p:attrName>
                                        </p:attrNameLst>
                                      </p:cBhvr>
                                      <p:to>
                                        <p:strVal val="visible"/>
                                      </p:to>
                                    </p:set>
                                    <p:animEffect filter="fade" transition="in">
                                      <p:cBhvr>
                                        <p:cTn dur="1000"/>
                                        <p:tgtEl>
                                          <p:spTgt spid="2413"/>
                                        </p:tgtEl>
                                      </p:cBhvr>
                                    </p:animEffect>
                                  </p:childTnLst>
                                </p:cTn>
                              </p:par>
                              <p:par>
                                <p:cTn fill="hold" nodeType="withEffect" presetClass="entr" presetID="10" presetSubtype="0">
                                  <p:stCondLst>
                                    <p:cond delay="0"/>
                                  </p:stCondLst>
                                  <p:childTnLst>
                                    <p:set>
                                      <p:cBhvr>
                                        <p:cTn dur="1" fill="hold">
                                          <p:stCondLst>
                                            <p:cond delay="0"/>
                                          </p:stCondLst>
                                        </p:cTn>
                                        <p:tgtEl>
                                          <p:spTgt spid="2429"/>
                                        </p:tgtEl>
                                        <p:attrNameLst>
                                          <p:attrName>style.visibility</p:attrName>
                                        </p:attrNameLst>
                                      </p:cBhvr>
                                      <p:to>
                                        <p:strVal val="visible"/>
                                      </p:to>
                                    </p:set>
                                    <p:animEffect filter="fade" transition="in">
                                      <p:cBhvr>
                                        <p:cTn dur="1000"/>
                                        <p:tgtEl>
                                          <p:spTgt spid="2429"/>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97"/>
                                        </p:tgtEl>
                                        <p:attrNameLst>
                                          <p:attrName>style.visibility</p:attrName>
                                        </p:attrNameLst>
                                      </p:cBhvr>
                                      <p:to>
                                        <p:strVal val="visible"/>
                                      </p:to>
                                    </p:set>
                                    <p:animEffect filter="fade" transition="in">
                                      <p:cBhvr>
                                        <p:cTn dur="1000"/>
                                        <p:tgtEl>
                                          <p:spTgt spid="2397"/>
                                        </p:tgtEl>
                                      </p:cBhvr>
                                    </p:animEffect>
                                  </p:childTnLst>
                                </p:cTn>
                              </p:par>
                              <p:par>
                                <p:cTn fill="hold" nodeType="withEffect" presetClass="entr" presetID="10" presetSubtype="0">
                                  <p:stCondLst>
                                    <p:cond delay="0"/>
                                  </p:stCondLst>
                                  <p:childTnLst>
                                    <p:set>
                                      <p:cBhvr>
                                        <p:cTn dur="1" fill="hold">
                                          <p:stCondLst>
                                            <p:cond delay="0"/>
                                          </p:stCondLst>
                                        </p:cTn>
                                        <p:tgtEl>
                                          <p:spTgt spid="2416"/>
                                        </p:tgtEl>
                                        <p:attrNameLst>
                                          <p:attrName>style.visibility</p:attrName>
                                        </p:attrNameLst>
                                      </p:cBhvr>
                                      <p:to>
                                        <p:strVal val="visible"/>
                                      </p:to>
                                    </p:set>
                                    <p:animEffect filter="fade" transition="in">
                                      <p:cBhvr>
                                        <p:cTn dur="1000"/>
                                        <p:tgtEl>
                                          <p:spTgt spid="2416"/>
                                        </p:tgtEl>
                                      </p:cBhvr>
                                    </p:animEffect>
                                  </p:childTnLst>
                                </p:cTn>
                              </p:par>
                              <p:par>
                                <p:cTn fill="hold" nodeType="withEffect" presetClass="entr" presetID="10" presetSubtype="0">
                                  <p:stCondLst>
                                    <p:cond delay="0"/>
                                  </p:stCondLst>
                                  <p:childTnLst>
                                    <p:set>
                                      <p:cBhvr>
                                        <p:cTn dur="1" fill="hold">
                                          <p:stCondLst>
                                            <p:cond delay="0"/>
                                          </p:stCondLst>
                                        </p:cTn>
                                        <p:tgtEl>
                                          <p:spTgt spid="2417"/>
                                        </p:tgtEl>
                                        <p:attrNameLst>
                                          <p:attrName>style.visibility</p:attrName>
                                        </p:attrNameLst>
                                      </p:cBhvr>
                                      <p:to>
                                        <p:strVal val="visible"/>
                                      </p:to>
                                    </p:set>
                                    <p:animEffect filter="fade" transition="in">
                                      <p:cBhvr>
                                        <p:cTn dur="1000"/>
                                        <p:tgtEl>
                                          <p:spTgt spid="2417"/>
                                        </p:tgtEl>
                                      </p:cBhvr>
                                    </p:animEffect>
                                  </p:childTnLst>
                                </p:cTn>
                              </p:par>
                              <p:par>
                                <p:cTn fill="hold" nodeType="withEffect" presetClass="entr" presetID="10" presetSubtype="0">
                                  <p:stCondLst>
                                    <p:cond delay="0"/>
                                  </p:stCondLst>
                                  <p:childTnLst>
                                    <p:set>
                                      <p:cBhvr>
                                        <p:cTn dur="1" fill="hold">
                                          <p:stCondLst>
                                            <p:cond delay="0"/>
                                          </p:stCondLst>
                                        </p:cTn>
                                        <p:tgtEl>
                                          <p:spTgt spid="2433"/>
                                        </p:tgtEl>
                                        <p:attrNameLst>
                                          <p:attrName>style.visibility</p:attrName>
                                        </p:attrNameLst>
                                      </p:cBhvr>
                                      <p:to>
                                        <p:strVal val="visible"/>
                                      </p:to>
                                    </p:set>
                                    <p:animEffect filter="fade" transition="in">
                                      <p:cBhvr>
                                        <p:cTn dur="1000"/>
                                        <p:tgtEl>
                                          <p:spTgt spid="243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394"/>
                                        </p:tgtEl>
                                        <p:attrNameLst>
                                          <p:attrName>style.visibility</p:attrName>
                                        </p:attrNameLst>
                                      </p:cBhvr>
                                      <p:to>
                                        <p:strVal val="visible"/>
                                      </p:to>
                                    </p:set>
                                    <p:animEffect filter="fade" transition="in">
                                      <p:cBhvr>
                                        <p:cTn dur="1000"/>
                                        <p:tgtEl>
                                          <p:spTgt spid="2394"/>
                                        </p:tgtEl>
                                      </p:cBhvr>
                                    </p:animEffect>
                                  </p:childTnLst>
                                </p:cTn>
                              </p:par>
                              <p:par>
                                <p:cTn fill="hold" nodeType="withEffect" presetClass="entr" presetID="10" presetSubtype="0">
                                  <p:stCondLst>
                                    <p:cond delay="0"/>
                                  </p:stCondLst>
                                  <p:childTnLst>
                                    <p:set>
                                      <p:cBhvr>
                                        <p:cTn dur="1" fill="hold">
                                          <p:stCondLst>
                                            <p:cond delay="0"/>
                                          </p:stCondLst>
                                        </p:cTn>
                                        <p:tgtEl>
                                          <p:spTgt spid="2403"/>
                                        </p:tgtEl>
                                        <p:attrNameLst>
                                          <p:attrName>style.visibility</p:attrName>
                                        </p:attrNameLst>
                                      </p:cBhvr>
                                      <p:to>
                                        <p:strVal val="visible"/>
                                      </p:to>
                                    </p:set>
                                    <p:animEffect filter="fade" transition="in">
                                      <p:cBhvr>
                                        <p:cTn dur="1000"/>
                                        <p:tgtEl>
                                          <p:spTgt spid="2403"/>
                                        </p:tgtEl>
                                      </p:cBhvr>
                                    </p:animEffect>
                                  </p:childTnLst>
                                </p:cTn>
                              </p:par>
                              <p:par>
                                <p:cTn fill="hold" nodeType="withEffect" presetClass="entr" presetID="10" presetSubtype="0">
                                  <p:stCondLst>
                                    <p:cond delay="0"/>
                                  </p:stCondLst>
                                  <p:childTnLst>
                                    <p:set>
                                      <p:cBhvr>
                                        <p:cTn dur="1" fill="hold">
                                          <p:stCondLst>
                                            <p:cond delay="0"/>
                                          </p:stCondLst>
                                        </p:cTn>
                                        <p:tgtEl>
                                          <p:spTgt spid="2414"/>
                                        </p:tgtEl>
                                        <p:attrNameLst>
                                          <p:attrName>style.visibility</p:attrName>
                                        </p:attrNameLst>
                                      </p:cBhvr>
                                      <p:to>
                                        <p:strVal val="visible"/>
                                      </p:to>
                                    </p:set>
                                    <p:animEffect filter="fade" transition="in">
                                      <p:cBhvr>
                                        <p:cTn dur="1000"/>
                                        <p:tgtEl>
                                          <p:spTgt spid="2414"/>
                                        </p:tgtEl>
                                      </p:cBhvr>
                                    </p:animEffect>
                                  </p:childTnLst>
                                </p:cTn>
                              </p:par>
                              <p:par>
                                <p:cTn fill="hold" nodeType="withEffect" presetClass="entr" presetID="10" presetSubtype="0">
                                  <p:stCondLst>
                                    <p:cond delay="0"/>
                                  </p:stCondLst>
                                  <p:childTnLst>
                                    <p:set>
                                      <p:cBhvr>
                                        <p:cTn dur="1" fill="hold">
                                          <p:stCondLst>
                                            <p:cond delay="0"/>
                                          </p:stCondLst>
                                        </p:cTn>
                                        <p:tgtEl>
                                          <p:spTgt spid="2415"/>
                                        </p:tgtEl>
                                        <p:attrNameLst>
                                          <p:attrName>style.visibility</p:attrName>
                                        </p:attrNameLst>
                                      </p:cBhvr>
                                      <p:to>
                                        <p:strVal val="visible"/>
                                      </p:to>
                                    </p:set>
                                    <p:animEffect filter="fade" transition="in">
                                      <p:cBhvr>
                                        <p:cTn dur="1000"/>
                                        <p:tgtEl>
                                          <p:spTgt spid="24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0" name="Shape 2440"/>
        <p:cNvGrpSpPr/>
        <p:nvPr/>
      </p:nvGrpSpPr>
      <p:grpSpPr>
        <a:xfrm>
          <a:off x="0" y="0"/>
          <a:ext cx="0" cy="0"/>
          <a:chOff x="0" y="0"/>
          <a:chExt cx="0" cy="0"/>
        </a:xfrm>
      </p:grpSpPr>
      <p:pic>
        <p:nvPicPr>
          <p:cNvPr id="2441" name="Google Shape;2441;p108"/>
          <p:cNvPicPr preferRelativeResize="0"/>
          <p:nvPr/>
        </p:nvPicPr>
        <p:blipFill>
          <a:blip r:embed="rId3">
            <a:alphaModFix/>
          </a:blip>
          <a:stretch>
            <a:fillRect/>
          </a:stretch>
        </p:blipFill>
        <p:spPr>
          <a:xfrm rot="-5400000">
            <a:off x="3257438" y="-645588"/>
            <a:ext cx="2628900" cy="6562726"/>
          </a:xfrm>
          <a:prstGeom prst="rect">
            <a:avLst/>
          </a:prstGeom>
          <a:noFill/>
          <a:ln>
            <a:noFill/>
          </a:ln>
        </p:spPr>
      </p:pic>
      <p:graphicFrame>
        <p:nvGraphicFramePr>
          <p:cNvPr id="2442" name="Google Shape;2442;p108"/>
          <p:cNvGraphicFramePr/>
          <p:nvPr/>
        </p:nvGraphicFramePr>
        <p:xfrm>
          <a:off x="1282088" y="1331102"/>
          <a:ext cx="3000000" cy="3000000"/>
        </p:xfrm>
        <a:graphic>
          <a:graphicData uri="http://schemas.openxmlformats.org/drawingml/2006/table">
            <a:tbl>
              <a:tblPr>
                <a:noFill/>
                <a:tableStyleId>{BFCA1A53-B384-408C-893C-DCA5316FA794}</a:tableStyleId>
              </a:tblPr>
              <a:tblGrid>
                <a:gridCol w="939975"/>
                <a:gridCol w="939975"/>
                <a:gridCol w="939975"/>
                <a:gridCol w="939975"/>
                <a:gridCol w="939975"/>
                <a:gridCol w="939975"/>
                <a:gridCol w="939975"/>
              </a:tblGrid>
              <a:tr h="418100">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SUN</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MON</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TUE</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WED</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THU</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FRI</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b="1" lang="en" sz="2000">
                          <a:solidFill>
                            <a:schemeClr val="accent5"/>
                          </a:solidFill>
                          <a:latin typeface="Montserrat"/>
                          <a:ea typeface="Montserrat"/>
                          <a:cs typeface="Montserrat"/>
                          <a:sym typeface="Montserrat"/>
                        </a:rPr>
                        <a:t>SAT</a:t>
                      </a:r>
                      <a:endParaRPr b="1" sz="2000">
                        <a:solidFill>
                          <a:schemeClr val="accent5"/>
                        </a:solidFill>
                        <a:latin typeface="Montserrat"/>
                        <a:ea typeface="Montserrat"/>
                        <a:cs typeface="Montserrat"/>
                        <a:sym typeface="Montserrat"/>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09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19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22</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23</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24</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25</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26</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r h="421775">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27</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28</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29</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30</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accent5"/>
                          </a:solidFill>
                          <a:latin typeface="Barlow"/>
                          <a:ea typeface="Barlow"/>
                          <a:cs typeface="Barlow"/>
                          <a:sym typeface="Barlow"/>
                        </a:rPr>
                        <a:t>31</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chemeClr val="accent5"/>
                        </a:solidFill>
                        <a:latin typeface="Barlow"/>
                        <a:ea typeface="Barlow"/>
                        <a:cs typeface="Barlow"/>
                        <a:sym typeface="Barlow"/>
                      </a:endParaRPr>
                    </a:p>
                  </a:txBody>
                  <a:tcPr marT="91425" marB="91425" marR="91425" marL="91425" anchor="ctr">
                    <a:lnL cap="flat" cmpd="sng" w="19050">
                      <a:solidFill>
                        <a:schemeClr val="dk1">
                          <a:alpha val="0"/>
                        </a:schemeClr>
                      </a:solidFill>
                      <a:prstDash val="solid"/>
                      <a:round/>
                      <a:headEnd len="sm" w="sm" type="none"/>
                      <a:tailEnd len="sm" w="sm" type="none"/>
                    </a:lnL>
                    <a:lnR cap="flat" cmpd="sng" w="19050">
                      <a:solidFill>
                        <a:schemeClr val="dk1">
                          <a:alpha val="0"/>
                        </a:schemeClr>
                      </a:solidFill>
                      <a:prstDash val="solid"/>
                      <a:round/>
                      <a:headEnd len="sm" w="sm" type="none"/>
                      <a:tailEnd len="sm" w="sm" type="none"/>
                    </a:lnR>
                    <a:lnT cap="flat" cmpd="sng" w="19050">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tcPr>
                </a:tc>
              </a:tr>
            </a:tbl>
          </a:graphicData>
        </a:graphic>
      </p:graphicFrame>
      <p:sp>
        <p:nvSpPr>
          <p:cNvPr id="2443" name="Google Shape;2443;p108"/>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DAYS TO SEE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solidFill>
                <a:schemeClr val="dk2"/>
              </a:solidFill>
            </a:endParaRPr>
          </a:p>
        </p:txBody>
      </p:sp>
      <p:sp>
        <p:nvSpPr>
          <p:cNvPr id="2444" name="Google Shape;2444;p108"/>
          <p:cNvSpPr/>
          <p:nvPr/>
        </p:nvSpPr>
        <p:spPr>
          <a:xfrm>
            <a:off x="4668925" y="1845374"/>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08"/>
          <p:cNvSpPr/>
          <p:nvPr/>
        </p:nvSpPr>
        <p:spPr>
          <a:xfrm>
            <a:off x="4668925" y="2703699"/>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08"/>
          <p:cNvSpPr/>
          <p:nvPr/>
        </p:nvSpPr>
        <p:spPr>
          <a:xfrm>
            <a:off x="2798900" y="3477749"/>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7" name="Google Shape;2447;p108"/>
          <p:cNvGrpSpPr/>
          <p:nvPr/>
        </p:nvGrpSpPr>
        <p:grpSpPr>
          <a:xfrm>
            <a:off x="5598250" y="3084075"/>
            <a:ext cx="425821" cy="342049"/>
            <a:chOff x="5598250" y="3236475"/>
            <a:chExt cx="425821" cy="342049"/>
          </a:xfrm>
        </p:grpSpPr>
        <p:sp>
          <p:nvSpPr>
            <p:cNvPr id="2448" name="Google Shape;2448;p108"/>
            <p:cNvSpPr/>
            <p:nvPr/>
          </p:nvSpPr>
          <p:spPr>
            <a:xfrm>
              <a:off x="5598250" y="323647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08"/>
            <p:cNvSpPr/>
            <p:nvPr/>
          </p:nvSpPr>
          <p:spPr>
            <a:xfrm>
              <a:off x="5688600" y="33074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0" name="Google Shape;2450;p108"/>
          <p:cNvSpPr/>
          <p:nvPr/>
        </p:nvSpPr>
        <p:spPr>
          <a:xfrm>
            <a:off x="6496125" y="224832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08"/>
          <p:cNvSpPr/>
          <p:nvPr/>
        </p:nvSpPr>
        <p:spPr>
          <a:xfrm>
            <a:off x="6586475" y="231930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2" name="Google Shape;2452;p108"/>
          <p:cNvGrpSpPr/>
          <p:nvPr/>
        </p:nvGrpSpPr>
        <p:grpSpPr>
          <a:xfrm>
            <a:off x="2798890" y="2104111"/>
            <a:ext cx="335487" cy="491728"/>
            <a:chOff x="2881300" y="3658250"/>
            <a:chExt cx="251584" cy="368805"/>
          </a:xfrm>
        </p:grpSpPr>
        <p:sp>
          <p:nvSpPr>
            <p:cNvPr id="2453" name="Google Shape;2453;p108"/>
            <p:cNvSpPr/>
            <p:nvPr/>
          </p:nvSpPr>
          <p:spPr>
            <a:xfrm>
              <a:off x="2977950" y="3755975"/>
              <a:ext cx="154926" cy="271080"/>
            </a:xfrm>
            <a:prstGeom prst="lightningBol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08"/>
            <p:cNvSpPr/>
            <p:nvPr/>
          </p:nvSpPr>
          <p:spPr>
            <a:xfrm>
              <a:off x="2881300" y="3658250"/>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5" name="Google Shape;2455;p108"/>
          <p:cNvGrpSpPr/>
          <p:nvPr/>
        </p:nvGrpSpPr>
        <p:grpSpPr>
          <a:xfrm>
            <a:off x="7482484" y="2662295"/>
            <a:ext cx="335477" cy="438029"/>
            <a:chOff x="4972050" y="2595025"/>
            <a:chExt cx="858875" cy="1121425"/>
          </a:xfrm>
        </p:grpSpPr>
        <p:sp>
          <p:nvSpPr>
            <p:cNvPr id="2456" name="Google Shape;2456;p108"/>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08"/>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08"/>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08"/>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08"/>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08"/>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08"/>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3" name="Google Shape;2463;p108"/>
          <p:cNvSpPr/>
          <p:nvPr/>
        </p:nvSpPr>
        <p:spPr>
          <a:xfrm>
            <a:off x="1387207" y="41570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4" name="Google Shape;2464;p108"/>
          <p:cNvGrpSpPr/>
          <p:nvPr/>
        </p:nvGrpSpPr>
        <p:grpSpPr>
          <a:xfrm>
            <a:off x="3015565" y="4121562"/>
            <a:ext cx="298806" cy="438030"/>
            <a:chOff x="2881300" y="3658250"/>
            <a:chExt cx="251584" cy="368805"/>
          </a:xfrm>
        </p:grpSpPr>
        <p:sp>
          <p:nvSpPr>
            <p:cNvPr id="2465" name="Google Shape;2465;p108"/>
            <p:cNvSpPr/>
            <p:nvPr/>
          </p:nvSpPr>
          <p:spPr>
            <a:xfrm>
              <a:off x="2977950" y="3755975"/>
              <a:ext cx="154926" cy="271080"/>
            </a:xfrm>
            <a:prstGeom prst="lightningBolt">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08"/>
            <p:cNvSpPr/>
            <p:nvPr/>
          </p:nvSpPr>
          <p:spPr>
            <a:xfrm>
              <a:off x="2881300" y="3658250"/>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7" name="Google Shape;2467;p108"/>
          <p:cNvGrpSpPr/>
          <p:nvPr/>
        </p:nvGrpSpPr>
        <p:grpSpPr>
          <a:xfrm>
            <a:off x="4607258" y="4121562"/>
            <a:ext cx="425821" cy="342049"/>
            <a:chOff x="5598250" y="3236475"/>
            <a:chExt cx="425821" cy="342049"/>
          </a:xfrm>
        </p:grpSpPr>
        <p:sp>
          <p:nvSpPr>
            <p:cNvPr id="2468" name="Google Shape;2468;p108"/>
            <p:cNvSpPr/>
            <p:nvPr/>
          </p:nvSpPr>
          <p:spPr>
            <a:xfrm>
              <a:off x="5598250" y="3236475"/>
              <a:ext cx="251584" cy="203289"/>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08"/>
            <p:cNvSpPr/>
            <p:nvPr/>
          </p:nvSpPr>
          <p:spPr>
            <a:xfrm>
              <a:off x="5688600" y="3307450"/>
              <a:ext cx="335471" cy="271073"/>
            </a:xfrm>
            <a:custGeom>
              <a:rect b="b" l="l" r="r" t="t"/>
              <a:pathLst>
                <a:path extrusionOk="0" h="24852" w="30756">
                  <a:moveTo>
                    <a:pt x="15478" y="1"/>
                  </a:moveTo>
                  <a:cubicBezTo>
                    <a:pt x="12043" y="1"/>
                    <a:pt x="9207" y="2603"/>
                    <a:pt x="8907" y="5972"/>
                  </a:cubicBezTo>
                  <a:cubicBezTo>
                    <a:pt x="8073" y="5471"/>
                    <a:pt x="7139" y="5171"/>
                    <a:pt x="6105" y="5171"/>
                  </a:cubicBezTo>
                  <a:cubicBezTo>
                    <a:pt x="3103" y="5171"/>
                    <a:pt x="701" y="7606"/>
                    <a:pt x="701" y="10575"/>
                  </a:cubicBezTo>
                  <a:cubicBezTo>
                    <a:pt x="701" y="11976"/>
                    <a:pt x="1235" y="13244"/>
                    <a:pt x="2136" y="14211"/>
                  </a:cubicBezTo>
                  <a:cubicBezTo>
                    <a:pt x="901" y="14611"/>
                    <a:pt x="1" y="15745"/>
                    <a:pt x="1" y="17113"/>
                  </a:cubicBezTo>
                  <a:cubicBezTo>
                    <a:pt x="1" y="18781"/>
                    <a:pt x="1368" y="20149"/>
                    <a:pt x="3036" y="20149"/>
                  </a:cubicBezTo>
                  <a:cubicBezTo>
                    <a:pt x="3370" y="20149"/>
                    <a:pt x="3670" y="20082"/>
                    <a:pt x="3970" y="20015"/>
                  </a:cubicBezTo>
                  <a:cubicBezTo>
                    <a:pt x="5071" y="22050"/>
                    <a:pt x="7273" y="23451"/>
                    <a:pt x="9774" y="23451"/>
                  </a:cubicBezTo>
                  <a:cubicBezTo>
                    <a:pt x="11476" y="23451"/>
                    <a:pt x="13043" y="22784"/>
                    <a:pt x="14244" y="21683"/>
                  </a:cubicBezTo>
                  <a:cubicBezTo>
                    <a:pt x="15078" y="23551"/>
                    <a:pt x="16946" y="24852"/>
                    <a:pt x="19148" y="24852"/>
                  </a:cubicBezTo>
                  <a:cubicBezTo>
                    <a:pt x="21983" y="24852"/>
                    <a:pt x="24318" y="22617"/>
                    <a:pt x="24518" y="19815"/>
                  </a:cubicBezTo>
                  <a:cubicBezTo>
                    <a:pt x="24785" y="19848"/>
                    <a:pt x="25052" y="19882"/>
                    <a:pt x="25352" y="19882"/>
                  </a:cubicBezTo>
                  <a:cubicBezTo>
                    <a:pt x="28321" y="19882"/>
                    <a:pt x="30756" y="17480"/>
                    <a:pt x="30756" y="14511"/>
                  </a:cubicBezTo>
                  <a:cubicBezTo>
                    <a:pt x="30756" y="12076"/>
                    <a:pt x="29155" y="10008"/>
                    <a:pt x="26953" y="9341"/>
                  </a:cubicBezTo>
                  <a:cubicBezTo>
                    <a:pt x="27087" y="9007"/>
                    <a:pt x="27153" y="8607"/>
                    <a:pt x="27153" y="8207"/>
                  </a:cubicBezTo>
                  <a:cubicBezTo>
                    <a:pt x="27153" y="6539"/>
                    <a:pt x="25786" y="5171"/>
                    <a:pt x="24118" y="5171"/>
                  </a:cubicBezTo>
                  <a:cubicBezTo>
                    <a:pt x="23351" y="5171"/>
                    <a:pt x="22617" y="5471"/>
                    <a:pt x="22083" y="5972"/>
                  </a:cubicBezTo>
                  <a:cubicBezTo>
                    <a:pt x="21750" y="2603"/>
                    <a:pt x="18948" y="1"/>
                    <a:pt x="15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0" name="Google Shape;2470;p108"/>
          <p:cNvGrpSpPr/>
          <p:nvPr/>
        </p:nvGrpSpPr>
        <p:grpSpPr>
          <a:xfrm>
            <a:off x="6325966" y="4121562"/>
            <a:ext cx="335477" cy="438029"/>
            <a:chOff x="4972050" y="2595025"/>
            <a:chExt cx="858875" cy="1121425"/>
          </a:xfrm>
        </p:grpSpPr>
        <p:sp>
          <p:nvSpPr>
            <p:cNvPr id="2471" name="Google Shape;2471;p108"/>
            <p:cNvSpPr/>
            <p:nvPr/>
          </p:nvSpPr>
          <p:spPr>
            <a:xfrm>
              <a:off x="5188875" y="3126850"/>
              <a:ext cx="115100" cy="156800"/>
            </a:xfrm>
            <a:custGeom>
              <a:rect b="b" l="l" r="r" t="t"/>
              <a:pathLst>
                <a:path extrusionOk="0" h="6272" w="4604">
                  <a:moveTo>
                    <a:pt x="2302" y="0"/>
                  </a:moveTo>
                  <a:lnTo>
                    <a:pt x="1335" y="1301"/>
                  </a:lnTo>
                  <a:cubicBezTo>
                    <a:pt x="367" y="2636"/>
                    <a:pt x="234" y="3169"/>
                    <a:pt x="167" y="3369"/>
                  </a:cubicBezTo>
                  <a:cubicBezTo>
                    <a:pt x="1" y="3970"/>
                    <a:pt x="67" y="4470"/>
                    <a:pt x="201" y="4871"/>
                  </a:cubicBezTo>
                  <a:cubicBezTo>
                    <a:pt x="267" y="5037"/>
                    <a:pt x="334" y="5171"/>
                    <a:pt x="434" y="5304"/>
                  </a:cubicBezTo>
                  <a:cubicBezTo>
                    <a:pt x="501" y="5404"/>
                    <a:pt x="568" y="5471"/>
                    <a:pt x="634" y="5571"/>
                  </a:cubicBezTo>
                  <a:cubicBezTo>
                    <a:pt x="834" y="5771"/>
                    <a:pt x="1068" y="5971"/>
                    <a:pt x="1368" y="6071"/>
                  </a:cubicBezTo>
                  <a:cubicBezTo>
                    <a:pt x="1635" y="6205"/>
                    <a:pt x="1969" y="6272"/>
                    <a:pt x="2302" y="6272"/>
                  </a:cubicBezTo>
                  <a:cubicBezTo>
                    <a:pt x="2636" y="6272"/>
                    <a:pt x="2936" y="6205"/>
                    <a:pt x="3236" y="6071"/>
                  </a:cubicBezTo>
                  <a:cubicBezTo>
                    <a:pt x="3503" y="5938"/>
                    <a:pt x="3770" y="5771"/>
                    <a:pt x="3970" y="5571"/>
                  </a:cubicBezTo>
                  <a:cubicBezTo>
                    <a:pt x="4037" y="5471"/>
                    <a:pt x="4103" y="5404"/>
                    <a:pt x="4170" y="5304"/>
                  </a:cubicBezTo>
                  <a:cubicBezTo>
                    <a:pt x="4237" y="5171"/>
                    <a:pt x="4337" y="5037"/>
                    <a:pt x="4404" y="4837"/>
                  </a:cubicBezTo>
                  <a:cubicBezTo>
                    <a:pt x="4537" y="4470"/>
                    <a:pt x="4604" y="3970"/>
                    <a:pt x="4404" y="3369"/>
                  </a:cubicBezTo>
                  <a:cubicBezTo>
                    <a:pt x="4370" y="3169"/>
                    <a:pt x="4204" y="2636"/>
                    <a:pt x="3236" y="1301"/>
                  </a:cubicBezTo>
                  <a:lnTo>
                    <a:pt x="2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08"/>
            <p:cNvSpPr/>
            <p:nvPr/>
          </p:nvSpPr>
          <p:spPr>
            <a:xfrm>
              <a:off x="5364000" y="3274450"/>
              <a:ext cx="115100" cy="156800"/>
            </a:xfrm>
            <a:custGeom>
              <a:rect b="b" l="l" r="r" t="t"/>
              <a:pathLst>
                <a:path extrusionOk="0" h="6272" w="4604">
                  <a:moveTo>
                    <a:pt x="2302" y="1"/>
                  </a:moveTo>
                  <a:lnTo>
                    <a:pt x="1368" y="1302"/>
                  </a:lnTo>
                  <a:cubicBezTo>
                    <a:pt x="401" y="2636"/>
                    <a:pt x="234" y="3170"/>
                    <a:pt x="201" y="3336"/>
                  </a:cubicBezTo>
                  <a:cubicBezTo>
                    <a:pt x="1" y="3970"/>
                    <a:pt x="67" y="4470"/>
                    <a:pt x="234" y="4837"/>
                  </a:cubicBezTo>
                  <a:cubicBezTo>
                    <a:pt x="267" y="5038"/>
                    <a:pt x="367" y="5171"/>
                    <a:pt x="434" y="5304"/>
                  </a:cubicBezTo>
                  <a:cubicBezTo>
                    <a:pt x="501" y="5371"/>
                    <a:pt x="568" y="5471"/>
                    <a:pt x="634" y="5538"/>
                  </a:cubicBezTo>
                  <a:cubicBezTo>
                    <a:pt x="868" y="5771"/>
                    <a:pt x="1101" y="5938"/>
                    <a:pt x="1368" y="6072"/>
                  </a:cubicBezTo>
                  <a:cubicBezTo>
                    <a:pt x="1668" y="6205"/>
                    <a:pt x="1969" y="6272"/>
                    <a:pt x="2302" y="6272"/>
                  </a:cubicBezTo>
                  <a:cubicBezTo>
                    <a:pt x="2636" y="6272"/>
                    <a:pt x="2969" y="6205"/>
                    <a:pt x="3270" y="6072"/>
                  </a:cubicBezTo>
                  <a:cubicBezTo>
                    <a:pt x="3536" y="5938"/>
                    <a:pt x="3770" y="5771"/>
                    <a:pt x="3970" y="5538"/>
                  </a:cubicBezTo>
                  <a:cubicBezTo>
                    <a:pt x="4037" y="5471"/>
                    <a:pt x="4103" y="5371"/>
                    <a:pt x="4170" y="5304"/>
                  </a:cubicBezTo>
                  <a:cubicBezTo>
                    <a:pt x="4270" y="5171"/>
                    <a:pt x="4337" y="5038"/>
                    <a:pt x="4404" y="4837"/>
                  </a:cubicBezTo>
                  <a:cubicBezTo>
                    <a:pt x="4537" y="4470"/>
                    <a:pt x="4604" y="3970"/>
                    <a:pt x="4437" y="3336"/>
                  </a:cubicBezTo>
                  <a:cubicBezTo>
                    <a:pt x="4370" y="3170"/>
                    <a:pt x="4237" y="2636"/>
                    <a:pt x="3270" y="1302"/>
                  </a:cubicBezTo>
                  <a:lnTo>
                    <a:pt x="23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08"/>
            <p:cNvSpPr/>
            <p:nvPr/>
          </p:nvSpPr>
          <p:spPr>
            <a:xfrm>
              <a:off x="5205550" y="3440400"/>
              <a:ext cx="115100" cy="156800"/>
            </a:xfrm>
            <a:custGeom>
              <a:rect b="b" l="l" r="r" t="t"/>
              <a:pathLst>
                <a:path extrusionOk="0" h="6272" w="4604">
                  <a:moveTo>
                    <a:pt x="2302" y="1"/>
                  </a:moveTo>
                  <a:lnTo>
                    <a:pt x="1368" y="1302"/>
                  </a:lnTo>
                  <a:cubicBezTo>
                    <a:pt x="401" y="2636"/>
                    <a:pt x="234" y="3170"/>
                    <a:pt x="201" y="3336"/>
                  </a:cubicBezTo>
                  <a:cubicBezTo>
                    <a:pt x="1" y="3970"/>
                    <a:pt x="67" y="4471"/>
                    <a:pt x="234" y="4837"/>
                  </a:cubicBezTo>
                  <a:cubicBezTo>
                    <a:pt x="268" y="5038"/>
                    <a:pt x="368" y="5171"/>
                    <a:pt x="434" y="5304"/>
                  </a:cubicBezTo>
                  <a:cubicBezTo>
                    <a:pt x="501" y="5405"/>
                    <a:pt x="568" y="5471"/>
                    <a:pt x="634" y="5538"/>
                  </a:cubicBezTo>
                  <a:cubicBezTo>
                    <a:pt x="868" y="5771"/>
                    <a:pt x="1101" y="5938"/>
                    <a:pt x="1368" y="6072"/>
                  </a:cubicBezTo>
                  <a:cubicBezTo>
                    <a:pt x="1669" y="6205"/>
                    <a:pt x="1969" y="6272"/>
                    <a:pt x="2302" y="6272"/>
                  </a:cubicBezTo>
                  <a:cubicBezTo>
                    <a:pt x="2636" y="6272"/>
                    <a:pt x="2969" y="6205"/>
                    <a:pt x="3270" y="6072"/>
                  </a:cubicBezTo>
                  <a:cubicBezTo>
                    <a:pt x="3537" y="5938"/>
                    <a:pt x="3770" y="5771"/>
                    <a:pt x="3970" y="5538"/>
                  </a:cubicBezTo>
                  <a:cubicBezTo>
                    <a:pt x="4037" y="5471"/>
                    <a:pt x="4104" y="5405"/>
                    <a:pt x="4170" y="5304"/>
                  </a:cubicBezTo>
                  <a:cubicBezTo>
                    <a:pt x="4270" y="5171"/>
                    <a:pt x="4337" y="5038"/>
                    <a:pt x="4404" y="4837"/>
                  </a:cubicBezTo>
                  <a:cubicBezTo>
                    <a:pt x="4537" y="4471"/>
                    <a:pt x="4604" y="3970"/>
                    <a:pt x="4437" y="3336"/>
                  </a:cubicBezTo>
                  <a:cubicBezTo>
                    <a:pt x="4370" y="3170"/>
                    <a:pt x="4237" y="2636"/>
                    <a:pt x="3270" y="1302"/>
                  </a:cubicBezTo>
                  <a:lnTo>
                    <a:pt x="230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08"/>
            <p:cNvSpPr/>
            <p:nvPr/>
          </p:nvSpPr>
          <p:spPr>
            <a:xfrm>
              <a:off x="5589150" y="3373700"/>
              <a:ext cx="114275" cy="156800"/>
            </a:xfrm>
            <a:custGeom>
              <a:rect b="b" l="l" r="r" t="t"/>
              <a:pathLst>
                <a:path extrusionOk="0" h="6272" w="4571">
                  <a:moveTo>
                    <a:pt x="2303" y="0"/>
                  </a:moveTo>
                  <a:lnTo>
                    <a:pt x="1335" y="1301"/>
                  </a:lnTo>
                  <a:cubicBezTo>
                    <a:pt x="368" y="2635"/>
                    <a:pt x="201" y="3169"/>
                    <a:pt x="168" y="3369"/>
                  </a:cubicBezTo>
                  <a:cubicBezTo>
                    <a:pt x="1" y="3970"/>
                    <a:pt x="68" y="4470"/>
                    <a:pt x="201" y="4837"/>
                  </a:cubicBezTo>
                  <a:cubicBezTo>
                    <a:pt x="268" y="5037"/>
                    <a:pt x="335" y="5170"/>
                    <a:pt x="435" y="5304"/>
                  </a:cubicBezTo>
                  <a:cubicBezTo>
                    <a:pt x="501" y="5404"/>
                    <a:pt x="568" y="5471"/>
                    <a:pt x="635" y="5571"/>
                  </a:cubicBezTo>
                  <a:cubicBezTo>
                    <a:pt x="835" y="5771"/>
                    <a:pt x="1068" y="5938"/>
                    <a:pt x="1335" y="6071"/>
                  </a:cubicBezTo>
                  <a:cubicBezTo>
                    <a:pt x="1635" y="6205"/>
                    <a:pt x="1969" y="6271"/>
                    <a:pt x="2303" y="6271"/>
                  </a:cubicBezTo>
                  <a:cubicBezTo>
                    <a:pt x="2636" y="6271"/>
                    <a:pt x="2936" y="6205"/>
                    <a:pt x="3237" y="6071"/>
                  </a:cubicBezTo>
                  <a:cubicBezTo>
                    <a:pt x="3503" y="5938"/>
                    <a:pt x="3737" y="5771"/>
                    <a:pt x="3937" y="5571"/>
                  </a:cubicBezTo>
                  <a:cubicBezTo>
                    <a:pt x="4037" y="5471"/>
                    <a:pt x="4104" y="5404"/>
                    <a:pt x="4137" y="5304"/>
                  </a:cubicBezTo>
                  <a:cubicBezTo>
                    <a:pt x="4237" y="5170"/>
                    <a:pt x="4304" y="5037"/>
                    <a:pt x="4371" y="4837"/>
                  </a:cubicBezTo>
                  <a:cubicBezTo>
                    <a:pt x="4538" y="4470"/>
                    <a:pt x="4571" y="3970"/>
                    <a:pt x="4404" y="3369"/>
                  </a:cubicBezTo>
                  <a:cubicBezTo>
                    <a:pt x="4371" y="3169"/>
                    <a:pt x="4204" y="2635"/>
                    <a:pt x="3237" y="1301"/>
                  </a:cubicBezTo>
                  <a:lnTo>
                    <a:pt x="230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08"/>
            <p:cNvSpPr/>
            <p:nvPr/>
          </p:nvSpPr>
          <p:spPr>
            <a:xfrm>
              <a:off x="5507425" y="3126850"/>
              <a:ext cx="114275" cy="156800"/>
            </a:xfrm>
            <a:custGeom>
              <a:rect b="b" l="l" r="r" t="t"/>
              <a:pathLst>
                <a:path extrusionOk="0" h="6272" w="4571">
                  <a:moveTo>
                    <a:pt x="2303" y="0"/>
                  </a:moveTo>
                  <a:lnTo>
                    <a:pt x="1335" y="1301"/>
                  </a:lnTo>
                  <a:cubicBezTo>
                    <a:pt x="368" y="2636"/>
                    <a:pt x="201" y="3169"/>
                    <a:pt x="168" y="3369"/>
                  </a:cubicBezTo>
                  <a:cubicBezTo>
                    <a:pt x="1" y="3970"/>
                    <a:pt x="68" y="4470"/>
                    <a:pt x="201" y="4871"/>
                  </a:cubicBezTo>
                  <a:cubicBezTo>
                    <a:pt x="268" y="5037"/>
                    <a:pt x="335" y="5171"/>
                    <a:pt x="435" y="5304"/>
                  </a:cubicBezTo>
                  <a:cubicBezTo>
                    <a:pt x="468" y="5404"/>
                    <a:pt x="535" y="5471"/>
                    <a:pt x="635" y="5571"/>
                  </a:cubicBezTo>
                  <a:cubicBezTo>
                    <a:pt x="835" y="5771"/>
                    <a:pt x="1068" y="5971"/>
                    <a:pt x="1335" y="6071"/>
                  </a:cubicBezTo>
                  <a:cubicBezTo>
                    <a:pt x="1635" y="6205"/>
                    <a:pt x="1969" y="6272"/>
                    <a:pt x="2303" y="6272"/>
                  </a:cubicBezTo>
                  <a:cubicBezTo>
                    <a:pt x="2603" y="6272"/>
                    <a:pt x="2936" y="6205"/>
                    <a:pt x="3237" y="6071"/>
                  </a:cubicBezTo>
                  <a:cubicBezTo>
                    <a:pt x="3503" y="5938"/>
                    <a:pt x="3737" y="5771"/>
                    <a:pt x="3937" y="5571"/>
                  </a:cubicBezTo>
                  <a:cubicBezTo>
                    <a:pt x="4037" y="5471"/>
                    <a:pt x="4104" y="5404"/>
                    <a:pt x="4137" y="5304"/>
                  </a:cubicBezTo>
                  <a:cubicBezTo>
                    <a:pt x="4237" y="5171"/>
                    <a:pt x="4304" y="5037"/>
                    <a:pt x="4371" y="4837"/>
                  </a:cubicBezTo>
                  <a:cubicBezTo>
                    <a:pt x="4538" y="4470"/>
                    <a:pt x="4571" y="3970"/>
                    <a:pt x="4404" y="3369"/>
                  </a:cubicBezTo>
                  <a:cubicBezTo>
                    <a:pt x="4371" y="3169"/>
                    <a:pt x="4204" y="2636"/>
                    <a:pt x="3237" y="1301"/>
                  </a:cubicBezTo>
                  <a:lnTo>
                    <a:pt x="230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08"/>
            <p:cNvSpPr/>
            <p:nvPr/>
          </p:nvSpPr>
          <p:spPr>
            <a:xfrm>
              <a:off x="5438225" y="3559650"/>
              <a:ext cx="114275" cy="156800"/>
            </a:xfrm>
            <a:custGeom>
              <a:rect b="b" l="l" r="r" t="t"/>
              <a:pathLst>
                <a:path extrusionOk="0" h="6272" w="4571">
                  <a:moveTo>
                    <a:pt x="2302" y="1"/>
                  </a:moveTo>
                  <a:lnTo>
                    <a:pt x="1335" y="1302"/>
                  </a:lnTo>
                  <a:cubicBezTo>
                    <a:pt x="367" y="2636"/>
                    <a:pt x="200" y="3170"/>
                    <a:pt x="167" y="3370"/>
                  </a:cubicBezTo>
                  <a:cubicBezTo>
                    <a:pt x="0" y="3970"/>
                    <a:pt x="67" y="4471"/>
                    <a:pt x="200" y="4871"/>
                  </a:cubicBezTo>
                  <a:cubicBezTo>
                    <a:pt x="267" y="5038"/>
                    <a:pt x="334" y="5171"/>
                    <a:pt x="434" y="5305"/>
                  </a:cubicBezTo>
                  <a:cubicBezTo>
                    <a:pt x="501" y="5405"/>
                    <a:pt x="567" y="5471"/>
                    <a:pt x="634" y="5571"/>
                  </a:cubicBezTo>
                  <a:cubicBezTo>
                    <a:pt x="834" y="5772"/>
                    <a:pt x="1068" y="5938"/>
                    <a:pt x="1335" y="6072"/>
                  </a:cubicBezTo>
                  <a:cubicBezTo>
                    <a:pt x="1635" y="6205"/>
                    <a:pt x="1968" y="6272"/>
                    <a:pt x="2302" y="6272"/>
                  </a:cubicBezTo>
                  <a:cubicBezTo>
                    <a:pt x="2636" y="6272"/>
                    <a:pt x="2936" y="6205"/>
                    <a:pt x="3236" y="6072"/>
                  </a:cubicBezTo>
                  <a:cubicBezTo>
                    <a:pt x="3503" y="5938"/>
                    <a:pt x="3736" y="5772"/>
                    <a:pt x="3936" y="5571"/>
                  </a:cubicBezTo>
                  <a:cubicBezTo>
                    <a:pt x="4037" y="5471"/>
                    <a:pt x="4103" y="5405"/>
                    <a:pt x="4137" y="5305"/>
                  </a:cubicBezTo>
                  <a:cubicBezTo>
                    <a:pt x="4237" y="5171"/>
                    <a:pt x="4303" y="5038"/>
                    <a:pt x="4370" y="4838"/>
                  </a:cubicBezTo>
                  <a:cubicBezTo>
                    <a:pt x="4537" y="4471"/>
                    <a:pt x="4570" y="3970"/>
                    <a:pt x="4403" y="3370"/>
                  </a:cubicBezTo>
                  <a:cubicBezTo>
                    <a:pt x="4370" y="3170"/>
                    <a:pt x="4203" y="2636"/>
                    <a:pt x="3236" y="1302"/>
                  </a:cubicBezTo>
                  <a:lnTo>
                    <a:pt x="230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08"/>
            <p:cNvSpPr/>
            <p:nvPr/>
          </p:nvSpPr>
          <p:spPr>
            <a:xfrm>
              <a:off x="4972050" y="2595025"/>
              <a:ext cx="858875" cy="490175"/>
            </a:xfrm>
            <a:custGeom>
              <a:rect b="b" l="l" r="r" t="t"/>
              <a:pathLst>
                <a:path extrusionOk="0" h="19607" w="34355">
                  <a:moveTo>
                    <a:pt x="16795" y="0"/>
                  </a:moveTo>
                  <a:cubicBezTo>
                    <a:pt x="16521" y="0"/>
                    <a:pt x="16248" y="30"/>
                    <a:pt x="15979" y="92"/>
                  </a:cubicBezTo>
                  <a:cubicBezTo>
                    <a:pt x="14344" y="425"/>
                    <a:pt x="12977" y="2060"/>
                    <a:pt x="12776" y="3694"/>
                  </a:cubicBezTo>
                  <a:cubicBezTo>
                    <a:pt x="11983" y="2900"/>
                    <a:pt x="10860" y="2454"/>
                    <a:pt x="9732" y="2454"/>
                  </a:cubicBezTo>
                  <a:cubicBezTo>
                    <a:pt x="9296" y="2454"/>
                    <a:pt x="8859" y="2520"/>
                    <a:pt x="8440" y="2660"/>
                  </a:cubicBezTo>
                  <a:cubicBezTo>
                    <a:pt x="7306" y="3060"/>
                    <a:pt x="6372" y="3994"/>
                    <a:pt x="5905" y="5095"/>
                  </a:cubicBezTo>
                  <a:cubicBezTo>
                    <a:pt x="5398" y="4914"/>
                    <a:pt x="4838" y="4820"/>
                    <a:pt x="4282" y="4820"/>
                  </a:cubicBezTo>
                  <a:cubicBezTo>
                    <a:pt x="3301" y="4820"/>
                    <a:pt x="2328" y="5112"/>
                    <a:pt x="1669" y="5729"/>
                  </a:cubicBezTo>
                  <a:cubicBezTo>
                    <a:pt x="334" y="6996"/>
                    <a:pt x="1" y="9131"/>
                    <a:pt x="801" y="10766"/>
                  </a:cubicBezTo>
                  <a:cubicBezTo>
                    <a:pt x="1568" y="12400"/>
                    <a:pt x="3370" y="13501"/>
                    <a:pt x="5171" y="13568"/>
                  </a:cubicBezTo>
                  <a:cubicBezTo>
                    <a:pt x="4971" y="15436"/>
                    <a:pt x="6038" y="17604"/>
                    <a:pt x="8373" y="18371"/>
                  </a:cubicBezTo>
                  <a:cubicBezTo>
                    <a:pt x="8964" y="18557"/>
                    <a:pt x="9555" y="18642"/>
                    <a:pt x="10128" y="18642"/>
                  </a:cubicBezTo>
                  <a:cubicBezTo>
                    <a:pt x="11818" y="18642"/>
                    <a:pt x="13347" y="17900"/>
                    <a:pt x="14244" y="16804"/>
                  </a:cubicBezTo>
                  <a:cubicBezTo>
                    <a:pt x="14678" y="18104"/>
                    <a:pt x="15945" y="19105"/>
                    <a:pt x="17346" y="19239"/>
                  </a:cubicBezTo>
                  <a:cubicBezTo>
                    <a:pt x="17431" y="19247"/>
                    <a:pt x="17516" y="19251"/>
                    <a:pt x="17601" y="19251"/>
                  </a:cubicBezTo>
                  <a:cubicBezTo>
                    <a:pt x="18885" y="19251"/>
                    <a:pt x="20156" y="18328"/>
                    <a:pt x="20782" y="17170"/>
                  </a:cubicBezTo>
                  <a:cubicBezTo>
                    <a:pt x="21626" y="18661"/>
                    <a:pt x="23300" y="19606"/>
                    <a:pt x="25003" y="19606"/>
                  </a:cubicBezTo>
                  <a:cubicBezTo>
                    <a:pt x="25320" y="19606"/>
                    <a:pt x="25639" y="19573"/>
                    <a:pt x="25953" y="19505"/>
                  </a:cubicBezTo>
                  <a:cubicBezTo>
                    <a:pt x="27921" y="19072"/>
                    <a:pt x="29422" y="17170"/>
                    <a:pt x="29555" y="15169"/>
                  </a:cubicBezTo>
                  <a:cubicBezTo>
                    <a:pt x="29745" y="15201"/>
                    <a:pt x="29937" y="15216"/>
                    <a:pt x="30127" y="15216"/>
                  </a:cubicBezTo>
                  <a:cubicBezTo>
                    <a:pt x="32144" y="15216"/>
                    <a:pt x="34103" y="13508"/>
                    <a:pt x="34225" y="11466"/>
                  </a:cubicBezTo>
                  <a:cubicBezTo>
                    <a:pt x="34355" y="9267"/>
                    <a:pt x="32382" y="7224"/>
                    <a:pt x="30225" y="7224"/>
                  </a:cubicBezTo>
                  <a:cubicBezTo>
                    <a:pt x="30157" y="7224"/>
                    <a:pt x="30090" y="7226"/>
                    <a:pt x="30022" y="7230"/>
                  </a:cubicBezTo>
                  <a:cubicBezTo>
                    <a:pt x="30522" y="4895"/>
                    <a:pt x="29422" y="2560"/>
                    <a:pt x="27120" y="2026"/>
                  </a:cubicBezTo>
                  <a:cubicBezTo>
                    <a:pt x="26774" y="1940"/>
                    <a:pt x="26419" y="1899"/>
                    <a:pt x="26066" y="1899"/>
                  </a:cubicBezTo>
                  <a:cubicBezTo>
                    <a:pt x="25467" y="1899"/>
                    <a:pt x="24876" y="2016"/>
                    <a:pt x="24351" y="2226"/>
                  </a:cubicBezTo>
                  <a:cubicBezTo>
                    <a:pt x="24218" y="2060"/>
                    <a:pt x="24085" y="1859"/>
                    <a:pt x="23918" y="1726"/>
                  </a:cubicBezTo>
                  <a:cubicBezTo>
                    <a:pt x="23427" y="1282"/>
                    <a:pt x="22770" y="1057"/>
                    <a:pt x="22119" y="1057"/>
                  </a:cubicBezTo>
                  <a:cubicBezTo>
                    <a:pt x="21400" y="1057"/>
                    <a:pt x="20688" y="1332"/>
                    <a:pt x="20215" y="1893"/>
                  </a:cubicBezTo>
                  <a:cubicBezTo>
                    <a:pt x="19494" y="727"/>
                    <a:pt x="18148" y="0"/>
                    <a:pt x="167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78" name="Google Shape;2478;p108"/>
          <p:cNvSpPr txBox="1"/>
          <p:nvPr>
            <p:ph idx="4294967295" type="title"/>
          </p:nvPr>
        </p:nvSpPr>
        <p:spPr>
          <a:xfrm>
            <a:off x="1761020" y="4190888"/>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CLOUDY</a:t>
            </a:r>
            <a:endParaRPr sz="1400"/>
          </a:p>
        </p:txBody>
      </p:sp>
      <p:sp>
        <p:nvSpPr>
          <p:cNvPr id="2479" name="Google Shape;2479;p108"/>
          <p:cNvSpPr txBox="1"/>
          <p:nvPr>
            <p:ph idx="4294967295" type="title"/>
          </p:nvPr>
        </p:nvSpPr>
        <p:spPr>
          <a:xfrm>
            <a:off x="6720682" y="4190900"/>
            <a:ext cx="10638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RAINY</a:t>
            </a:r>
            <a:endParaRPr sz="1400"/>
          </a:p>
        </p:txBody>
      </p:sp>
      <p:sp>
        <p:nvSpPr>
          <p:cNvPr id="2480" name="Google Shape;2480;p108"/>
          <p:cNvSpPr txBox="1"/>
          <p:nvPr>
            <p:ph idx="4294967295" type="title"/>
          </p:nvPr>
        </p:nvSpPr>
        <p:spPr>
          <a:xfrm>
            <a:off x="5071421" y="4190900"/>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GLOOMY</a:t>
            </a:r>
            <a:endParaRPr sz="1400"/>
          </a:p>
        </p:txBody>
      </p:sp>
      <p:sp>
        <p:nvSpPr>
          <p:cNvPr id="2481" name="Google Shape;2481;p108"/>
          <p:cNvSpPr txBox="1"/>
          <p:nvPr>
            <p:ph idx="4294967295" type="title"/>
          </p:nvPr>
        </p:nvSpPr>
        <p:spPr>
          <a:xfrm>
            <a:off x="3352708" y="4190875"/>
            <a:ext cx="1216200" cy="203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STORMY</a:t>
            </a:r>
            <a:endParaRPr sz="1400"/>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443"/>
                                        </p:tgtEl>
                                        <p:attrNameLst>
                                          <p:attrName>style.visibility</p:attrName>
                                        </p:attrNameLst>
                                      </p:cBhvr>
                                      <p:to>
                                        <p:strVal val="visible"/>
                                      </p:to>
                                    </p:set>
                                    <p:anim calcmode="lin" valueType="num">
                                      <p:cBhvr additive="base">
                                        <p:cTn dur="1000"/>
                                        <p:tgtEl>
                                          <p:spTgt spid="2443"/>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2441"/>
                                        </p:tgtEl>
                                        <p:attrNameLst>
                                          <p:attrName>style.visibility</p:attrName>
                                        </p:attrNameLst>
                                      </p:cBhvr>
                                      <p:to>
                                        <p:strVal val="visible"/>
                                      </p:to>
                                    </p:set>
                                    <p:anim calcmode="lin" valueType="num">
                                      <p:cBhvr additive="base">
                                        <p:cTn dur="1000"/>
                                        <p:tgtEl>
                                          <p:spTgt spid="2441"/>
                                        </p:tgtEl>
                                        <p:attrNameLst>
                                          <p:attrName>ppt_y</p:attrName>
                                        </p:attrNameLst>
                                      </p:cBhvr>
                                      <p:tavLst>
                                        <p:tav fmla="" tm="0">
                                          <p:val>
                                            <p:strVal val="#ppt_y+1"/>
                                          </p:val>
                                        </p:tav>
                                        <p:tav fmla="" tm="100000">
                                          <p:val>
                                            <p:strVal val="#ppt_y"/>
                                          </p:val>
                                        </p:tav>
                                      </p:tavLst>
                                    </p:anim>
                                  </p:childTnLst>
                                </p:cTn>
                              </p:par>
                              <p:par>
                                <p:cTn fill="hold" nodeType="withEffect" presetClass="entr" presetID="10" presetSubtype="0">
                                  <p:stCondLst>
                                    <p:cond delay="0"/>
                                  </p:stCondLst>
                                  <p:childTnLst>
                                    <p:set>
                                      <p:cBhvr>
                                        <p:cTn dur="1" fill="hold">
                                          <p:stCondLst>
                                            <p:cond delay="0"/>
                                          </p:stCondLst>
                                        </p:cTn>
                                        <p:tgtEl>
                                          <p:spTgt spid="2442"/>
                                        </p:tgtEl>
                                        <p:attrNameLst>
                                          <p:attrName>style.visibility</p:attrName>
                                        </p:attrNameLst>
                                      </p:cBhvr>
                                      <p:to>
                                        <p:strVal val="visible"/>
                                      </p:to>
                                    </p:set>
                                    <p:animEffect filter="fade" transition="in">
                                      <p:cBhvr>
                                        <p:cTn dur="1000"/>
                                        <p:tgtEl>
                                          <p:spTgt spid="2442"/>
                                        </p:tgtEl>
                                      </p:cBhvr>
                                    </p:animEffect>
                                  </p:childTnLst>
                                </p:cTn>
                              </p:par>
                              <p:par>
                                <p:cTn fill="hold" nodeType="withEffect" presetClass="entr" presetID="10" presetSubtype="0">
                                  <p:stCondLst>
                                    <p:cond delay="0"/>
                                  </p:stCondLst>
                                  <p:childTnLst>
                                    <p:set>
                                      <p:cBhvr>
                                        <p:cTn dur="1" fill="hold">
                                          <p:stCondLst>
                                            <p:cond delay="0"/>
                                          </p:stCondLst>
                                        </p:cTn>
                                        <p:tgtEl>
                                          <p:spTgt spid="2444"/>
                                        </p:tgtEl>
                                        <p:attrNameLst>
                                          <p:attrName>style.visibility</p:attrName>
                                        </p:attrNameLst>
                                      </p:cBhvr>
                                      <p:to>
                                        <p:strVal val="visible"/>
                                      </p:to>
                                    </p:set>
                                    <p:animEffect filter="fade" transition="in">
                                      <p:cBhvr>
                                        <p:cTn dur="1000"/>
                                        <p:tgtEl>
                                          <p:spTgt spid="2444"/>
                                        </p:tgtEl>
                                      </p:cBhvr>
                                    </p:animEffect>
                                  </p:childTnLst>
                                </p:cTn>
                              </p:par>
                              <p:par>
                                <p:cTn fill="hold" nodeType="withEffect" presetClass="entr" presetID="10" presetSubtype="0">
                                  <p:stCondLst>
                                    <p:cond delay="0"/>
                                  </p:stCondLst>
                                  <p:childTnLst>
                                    <p:set>
                                      <p:cBhvr>
                                        <p:cTn dur="1" fill="hold">
                                          <p:stCondLst>
                                            <p:cond delay="0"/>
                                          </p:stCondLst>
                                        </p:cTn>
                                        <p:tgtEl>
                                          <p:spTgt spid="2445"/>
                                        </p:tgtEl>
                                        <p:attrNameLst>
                                          <p:attrName>style.visibility</p:attrName>
                                        </p:attrNameLst>
                                      </p:cBhvr>
                                      <p:to>
                                        <p:strVal val="visible"/>
                                      </p:to>
                                    </p:set>
                                    <p:animEffect filter="fade" transition="in">
                                      <p:cBhvr>
                                        <p:cTn dur="1000"/>
                                        <p:tgtEl>
                                          <p:spTgt spid="2445"/>
                                        </p:tgtEl>
                                      </p:cBhvr>
                                    </p:animEffect>
                                  </p:childTnLst>
                                </p:cTn>
                              </p:par>
                              <p:par>
                                <p:cTn fill="hold" nodeType="withEffect" presetClass="entr" presetID="10" presetSubtype="0">
                                  <p:stCondLst>
                                    <p:cond delay="0"/>
                                  </p:stCondLst>
                                  <p:childTnLst>
                                    <p:set>
                                      <p:cBhvr>
                                        <p:cTn dur="1" fill="hold">
                                          <p:stCondLst>
                                            <p:cond delay="0"/>
                                          </p:stCondLst>
                                        </p:cTn>
                                        <p:tgtEl>
                                          <p:spTgt spid="2446"/>
                                        </p:tgtEl>
                                        <p:attrNameLst>
                                          <p:attrName>style.visibility</p:attrName>
                                        </p:attrNameLst>
                                      </p:cBhvr>
                                      <p:to>
                                        <p:strVal val="visible"/>
                                      </p:to>
                                    </p:set>
                                    <p:animEffect filter="fade" transition="in">
                                      <p:cBhvr>
                                        <p:cTn dur="1000"/>
                                        <p:tgtEl>
                                          <p:spTgt spid="2446"/>
                                        </p:tgtEl>
                                      </p:cBhvr>
                                    </p:animEffect>
                                  </p:childTnLst>
                                </p:cTn>
                              </p:par>
                              <p:par>
                                <p:cTn fill="hold" nodeType="withEffect" presetClass="entr" presetID="10" presetSubtype="0">
                                  <p:stCondLst>
                                    <p:cond delay="0"/>
                                  </p:stCondLst>
                                  <p:childTnLst>
                                    <p:set>
                                      <p:cBhvr>
                                        <p:cTn dur="1" fill="hold">
                                          <p:stCondLst>
                                            <p:cond delay="0"/>
                                          </p:stCondLst>
                                        </p:cTn>
                                        <p:tgtEl>
                                          <p:spTgt spid="2447"/>
                                        </p:tgtEl>
                                        <p:attrNameLst>
                                          <p:attrName>style.visibility</p:attrName>
                                        </p:attrNameLst>
                                      </p:cBhvr>
                                      <p:to>
                                        <p:strVal val="visible"/>
                                      </p:to>
                                    </p:set>
                                    <p:animEffect filter="fade" transition="in">
                                      <p:cBhvr>
                                        <p:cTn dur="1000"/>
                                        <p:tgtEl>
                                          <p:spTgt spid="2447"/>
                                        </p:tgtEl>
                                      </p:cBhvr>
                                    </p:animEffect>
                                  </p:childTnLst>
                                </p:cTn>
                              </p:par>
                              <p:par>
                                <p:cTn fill="hold" nodeType="withEffect" presetClass="entr" presetID="10" presetSubtype="0">
                                  <p:stCondLst>
                                    <p:cond delay="0"/>
                                  </p:stCondLst>
                                  <p:childTnLst>
                                    <p:set>
                                      <p:cBhvr>
                                        <p:cTn dur="1" fill="hold">
                                          <p:stCondLst>
                                            <p:cond delay="0"/>
                                          </p:stCondLst>
                                        </p:cTn>
                                        <p:tgtEl>
                                          <p:spTgt spid="2450"/>
                                        </p:tgtEl>
                                        <p:attrNameLst>
                                          <p:attrName>style.visibility</p:attrName>
                                        </p:attrNameLst>
                                      </p:cBhvr>
                                      <p:to>
                                        <p:strVal val="visible"/>
                                      </p:to>
                                    </p:set>
                                    <p:animEffect filter="fade" transition="in">
                                      <p:cBhvr>
                                        <p:cTn dur="1000"/>
                                        <p:tgtEl>
                                          <p:spTgt spid="2450"/>
                                        </p:tgtEl>
                                      </p:cBhvr>
                                    </p:animEffect>
                                  </p:childTnLst>
                                </p:cTn>
                              </p:par>
                              <p:par>
                                <p:cTn fill="hold" nodeType="withEffect" presetClass="entr" presetID="10" presetSubtype="0">
                                  <p:stCondLst>
                                    <p:cond delay="0"/>
                                  </p:stCondLst>
                                  <p:childTnLst>
                                    <p:set>
                                      <p:cBhvr>
                                        <p:cTn dur="1" fill="hold">
                                          <p:stCondLst>
                                            <p:cond delay="0"/>
                                          </p:stCondLst>
                                        </p:cTn>
                                        <p:tgtEl>
                                          <p:spTgt spid="2451"/>
                                        </p:tgtEl>
                                        <p:attrNameLst>
                                          <p:attrName>style.visibility</p:attrName>
                                        </p:attrNameLst>
                                      </p:cBhvr>
                                      <p:to>
                                        <p:strVal val="visible"/>
                                      </p:to>
                                    </p:set>
                                    <p:animEffect filter="fade" transition="in">
                                      <p:cBhvr>
                                        <p:cTn dur="1000"/>
                                        <p:tgtEl>
                                          <p:spTgt spid="2451"/>
                                        </p:tgtEl>
                                      </p:cBhvr>
                                    </p:animEffect>
                                  </p:childTnLst>
                                </p:cTn>
                              </p:par>
                              <p:par>
                                <p:cTn fill="hold" nodeType="withEffect" presetClass="entr" presetID="10" presetSubtype="0">
                                  <p:stCondLst>
                                    <p:cond delay="0"/>
                                  </p:stCondLst>
                                  <p:childTnLst>
                                    <p:set>
                                      <p:cBhvr>
                                        <p:cTn dur="1" fill="hold">
                                          <p:stCondLst>
                                            <p:cond delay="0"/>
                                          </p:stCondLst>
                                        </p:cTn>
                                        <p:tgtEl>
                                          <p:spTgt spid="2452"/>
                                        </p:tgtEl>
                                        <p:attrNameLst>
                                          <p:attrName>style.visibility</p:attrName>
                                        </p:attrNameLst>
                                      </p:cBhvr>
                                      <p:to>
                                        <p:strVal val="visible"/>
                                      </p:to>
                                    </p:set>
                                    <p:animEffect filter="fade" transition="in">
                                      <p:cBhvr>
                                        <p:cTn dur="1000"/>
                                        <p:tgtEl>
                                          <p:spTgt spid="2452"/>
                                        </p:tgtEl>
                                      </p:cBhvr>
                                    </p:animEffect>
                                  </p:childTnLst>
                                </p:cTn>
                              </p:par>
                              <p:par>
                                <p:cTn fill="hold" nodeType="withEffect" presetClass="entr" presetID="10" presetSubtype="0">
                                  <p:stCondLst>
                                    <p:cond delay="0"/>
                                  </p:stCondLst>
                                  <p:childTnLst>
                                    <p:set>
                                      <p:cBhvr>
                                        <p:cTn dur="1" fill="hold">
                                          <p:stCondLst>
                                            <p:cond delay="0"/>
                                          </p:stCondLst>
                                        </p:cTn>
                                        <p:tgtEl>
                                          <p:spTgt spid="2455"/>
                                        </p:tgtEl>
                                        <p:attrNameLst>
                                          <p:attrName>style.visibility</p:attrName>
                                        </p:attrNameLst>
                                      </p:cBhvr>
                                      <p:to>
                                        <p:strVal val="visible"/>
                                      </p:to>
                                    </p:set>
                                    <p:animEffect filter="fade" transition="in">
                                      <p:cBhvr>
                                        <p:cTn dur="1000"/>
                                        <p:tgtEl>
                                          <p:spTgt spid="245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63"/>
                                        </p:tgtEl>
                                        <p:attrNameLst>
                                          <p:attrName>style.visibility</p:attrName>
                                        </p:attrNameLst>
                                      </p:cBhvr>
                                      <p:to>
                                        <p:strVal val="visible"/>
                                      </p:to>
                                    </p:set>
                                    <p:animEffect filter="fade" transition="in">
                                      <p:cBhvr>
                                        <p:cTn dur="1000"/>
                                        <p:tgtEl>
                                          <p:spTgt spid="2463"/>
                                        </p:tgtEl>
                                      </p:cBhvr>
                                    </p:animEffect>
                                  </p:childTnLst>
                                </p:cTn>
                              </p:par>
                              <p:par>
                                <p:cTn fill="hold" nodeType="withEffect" presetClass="entr" presetID="10" presetSubtype="0">
                                  <p:stCondLst>
                                    <p:cond delay="0"/>
                                  </p:stCondLst>
                                  <p:childTnLst>
                                    <p:set>
                                      <p:cBhvr>
                                        <p:cTn dur="1" fill="hold">
                                          <p:stCondLst>
                                            <p:cond delay="0"/>
                                          </p:stCondLst>
                                        </p:cTn>
                                        <p:tgtEl>
                                          <p:spTgt spid="2478"/>
                                        </p:tgtEl>
                                        <p:attrNameLst>
                                          <p:attrName>style.visibility</p:attrName>
                                        </p:attrNameLst>
                                      </p:cBhvr>
                                      <p:to>
                                        <p:strVal val="visible"/>
                                      </p:to>
                                    </p:set>
                                    <p:animEffect filter="fade" transition="in">
                                      <p:cBhvr>
                                        <p:cTn dur="1000"/>
                                        <p:tgtEl>
                                          <p:spTgt spid="247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64"/>
                                        </p:tgtEl>
                                        <p:attrNameLst>
                                          <p:attrName>style.visibility</p:attrName>
                                        </p:attrNameLst>
                                      </p:cBhvr>
                                      <p:to>
                                        <p:strVal val="visible"/>
                                      </p:to>
                                    </p:set>
                                    <p:animEffect filter="fade" transition="in">
                                      <p:cBhvr>
                                        <p:cTn dur="1000"/>
                                        <p:tgtEl>
                                          <p:spTgt spid="2464"/>
                                        </p:tgtEl>
                                      </p:cBhvr>
                                    </p:animEffect>
                                  </p:childTnLst>
                                </p:cTn>
                              </p:par>
                              <p:par>
                                <p:cTn fill="hold" nodeType="withEffect" presetClass="entr" presetID="10" presetSubtype="0">
                                  <p:stCondLst>
                                    <p:cond delay="0"/>
                                  </p:stCondLst>
                                  <p:childTnLst>
                                    <p:set>
                                      <p:cBhvr>
                                        <p:cTn dur="1" fill="hold">
                                          <p:stCondLst>
                                            <p:cond delay="0"/>
                                          </p:stCondLst>
                                        </p:cTn>
                                        <p:tgtEl>
                                          <p:spTgt spid="2481"/>
                                        </p:tgtEl>
                                        <p:attrNameLst>
                                          <p:attrName>style.visibility</p:attrName>
                                        </p:attrNameLst>
                                      </p:cBhvr>
                                      <p:to>
                                        <p:strVal val="visible"/>
                                      </p:to>
                                    </p:set>
                                    <p:animEffect filter="fade" transition="in">
                                      <p:cBhvr>
                                        <p:cTn dur="1000"/>
                                        <p:tgtEl>
                                          <p:spTgt spid="248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67"/>
                                        </p:tgtEl>
                                        <p:attrNameLst>
                                          <p:attrName>style.visibility</p:attrName>
                                        </p:attrNameLst>
                                      </p:cBhvr>
                                      <p:to>
                                        <p:strVal val="visible"/>
                                      </p:to>
                                    </p:set>
                                    <p:animEffect filter="fade" transition="in">
                                      <p:cBhvr>
                                        <p:cTn dur="1000"/>
                                        <p:tgtEl>
                                          <p:spTgt spid="2467"/>
                                        </p:tgtEl>
                                      </p:cBhvr>
                                    </p:animEffect>
                                  </p:childTnLst>
                                </p:cTn>
                              </p:par>
                              <p:par>
                                <p:cTn fill="hold" nodeType="withEffect" presetClass="entr" presetID="10" presetSubtype="0">
                                  <p:stCondLst>
                                    <p:cond delay="0"/>
                                  </p:stCondLst>
                                  <p:childTnLst>
                                    <p:set>
                                      <p:cBhvr>
                                        <p:cTn dur="1" fill="hold">
                                          <p:stCondLst>
                                            <p:cond delay="0"/>
                                          </p:stCondLst>
                                        </p:cTn>
                                        <p:tgtEl>
                                          <p:spTgt spid="2480"/>
                                        </p:tgtEl>
                                        <p:attrNameLst>
                                          <p:attrName>style.visibility</p:attrName>
                                        </p:attrNameLst>
                                      </p:cBhvr>
                                      <p:to>
                                        <p:strVal val="visible"/>
                                      </p:to>
                                    </p:set>
                                    <p:animEffect filter="fade" transition="in">
                                      <p:cBhvr>
                                        <p:cTn dur="1000"/>
                                        <p:tgtEl>
                                          <p:spTgt spid="2480"/>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70"/>
                                        </p:tgtEl>
                                        <p:attrNameLst>
                                          <p:attrName>style.visibility</p:attrName>
                                        </p:attrNameLst>
                                      </p:cBhvr>
                                      <p:to>
                                        <p:strVal val="visible"/>
                                      </p:to>
                                    </p:set>
                                    <p:animEffect filter="fade" transition="in">
                                      <p:cBhvr>
                                        <p:cTn dur="1000"/>
                                        <p:tgtEl>
                                          <p:spTgt spid="2470"/>
                                        </p:tgtEl>
                                      </p:cBhvr>
                                    </p:animEffect>
                                  </p:childTnLst>
                                </p:cTn>
                              </p:par>
                              <p:par>
                                <p:cTn fill="hold" nodeType="withEffect" presetClass="entr" presetID="10" presetSubtype="0">
                                  <p:stCondLst>
                                    <p:cond delay="0"/>
                                  </p:stCondLst>
                                  <p:childTnLst>
                                    <p:set>
                                      <p:cBhvr>
                                        <p:cTn dur="1" fill="hold">
                                          <p:stCondLst>
                                            <p:cond delay="0"/>
                                          </p:stCondLst>
                                        </p:cTn>
                                        <p:tgtEl>
                                          <p:spTgt spid="2479"/>
                                        </p:tgtEl>
                                        <p:attrNameLst>
                                          <p:attrName>style.visibility</p:attrName>
                                        </p:attrNameLst>
                                      </p:cBhvr>
                                      <p:to>
                                        <p:strVal val="visible"/>
                                      </p:to>
                                    </p:set>
                                    <p:animEffect filter="fade" transition="in">
                                      <p:cBhvr>
                                        <p:cTn dur="1000"/>
                                        <p:tgtEl>
                                          <p:spTgt spid="2479"/>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5" name="Shape 2485"/>
        <p:cNvGrpSpPr/>
        <p:nvPr/>
      </p:nvGrpSpPr>
      <p:grpSpPr>
        <a:xfrm>
          <a:off x="0" y="0"/>
          <a:ext cx="0" cy="0"/>
          <a:chOff x="0" y="0"/>
          <a:chExt cx="0" cy="0"/>
        </a:xfrm>
      </p:grpSpPr>
      <p:pic>
        <p:nvPicPr>
          <p:cNvPr id="2486" name="Google Shape;2486;p109"/>
          <p:cNvPicPr preferRelativeResize="0"/>
          <p:nvPr/>
        </p:nvPicPr>
        <p:blipFill rotWithShape="1">
          <a:blip r:embed="rId3">
            <a:alphaModFix/>
          </a:blip>
          <a:srcRect b="0" l="15873" r="67524" t="0"/>
          <a:stretch/>
        </p:blipFill>
        <p:spPr>
          <a:xfrm rot="-5400000">
            <a:off x="4273700" y="-2211773"/>
            <a:ext cx="574050" cy="7988700"/>
          </a:xfrm>
          <a:prstGeom prst="rect">
            <a:avLst/>
          </a:prstGeom>
          <a:noFill/>
          <a:ln>
            <a:noFill/>
          </a:ln>
        </p:spPr>
      </p:pic>
      <p:pic>
        <p:nvPicPr>
          <p:cNvPr id="2487" name="Google Shape;2487;p109"/>
          <p:cNvPicPr preferRelativeResize="0"/>
          <p:nvPr/>
        </p:nvPicPr>
        <p:blipFill rotWithShape="1">
          <a:blip r:embed="rId3">
            <a:alphaModFix/>
          </a:blip>
          <a:srcRect b="0" l="33528" r="0" t="0"/>
          <a:stretch/>
        </p:blipFill>
        <p:spPr>
          <a:xfrm rot="-5400000">
            <a:off x="3411538" y="-878412"/>
            <a:ext cx="2298374" cy="7988700"/>
          </a:xfrm>
          <a:prstGeom prst="rect">
            <a:avLst/>
          </a:prstGeom>
          <a:noFill/>
          <a:ln>
            <a:noFill/>
          </a:ln>
        </p:spPr>
      </p:pic>
      <p:sp>
        <p:nvSpPr>
          <p:cNvPr id="2488" name="Google Shape;2488;p109"/>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DAYS TO SEE</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r>
              <a:rPr lang="en">
                <a:solidFill>
                  <a:schemeClr val="dk2"/>
                </a:solidFill>
              </a:rPr>
              <a:t>S</a:t>
            </a:r>
            <a:endParaRPr/>
          </a:p>
        </p:txBody>
      </p:sp>
      <p:graphicFrame>
        <p:nvGraphicFramePr>
          <p:cNvPr id="2489" name="Google Shape;2489;p109"/>
          <p:cNvGraphicFramePr/>
          <p:nvPr/>
        </p:nvGraphicFramePr>
        <p:xfrm>
          <a:off x="583025" y="1329527"/>
          <a:ext cx="3000000" cy="3000000"/>
        </p:xfrm>
        <a:graphic>
          <a:graphicData uri="http://schemas.openxmlformats.org/drawingml/2006/table">
            <a:tbl>
              <a:tblPr>
                <a:noFill/>
                <a:tableStyleId>{BFCA1A53-B384-408C-893C-DCA5316FA794}</a:tableStyleId>
              </a:tblPr>
              <a:tblGrid>
                <a:gridCol w="1626800"/>
                <a:gridCol w="977550"/>
                <a:gridCol w="897000"/>
                <a:gridCol w="911725"/>
                <a:gridCol w="888550"/>
                <a:gridCol w="877125"/>
                <a:gridCol w="899600"/>
                <a:gridCol w="899600"/>
              </a:tblGrid>
              <a:tr h="731500">
                <a:tc>
                  <a:txBody>
                    <a:bodyPr/>
                    <a:lstStyle/>
                    <a:p>
                      <a:pPr indent="0" lvl="0" marL="0" rtl="0" algn="ctr">
                        <a:spcBef>
                          <a:spcPts val="0"/>
                        </a:spcBef>
                        <a:spcAft>
                          <a:spcPts val="0"/>
                        </a:spcAft>
                        <a:buNone/>
                      </a:pPr>
                      <a:r>
                        <a:t/>
                      </a:r>
                      <a:endParaRPr b="1" sz="1800">
                        <a:solidFill>
                          <a:schemeClr val="accent5"/>
                        </a:solidFill>
                        <a:latin typeface="Montserrat"/>
                        <a:ea typeface="Montserrat"/>
                        <a:cs typeface="Montserrat"/>
                        <a:sym typeface="Montserrat"/>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Clr>
                          <a:srgbClr val="000000"/>
                        </a:buClr>
                        <a:buFont typeface="Arial"/>
                        <a:buNone/>
                      </a:pPr>
                      <a:r>
                        <a:rPr b="1" lang="en" sz="1800">
                          <a:solidFill>
                            <a:schemeClr val="accent5"/>
                          </a:solidFill>
                          <a:latin typeface="Montserrat"/>
                          <a:ea typeface="Montserrat"/>
                          <a:cs typeface="Montserrat"/>
                          <a:sym typeface="Montserrat"/>
                        </a:rPr>
                        <a:t>MON.</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TUE.</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WED.</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THU.</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FRI.</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S</a:t>
                      </a:r>
                      <a:r>
                        <a:rPr b="1" lang="en" sz="1800">
                          <a:solidFill>
                            <a:schemeClr val="accent5"/>
                          </a:solidFill>
                          <a:latin typeface="Montserrat"/>
                          <a:ea typeface="Montserrat"/>
                          <a:cs typeface="Montserrat"/>
                          <a:sym typeface="Montserrat"/>
                        </a:rPr>
                        <a:t>AT.</a:t>
                      </a:r>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ctr">
                        <a:spcBef>
                          <a:spcPts val="0"/>
                        </a:spcBef>
                        <a:spcAft>
                          <a:spcPts val="0"/>
                        </a:spcAft>
                        <a:buNone/>
                      </a:pPr>
                      <a:r>
                        <a:rPr b="1" lang="en" sz="1800">
                          <a:solidFill>
                            <a:schemeClr val="accent5"/>
                          </a:solidFill>
                          <a:latin typeface="Montserrat"/>
                          <a:ea typeface="Montserrat"/>
                          <a:cs typeface="Montserrat"/>
                          <a:sym typeface="Montserrat"/>
                        </a:rPr>
                        <a:t>SUN.</a:t>
                      </a:r>
                      <a:endParaRPr b="1" sz="1800">
                        <a:solidFill>
                          <a:schemeClr val="accent5"/>
                        </a:solidFill>
                        <a:latin typeface="Montserrat"/>
                        <a:ea typeface="Montserrat"/>
                        <a:cs typeface="Montserrat"/>
                        <a:sym typeface="Montserrat"/>
                      </a:endParaRPr>
                    </a:p>
                  </a:txBody>
                  <a:tcPr marT="91425" marB="91425" marR="91425" marL="91425" anchor="ctr">
                    <a:lnL cap="flat" cmpd="sng" w="9525">
                      <a:solidFill>
                        <a:srgbClr val="111236">
                          <a:alpha val="0"/>
                        </a:srgbClr>
                      </a:solidFill>
                      <a:prstDash val="solid"/>
                      <a:round/>
                      <a:headEnd len="sm" w="sm" type="none"/>
                      <a:tailEnd len="sm" w="sm" type="none"/>
                    </a:lnL>
                    <a:lnR cap="flat" cmpd="sng" w="9525">
                      <a:solidFill>
                        <a:srgbClr val="111236">
                          <a:alpha val="0"/>
                        </a:srgbClr>
                      </a:solidFill>
                      <a:prstDash val="solid"/>
                      <a:round/>
                      <a:headEnd len="sm" w="sm" type="none"/>
                      <a:tailEnd len="sm" w="sm" type="none"/>
                    </a:lnR>
                    <a:lnT cap="flat" cmpd="sng" w="9525">
                      <a:solidFill>
                        <a:srgbClr val="111236">
                          <a:alpha val="0"/>
                        </a:srgbClr>
                      </a:solidFill>
                      <a:prstDash val="solid"/>
                      <a:round/>
                      <a:headEnd len="sm" w="sm" type="none"/>
                      <a:tailEnd len="sm" w="sm" type="none"/>
                    </a:lnT>
                    <a:lnB cap="flat" cmpd="sng" w="9525">
                      <a:solidFill>
                        <a:schemeClr val="accent5"/>
                      </a:solidFill>
                      <a:prstDash val="solid"/>
                      <a:round/>
                      <a:headEnd len="sm" w="sm" type="none"/>
                      <a:tailEnd len="sm" w="sm" type="none"/>
                    </a:lnB>
                  </a:tcPr>
                </a:tc>
              </a:tr>
              <a:tr h="551425">
                <a:tc>
                  <a:txBody>
                    <a:bodyPr/>
                    <a:lstStyle/>
                    <a:p>
                      <a:pPr indent="0" lvl="0" marL="0" rtl="0" algn="ctr">
                        <a:spcBef>
                          <a:spcPts val="0"/>
                        </a:spcBef>
                        <a:spcAft>
                          <a:spcPts val="0"/>
                        </a:spcAft>
                        <a:buClr>
                          <a:srgbClr val="000000"/>
                        </a:buClr>
                        <a:buFont typeface="Arial"/>
                        <a:buNone/>
                      </a:pPr>
                      <a:r>
                        <a:rPr b="1" lang="en" sz="1600">
                          <a:solidFill>
                            <a:schemeClr val="accent5"/>
                          </a:solidFill>
                          <a:latin typeface="Montserrat"/>
                          <a:ea typeface="Montserrat"/>
                          <a:cs typeface="Montserrat"/>
                          <a:sym typeface="Montserrat"/>
                        </a:rPr>
                        <a:t>WEEK 1</a:t>
                      </a:r>
                      <a:endParaRPr sz="1200"/>
                    </a:p>
                  </a:txBody>
                  <a:tcPr marT="91425" marB="91425" marR="91425" marL="91425" anchor="ctr">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551425">
                <a:tc>
                  <a:txBody>
                    <a:bodyPr/>
                    <a:lstStyle/>
                    <a:p>
                      <a:pPr indent="0" lvl="0" marL="0" rtl="0" algn="ctr">
                        <a:spcBef>
                          <a:spcPts val="0"/>
                        </a:spcBef>
                        <a:spcAft>
                          <a:spcPts val="0"/>
                        </a:spcAft>
                        <a:buNone/>
                      </a:pPr>
                      <a:r>
                        <a:rPr b="1" lang="en" sz="1600">
                          <a:solidFill>
                            <a:schemeClr val="accent5"/>
                          </a:solidFill>
                          <a:latin typeface="Montserrat"/>
                          <a:ea typeface="Montserrat"/>
                          <a:cs typeface="Montserrat"/>
                          <a:sym typeface="Montserrat"/>
                        </a:rPr>
                        <a:t>WEEK 2</a:t>
                      </a:r>
                      <a:endParaRPr/>
                    </a:p>
                  </a:txBody>
                  <a:tcPr marT="91425" marB="91425" marR="91425" marL="91425" anchor="ctr">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551425">
                <a:tc>
                  <a:txBody>
                    <a:bodyPr/>
                    <a:lstStyle/>
                    <a:p>
                      <a:pPr indent="0" lvl="0" marL="0" rtl="0" algn="ctr">
                        <a:spcBef>
                          <a:spcPts val="0"/>
                        </a:spcBef>
                        <a:spcAft>
                          <a:spcPts val="0"/>
                        </a:spcAft>
                        <a:buNone/>
                      </a:pPr>
                      <a:r>
                        <a:rPr b="1" lang="en" sz="1600">
                          <a:solidFill>
                            <a:schemeClr val="accent5"/>
                          </a:solidFill>
                          <a:latin typeface="Montserrat"/>
                          <a:ea typeface="Montserrat"/>
                          <a:cs typeface="Montserrat"/>
                          <a:sym typeface="Montserrat"/>
                        </a:rPr>
                        <a:t>WEEK 3</a:t>
                      </a:r>
                      <a:endParaRPr sz="1200"/>
                    </a:p>
                  </a:txBody>
                  <a:tcPr marT="91425" marB="91425" marR="91425" marL="91425" anchor="ctr">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r h="551425">
                <a:tc>
                  <a:txBody>
                    <a:bodyPr/>
                    <a:lstStyle/>
                    <a:p>
                      <a:pPr indent="0" lvl="0" marL="0" rtl="0" algn="ctr">
                        <a:spcBef>
                          <a:spcPts val="0"/>
                        </a:spcBef>
                        <a:spcAft>
                          <a:spcPts val="0"/>
                        </a:spcAft>
                        <a:buNone/>
                      </a:pPr>
                      <a:r>
                        <a:rPr b="1" lang="en" sz="1600">
                          <a:solidFill>
                            <a:schemeClr val="accent5"/>
                          </a:solidFill>
                          <a:latin typeface="Montserrat"/>
                          <a:ea typeface="Montserrat"/>
                          <a:cs typeface="Montserrat"/>
                          <a:sym typeface="Montserrat"/>
                        </a:rPr>
                        <a:t>WEEK 4</a:t>
                      </a:r>
                      <a:endParaRPr/>
                    </a:p>
                  </a:txBody>
                  <a:tcPr marT="91425" marB="91425" marR="91425" marL="91425" anchor="ctr">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lnL cap="flat" cmpd="sng" w="9525">
                      <a:solidFill>
                        <a:schemeClr val="accent5"/>
                      </a:solidFill>
                      <a:prstDash val="solid"/>
                      <a:round/>
                      <a:headEnd len="sm" w="sm" type="none"/>
                      <a:tailEnd len="sm" w="sm" type="none"/>
                    </a:lnL>
                    <a:lnR cap="flat" cmpd="sng" w="9525">
                      <a:solidFill>
                        <a:schemeClr val="accent5"/>
                      </a:solidFill>
                      <a:prstDash val="solid"/>
                      <a:round/>
                      <a:headEnd len="sm" w="sm" type="none"/>
                      <a:tailEnd len="sm" w="sm" type="none"/>
                    </a:lnR>
                    <a:lnT cap="flat" cmpd="sng" w="9525">
                      <a:solidFill>
                        <a:schemeClr val="accent5"/>
                      </a:solidFill>
                      <a:prstDash val="solid"/>
                      <a:round/>
                      <a:headEnd len="sm" w="sm" type="none"/>
                      <a:tailEnd len="sm" w="sm" type="none"/>
                    </a:lnT>
                    <a:lnB cap="flat" cmpd="sng" w="9525">
                      <a:solidFill>
                        <a:schemeClr val="accent5"/>
                      </a:solidFill>
                      <a:prstDash val="solid"/>
                      <a:round/>
                      <a:headEnd len="sm" w="sm" type="none"/>
                      <a:tailEnd len="sm" w="sm" type="none"/>
                    </a:lnB>
                  </a:tcPr>
                </a:tc>
              </a:tr>
            </a:tbl>
          </a:graphicData>
        </a:graphic>
      </p:graphicFrame>
      <p:sp>
        <p:nvSpPr>
          <p:cNvPr id="2490" name="Google Shape;2490;p109"/>
          <p:cNvSpPr/>
          <p:nvPr/>
        </p:nvSpPr>
        <p:spPr>
          <a:xfrm>
            <a:off x="2543652" y="3304170"/>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91" name="Google Shape;2491;p109"/>
          <p:cNvGrpSpPr/>
          <p:nvPr/>
        </p:nvGrpSpPr>
        <p:grpSpPr>
          <a:xfrm>
            <a:off x="2503743" y="2190564"/>
            <a:ext cx="371782" cy="274285"/>
            <a:chOff x="5223609" y="3731112"/>
            <a:chExt cx="371782" cy="274285"/>
          </a:xfrm>
        </p:grpSpPr>
        <p:sp>
          <p:nvSpPr>
            <p:cNvPr id="2492" name="Google Shape;2492;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109"/>
          <p:cNvGrpSpPr/>
          <p:nvPr/>
        </p:nvGrpSpPr>
        <p:grpSpPr>
          <a:xfrm>
            <a:off x="3611522" y="2760789"/>
            <a:ext cx="371782" cy="274285"/>
            <a:chOff x="5223609" y="3731112"/>
            <a:chExt cx="371782" cy="274285"/>
          </a:xfrm>
        </p:grpSpPr>
        <p:sp>
          <p:nvSpPr>
            <p:cNvPr id="2495" name="Google Shape;2495;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 name="Google Shape;2497;p109"/>
          <p:cNvGrpSpPr/>
          <p:nvPr/>
        </p:nvGrpSpPr>
        <p:grpSpPr>
          <a:xfrm>
            <a:off x="4352505" y="2210733"/>
            <a:ext cx="371782" cy="274285"/>
            <a:chOff x="5223609" y="3731112"/>
            <a:chExt cx="371782" cy="274285"/>
          </a:xfrm>
        </p:grpSpPr>
        <p:sp>
          <p:nvSpPr>
            <p:cNvPr id="2498" name="Google Shape;2498;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0" name="Google Shape;2500;p109"/>
          <p:cNvGrpSpPr/>
          <p:nvPr/>
        </p:nvGrpSpPr>
        <p:grpSpPr>
          <a:xfrm>
            <a:off x="5231476" y="2190558"/>
            <a:ext cx="371782" cy="274285"/>
            <a:chOff x="5223609" y="3731112"/>
            <a:chExt cx="371782" cy="274285"/>
          </a:xfrm>
        </p:grpSpPr>
        <p:sp>
          <p:nvSpPr>
            <p:cNvPr id="2501" name="Google Shape;2501;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 name="Google Shape;2503;p109"/>
          <p:cNvGrpSpPr/>
          <p:nvPr/>
        </p:nvGrpSpPr>
        <p:grpSpPr>
          <a:xfrm>
            <a:off x="6226705" y="3311558"/>
            <a:ext cx="371782" cy="274285"/>
            <a:chOff x="5223609" y="3731112"/>
            <a:chExt cx="371782" cy="274285"/>
          </a:xfrm>
        </p:grpSpPr>
        <p:sp>
          <p:nvSpPr>
            <p:cNvPr id="2504" name="Google Shape;2504;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 name="Google Shape;2506;p109"/>
          <p:cNvGrpSpPr/>
          <p:nvPr/>
        </p:nvGrpSpPr>
        <p:grpSpPr>
          <a:xfrm>
            <a:off x="7917256" y="3318933"/>
            <a:ext cx="371782" cy="274285"/>
            <a:chOff x="5223609" y="3731112"/>
            <a:chExt cx="371782" cy="274285"/>
          </a:xfrm>
        </p:grpSpPr>
        <p:sp>
          <p:nvSpPr>
            <p:cNvPr id="2507" name="Google Shape;2507;p10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0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9" name="Google Shape;2509;p109"/>
          <p:cNvSpPr/>
          <p:nvPr/>
        </p:nvSpPr>
        <p:spPr>
          <a:xfrm>
            <a:off x="3611506" y="331154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09"/>
          <p:cNvSpPr/>
          <p:nvPr/>
        </p:nvSpPr>
        <p:spPr>
          <a:xfrm>
            <a:off x="4392418" y="385149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09"/>
          <p:cNvSpPr/>
          <p:nvPr/>
        </p:nvSpPr>
        <p:spPr>
          <a:xfrm>
            <a:off x="5271390" y="275339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09"/>
          <p:cNvSpPr/>
          <p:nvPr/>
        </p:nvSpPr>
        <p:spPr>
          <a:xfrm>
            <a:off x="6266618" y="220334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09"/>
          <p:cNvSpPr/>
          <p:nvPr/>
        </p:nvSpPr>
        <p:spPr>
          <a:xfrm>
            <a:off x="7073043" y="385149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09"/>
          <p:cNvSpPr/>
          <p:nvPr/>
        </p:nvSpPr>
        <p:spPr>
          <a:xfrm>
            <a:off x="7957170" y="275339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09"/>
          <p:cNvSpPr/>
          <p:nvPr/>
        </p:nvSpPr>
        <p:spPr>
          <a:xfrm>
            <a:off x="7073043" y="2753395"/>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2488"/>
                                        </p:tgtEl>
                                        <p:attrNameLst>
                                          <p:attrName>style.visibility</p:attrName>
                                        </p:attrNameLst>
                                      </p:cBhvr>
                                      <p:to>
                                        <p:strVal val="visible"/>
                                      </p:to>
                                    </p:set>
                                    <p:anim calcmode="lin" valueType="num">
                                      <p:cBhvr additive="base">
                                        <p:cTn dur="1000"/>
                                        <p:tgtEl>
                                          <p:spTgt spid="2488"/>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486"/>
                                        </p:tgtEl>
                                        <p:attrNameLst>
                                          <p:attrName>style.visibility</p:attrName>
                                        </p:attrNameLst>
                                      </p:cBhvr>
                                      <p:to>
                                        <p:strVal val="visible"/>
                                      </p:to>
                                    </p:set>
                                    <p:animEffect filter="fade" transition="in">
                                      <p:cBhvr>
                                        <p:cTn dur="1000"/>
                                        <p:tgtEl>
                                          <p:spTgt spid="2486"/>
                                        </p:tgtEl>
                                      </p:cBhvr>
                                    </p:animEffect>
                                  </p:childTnLst>
                                </p:cTn>
                              </p:par>
                              <p:par>
                                <p:cTn fill="hold" nodeType="withEffect" presetClass="entr" presetID="10" presetSubtype="0">
                                  <p:stCondLst>
                                    <p:cond delay="0"/>
                                  </p:stCondLst>
                                  <p:childTnLst>
                                    <p:set>
                                      <p:cBhvr>
                                        <p:cTn dur="1" fill="hold">
                                          <p:stCondLst>
                                            <p:cond delay="0"/>
                                          </p:stCondLst>
                                        </p:cTn>
                                        <p:tgtEl>
                                          <p:spTgt spid="2487"/>
                                        </p:tgtEl>
                                        <p:attrNameLst>
                                          <p:attrName>style.visibility</p:attrName>
                                        </p:attrNameLst>
                                      </p:cBhvr>
                                      <p:to>
                                        <p:strVal val="visible"/>
                                      </p:to>
                                    </p:set>
                                    <p:animEffect filter="fade" transition="in">
                                      <p:cBhvr>
                                        <p:cTn dur="1000"/>
                                        <p:tgtEl>
                                          <p:spTgt spid="2487"/>
                                        </p:tgtEl>
                                      </p:cBhvr>
                                    </p:animEffect>
                                  </p:childTnLst>
                                </p:cTn>
                              </p:par>
                              <p:par>
                                <p:cTn fill="hold" nodeType="withEffect" presetClass="entr" presetID="10" presetSubtype="0">
                                  <p:stCondLst>
                                    <p:cond delay="0"/>
                                  </p:stCondLst>
                                  <p:childTnLst>
                                    <p:set>
                                      <p:cBhvr>
                                        <p:cTn dur="1" fill="hold">
                                          <p:stCondLst>
                                            <p:cond delay="0"/>
                                          </p:stCondLst>
                                        </p:cTn>
                                        <p:tgtEl>
                                          <p:spTgt spid="2489"/>
                                        </p:tgtEl>
                                        <p:attrNameLst>
                                          <p:attrName>style.visibility</p:attrName>
                                        </p:attrNameLst>
                                      </p:cBhvr>
                                      <p:to>
                                        <p:strVal val="visible"/>
                                      </p:to>
                                    </p:set>
                                    <p:animEffect filter="fade" transition="in">
                                      <p:cBhvr>
                                        <p:cTn dur="1000"/>
                                        <p:tgtEl>
                                          <p:spTgt spid="2489"/>
                                        </p:tgtEl>
                                      </p:cBhvr>
                                    </p:animEffect>
                                  </p:childTnLst>
                                </p:cTn>
                              </p:par>
                              <p:par>
                                <p:cTn fill="hold" nodeType="withEffect" presetClass="entr" presetID="10" presetSubtype="0">
                                  <p:stCondLst>
                                    <p:cond delay="0"/>
                                  </p:stCondLst>
                                  <p:childTnLst>
                                    <p:set>
                                      <p:cBhvr>
                                        <p:cTn dur="1" fill="hold">
                                          <p:stCondLst>
                                            <p:cond delay="0"/>
                                          </p:stCondLst>
                                        </p:cTn>
                                        <p:tgtEl>
                                          <p:spTgt spid="2490"/>
                                        </p:tgtEl>
                                        <p:attrNameLst>
                                          <p:attrName>style.visibility</p:attrName>
                                        </p:attrNameLst>
                                      </p:cBhvr>
                                      <p:to>
                                        <p:strVal val="visible"/>
                                      </p:to>
                                    </p:set>
                                    <p:animEffect filter="fade" transition="in">
                                      <p:cBhvr>
                                        <p:cTn dur="1000"/>
                                        <p:tgtEl>
                                          <p:spTgt spid="2490"/>
                                        </p:tgtEl>
                                      </p:cBhvr>
                                    </p:animEffect>
                                  </p:childTnLst>
                                </p:cTn>
                              </p:par>
                              <p:par>
                                <p:cTn fill="hold" nodeType="withEffect" presetClass="entr" presetID="10" presetSubtype="0">
                                  <p:stCondLst>
                                    <p:cond delay="0"/>
                                  </p:stCondLst>
                                  <p:childTnLst>
                                    <p:set>
                                      <p:cBhvr>
                                        <p:cTn dur="1" fill="hold">
                                          <p:stCondLst>
                                            <p:cond delay="0"/>
                                          </p:stCondLst>
                                        </p:cTn>
                                        <p:tgtEl>
                                          <p:spTgt spid="2491"/>
                                        </p:tgtEl>
                                        <p:attrNameLst>
                                          <p:attrName>style.visibility</p:attrName>
                                        </p:attrNameLst>
                                      </p:cBhvr>
                                      <p:to>
                                        <p:strVal val="visible"/>
                                      </p:to>
                                    </p:set>
                                    <p:animEffect filter="fade" transition="in">
                                      <p:cBhvr>
                                        <p:cTn dur="1000"/>
                                        <p:tgtEl>
                                          <p:spTgt spid="2491"/>
                                        </p:tgtEl>
                                      </p:cBhvr>
                                    </p:animEffect>
                                  </p:childTnLst>
                                </p:cTn>
                              </p:par>
                              <p:par>
                                <p:cTn fill="hold" nodeType="withEffect" presetClass="entr" presetID="10" presetSubtype="0">
                                  <p:stCondLst>
                                    <p:cond delay="0"/>
                                  </p:stCondLst>
                                  <p:childTnLst>
                                    <p:set>
                                      <p:cBhvr>
                                        <p:cTn dur="1" fill="hold">
                                          <p:stCondLst>
                                            <p:cond delay="0"/>
                                          </p:stCondLst>
                                        </p:cTn>
                                        <p:tgtEl>
                                          <p:spTgt spid="2494"/>
                                        </p:tgtEl>
                                        <p:attrNameLst>
                                          <p:attrName>style.visibility</p:attrName>
                                        </p:attrNameLst>
                                      </p:cBhvr>
                                      <p:to>
                                        <p:strVal val="visible"/>
                                      </p:to>
                                    </p:set>
                                    <p:animEffect filter="fade" transition="in">
                                      <p:cBhvr>
                                        <p:cTn dur="1000"/>
                                        <p:tgtEl>
                                          <p:spTgt spid="2494"/>
                                        </p:tgtEl>
                                      </p:cBhvr>
                                    </p:animEffect>
                                  </p:childTnLst>
                                </p:cTn>
                              </p:par>
                              <p:par>
                                <p:cTn fill="hold" nodeType="withEffect" presetClass="entr" presetID="10" presetSubtype="0">
                                  <p:stCondLst>
                                    <p:cond delay="0"/>
                                  </p:stCondLst>
                                  <p:childTnLst>
                                    <p:set>
                                      <p:cBhvr>
                                        <p:cTn dur="1" fill="hold">
                                          <p:stCondLst>
                                            <p:cond delay="0"/>
                                          </p:stCondLst>
                                        </p:cTn>
                                        <p:tgtEl>
                                          <p:spTgt spid="2497"/>
                                        </p:tgtEl>
                                        <p:attrNameLst>
                                          <p:attrName>style.visibility</p:attrName>
                                        </p:attrNameLst>
                                      </p:cBhvr>
                                      <p:to>
                                        <p:strVal val="visible"/>
                                      </p:to>
                                    </p:set>
                                    <p:animEffect filter="fade" transition="in">
                                      <p:cBhvr>
                                        <p:cTn dur="1000"/>
                                        <p:tgtEl>
                                          <p:spTgt spid="2497"/>
                                        </p:tgtEl>
                                      </p:cBhvr>
                                    </p:animEffect>
                                  </p:childTnLst>
                                </p:cTn>
                              </p:par>
                              <p:par>
                                <p:cTn fill="hold" nodeType="withEffect" presetClass="entr" presetID="10" presetSubtype="0">
                                  <p:stCondLst>
                                    <p:cond delay="0"/>
                                  </p:stCondLst>
                                  <p:childTnLst>
                                    <p:set>
                                      <p:cBhvr>
                                        <p:cTn dur="1" fill="hold">
                                          <p:stCondLst>
                                            <p:cond delay="0"/>
                                          </p:stCondLst>
                                        </p:cTn>
                                        <p:tgtEl>
                                          <p:spTgt spid="2500"/>
                                        </p:tgtEl>
                                        <p:attrNameLst>
                                          <p:attrName>style.visibility</p:attrName>
                                        </p:attrNameLst>
                                      </p:cBhvr>
                                      <p:to>
                                        <p:strVal val="visible"/>
                                      </p:to>
                                    </p:set>
                                    <p:animEffect filter="fade" transition="in">
                                      <p:cBhvr>
                                        <p:cTn dur="1000"/>
                                        <p:tgtEl>
                                          <p:spTgt spid="2500"/>
                                        </p:tgtEl>
                                      </p:cBhvr>
                                    </p:animEffect>
                                  </p:childTnLst>
                                </p:cTn>
                              </p:par>
                              <p:par>
                                <p:cTn fill="hold" nodeType="withEffect" presetClass="entr" presetID="10" presetSubtype="0">
                                  <p:stCondLst>
                                    <p:cond delay="0"/>
                                  </p:stCondLst>
                                  <p:childTnLst>
                                    <p:set>
                                      <p:cBhvr>
                                        <p:cTn dur="1" fill="hold">
                                          <p:stCondLst>
                                            <p:cond delay="0"/>
                                          </p:stCondLst>
                                        </p:cTn>
                                        <p:tgtEl>
                                          <p:spTgt spid="2503"/>
                                        </p:tgtEl>
                                        <p:attrNameLst>
                                          <p:attrName>style.visibility</p:attrName>
                                        </p:attrNameLst>
                                      </p:cBhvr>
                                      <p:to>
                                        <p:strVal val="visible"/>
                                      </p:to>
                                    </p:set>
                                    <p:animEffect filter="fade" transition="in">
                                      <p:cBhvr>
                                        <p:cTn dur="1000"/>
                                        <p:tgtEl>
                                          <p:spTgt spid="2503"/>
                                        </p:tgtEl>
                                      </p:cBhvr>
                                    </p:animEffect>
                                  </p:childTnLst>
                                </p:cTn>
                              </p:par>
                              <p:par>
                                <p:cTn fill="hold" nodeType="withEffect" presetClass="entr" presetID="10" presetSubtype="0">
                                  <p:stCondLst>
                                    <p:cond delay="0"/>
                                  </p:stCondLst>
                                  <p:childTnLst>
                                    <p:set>
                                      <p:cBhvr>
                                        <p:cTn dur="1" fill="hold">
                                          <p:stCondLst>
                                            <p:cond delay="0"/>
                                          </p:stCondLst>
                                        </p:cTn>
                                        <p:tgtEl>
                                          <p:spTgt spid="2506"/>
                                        </p:tgtEl>
                                        <p:attrNameLst>
                                          <p:attrName>style.visibility</p:attrName>
                                        </p:attrNameLst>
                                      </p:cBhvr>
                                      <p:to>
                                        <p:strVal val="visible"/>
                                      </p:to>
                                    </p:set>
                                    <p:animEffect filter="fade" transition="in">
                                      <p:cBhvr>
                                        <p:cTn dur="1000"/>
                                        <p:tgtEl>
                                          <p:spTgt spid="2506"/>
                                        </p:tgtEl>
                                      </p:cBhvr>
                                    </p:animEffect>
                                  </p:childTnLst>
                                </p:cTn>
                              </p:par>
                              <p:par>
                                <p:cTn fill="hold" nodeType="withEffect" presetClass="entr" presetID="10" presetSubtype="0">
                                  <p:stCondLst>
                                    <p:cond delay="0"/>
                                  </p:stCondLst>
                                  <p:childTnLst>
                                    <p:set>
                                      <p:cBhvr>
                                        <p:cTn dur="1" fill="hold">
                                          <p:stCondLst>
                                            <p:cond delay="0"/>
                                          </p:stCondLst>
                                        </p:cTn>
                                        <p:tgtEl>
                                          <p:spTgt spid="2509"/>
                                        </p:tgtEl>
                                        <p:attrNameLst>
                                          <p:attrName>style.visibility</p:attrName>
                                        </p:attrNameLst>
                                      </p:cBhvr>
                                      <p:to>
                                        <p:strVal val="visible"/>
                                      </p:to>
                                    </p:set>
                                    <p:animEffect filter="fade" transition="in">
                                      <p:cBhvr>
                                        <p:cTn dur="1000"/>
                                        <p:tgtEl>
                                          <p:spTgt spid="2509"/>
                                        </p:tgtEl>
                                      </p:cBhvr>
                                    </p:animEffect>
                                  </p:childTnLst>
                                </p:cTn>
                              </p:par>
                              <p:par>
                                <p:cTn fill="hold" nodeType="withEffect" presetClass="entr" presetID="10" presetSubtype="0">
                                  <p:stCondLst>
                                    <p:cond delay="0"/>
                                  </p:stCondLst>
                                  <p:childTnLst>
                                    <p:set>
                                      <p:cBhvr>
                                        <p:cTn dur="1" fill="hold">
                                          <p:stCondLst>
                                            <p:cond delay="0"/>
                                          </p:stCondLst>
                                        </p:cTn>
                                        <p:tgtEl>
                                          <p:spTgt spid="2510"/>
                                        </p:tgtEl>
                                        <p:attrNameLst>
                                          <p:attrName>style.visibility</p:attrName>
                                        </p:attrNameLst>
                                      </p:cBhvr>
                                      <p:to>
                                        <p:strVal val="visible"/>
                                      </p:to>
                                    </p:set>
                                    <p:animEffect filter="fade" transition="in">
                                      <p:cBhvr>
                                        <p:cTn dur="1000"/>
                                        <p:tgtEl>
                                          <p:spTgt spid="2510"/>
                                        </p:tgtEl>
                                      </p:cBhvr>
                                    </p:animEffect>
                                  </p:childTnLst>
                                </p:cTn>
                              </p:par>
                              <p:par>
                                <p:cTn fill="hold" nodeType="withEffect" presetClass="entr" presetID="10" presetSubtype="0">
                                  <p:stCondLst>
                                    <p:cond delay="0"/>
                                  </p:stCondLst>
                                  <p:childTnLst>
                                    <p:set>
                                      <p:cBhvr>
                                        <p:cTn dur="1" fill="hold">
                                          <p:stCondLst>
                                            <p:cond delay="0"/>
                                          </p:stCondLst>
                                        </p:cTn>
                                        <p:tgtEl>
                                          <p:spTgt spid="2511"/>
                                        </p:tgtEl>
                                        <p:attrNameLst>
                                          <p:attrName>style.visibility</p:attrName>
                                        </p:attrNameLst>
                                      </p:cBhvr>
                                      <p:to>
                                        <p:strVal val="visible"/>
                                      </p:to>
                                    </p:set>
                                    <p:animEffect filter="fade" transition="in">
                                      <p:cBhvr>
                                        <p:cTn dur="1000"/>
                                        <p:tgtEl>
                                          <p:spTgt spid="2511"/>
                                        </p:tgtEl>
                                      </p:cBhvr>
                                    </p:animEffect>
                                  </p:childTnLst>
                                </p:cTn>
                              </p:par>
                              <p:par>
                                <p:cTn fill="hold" nodeType="withEffect" presetClass="entr" presetID="10" presetSubtype="0">
                                  <p:stCondLst>
                                    <p:cond delay="0"/>
                                  </p:stCondLst>
                                  <p:childTnLst>
                                    <p:set>
                                      <p:cBhvr>
                                        <p:cTn dur="1" fill="hold">
                                          <p:stCondLst>
                                            <p:cond delay="0"/>
                                          </p:stCondLst>
                                        </p:cTn>
                                        <p:tgtEl>
                                          <p:spTgt spid="2512"/>
                                        </p:tgtEl>
                                        <p:attrNameLst>
                                          <p:attrName>style.visibility</p:attrName>
                                        </p:attrNameLst>
                                      </p:cBhvr>
                                      <p:to>
                                        <p:strVal val="visible"/>
                                      </p:to>
                                    </p:set>
                                    <p:animEffect filter="fade" transition="in">
                                      <p:cBhvr>
                                        <p:cTn dur="1000"/>
                                        <p:tgtEl>
                                          <p:spTgt spid="2512"/>
                                        </p:tgtEl>
                                      </p:cBhvr>
                                    </p:animEffect>
                                  </p:childTnLst>
                                </p:cTn>
                              </p:par>
                              <p:par>
                                <p:cTn fill="hold" nodeType="withEffect" presetClass="entr" presetID="10" presetSubtype="0">
                                  <p:stCondLst>
                                    <p:cond delay="0"/>
                                  </p:stCondLst>
                                  <p:childTnLst>
                                    <p:set>
                                      <p:cBhvr>
                                        <p:cTn dur="1" fill="hold">
                                          <p:stCondLst>
                                            <p:cond delay="0"/>
                                          </p:stCondLst>
                                        </p:cTn>
                                        <p:tgtEl>
                                          <p:spTgt spid="2513"/>
                                        </p:tgtEl>
                                        <p:attrNameLst>
                                          <p:attrName>style.visibility</p:attrName>
                                        </p:attrNameLst>
                                      </p:cBhvr>
                                      <p:to>
                                        <p:strVal val="visible"/>
                                      </p:to>
                                    </p:set>
                                    <p:animEffect filter="fade" transition="in">
                                      <p:cBhvr>
                                        <p:cTn dur="1000"/>
                                        <p:tgtEl>
                                          <p:spTgt spid="2513"/>
                                        </p:tgtEl>
                                      </p:cBhvr>
                                    </p:animEffect>
                                  </p:childTnLst>
                                </p:cTn>
                              </p:par>
                              <p:par>
                                <p:cTn fill="hold" nodeType="withEffect" presetClass="entr" presetID="10" presetSubtype="0">
                                  <p:stCondLst>
                                    <p:cond delay="0"/>
                                  </p:stCondLst>
                                  <p:childTnLst>
                                    <p:set>
                                      <p:cBhvr>
                                        <p:cTn dur="1" fill="hold">
                                          <p:stCondLst>
                                            <p:cond delay="0"/>
                                          </p:stCondLst>
                                        </p:cTn>
                                        <p:tgtEl>
                                          <p:spTgt spid="2514"/>
                                        </p:tgtEl>
                                        <p:attrNameLst>
                                          <p:attrName>style.visibility</p:attrName>
                                        </p:attrNameLst>
                                      </p:cBhvr>
                                      <p:to>
                                        <p:strVal val="visible"/>
                                      </p:to>
                                    </p:set>
                                    <p:animEffect filter="fade" transition="in">
                                      <p:cBhvr>
                                        <p:cTn dur="1000"/>
                                        <p:tgtEl>
                                          <p:spTgt spid="2514"/>
                                        </p:tgtEl>
                                      </p:cBhvr>
                                    </p:animEffect>
                                  </p:childTnLst>
                                </p:cTn>
                              </p:par>
                              <p:par>
                                <p:cTn fill="hold" nodeType="withEffect" presetClass="entr" presetID="10" presetSubtype="0">
                                  <p:stCondLst>
                                    <p:cond delay="0"/>
                                  </p:stCondLst>
                                  <p:childTnLst>
                                    <p:set>
                                      <p:cBhvr>
                                        <p:cTn dur="1" fill="hold">
                                          <p:stCondLst>
                                            <p:cond delay="0"/>
                                          </p:stCondLst>
                                        </p:cTn>
                                        <p:tgtEl>
                                          <p:spTgt spid="2515"/>
                                        </p:tgtEl>
                                        <p:attrNameLst>
                                          <p:attrName>style.visibility</p:attrName>
                                        </p:attrNameLst>
                                      </p:cBhvr>
                                      <p:to>
                                        <p:strVal val="visible"/>
                                      </p:to>
                                    </p:set>
                                    <p:animEffect filter="fade" transition="in">
                                      <p:cBhvr>
                                        <p:cTn dur="1000"/>
                                        <p:tgtEl>
                                          <p:spTgt spid="2515"/>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9" name="Shape 2519"/>
        <p:cNvGrpSpPr/>
        <p:nvPr/>
      </p:nvGrpSpPr>
      <p:grpSpPr>
        <a:xfrm>
          <a:off x="0" y="0"/>
          <a:ext cx="0" cy="0"/>
          <a:chOff x="0" y="0"/>
          <a:chExt cx="0" cy="0"/>
        </a:xfrm>
      </p:grpSpPr>
      <p:sp>
        <p:nvSpPr>
          <p:cNvPr id="2520" name="Google Shape;2520;p110"/>
          <p:cNvSpPr txBox="1"/>
          <p:nvPr>
            <p:ph type="title"/>
          </p:nvPr>
        </p:nvSpPr>
        <p:spPr>
          <a:xfrm>
            <a:off x="720000" y="520655"/>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TIPS FOR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521" name="Google Shape;2521;p110"/>
          <p:cNvSpPr txBox="1"/>
          <p:nvPr>
            <p:ph idx="2" type="title"/>
          </p:nvPr>
        </p:nvSpPr>
        <p:spPr>
          <a:xfrm>
            <a:off x="1606275" y="2502870"/>
            <a:ext cx="23364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RAINCOAT</a:t>
            </a:r>
            <a:endParaRPr/>
          </a:p>
        </p:txBody>
      </p:sp>
      <p:sp>
        <p:nvSpPr>
          <p:cNvPr id="2522" name="Google Shape;2522;p110"/>
          <p:cNvSpPr txBox="1"/>
          <p:nvPr>
            <p:ph idx="1" type="subTitle"/>
          </p:nvPr>
        </p:nvSpPr>
        <p:spPr>
          <a:xfrm>
            <a:off x="1606275" y="2845486"/>
            <a:ext cx="23364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523" name="Google Shape;2523;p110"/>
          <p:cNvSpPr txBox="1"/>
          <p:nvPr>
            <p:ph idx="3" type="title"/>
          </p:nvPr>
        </p:nvSpPr>
        <p:spPr>
          <a:xfrm>
            <a:off x="1606275" y="3626965"/>
            <a:ext cx="23364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GUMBOOTS</a:t>
            </a:r>
            <a:endParaRPr/>
          </a:p>
        </p:txBody>
      </p:sp>
      <p:sp>
        <p:nvSpPr>
          <p:cNvPr id="2524" name="Google Shape;2524;p110"/>
          <p:cNvSpPr txBox="1"/>
          <p:nvPr>
            <p:ph idx="4" type="subTitle"/>
          </p:nvPr>
        </p:nvSpPr>
        <p:spPr>
          <a:xfrm>
            <a:off x="1606275" y="3969581"/>
            <a:ext cx="23364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525" name="Google Shape;2525;p110"/>
          <p:cNvSpPr txBox="1"/>
          <p:nvPr>
            <p:ph idx="5" type="title"/>
          </p:nvPr>
        </p:nvSpPr>
        <p:spPr>
          <a:xfrm>
            <a:off x="1606275" y="1378775"/>
            <a:ext cx="2336400" cy="360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UMBRELLA</a:t>
            </a:r>
            <a:endParaRPr/>
          </a:p>
        </p:txBody>
      </p:sp>
      <p:sp>
        <p:nvSpPr>
          <p:cNvPr id="2526" name="Google Shape;2526;p110"/>
          <p:cNvSpPr txBox="1"/>
          <p:nvPr>
            <p:ph idx="6" type="subTitle"/>
          </p:nvPr>
        </p:nvSpPr>
        <p:spPr>
          <a:xfrm>
            <a:off x="1606275" y="1721392"/>
            <a:ext cx="23364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in the Solar System</a:t>
            </a:r>
            <a:endParaRPr/>
          </a:p>
        </p:txBody>
      </p:sp>
      <p:sp>
        <p:nvSpPr>
          <p:cNvPr id="2527" name="Google Shape;2527;p110"/>
          <p:cNvSpPr/>
          <p:nvPr/>
        </p:nvSpPr>
        <p:spPr>
          <a:xfrm>
            <a:off x="7992269" y="17058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10"/>
          <p:cNvSpPr/>
          <p:nvPr/>
        </p:nvSpPr>
        <p:spPr>
          <a:xfrm>
            <a:off x="7635338" y="13853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10"/>
          <p:cNvSpPr/>
          <p:nvPr/>
        </p:nvSpPr>
        <p:spPr>
          <a:xfrm>
            <a:off x="1232994" y="2764588"/>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10"/>
          <p:cNvSpPr/>
          <p:nvPr/>
        </p:nvSpPr>
        <p:spPr>
          <a:xfrm>
            <a:off x="1058745" y="2548175"/>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531" name="Google Shape;2531;p110"/>
          <p:cNvPicPr preferRelativeResize="0"/>
          <p:nvPr/>
        </p:nvPicPr>
        <p:blipFill>
          <a:blip r:embed="rId3">
            <a:alphaModFix/>
          </a:blip>
          <a:stretch>
            <a:fillRect/>
          </a:stretch>
        </p:blipFill>
        <p:spPr>
          <a:xfrm>
            <a:off x="4895450" y="1536590"/>
            <a:ext cx="2532875" cy="2912320"/>
          </a:xfrm>
          <a:prstGeom prst="rect">
            <a:avLst/>
          </a:prstGeom>
          <a:noFill/>
          <a:ln>
            <a:noFill/>
          </a:ln>
        </p:spPr>
      </p:pic>
      <p:pic>
        <p:nvPicPr>
          <p:cNvPr id="2532" name="Google Shape;2532;p110"/>
          <p:cNvPicPr preferRelativeResize="0"/>
          <p:nvPr/>
        </p:nvPicPr>
        <p:blipFill>
          <a:blip r:embed="rId4">
            <a:alphaModFix/>
          </a:blip>
          <a:stretch>
            <a:fillRect/>
          </a:stretch>
        </p:blipFill>
        <p:spPr>
          <a:xfrm flipH="1">
            <a:off x="4255026" y="2191600"/>
            <a:ext cx="967100" cy="657900"/>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520"/>
                                        </p:tgtEl>
                                        <p:attrNameLst>
                                          <p:attrName>style.visibility</p:attrName>
                                        </p:attrNameLst>
                                      </p:cBhvr>
                                      <p:to>
                                        <p:strVal val="visible"/>
                                      </p:to>
                                    </p:set>
                                    <p:anim calcmode="lin" valueType="num">
                                      <p:cBhvr additive="base">
                                        <p:cTn dur="1000"/>
                                        <p:tgtEl>
                                          <p:spTgt spid="2520"/>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531"/>
                                        </p:tgtEl>
                                        <p:attrNameLst>
                                          <p:attrName>style.visibility</p:attrName>
                                        </p:attrNameLst>
                                      </p:cBhvr>
                                      <p:to>
                                        <p:strVal val="visible"/>
                                      </p:to>
                                    </p:set>
                                    <p:anim calcmode="lin" valueType="num">
                                      <p:cBhvr additive="base">
                                        <p:cTn dur="1000"/>
                                        <p:tgtEl>
                                          <p:spTgt spid="253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32"/>
                                        </p:tgtEl>
                                        <p:attrNameLst>
                                          <p:attrName>style.visibility</p:attrName>
                                        </p:attrNameLst>
                                      </p:cBhvr>
                                      <p:to>
                                        <p:strVal val="visible"/>
                                      </p:to>
                                    </p:set>
                                    <p:anim calcmode="lin" valueType="num">
                                      <p:cBhvr additive="base">
                                        <p:cTn dur="1000"/>
                                        <p:tgtEl>
                                          <p:spTgt spid="253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25"/>
                                        </p:tgtEl>
                                        <p:attrNameLst>
                                          <p:attrName>style.visibility</p:attrName>
                                        </p:attrNameLst>
                                      </p:cBhvr>
                                      <p:to>
                                        <p:strVal val="visible"/>
                                      </p:to>
                                    </p:set>
                                    <p:animEffect filter="fade" transition="in">
                                      <p:cBhvr>
                                        <p:cTn dur="1000"/>
                                        <p:tgtEl>
                                          <p:spTgt spid="2525"/>
                                        </p:tgtEl>
                                      </p:cBhvr>
                                    </p:animEffect>
                                  </p:childTnLst>
                                </p:cTn>
                              </p:par>
                              <p:par>
                                <p:cTn fill="hold" nodeType="withEffect" presetClass="entr" presetID="10" presetSubtype="0">
                                  <p:stCondLst>
                                    <p:cond delay="0"/>
                                  </p:stCondLst>
                                  <p:childTnLst>
                                    <p:set>
                                      <p:cBhvr>
                                        <p:cTn dur="1" fill="hold">
                                          <p:stCondLst>
                                            <p:cond delay="0"/>
                                          </p:stCondLst>
                                        </p:cTn>
                                        <p:tgtEl>
                                          <p:spTgt spid="2526"/>
                                        </p:tgtEl>
                                        <p:attrNameLst>
                                          <p:attrName>style.visibility</p:attrName>
                                        </p:attrNameLst>
                                      </p:cBhvr>
                                      <p:to>
                                        <p:strVal val="visible"/>
                                      </p:to>
                                    </p:set>
                                    <p:animEffect filter="fade" transition="in">
                                      <p:cBhvr>
                                        <p:cTn dur="1000"/>
                                        <p:tgtEl>
                                          <p:spTgt spid="252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21"/>
                                        </p:tgtEl>
                                        <p:attrNameLst>
                                          <p:attrName>style.visibility</p:attrName>
                                        </p:attrNameLst>
                                      </p:cBhvr>
                                      <p:to>
                                        <p:strVal val="visible"/>
                                      </p:to>
                                    </p:set>
                                    <p:animEffect filter="fade" transition="in">
                                      <p:cBhvr>
                                        <p:cTn dur="1000"/>
                                        <p:tgtEl>
                                          <p:spTgt spid="2521"/>
                                        </p:tgtEl>
                                      </p:cBhvr>
                                    </p:animEffect>
                                  </p:childTnLst>
                                </p:cTn>
                              </p:par>
                              <p:par>
                                <p:cTn fill="hold" nodeType="withEffect" presetClass="entr" presetID="10" presetSubtype="0">
                                  <p:stCondLst>
                                    <p:cond delay="0"/>
                                  </p:stCondLst>
                                  <p:childTnLst>
                                    <p:set>
                                      <p:cBhvr>
                                        <p:cTn dur="1" fill="hold">
                                          <p:stCondLst>
                                            <p:cond delay="0"/>
                                          </p:stCondLst>
                                        </p:cTn>
                                        <p:tgtEl>
                                          <p:spTgt spid="2522"/>
                                        </p:tgtEl>
                                        <p:attrNameLst>
                                          <p:attrName>style.visibility</p:attrName>
                                        </p:attrNameLst>
                                      </p:cBhvr>
                                      <p:to>
                                        <p:strVal val="visible"/>
                                      </p:to>
                                    </p:set>
                                    <p:animEffect filter="fade" transition="in">
                                      <p:cBhvr>
                                        <p:cTn dur="1000"/>
                                        <p:tgtEl>
                                          <p:spTgt spid="252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23"/>
                                        </p:tgtEl>
                                        <p:attrNameLst>
                                          <p:attrName>style.visibility</p:attrName>
                                        </p:attrNameLst>
                                      </p:cBhvr>
                                      <p:to>
                                        <p:strVal val="visible"/>
                                      </p:to>
                                    </p:set>
                                    <p:animEffect filter="fade" transition="in">
                                      <p:cBhvr>
                                        <p:cTn dur="1000"/>
                                        <p:tgtEl>
                                          <p:spTgt spid="2523"/>
                                        </p:tgtEl>
                                      </p:cBhvr>
                                    </p:animEffect>
                                  </p:childTnLst>
                                </p:cTn>
                              </p:par>
                              <p:par>
                                <p:cTn fill="hold" nodeType="withEffect" presetClass="entr" presetID="10" presetSubtype="0">
                                  <p:stCondLst>
                                    <p:cond delay="0"/>
                                  </p:stCondLst>
                                  <p:childTnLst>
                                    <p:set>
                                      <p:cBhvr>
                                        <p:cTn dur="1" fill="hold">
                                          <p:stCondLst>
                                            <p:cond delay="0"/>
                                          </p:stCondLst>
                                        </p:cTn>
                                        <p:tgtEl>
                                          <p:spTgt spid="2524"/>
                                        </p:tgtEl>
                                        <p:attrNameLst>
                                          <p:attrName>style.visibility</p:attrName>
                                        </p:attrNameLst>
                                      </p:cBhvr>
                                      <p:to>
                                        <p:strVal val="visible"/>
                                      </p:to>
                                    </p:set>
                                    <p:animEffect filter="fade" transition="in">
                                      <p:cBhvr>
                                        <p:cTn dur="1000"/>
                                        <p:tgtEl>
                                          <p:spTgt spid="252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6" name="Shape 2536"/>
        <p:cNvGrpSpPr/>
        <p:nvPr/>
      </p:nvGrpSpPr>
      <p:grpSpPr>
        <a:xfrm>
          <a:off x="0" y="0"/>
          <a:ext cx="0" cy="0"/>
          <a:chOff x="0" y="0"/>
          <a:chExt cx="0" cy="0"/>
        </a:xfrm>
      </p:grpSpPr>
      <p:sp>
        <p:nvSpPr>
          <p:cNvPr id="2537" name="Google Shape;2537;p111"/>
          <p:cNvSpPr txBox="1"/>
          <p:nvPr>
            <p:ph idx="8" type="title"/>
          </p:nvPr>
        </p:nvSpPr>
        <p:spPr>
          <a:xfrm>
            <a:off x="720000" y="522496"/>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TIPS FOR 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538" name="Google Shape;2538;p111"/>
          <p:cNvSpPr txBox="1"/>
          <p:nvPr>
            <p:ph idx="7" type="subTitle"/>
          </p:nvPr>
        </p:nvSpPr>
        <p:spPr>
          <a:xfrm>
            <a:off x="6227829" y="2246637"/>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but it’s terribly hot</a:t>
            </a:r>
            <a:endParaRPr/>
          </a:p>
        </p:txBody>
      </p:sp>
      <p:sp>
        <p:nvSpPr>
          <p:cNvPr id="2539" name="Google Shape;2539;p111"/>
          <p:cNvSpPr txBox="1"/>
          <p:nvPr>
            <p:ph idx="4" type="ctrTitle"/>
          </p:nvPr>
        </p:nvSpPr>
        <p:spPr>
          <a:xfrm>
            <a:off x="3671999" y="1903022"/>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540" name="Google Shape;2540;p111"/>
          <p:cNvSpPr txBox="1"/>
          <p:nvPr>
            <p:ph type="ctrTitle"/>
          </p:nvPr>
        </p:nvSpPr>
        <p:spPr>
          <a:xfrm>
            <a:off x="3671999" y="3379054"/>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541" name="Google Shape;2541;p111"/>
          <p:cNvSpPr txBox="1"/>
          <p:nvPr>
            <p:ph idx="1" type="subTitle"/>
          </p:nvPr>
        </p:nvSpPr>
        <p:spPr>
          <a:xfrm>
            <a:off x="3671999" y="3722748"/>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
        <p:nvSpPr>
          <p:cNvPr id="2542" name="Google Shape;2542;p111"/>
          <p:cNvSpPr txBox="1"/>
          <p:nvPr>
            <p:ph idx="2" type="ctrTitle"/>
          </p:nvPr>
        </p:nvSpPr>
        <p:spPr>
          <a:xfrm>
            <a:off x="6227679" y="3379054"/>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543" name="Google Shape;2543;p111"/>
          <p:cNvSpPr txBox="1"/>
          <p:nvPr>
            <p:ph idx="3" type="subTitle"/>
          </p:nvPr>
        </p:nvSpPr>
        <p:spPr>
          <a:xfrm>
            <a:off x="6227679" y="3722750"/>
            <a:ext cx="21963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 of them all</a:t>
            </a:r>
            <a:endParaRPr/>
          </a:p>
        </p:txBody>
      </p:sp>
      <p:sp>
        <p:nvSpPr>
          <p:cNvPr id="2544" name="Google Shape;2544;p111"/>
          <p:cNvSpPr txBox="1"/>
          <p:nvPr>
            <p:ph idx="5" type="subTitle"/>
          </p:nvPr>
        </p:nvSpPr>
        <p:spPr>
          <a:xfrm>
            <a:off x="3672149" y="2246637"/>
            <a:ext cx="2196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a cold place</a:t>
            </a:r>
            <a:endParaRPr/>
          </a:p>
        </p:txBody>
      </p:sp>
      <p:sp>
        <p:nvSpPr>
          <p:cNvPr id="2545" name="Google Shape;2545;p111"/>
          <p:cNvSpPr txBox="1"/>
          <p:nvPr>
            <p:ph idx="6" type="ctrTitle"/>
          </p:nvPr>
        </p:nvSpPr>
        <p:spPr>
          <a:xfrm>
            <a:off x="6227679" y="1903022"/>
            <a:ext cx="2196300" cy="37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546" name="Google Shape;2546;p111"/>
          <p:cNvSpPr/>
          <p:nvPr/>
        </p:nvSpPr>
        <p:spPr>
          <a:xfrm>
            <a:off x="7110250" y="2963844"/>
            <a:ext cx="508011" cy="41520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11"/>
          <p:cNvSpPr/>
          <p:nvPr/>
        </p:nvSpPr>
        <p:spPr>
          <a:xfrm>
            <a:off x="4516144" y="2951169"/>
            <a:ext cx="508011" cy="41520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11"/>
          <p:cNvSpPr/>
          <p:nvPr/>
        </p:nvSpPr>
        <p:spPr>
          <a:xfrm>
            <a:off x="7071819" y="1452550"/>
            <a:ext cx="508011" cy="41520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11"/>
          <p:cNvSpPr/>
          <p:nvPr/>
        </p:nvSpPr>
        <p:spPr>
          <a:xfrm>
            <a:off x="4516144" y="1452550"/>
            <a:ext cx="508011" cy="415206"/>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0" name="Google Shape;2550;p111"/>
          <p:cNvGrpSpPr/>
          <p:nvPr/>
        </p:nvGrpSpPr>
        <p:grpSpPr>
          <a:xfrm>
            <a:off x="463727" y="1616747"/>
            <a:ext cx="3113086" cy="2232954"/>
            <a:chOff x="4273772" y="1302175"/>
            <a:chExt cx="4150228" cy="2976875"/>
          </a:xfrm>
        </p:grpSpPr>
        <p:pic>
          <p:nvPicPr>
            <p:cNvPr id="2551" name="Google Shape;2551;p111"/>
            <p:cNvPicPr preferRelativeResize="0"/>
            <p:nvPr/>
          </p:nvPicPr>
          <p:blipFill>
            <a:blip r:embed="rId3">
              <a:alphaModFix/>
            </a:blip>
            <a:stretch>
              <a:fillRect/>
            </a:stretch>
          </p:blipFill>
          <p:spPr>
            <a:xfrm rot="1030407">
              <a:off x="4627273" y="1769332"/>
              <a:ext cx="3407248" cy="1608882"/>
            </a:xfrm>
            <a:prstGeom prst="rect">
              <a:avLst/>
            </a:prstGeom>
            <a:noFill/>
            <a:ln>
              <a:noFill/>
            </a:ln>
          </p:spPr>
        </p:pic>
        <p:pic>
          <p:nvPicPr>
            <p:cNvPr id="2552" name="Google Shape;2552;p111"/>
            <p:cNvPicPr preferRelativeResize="0"/>
            <p:nvPr/>
          </p:nvPicPr>
          <p:blipFill>
            <a:blip r:embed="rId4">
              <a:alphaModFix/>
            </a:blip>
            <a:stretch>
              <a:fillRect/>
            </a:stretch>
          </p:blipFill>
          <p:spPr>
            <a:xfrm>
              <a:off x="4273772" y="2179849"/>
              <a:ext cx="1576273" cy="1072248"/>
            </a:xfrm>
            <a:prstGeom prst="rect">
              <a:avLst/>
            </a:prstGeom>
            <a:noFill/>
            <a:ln>
              <a:noFill/>
            </a:ln>
          </p:spPr>
        </p:pic>
        <p:pic>
          <p:nvPicPr>
            <p:cNvPr id="2553" name="Google Shape;2553;p111"/>
            <p:cNvPicPr preferRelativeResize="0"/>
            <p:nvPr/>
          </p:nvPicPr>
          <p:blipFill>
            <a:blip r:embed="rId5">
              <a:alphaModFix/>
            </a:blip>
            <a:stretch>
              <a:fillRect/>
            </a:stretch>
          </p:blipFill>
          <p:spPr>
            <a:xfrm>
              <a:off x="5929449" y="2947042"/>
              <a:ext cx="2494551" cy="1332007"/>
            </a:xfrm>
            <a:prstGeom prst="rect">
              <a:avLst/>
            </a:prstGeom>
            <a:noFill/>
            <a:ln>
              <a:noFill/>
            </a:ln>
          </p:spPr>
        </p:pic>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7" name="Shape 2557"/>
        <p:cNvGrpSpPr/>
        <p:nvPr/>
      </p:nvGrpSpPr>
      <p:grpSpPr>
        <a:xfrm>
          <a:off x="0" y="0"/>
          <a:ext cx="0" cy="0"/>
          <a:chOff x="0" y="0"/>
          <a:chExt cx="0" cy="0"/>
        </a:xfrm>
      </p:grpSpPr>
      <p:pic>
        <p:nvPicPr>
          <p:cNvPr id="2558" name="Google Shape;2558;p112"/>
          <p:cNvPicPr preferRelativeResize="0"/>
          <p:nvPr/>
        </p:nvPicPr>
        <p:blipFill>
          <a:blip r:embed="rId3">
            <a:alphaModFix/>
          </a:blip>
          <a:stretch>
            <a:fillRect/>
          </a:stretch>
        </p:blipFill>
        <p:spPr>
          <a:xfrm flipH="1" rot="-5400000">
            <a:off x="2570535" y="1316032"/>
            <a:ext cx="652104" cy="3350824"/>
          </a:xfrm>
          <a:prstGeom prst="rect">
            <a:avLst/>
          </a:prstGeom>
          <a:noFill/>
          <a:ln>
            <a:noFill/>
          </a:ln>
        </p:spPr>
      </p:pic>
      <p:pic>
        <p:nvPicPr>
          <p:cNvPr id="2559" name="Google Shape;2559;p112"/>
          <p:cNvPicPr preferRelativeResize="0"/>
          <p:nvPr/>
        </p:nvPicPr>
        <p:blipFill>
          <a:blip r:embed="rId4">
            <a:alphaModFix/>
          </a:blip>
          <a:stretch>
            <a:fillRect/>
          </a:stretch>
        </p:blipFill>
        <p:spPr>
          <a:xfrm rot="5400000">
            <a:off x="2488137" y="2004912"/>
            <a:ext cx="654425" cy="1973051"/>
          </a:xfrm>
          <a:prstGeom prst="rect">
            <a:avLst/>
          </a:prstGeom>
          <a:noFill/>
          <a:ln>
            <a:noFill/>
          </a:ln>
        </p:spPr>
      </p:pic>
      <p:pic>
        <p:nvPicPr>
          <p:cNvPr id="2560" name="Google Shape;2560;p112"/>
          <p:cNvPicPr preferRelativeResize="0"/>
          <p:nvPr/>
        </p:nvPicPr>
        <p:blipFill>
          <a:blip r:embed="rId3">
            <a:alphaModFix/>
          </a:blip>
          <a:stretch>
            <a:fillRect/>
          </a:stretch>
        </p:blipFill>
        <p:spPr>
          <a:xfrm flipH="1" rot="-5400000">
            <a:off x="2570535" y="256990"/>
            <a:ext cx="652104" cy="3350824"/>
          </a:xfrm>
          <a:prstGeom prst="rect">
            <a:avLst/>
          </a:prstGeom>
          <a:noFill/>
          <a:ln>
            <a:noFill/>
          </a:ln>
        </p:spPr>
      </p:pic>
      <p:pic>
        <p:nvPicPr>
          <p:cNvPr id="2561" name="Google Shape;2561;p112"/>
          <p:cNvPicPr preferRelativeResize="0"/>
          <p:nvPr/>
        </p:nvPicPr>
        <p:blipFill>
          <a:blip r:embed="rId4">
            <a:alphaModFix/>
          </a:blip>
          <a:stretch>
            <a:fillRect/>
          </a:stretch>
        </p:blipFill>
        <p:spPr>
          <a:xfrm rot="5400000">
            <a:off x="1871183" y="1520604"/>
            <a:ext cx="654425" cy="821268"/>
          </a:xfrm>
          <a:prstGeom prst="rect">
            <a:avLst/>
          </a:prstGeom>
          <a:noFill/>
          <a:ln>
            <a:noFill/>
          </a:ln>
        </p:spPr>
      </p:pic>
      <p:pic>
        <p:nvPicPr>
          <p:cNvPr id="2562" name="Google Shape;2562;p112"/>
          <p:cNvPicPr preferRelativeResize="0"/>
          <p:nvPr/>
        </p:nvPicPr>
        <p:blipFill>
          <a:blip r:embed="rId3">
            <a:alphaModFix/>
          </a:blip>
          <a:stretch>
            <a:fillRect/>
          </a:stretch>
        </p:blipFill>
        <p:spPr>
          <a:xfrm flipH="1" rot="-5400000">
            <a:off x="2570535" y="2375062"/>
            <a:ext cx="652104" cy="3350824"/>
          </a:xfrm>
          <a:prstGeom prst="rect">
            <a:avLst/>
          </a:prstGeom>
          <a:noFill/>
          <a:ln>
            <a:noFill/>
          </a:ln>
        </p:spPr>
      </p:pic>
      <p:pic>
        <p:nvPicPr>
          <p:cNvPr id="2563" name="Google Shape;2563;p112"/>
          <p:cNvPicPr preferRelativeResize="0"/>
          <p:nvPr/>
        </p:nvPicPr>
        <p:blipFill>
          <a:blip r:embed="rId4">
            <a:alphaModFix/>
          </a:blip>
          <a:stretch>
            <a:fillRect/>
          </a:stretch>
        </p:blipFill>
        <p:spPr>
          <a:xfrm rot="5400000">
            <a:off x="2192863" y="3360388"/>
            <a:ext cx="654425" cy="1382499"/>
          </a:xfrm>
          <a:prstGeom prst="rect">
            <a:avLst/>
          </a:prstGeom>
          <a:noFill/>
          <a:ln>
            <a:noFill/>
          </a:ln>
        </p:spPr>
      </p:pic>
      <p:sp>
        <p:nvSpPr>
          <p:cNvPr id="2564" name="Google Shape;2564;p112"/>
          <p:cNvSpPr txBox="1"/>
          <p:nvPr>
            <p:ph type="title"/>
          </p:nvPr>
        </p:nvSpPr>
        <p:spPr>
          <a:xfrm>
            <a:off x="720000" y="528038"/>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565" name="Google Shape;2565;p112"/>
          <p:cNvSpPr txBox="1"/>
          <p:nvPr>
            <p:ph idx="2" type="title"/>
          </p:nvPr>
        </p:nvSpPr>
        <p:spPr>
          <a:xfrm>
            <a:off x="4662500" y="1668525"/>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2566" name="Google Shape;2566;p112"/>
          <p:cNvSpPr txBox="1"/>
          <p:nvPr>
            <p:ph idx="1" type="subTitle"/>
          </p:nvPr>
        </p:nvSpPr>
        <p:spPr>
          <a:xfrm>
            <a:off x="6126600" y="1689976"/>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567" name="Google Shape;2567;p112"/>
          <p:cNvSpPr txBox="1"/>
          <p:nvPr>
            <p:ph idx="3" type="title"/>
          </p:nvPr>
        </p:nvSpPr>
        <p:spPr>
          <a:xfrm>
            <a:off x="4662500" y="3786625"/>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SATURN</a:t>
            </a:r>
            <a:endParaRPr/>
          </a:p>
        </p:txBody>
      </p:sp>
      <p:sp>
        <p:nvSpPr>
          <p:cNvPr id="2568" name="Google Shape;2568;p112"/>
          <p:cNvSpPr txBox="1"/>
          <p:nvPr>
            <p:ph idx="4" type="subTitle"/>
          </p:nvPr>
        </p:nvSpPr>
        <p:spPr>
          <a:xfrm>
            <a:off x="6126600" y="2749032"/>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569" name="Google Shape;2569;p112"/>
          <p:cNvSpPr txBox="1"/>
          <p:nvPr>
            <p:ph idx="5" type="title"/>
          </p:nvPr>
        </p:nvSpPr>
        <p:spPr>
          <a:xfrm>
            <a:off x="4662500" y="2727581"/>
            <a:ext cx="1382400" cy="52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2570" name="Google Shape;2570;p112"/>
          <p:cNvSpPr txBox="1"/>
          <p:nvPr>
            <p:ph idx="6" type="subTitle"/>
          </p:nvPr>
        </p:nvSpPr>
        <p:spPr>
          <a:xfrm>
            <a:off x="6126600" y="3808076"/>
            <a:ext cx="19536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rings</a:t>
            </a:r>
            <a:endParaRPr/>
          </a:p>
        </p:txBody>
      </p:sp>
      <p:pic>
        <p:nvPicPr>
          <p:cNvPr id="2571" name="Google Shape;2571;p112"/>
          <p:cNvPicPr preferRelativeResize="0"/>
          <p:nvPr/>
        </p:nvPicPr>
        <p:blipFill>
          <a:blip r:embed="rId5">
            <a:alphaModFix/>
          </a:blip>
          <a:stretch>
            <a:fillRect/>
          </a:stretch>
        </p:blipFill>
        <p:spPr>
          <a:xfrm>
            <a:off x="1004701" y="1512688"/>
            <a:ext cx="1233875" cy="839375"/>
          </a:xfrm>
          <a:prstGeom prst="rect">
            <a:avLst/>
          </a:prstGeom>
          <a:noFill/>
          <a:ln>
            <a:noFill/>
          </a:ln>
        </p:spPr>
      </p:pic>
      <p:sp>
        <p:nvSpPr>
          <p:cNvPr id="2572" name="Google Shape;2572;p112"/>
          <p:cNvSpPr txBox="1"/>
          <p:nvPr>
            <p:ph idx="7" type="title"/>
          </p:nvPr>
        </p:nvSpPr>
        <p:spPr>
          <a:xfrm>
            <a:off x="1111000" y="162532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pic>
        <p:nvPicPr>
          <p:cNvPr id="2573" name="Google Shape;2573;p112"/>
          <p:cNvPicPr preferRelativeResize="0"/>
          <p:nvPr/>
        </p:nvPicPr>
        <p:blipFill>
          <a:blip r:embed="rId5">
            <a:alphaModFix/>
          </a:blip>
          <a:stretch>
            <a:fillRect/>
          </a:stretch>
        </p:blipFill>
        <p:spPr>
          <a:xfrm>
            <a:off x="1004701" y="2571744"/>
            <a:ext cx="1233875" cy="839375"/>
          </a:xfrm>
          <a:prstGeom prst="rect">
            <a:avLst/>
          </a:prstGeom>
          <a:noFill/>
          <a:ln>
            <a:noFill/>
          </a:ln>
        </p:spPr>
      </p:pic>
      <p:pic>
        <p:nvPicPr>
          <p:cNvPr id="2574" name="Google Shape;2574;p112"/>
          <p:cNvPicPr preferRelativeResize="0"/>
          <p:nvPr/>
        </p:nvPicPr>
        <p:blipFill>
          <a:blip r:embed="rId5">
            <a:alphaModFix/>
          </a:blip>
          <a:stretch>
            <a:fillRect/>
          </a:stretch>
        </p:blipFill>
        <p:spPr>
          <a:xfrm>
            <a:off x="1004701" y="3630788"/>
            <a:ext cx="1233875" cy="839375"/>
          </a:xfrm>
          <a:prstGeom prst="rect">
            <a:avLst/>
          </a:prstGeom>
          <a:noFill/>
          <a:ln>
            <a:noFill/>
          </a:ln>
        </p:spPr>
      </p:pic>
      <p:sp>
        <p:nvSpPr>
          <p:cNvPr id="2575" name="Google Shape;2575;p112"/>
          <p:cNvSpPr txBox="1"/>
          <p:nvPr>
            <p:ph idx="8" type="title"/>
          </p:nvPr>
        </p:nvSpPr>
        <p:spPr>
          <a:xfrm>
            <a:off x="1111133" y="268437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80%</a:t>
            </a:r>
            <a:endParaRPr/>
          </a:p>
        </p:txBody>
      </p:sp>
      <p:sp>
        <p:nvSpPr>
          <p:cNvPr id="2576" name="Google Shape;2576;p112"/>
          <p:cNvSpPr txBox="1"/>
          <p:nvPr>
            <p:ph idx="9" type="title"/>
          </p:nvPr>
        </p:nvSpPr>
        <p:spPr>
          <a:xfrm>
            <a:off x="1111000" y="3743425"/>
            <a:ext cx="1086000" cy="61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60%</a:t>
            </a:r>
            <a:endParaRPr/>
          </a:p>
        </p:txBody>
      </p:sp>
      <p:sp>
        <p:nvSpPr>
          <p:cNvPr id="2577" name="Google Shape;2577;p112"/>
          <p:cNvSpPr/>
          <p:nvPr/>
        </p:nvSpPr>
        <p:spPr>
          <a:xfrm>
            <a:off x="811331" y="11763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12"/>
          <p:cNvSpPr/>
          <p:nvPr/>
        </p:nvSpPr>
        <p:spPr>
          <a:xfrm>
            <a:off x="454400" y="8558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564"/>
                                        </p:tgtEl>
                                        <p:attrNameLst>
                                          <p:attrName>style.visibility</p:attrName>
                                        </p:attrNameLst>
                                      </p:cBhvr>
                                      <p:to>
                                        <p:strVal val="visible"/>
                                      </p:to>
                                    </p:set>
                                    <p:anim calcmode="lin" valueType="num">
                                      <p:cBhvr additive="base">
                                        <p:cTn dur="1000"/>
                                        <p:tgtEl>
                                          <p:spTgt spid="256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60"/>
                                        </p:tgtEl>
                                        <p:attrNameLst>
                                          <p:attrName>style.visibility</p:attrName>
                                        </p:attrNameLst>
                                      </p:cBhvr>
                                      <p:to>
                                        <p:strVal val="visible"/>
                                      </p:to>
                                    </p:set>
                                    <p:animEffect filter="fade" transition="in">
                                      <p:cBhvr>
                                        <p:cTn dur="1000"/>
                                        <p:tgtEl>
                                          <p:spTgt spid="2560"/>
                                        </p:tgtEl>
                                      </p:cBhvr>
                                    </p:animEffect>
                                  </p:childTnLst>
                                </p:cTn>
                              </p:par>
                              <p:par>
                                <p:cTn fill="hold" nodeType="withEffect" presetClass="entr" presetID="10" presetSubtype="0">
                                  <p:stCondLst>
                                    <p:cond delay="0"/>
                                  </p:stCondLst>
                                  <p:childTnLst>
                                    <p:set>
                                      <p:cBhvr>
                                        <p:cTn dur="1" fill="hold">
                                          <p:stCondLst>
                                            <p:cond delay="0"/>
                                          </p:stCondLst>
                                        </p:cTn>
                                        <p:tgtEl>
                                          <p:spTgt spid="2561"/>
                                        </p:tgtEl>
                                        <p:attrNameLst>
                                          <p:attrName>style.visibility</p:attrName>
                                        </p:attrNameLst>
                                      </p:cBhvr>
                                      <p:to>
                                        <p:strVal val="visible"/>
                                      </p:to>
                                    </p:set>
                                    <p:animEffect filter="fade" transition="in">
                                      <p:cBhvr>
                                        <p:cTn dur="1000"/>
                                        <p:tgtEl>
                                          <p:spTgt spid="2561"/>
                                        </p:tgtEl>
                                      </p:cBhvr>
                                    </p:animEffect>
                                  </p:childTnLst>
                                </p:cTn>
                              </p:par>
                              <p:par>
                                <p:cTn fill="hold" nodeType="withEffect" presetClass="entr" presetID="10" presetSubtype="0">
                                  <p:stCondLst>
                                    <p:cond delay="0"/>
                                  </p:stCondLst>
                                  <p:childTnLst>
                                    <p:set>
                                      <p:cBhvr>
                                        <p:cTn dur="1" fill="hold">
                                          <p:stCondLst>
                                            <p:cond delay="0"/>
                                          </p:stCondLst>
                                        </p:cTn>
                                        <p:tgtEl>
                                          <p:spTgt spid="2565"/>
                                        </p:tgtEl>
                                        <p:attrNameLst>
                                          <p:attrName>style.visibility</p:attrName>
                                        </p:attrNameLst>
                                      </p:cBhvr>
                                      <p:to>
                                        <p:strVal val="visible"/>
                                      </p:to>
                                    </p:set>
                                    <p:animEffect filter="fade" transition="in">
                                      <p:cBhvr>
                                        <p:cTn dur="1000"/>
                                        <p:tgtEl>
                                          <p:spTgt spid="2565"/>
                                        </p:tgtEl>
                                      </p:cBhvr>
                                    </p:animEffect>
                                  </p:childTnLst>
                                </p:cTn>
                              </p:par>
                              <p:par>
                                <p:cTn fill="hold" nodeType="withEffect" presetClass="entr" presetID="10" presetSubtype="0">
                                  <p:stCondLst>
                                    <p:cond delay="0"/>
                                  </p:stCondLst>
                                  <p:childTnLst>
                                    <p:set>
                                      <p:cBhvr>
                                        <p:cTn dur="1" fill="hold">
                                          <p:stCondLst>
                                            <p:cond delay="0"/>
                                          </p:stCondLst>
                                        </p:cTn>
                                        <p:tgtEl>
                                          <p:spTgt spid="2566"/>
                                        </p:tgtEl>
                                        <p:attrNameLst>
                                          <p:attrName>style.visibility</p:attrName>
                                        </p:attrNameLst>
                                      </p:cBhvr>
                                      <p:to>
                                        <p:strVal val="visible"/>
                                      </p:to>
                                    </p:set>
                                    <p:animEffect filter="fade" transition="in">
                                      <p:cBhvr>
                                        <p:cTn dur="1000"/>
                                        <p:tgtEl>
                                          <p:spTgt spid="2566"/>
                                        </p:tgtEl>
                                      </p:cBhvr>
                                    </p:animEffect>
                                  </p:childTnLst>
                                </p:cTn>
                              </p:par>
                              <p:par>
                                <p:cTn fill="hold" nodeType="withEffect" presetClass="entr" presetID="10" presetSubtype="0">
                                  <p:stCondLst>
                                    <p:cond delay="0"/>
                                  </p:stCondLst>
                                  <p:childTnLst>
                                    <p:set>
                                      <p:cBhvr>
                                        <p:cTn dur="1" fill="hold">
                                          <p:stCondLst>
                                            <p:cond delay="0"/>
                                          </p:stCondLst>
                                        </p:cTn>
                                        <p:tgtEl>
                                          <p:spTgt spid="2571"/>
                                        </p:tgtEl>
                                        <p:attrNameLst>
                                          <p:attrName>style.visibility</p:attrName>
                                        </p:attrNameLst>
                                      </p:cBhvr>
                                      <p:to>
                                        <p:strVal val="visible"/>
                                      </p:to>
                                    </p:set>
                                    <p:animEffect filter="fade" transition="in">
                                      <p:cBhvr>
                                        <p:cTn dur="1000"/>
                                        <p:tgtEl>
                                          <p:spTgt spid="2571"/>
                                        </p:tgtEl>
                                      </p:cBhvr>
                                    </p:animEffect>
                                  </p:childTnLst>
                                </p:cTn>
                              </p:par>
                              <p:par>
                                <p:cTn fill="hold" nodeType="withEffect" presetClass="entr" presetID="10" presetSubtype="0">
                                  <p:stCondLst>
                                    <p:cond delay="0"/>
                                  </p:stCondLst>
                                  <p:childTnLst>
                                    <p:set>
                                      <p:cBhvr>
                                        <p:cTn dur="1" fill="hold">
                                          <p:stCondLst>
                                            <p:cond delay="0"/>
                                          </p:stCondLst>
                                        </p:cTn>
                                        <p:tgtEl>
                                          <p:spTgt spid="2572"/>
                                        </p:tgtEl>
                                        <p:attrNameLst>
                                          <p:attrName>style.visibility</p:attrName>
                                        </p:attrNameLst>
                                      </p:cBhvr>
                                      <p:to>
                                        <p:strVal val="visible"/>
                                      </p:to>
                                    </p:set>
                                    <p:animEffect filter="fade" transition="in">
                                      <p:cBhvr>
                                        <p:cTn dur="1000"/>
                                        <p:tgtEl>
                                          <p:spTgt spid="257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58"/>
                                        </p:tgtEl>
                                        <p:attrNameLst>
                                          <p:attrName>style.visibility</p:attrName>
                                        </p:attrNameLst>
                                      </p:cBhvr>
                                      <p:to>
                                        <p:strVal val="visible"/>
                                      </p:to>
                                    </p:set>
                                    <p:animEffect filter="fade" transition="in">
                                      <p:cBhvr>
                                        <p:cTn dur="1000"/>
                                        <p:tgtEl>
                                          <p:spTgt spid="2558"/>
                                        </p:tgtEl>
                                      </p:cBhvr>
                                    </p:animEffect>
                                  </p:childTnLst>
                                </p:cTn>
                              </p:par>
                              <p:par>
                                <p:cTn fill="hold" nodeType="withEffect" presetClass="entr" presetID="10" presetSubtype="0">
                                  <p:stCondLst>
                                    <p:cond delay="0"/>
                                  </p:stCondLst>
                                  <p:childTnLst>
                                    <p:set>
                                      <p:cBhvr>
                                        <p:cTn dur="1" fill="hold">
                                          <p:stCondLst>
                                            <p:cond delay="0"/>
                                          </p:stCondLst>
                                        </p:cTn>
                                        <p:tgtEl>
                                          <p:spTgt spid="2559"/>
                                        </p:tgtEl>
                                        <p:attrNameLst>
                                          <p:attrName>style.visibility</p:attrName>
                                        </p:attrNameLst>
                                      </p:cBhvr>
                                      <p:to>
                                        <p:strVal val="visible"/>
                                      </p:to>
                                    </p:set>
                                    <p:animEffect filter="fade" transition="in">
                                      <p:cBhvr>
                                        <p:cTn dur="1000"/>
                                        <p:tgtEl>
                                          <p:spTgt spid="2559"/>
                                        </p:tgtEl>
                                      </p:cBhvr>
                                    </p:animEffect>
                                  </p:childTnLst>
                                </p:cTn>
                              </p:par>
                              <p:par>
                                <p:cTn fill="hold" nodeType="withEffect" presetClass="entr" presetID="10" presetSubtype="0">
                                  <p:stCondLst>
                                    <p:cond delay="0"/>
                                  </p:stCondLst>
                                  <p:childTnLst>
                                    <p:set>
                                      <p:cBhvr>
                                        <p:cTn dur="1" fill="hold">
                                          <p:stCondLst>
                                            <p:cond delay="0"/>
                                          </p:stCondLst>
                                        </p:cTn>
                                        <p:tgtEl>
                                          <p:spTgt spid="2568"/>
                                        </p:tgtEl>
                                        <p:attrNameLst>
                                          <p:attrName>style.visibility</p:attrName>
                                        </p:attrNameLst>
                                      </p:cBhvr>
                                      <p:to>
                                        <p:strVal val="visible"/>
                                      </p:to>
                                    </p:set>
                                    <p:animEffect filter="fade" transition="in">
                                      <p:cBhvr>
                                        <p:cTn dur="1000"/>
                                        <p:tgtEl>
                                          <p:spTgt spid="2568"/>
                                        </p:tgtEl>
                                      </p:cBhvr>
                                    </p:animEffect>
                                  </p:childTnLst>
                                </p:cTn>
                              </p:par>
                              <p:par>
                                <p:cTn fill="hold" nodeType="withEffect" presetClass="entr" presetID="10" presetSubtype="0">
                                  <p:stCondLst>
                                    <p:cond delay="0"/>
                                  </p:stCondLst>
                                  <p:childTnLst>
                                    <p:set>
                                      <p:cBhvr>
                                        <p:cTn dur="1" fill="hold">
                                          <p:stCondLst>
                                            <p:cond delay="0"/>
                                          </p:stCondLst>
                                        </p:cTn>
                                        <p:tgtEl>
                                          <p:spTgt spid="2569"/>
                                        </p:tgtEl>
                                        <p:attrNameLst>
                                          <p:attrName>style.visibility</p:attrName>
                                        </p:attrNameLst>
                                      </p:cBhvr>
                                      <p:to>
                                        <p:strVal val="visible"/>
                                      </p:to>
                                    </p:set>
                                    <p:animEffect filter="fade" transition="in">
                                      <p:cBhvr>
                                        <p:cTn dur="1000"/>
                                        <p:tgtEl>
                                          <p:spTgt spid="2569"/>
                                        </p:tgtEl>
                                      </p:cBhvr>
                                    </p:animEffect>
                                  </p:childTnLst>
                                </p:cTn>
                              </p:par>
                              <p:par>
                                <p:cTn fill="hold" nodeType="withEffect" presetClass="entr" presetID="10" presetSubtype="0">
                                  <p:stCondLst>
                                    <p:cond delay="0"/>
                                  </p:stCondLst>
                                  <p:childTnLst>
                                    <p:set>
                                      <p:cBhvr>
                                        <p:cTn dur="1" fill="hold">
                                          <p:stCondLst>
                                            <p:cond delay="0"/>
                                          </p:stCondLst>
                                        </p:cTn>
                                        <p:tgtEl>
                                          <p:spTgt spid="2573"/>
                                        </p:tgtEl>
                                        <p:attrNameLst>
                                          <p:attrName>style.visibility</p:attrName>
                                        </p:attrNameLst>
                                      </p:cBhvr>
                                      <p:to>
                                        <p:strVal val="visible"/>
                                      </p:to>
                                    </p:set>
                                    <p:animEffect filter="fade" transition="in">
                                      <p:cBhvr>
                                        <p:cTn dur="1000"/>
                                        <p:tgtEl>
                                          <p:spTgt spid="2573"/>
                                        </p:tgtEl>
                                      </p:cBhvr>
                                    </p:animEffect>
                                  </p:childTnLst>
                                </p:cTn>
                              </p:par>
                              <p:par>
                                <p:cTn fill="hold" nodeType="withEffect" presetClass="entr" presetID="10" presetSubtype="0">
                                  <p:stCondLst>
                                    <p:cond delay="0"/>
                                  </p:stCondLst>
                                  <p:childTnLst>
                                    <p:set>
                                      <p:cBhvr>
                                        <p:cTn dur="1" fill="hold">
                                          <p:stCondLst>
                                            <p:cond delay="0"/>
                                          </p:stCondLst>
                                        </p:cTn>
                                        <p:tgtEl>
                                          <p:spTgt spid="2575"/>
                                        </p:tgtEl>
                                        <p:attrNameLst>
                                          <p:attrName>style.visibility</p:attrName>
                                        </p:attrNameLst>
                                      </p:cBhvr>
                                      <p:to>
                                        <p:strVal val="visible"/>
                                      </p:to>
                                    </p:set>
                                    <p:animEffect filter="fade" transition="in">
                                      <p:cBhvr>
                                        <p:cTn dur="1000"/>
                                        <p:tgtEl>
                                          <p:spTgt spid="257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562"/>
                                        </p:tgtEl>
                                        <p:attrNameLst>
                                          <p:attrName>style.visibility</p:attrName>
                                        </p:attrNameLst>
                                      </p:cBhvr>
                                      <p:to>
                                        <p:strVal val="visible"/>
                                      </p:to>
                                    </p:set>
                                    <p:animEffect filter="fade" transition="in">
                                      <p:cBhvr>
                                        <p:cTn dur="1000"/>
                                        <p:tgtEl>
                                          <p:spTgt spid="2562"/>
                                        </p:tgtEl>
                                      </p:cBhvr>
                                    </p:animEffect>
                                  </p:childTnLst>
                                </p:cTn>
                              </p:par>
                              <p:par>
                                <p:cTn fill="hold" nodeType="withEffect" presetClass="entr" presetID="10" presetSubtype="0">
                                  <p:stCondLst>
                                    <p:cond delay="0"/>
                                  </p:stCondLst>
                                  <p:childTnLst>
                                    <p:set>
                                      <p:cBhvr>
                                        <p:cTn dur="1" fill="hold">
                                          <p:stCondLst>
                                            <p:cond delay="0"/>
                                          </p:stCondLst>
                                        </p:cTn>
                                        <p:tgtEl>
                                          <p:spTgt spid="2563"/>
                                        </p:tgtEl>
                                        <p:attrNameLst>
                                          <p:attrName>style.visibility</p:attrName>
                                        </p:attrNameLst>
                                      </p:cBhvr>
                                      <p:to>
                                        <p:strVal val="visible"/>
                                      </p:to>
                                    </p:set>
                                    <p:animEffect filter="fade" transition="in">
                                      <p:cBhvr>
                                        <p:cTn dur="1000"/>
                                        <p:tgtEl>
                                          <p:spTgt spid="2563"/>
                                        </p:tgtEl>
                                      </p:cBhvr>
                                    </p:animEffect>
                                  </p:childTnLst>
                                </p:cTn>
                              </p:par>
                              <p:par>
                                <p:cTn fill="hold" nodeType="withEffect" presetClass="entr" presetID="10" presetSubtype="0">
                                  <p:stCondLst>
                                    <p:cond delay="0"/>
                                  </p:stCondLst>
                                  <p:childTnLst>
                                    <p:set>
                                      <p:cBhvr>
                                        <p:cTn dur="1" fill="hold">
                                          <p:stCondLst>
                                            <p:cond delay="0"/>
                                          </p:stCondLst>
                                        </p:cTn>
                                        <p:tgtEl>
                                          <p:spTgt spid="2567"/>
                                        </p:tgtEl>
                                        <p:attrNameLst>
                                          <p:attrName>style.visibility</p:attrName>
                                        </p:attrNameLst>
                                      </p:cBhvr>
                                      <p:to>
                                        <p:strVal val="visible"/>
                                      </p:to>
                                    </p:set>
                                    <p:animEffect filter="fade" transition="in">
                                      <p:cBhvr>
                                        <p:cTn dur="1000"/>
                                        <p:tgtEl>
                                          <p:spTgt spid="2567"/>
                                        </p:tgtEl>
                                      </p:cBhvr>
                                    </p:animEffect>
                                  </p:childTnLst>
                                </p:cTn>
                              </p:par>
                              <p:par>
                                <p:cTn fill="hold" nodeType="withEffect" presetClass="entr" presetID="10" presetSubtype="0">
                                  <p:stCondLst>
                                    <p:cond delay="0"/>
                                  </p:stCondLst>
                                  <p:childTnLst>
                                    <p:set>
                                      <p:cBhvr>
                                        <p:cTn dur="1" fill="hold">
                                          <p:stCondLst>
                                            <p:cond delay="0"/>
                                          </p:stCondLst>
                                        </p:cTn>
                                        <p:tgtEl>
                                          <p:spTgt spid="2570"/>
                                        </p:tgtEl>
                                        <p:attrNameLst>
                                          <p:attrName>style.visibility</p:attrName>
                                        </p:attrNameLst>
                                      </p:cBhvr>
                                      <p:to>
                                        <p:strVal val="visible"/>
                                      </p:to>
                                    </p:set>
                                    <p:animEffect filter="fade" transition="in">
                                      <p:cBhvr>
                                        <p:cTn dur="1000"/>
                                        <p:tgtEl>
                                          <p:spTgt spid="2570"/>
                                        </p:tgtEl>
                                      </p:cBhvr>
                                    </p:animEffect>
                                  </p:childTnLst>
                                </p:cTn>
                              </p:par>
                              <p:par>
                                <p:cTn fill="hold" nodeType="withEffect" presetClass="entr" presetID="10" presetSubtype="0">
                                  <p:stCondLst>
                                    <p:cond delay="0"/>
                                  </p:stCondLst>
                                  <p:childTnLst>
                                    <p:set>
                                      <p:cBhvr>
                                        <p:cTn dur="1" fill="hold">
                                          <p:stCondLst>
                                            <p:cond delay="0"/>
                                          </p:stCondLst>
                                        </p:cTn>
                                        <p:tgtEl>
                                          <p:spTgt spid="2574"/>
                                        </p:tgtEl>
                                        <p:attrNameLst>
                                          <p:attrName>style.visibility</p:attrName>
                                        </p:attrNameLst>
                                      </p:cBhvr>
                                      <p:to>
                                        <p:strVal val="visible"/>
                                      </p:to>
                                    </p:set>
                                    <p:animEffect filter="fade" transition="in">
                                      <p:cBhvr>
                                        <p:cTn dur="1000"/>
                                        <p:tgtEl>
                                          <p:spTgt spid="2574"/>
                                        </p:tgtEl>
                                      </p:cBhvr>
                                    </p:animEffect>
                                  </p:childTnLst>
                                </p:cTn>
                              </p:par>
                              <p:par>
                                <p:cTn fill="hold" nodeType="withEffect" presetClass="entr" presetID="10" presetSubtype="0">
                                  <p:stCondLst>
                                    <p:cond delay="0"/>
                                  </p:stCondLst>
                                  <p:childTnLst>
                                    <p:set>
                                      <p:cBhvr>
                                        <p:cTn dur="1" fill="hold">
                                          <p:stCondLst>
                                            <p:cond delay="0"/>
                                          </p:stCondLst>
                                        </p:cTn>
                                        <p:tgtEl>
                                          <p:spTgt spid="2576"/>
                                        </p:tgtEl>
                                        <p:attrNameLst>
                                          <p:attrName>style.visibility</p:attrName>
                                        </p:attrNameLst>
                                      </p:cBhvr>
                                      <p:to>
                                        <p:strVal val="visible"/>
                                      </p:to>
                                    </p:set>
                                    <p:animEffect filter="fade" transition="in">
                                      <p:cBhvr>
                                        <p:cTn dur="1000"/>
                                        <p:tgtEl>
                                          <p:spTgt spid="2576"/>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2" name="Shape 2582"/>
        <p:cNvGrpSpPr/>
        <p:nvPr/>
      </p:nvGrpSpPr>
      <p:grpSpPr>
        <a:xfrm>
          <a:off x="0" y="0"/>
          <a:ext cx="0" cy="0"/>
          <a:chOff x="0" y="0"/>
          <a:chExt cx="0" cy="0"/>
        </a:xfrm>
      </p:grpSpPr>
      <p:sp>
        <p:nvSpPr>
          <p:cNvPr id="2583" name="Google Shape;2583;p113"/>
          <p:cNvSpPr txBox="1"/>
          <p:nvPr>
            <p:ph type="title"/>
          </p:nvPr>
        </p:nvSpPr>
        <p:spPr>
          <a:xfrm>
            <a:off x="719105" y="2323650"/>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25%</a:t>
            </a:r>
            <a:endParaRPr/>
          </a:p>
        </p:txBody>
      </p:sp>
      <p:sp>
        <p:nvSpPr>
          <p:cNvPr id="2584" name="Google Shape;2584;p113"/>
          <p:cNvSpPr txBox="1"/>
          <p:nvPr>
            <p:ph idx="2" type="title"/>
          </p:nvPr>
        </p:nvSpPr>
        <p:spPr>
          <a:xfrm>
            <a:off x="2671749" y="2317594"/>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2585" name="Google Shape;2585;p113"/>
          <p:cNvSpPr txBox="1"/>
          <p:nvPr>
            <p:ph idx="1" type="subTitle"/>
          </p:nvPr>
        </p:nvSpPr>
        <p:spPr>
          <a:xfrm>
            <a:off x="719105" y="3020700"/>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actually cold</a:t>
            </a:r>
            <a:endParaRPr/>
          </a:p>
        </p:txBody>
      </p:sp>
      <p:sp>
        <p:nvSpPr>
          <p:cNvPr id="2586" name="Google Shape;2586;p113"/>
          <p:cNvSpPr txBox="1"/>
          <p:nvPr>
            <p:ph idx="3" type="subTitle"/>
          </p:nvPr>
        </p:nvSpPr>
        <p:spPr>
          <a:xfrm>
            <a:off x="2671749" y="3014637"/>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grpSp>
        <p:nvGrpSpPr>
          <p:cNvPr id="2587" name="Google Shape;2587;p113"/>
          <p:cNvGrpSpPr/>
          <p:nvPr/>
        </p:nvGrpSpPr>
        <p:grpSpPr>
          <a:xfrm>
            <a:off x="1078505" y="1167077"/>
            <a:ext cx="1123500" cy="1123500"/>
            <a:chOff x="2637925" y="1243277"/>
            <a:chExt cx="1123500" cy="1123500"/>
          </a:xfrm>
        </p:grpSpPr>
        <p:sp>
          <p:nvSpPr>
            <p:cNvPr id="2588" name="Google Shape;2588;p113"/>
            <p:cNvSpPr/>
            <p:nvPr/>
          </p:nvSpPr>
          <p:spPr>
            <a:xfrm flipH="1">
              <a:off x="2637925" y="1243277"/>
              <a:ext cx="1123500" cy="1123500"/>
            </a:xfrm>
            <a:prstGeom prst="pie">
              <a:avLst>
                <a:gd fmla="val 10821376" name="adj1"/>
                <a:gd fmla="val 1620000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13"/>
            <p:cNvSpPr/>
            <p:nvPr/>
          </p:nvSpPr>
          <p:spPr>
            <a:xfrm>
              <a:off x="2816700" y="1422031"/>
              <a:ext cx="765900" cy="765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13"/>
            <p:cNvSpPr/>
            <p:nvPr/>
          </p:nvSpPr>
          <p:spPr>
            <a:xfrm>
              <a:off x="3112519" y="173376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1" name="Google Shape;2591;p113"/>
          <p:cNvGrpSpPr/>
          <p:nvPr/>
        </p:nvGrpSpPr>
        <p:grpSpPr>
          <a:xfrm>
            <a:off x="3031149" y="1167027"/>
            <a:ext cx="1123500" cy="1123500"/>
            <a:chOff x="5382575" y="1167027"/>
            <a:chExt cx="1123500" cy="1123500"/>
          </a:xfrm>
        </p:grpSpPr>
        <p:sp>
          <p:nvSpPr>
            <p:cNvPr id="2592" name="Google Shape;2592;p113"/>
            <p:cNvSpPr/>
            <p:nvPr/>
          </p:nvSpPr>
          <p:spPr>
            <a:xfrm flipH="1">
              <a:off x="5382575" y="1167027"/>
              <a:ext cx="1123500" cy="1123500"/>
            </a:xfrm>
            <a:prstGeom prst="pie">
              <a:avLst>
                <a:gd fmla="val 13518081" name="adj1"/>
                <a:gd fmla="val 16200000" name="adj2"/>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13"/>
            <p:cNvSpPr/>
            <p:nvPr/>
          </p:nvSpPr>
          <p:spPr>
            <a:xfrm>
              <a:off x="5561400" y="1345831"/>
              <a:ext cx="765900" cy="765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13"/>
            <p:cNvSpPr/>
            <p:nvPr/>
          </p:nvSpPr>
          <p:spPr>
            <a:xfrm>
              <a:off x="5857194" y="165756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5" name="Google Shape;2595;p113"/>
          <p:cNvSpPr txBox="1"/>
          <p:nvPr>
            <p:ph idx="4"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SEEING A</a:t>
            </a:r>
            <a:r>
              <a:rPr lang="en"/>
              <a:t> </a:t>
            </a:r>
            <a:r>
              <a:rPr lang="en">
                <a:solidFill>
                  <a:schemeClr val="dk2"/>
                </a:solidFill>
              </a:rPr>
              <a:t>R</a:t>
            </a:r>
            <a:r>
              <a:rPr lang="en">
                <a:solidFill>
                  <a:schemeClr val="lt2"/>
                </a:solidFill>
              </a:rPr>
              <a:t>A</a:t>
            </a:r>
            <a:r>
              <a:rPr lang="en">
                <a:solidFill>
                  <a:schemeClr val="accent1"/>
                </a:solidFill>
              </a:rPr>
              <a:t>I</a:t>
            </a:r>
            <a:r>
              <a:rPr lang="en">
                <a:solidFill>
                  <a:schemeClr val="accent4"/>
                </a:solidFill>
              </a:rPr>
              <a:t>N</a:t>
            </a:r>
            <a:r>
              <a:rPr lang="en">
                <a:solidFill>
                  <a:schemeClr val="accent2"/>
                </a:solidFill>
              </a:rPr>
              <a:t>B</a:t>
            </a:r>
            <a:r>
              <a:rPr lang="en">
                <a:solidFill>
                  <a:schemeClr val="accent3"/>
                </a:solidFill>
              </a:rPr>
              <a:t>O</a:t>
            </a:r>
            <a:r>
              <a:rPr lang="en"/>
              <a:t>W</a:t>
            </a:r>
            <a:endParaRPr/>
          </a:p>
        </p:txBody>
      </p:sp>
      <p:sp>
        <p:nvSpPr>
          <p:cNvPr id="2596" name="Google Shape;2596;p113"/>
          <p:cNvSpPr txBox="1"/>
          <p:nvPr>
            <p:ph idx="5" type="title"/>
          </p:nvPr>
        </p:nvSpPr>
        <p:spPr>
          <a:xfrm>
            <a:off x="4629946" y="2320068"/>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2597" name="Google Shape;2597;p113"/>
          <p:cNvSpPr txBox="1"/>
          <p:nvPr>
            <p:ph idx="6" type="subTitle"/>
          </p:nvPr>
        </p:nvSpPr>
        <p:spPr>
          <a:xfrm>
            <a:off x="4629946" y="3017118"/>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
        <p:nvSpPr>
          <p:cNvPr id="2598" name="Google Shape;2598;p113"/>
          <p:cNvSpPr txBox="1"/>
          <p:nvPr>
            <p:ph idx="7" type="title"/>
          </p:nvPr>
        </p:nvSpPr>
        <p:spPr>
          <a:xfrm>
            <a:off x="6582585" y="2314013"/>
            <a:ext cx="18423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10%</a:t>
            </a:r>
            <a:endParaRPr/>
          </a:p>
        </p:txBody>
      </p:sp>
      <p:sp>
        <p:nvSpPr>
          <p:cNvPr id="2599" name="Google Shape;2599;p113"/>
          <p:cNvSpPr txBox="1"/>
          <p:nvPr>
            <p:ph idx="8" type="subTitle"/>
          </p:nvPr>
        </p:nvSpPr>
        <p:spPr>
          <a:xfrm>
            <a:off x="6582595" y="3011055"/>
            <a:ext cx="1842300" cy="5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a:t>
            </a:r>
            <a:endParaRPr/>
          </a:p>
        </p:txBody>
      </p:sp>
      <p:grpSp>
        <p:nvGrpSpPr>
          <p:cNvPr id="2600" name="Google Shape;2600;p113"/>
          <p:cNvGrpSpPr/>
          <p:nvPr/>
        </p:nvGrpSpPr>
        <p:grpSpPr>
          <a:xfrm>
            <a:off x="4989345" y="1167027"/>
            <a:ext cx="1123500" cy="1123500"/>
            <a:chOff x="5382575" y="1167027"/>
            <a:chExt cx="1123500" cy="1123500"/>
          </a:xfrm>
        </p:grpSpPr>
        <p:sp>
          <p:nvSpPr>
            <p:cNvPr id="2601" name="Google Shape;2601;p113"/>
            <p:cNvSpPr/>
            <p:nvPr/>
          </p:nvSpPr>
          <p:spPr>
            <a:xfrm flipH="1">
              <a:off x="5382575" y="1167027"/>
              <a:ext cx="1123500" cy="1123500"/>
            </a:xfrm>
            <a:prstGeom prst="pie">
              <a:avLst>
                <a:gd fmla="val 5422454" name="adj1"/>
                <a:gd fmla="val 16200000" name="adj2"/>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13"/>
            <p:cNvSpPr/>
            <p:nvPr/>
          </p:nvSpPr>
          <p:spPr>
            <a:xfrm>
              <a:off x="5561400" y="1345831"/>
              <a:ext cx="765900" cy="765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13"/>
            <p:cNvSpPr/>
            <p:nvPr/>
          </p:nvSpPr>
          <p:spPr>
            <a:xfrm>
              <a:off x="5857194" y="165756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 name="Google Shape;2604;p113"/>
          <p:cNvGrpSpPr/>
          <p:nvPr/>
        </p:nvGrpSpPr>
        <p:grpSpPr>
          <a:xfrm>
            <a:off x="6947540" y="1162999"/>
            <a:ext cx="1123500" cy="1123500"/>
            <a:chOff x="5382575" y="1167027"/>
            <a:chExt cx="1123500" cy="1123500"/>
          </a:xfrm>
        </p:grpSpPr>
        <p:sp>
          <p:nvSpPr>
            <p:cNvPr id="2605" name="Google Shape;2605;p113"/>
            <p:cNvSpPr/>
            <p:nvPr/>
          </p:nvSpPr>
          <p:spPr>
            <a:xfrm flipH="1">
              <a:off x="5382575" y="1167027"/>
              <a:ext cx="1123500" cy="1123500"/>
            </a:xfrm>
            <a:prstGeom prst="pie">
              <a:avLst>
                <a:gd fmla="val 14066288"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13"/>
            <p:cNvSpPr/>
            <p:nvPr/>
          </p:nvSpPr>
          <p:spPr>
            <a:xfrm>
              <a:off x="5561400" y="1345831"/>
              <a:ext cx="765900" cy="765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13"/>
            <p:cNvSpPr/>
            <p:nvPr/>
          </p:nvSpPr>
          <p:spPr>
            <a:xfrm>
              <a:off x="5857194" y="1657563"/>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595"/>
                                        </p:tgtEl>
                                        <p:attrNameLst>
                                          <p:attrName>style.visibility</p:attrName>
                                        </p:attrNameLst>
                                      </p:cBhvr>
                                      <p:to>
                                        <p:strVal val="visible"/>
                                      </p:to>
                                    </p:set>
                                    <p:anim calcmode="lin" valueType="num">
                                      <p:cBhvr additive="base">
                                        <p:cTn dur="1000"/>
                                        <p:tgtEl>
                                          <p:spTgt spid="259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583"/>
                                        </p:tgtEl>
                                        <p:attrNameLst>
                                          <p:attrName>style.visibility</p:attrName>
                                        </p:attrNameLst>
                                      </p:cBhvr>
                                      <p:to>
                                        <p:strVal val="visible"/>
                                      </p:to>
                                    </p:set>
                                    <p:anim calcmode="lin" valueType="num">
                                      <p:cBhvr additive="base">
                                        <p:cTn dur="1000"/>
                                        <p:tgtEl>
                                          <p:spTgt spid="258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85"/>
                                        </p:tgtEl>
                                        <p:attrNameLst>
                                          <p:attrName>style.visibility</p:attrName>
                                        </p:attrNameLst>
                                      </p:cBhvr>
                                      <p:to>
                                        <p:strVal val="visible"/>
                                      </p:to>
                                    </p:set>
                                    <p:anim calcmode="lin" valueType="num">
                                      <p:cBhvr additive="base">
                                        <p:cTn dur="1000"/>
                                        <p:tgtEl>
                                          <p:spTgt spid="258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87"/>
                                        </p:tgtEl>
                                        <p:attrNameLst>
                                          <p:attrName>style.visibility</p:attrName>
                                        </p:attrNameLst>
                                      </p:cBhvr>
                                      <p:to>
                                        <p:strVal val="visible"/>
                                      </p:to>
                                    </p:set>
                                    <p:anim calcmode="lin" valueType="num">
                                      <p:cBhvr additive="base">
                                        <p:cTn dur="1000"/>
                                        <p:tgtEl>
                                          <p:spTgt spid="2587"/>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584"/>
                                        </p:tgtEl>
                                        <p:attrNameLst>
                                          <p:attrName>style.visibility</p:attrName>
                                        </p:attrNameLst>
                                      </p:cBhvr>
                                      <p:to>
                                        <p:strVal val="visible"/>
                                      </p:to>
                                    </p:set>
                                    <p:anim calcmode="lin" valueType="num">
                                      <p:cBhvr additive="base">
                                        <p:cTn dur="1000"/>
                                        <p:tgtEl>
                                          <p:spTgt spid="258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86"/>
                                        </p:tgtEl>
                                        <p:attrNameLst>
                                          <p:attrName>style.visibility</p:attrName>
                                        </p:attrNameLst>
                                      </p:cBhvr>
                                      <p:to>
                                        <p:strVal val="visible"/>
                                      </p:to>
                                    </p:set>
                                    <p:anim calcmode="lin" valueType="num">
                                      <p:cBhvr additive="base">
                                        <p:cTn dur="1000"/>
                                        <p:tgtEl>
                                          <p:spTgt spid="258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91"/>
                                        </p:tgtEl>
                                        <p:attrNameLst>
                                          <p:attrName>style.visibility</p:attrName>
                                        </p:attrNameLst>
                                      </p:cBhvr>
                                      <p:to>
                                        <p:strVal val="visible"/>
                                      </p:to>
                                    </p:set>
                                    <p:anim calcmode="lin" valueType="num">
                                      <p:cBhvr additive="base">
                                        <p:cTn dur="1000"/>
                                        <p:tgtEl>
                                          <p:spTgt spid="2591"/>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596"/>
                                        </p:tgtEl>
                                        <p:attrNameLst>
                                          <p:attrName>style.visibility</p:attrName>
                                        </p:attrNameLst>
                                      </p:cBhvr>
                                      <p:to>
                                        <p:strVal val="visible"/>
                                      </p:to>
                                    </p:set>
                                    <p:anim calcmode="lin" valueType="num">
                                      <p:cBhvr additive="base">
                                        <p:cTn dur="1000"/>
                                        <p:tgtEl>
                                          <p:spTgt spid="259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97"/>
                                        </p:tgtEl>
                                        <p:attrNameLst>
                                          <p:attrName>style.visibility</p:attrName>
                                        </p:attrNameLst>
                                      </p:cBhvr>
                                      <p:to>
                                        <p:strVal val="visible"/>
                                      </p:to>
                                    </p:set>
                                    <p:anim calcmode="lin" valueType="num">
                                      <p:cBhvr additive="base">
                                        <p:cTn dur="1000"/>
                                        <p:tgtEl>
                                          <p:spTgt spid="259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00"/>
                                        </p:tgtEl>
                                        <p:attrNameLst>
                                          <p:attrName>style.visibility</p:attrName>
                                        </p:attrNameLst>
                                      </p:cBhvr>
                                      <p:to>
                                        <p:strVal val="visible"/>
                                      </p:to>
                                    </p:set>
                                    <p:anim calcmode="lin" valueType="num">
                                      <p:cBhvr additive="base">
                                        <p:cTn dur="1000"/>
                                        <p:tgtEl>
                                          <p:spTgt spid="260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598"/>
                                        </p:tgtEl>
                                        <p:attrNameLst>
                                          <p:attrName>style.visibility</p:attrName>
                                        </p:attrNameLst>
                                      </p:cBhvr>
                                      <p:to>
                                        <p:strVal val="visible"/>
                                      </p:to>
                                    </p:set>
                                    <p:anim calcmode="lin" valueType="num">
                                      <p:cBhvr additive="base">
                                        <p:cTn dur="1000"/>
                                        <p:tgtEl>
                                          <p:spTgt spid="25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599"/>
                                        </p:tgtEl>
                                        <p:attrNameLst>
                                          <p:attrName>style.visibility</p:attrName>
                                        </p:attrNameLst>
                                      </p:cBhvr>
                                      <p:to>
                                        <p:strVal val="visible"/>
                                      </p:to>
                                    </p:set>
                                    <p:anim calcmode="lin" valueType="num">
                                      <p:cBhvr additive="base">
                                        <p:cTn dur="1000"/>
                                        <p:tgtEl>
                                          <p:spTgt spid="259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04"/>
                                        </p:tgtEl>
                                        <p:attrNameLst>
                                          <p:attrName>style.visibility</p:attrName>
                                        </p:attrNameLst>
                                      </p:cBhvr>
                                      <p:to>
                                        <p:strVal val="visible"/>
                                      </p:to>
                                    </p:set>
                                    <p:anim calcmode="lin" valueType="num">
                                      <p:cBhvr additive="base">
                                        <p:cTn dur="1000"/>
                                        <p:tgtEl>
                                          <p:spTgt spid="260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1" name="Shape 2611"/>
        <p:cNvGrpSpPr/>
        <p:nvPr/>
      </p:nvGrpSpPr>
      <p:grpSpPr>
        <a:xfrm>
          <a:off x="0" y="0"/>
          <a:ext cx="0" cy="0"/>
          <a:chOff x="0" y="0"/>
          <a:chExt cx="0" cy="0"/>
        </a:xfrm>
      </p:grpSpPr>
      <p:sp>
        <p:nvSpPr>
          <p:cNvPr id="2612" name="Google Shape;2612;p114"/>
          <p:cNvSpPr txBox="1"/>
          <p:nvPr>
            <p:ph type="title"/>
          </p:nvPr>
        </p:nvSpPr>
        <p:spPr>
          <a:xfrm>
            <a:off x="726425" y="1146572"/>
            <a:ext cx="3059100" cy="956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0" lang="en"/>
              <a:t>MOCKUP: </a:t>
            </a:r>
            <a:r>
              <a:rPr lang="en">
                <a:solidFill>
                  <a:schemeClr val="dk2"/>
                </a:solidFill>
              </a:rPr>
              <a:t>S</a:t>
            </a:r>
            <a:r>
              <a:rPr lang="en">
                <a:solidFill>
                  <a:schemeClr val="lt2"/>
                </a:solidFill>
              </a:rPr>
              <a:t>O</a:t>
            </a:r>
            <a:r>
              <a:rPr lang="en">
                <a:solidFill>
                  <a:schemeClr val="accent1"/>
                </a:solidFill>
              </a:rPr>
              <a:t>F</a:t>
            </a:r>
            <a:r>
              <a:rPr lang="en">
                <a:solidFill>
                  <a:schemeClr val="accent4"/>
                </a:solidFill>
              </a:rPr>
              <a:t>T</a:t>
            </a:r>
            <a:r>
              <a:rPr lang="en">
                <a:solidFill>
                  <a:schemeClr val="accent2"/>
                </a:solidFill>
              </a:rPr>
              <a:t>W</a:t>
            </a:r>
            <a:r>
              <a:rPr lang="en">
                <a:solidFill>
                  <a:schemeClr val="accent3"/>
                </a:solidFill>
              </a:rPr>
              <a:t>A</a:t>
            </a:r>
            <a:r>
              <a:rPr lang="en"/>
              <a:t>R</a:t>
            </a:r>
            <a:r>
              <a:rPr lang="en">
                <a:solidFill>
                  <a:schemeClr val="dk2"/>
                </a:solidFill>
              </a:rPr>
              <a:t>E</a:t>
            </a:r>
            <a:endParaRPr>
              <a:solidFill>
                <a:schemeClr val="lt2"/>
              </a:solidFill>
            </a:endParaRPr>
          </a:p>
        </p:txBody>
      </p:sp>
      <p:sp>
        <p:nvSpPr>
          <p:cNvPr id="2613" name="Google Shape;2613;p114"/>
          <p:cNvSpPr txBox="1"/>
          <p:nvPr>
            <p:ph idx="1" type="subTitle"/>
          </p:nvPr>
        </p:nvSpPr>
        <p:spPr>
          <a:xfrm>
            <a:off x="1076325" y="2196100"/>
            <a:ext cx="2709300" cy="10044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delete this one, add yours and center it properly</a:t>
            </a:r>
            <a:endParaRPr/>
          </a:p>
        </p:txBody>
      </p:sp>
      <p:sp>
        <p:nvSpPr>
          <p:cNvPr id="2614" name="Google Shape;2614;p114"/>
          <p:cNvSpPr/>
          <p:nvPr/>
        </p:nvSpPr>
        <p:spPr>
          <a:xfrm>
            <a:off x="8110269" y="10553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14"/>
          <p:cNvSpPr/>
          <p:nvPr/>
        </p:nvSpPr>
        <p:spPr>
          <a:xfrm>
            <a:off x="7753338" y="73478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14"/>
          <p:cNvSpPr/>
          <p:nvPr/>
        </p:nvSpPr>
        <p:spPr>
          <a:xfrm>
            <a:off x="1842594" y="36617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14"/>
          <p:cNvSpPr/>
          <p:nvPr/>
        </p:nvSpPr>
        <p:spPr>
          <a:xfrm>
            <a:off x="1668345" y="3445362"/>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14"/>
          <p:cNvSpPr/>
          <p:nvPr/>
        </p:nvSpPr>
        <p:spPr>
          <a:xfrm>
            <a:off x="1285808" y="3614606"/>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9" name="Google Shape;2619;p114"/>
          <p:cNvGrpSpPr/>
          <p:nvPr/>
        </p:nvGrpSpPr>
        <p:grpSpPr>
          <a:xfrm>
            <a:off x="3785371" y="1332150"/>
            <a:ext cx="4771854" cy="3114200"/>
            <a:chOff x="3785371" y="1332150"/>
            <a:chExt cx="4771854" cy="3114200"/>
          </a:xfrm>
        </p:grpSpPr>
        <p:grpSp>
          <p:nvGrpSpPr>
            <p:cNvPr id="2620" name="Google Shape;2620;p114"/>
            <p:cNvGrpSpPr/>
            <p:nvPr/>
          </p:nvGrpSpPr>
          <p:grpSpPr>
            <a:xfrm>
              <a:off x="4253375" y="1332150"/>
              <a:ext cx="4129451" cy="2288287"/>
              <a:chOff x="4301000" y="1694100"/>
              <a:chExt cx="4129451" cy="2288287"/>
            </a:xfrm>
          </p:grpSpPr>
          <p:sp>
            <p:nvSpPr>
              <p:cNvPr id="2621" name="Google Shape;2621;p114"/>
              <p:cNvSpPr/>
              <p:nvPr/>
            </p:nvSpPr>
            <p:spPr>
              <a:xfrm>
                <a:off x="4301000" y="3701823"/>
                <a:ext cx="4129451" cy="280565"/>
              </a:xfrm>
              <a:custGeom>
                <a:rect b="b" l="l" r="r" t="t"/>
                <a:pathLst>
                  <a:path extrusionOk="0" h="17718" w="260780">
                    <a:moveTo>
                      <a:pt x="258481" y="1"/>
                    </a:moveTo>
                    <a:lnTo>
                      <a:pt x="1917" y="466"/>
                    </a:lnTo>
                    <a:lnTo>
                      <a:pt x="1917" y="466"/>
                    </a:lnTo>
                    <a:cubicBezTo>
                      <a:pt x="1917" y="466"/>
                      <a:pt x="0" y="16101"/>
                      <a:pt x="7667" y="17716"/>
                    </a:cubicBezTo>
                    <a:lnTo>
                      <a:pt x="249883" y="17716"/>
                    </a:lnTo>
                    <a:cubicBezTo>
                      <a:pt x="249883" y="17716"/>
                      <a:pt x="249906" y="17717"/>
                      <a:pt x="249951" y="17717"/>
                    </a:cubicBezTo>
                    <a:cubicBezTo>
                      <a:pt x="250868" y="17717"/>
                      <a:pt x="260779" y="17319"/>
                      <a:pt x="2584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14"/>
              <p:cNvSpPr/>
              <p:nvPr/>
            </p:nvSpPr>
            <p:spPr>
              <a:xfrm>
                <a:off x="4805200" y="1694100"/>
                <a:ext cx="3121159" cy="2003191"/>
              </a:xfrm>
              <a:custGeom>
                <a:rect b="b" l="l" r="r" t="t"/>
                <a:pathLst>
                  <a:path extrusionOk="0" h="126504" w="192575">
                    <a:moveTo>
                      <a:pt x="181266" y="12076"/>
                    </a:moveTo>
                    <a:lnTo>
                      <a:pt x="181266" y="119247"/>
                    </a:lnTo>
                    <a:lnTo>
                      <a:pt x="9667" y="119247"/>
                    </a:lnTo>
                    <a:lnTo>
                      <a:pt x="9667" y="12076"/>
                    </a:lnTo>
                    <a:close/>
                    <a:moveTo>
                      <a:pt x="6572" y="1"/>
                    </a:moveTo>
                    <a:cubicBezTo>
                      <a:pt x="2876" y="1"/>
                      <a:pt x="1" y="2931"/>
                      <a:pt x="1" y="6600"/>
                    </a:cubicBezTo>
                    <a:lnTo>
                      <a:pt x="1" y="126503"/>
                    </a:lnTo>
                    <a:lnTo>
                      <a:pt x="192574" y="126503"/>
                    </a:lnTo>
                    <a:lnTo>
                      <a:pt x="192574" y="6600"/>
                    </a:lnTo>
                    <a:cubicBezTo>
                      <a:pt x="192574" y="2903"/>
                      <a:pt x="189371" y="1"/>
                      <a:pt x="1856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623" name="Google Shape;2623;p114"/>
            <p:cNvPicPr preferRelativeResize="0"/>
            <p:nvPr/>
          </p:nvPicPr>
          <p:blipFill>
            <a:blip r:embed="rId3">
              <a:alphaModFix/>
            </a:blip>
            <a:stretch>
              <a:fillRect/>
            </a:stretch>
          </p:blipFill>
          <p:spPr>
            <a:xfrm>
              <a:off x="3785371" y="3154975"/>
              <a:ext cx="1789604" cy="1217375"/>
            </a:xfrm>
            <a:prstGeom prst="rect">
              <a:avLst/>
            </a:prstGeom>
            <a:noFill/>
            <a:ln>
              <a:noFill/>
            </a:ln>
          </p:spPr>
        </p:pic>
        <p:pic>
          <p:nvPicPr>
            <p:cNvPr id="2624" name="Google Shape;2624;p114"/>
            <p:cNvPicPr preferRelativeResize="0"/>
            <p:nvPr/>
          </p:nvPicPr>
          <p:blipFill rotWithShape="1">
            <a:blip r:embed="rId4">
              <a:alphaModFix/>
            </a:blip>
            <a:srcRect b="0" l="4602" r="4611" t="0"/>
            <a:stretch/>
          </p:blipFill>
          <p:spPr>
            <a:xfrm>
              <a:off x="4867275" y="1440825"/>
              <a:ext cx="2886077" cy="1788152"/>
            </a:xfrm>
            <a:prstGeom prst="rect">
              <a:avLst/>
            </a:prstGeom>
            <a:noFill/>
            <a:ln>
              <a:noFill/>
            </a:ln>
          </p:spPr>
        </p:pic>
        <p:sp>
          <p:nvSpPr>
            <p:cNvPr id="2625" name="Google Shape;2625;p114"/>
            <p:cNvSpPr/>
            <p:nvPr/>
          </p:nvSpPr>
          <p:spPr>
            <a:xfrm>
              <a:off x="7043809" y="1419838"/>
              <a:ext cx="107593" cy="95824"/>
            </a:xfrm>
            <a:custGeom>
              <a:rect b="b" l="l" r="r" t="t"/>
              <a:pathLst>
                <a:path extrusionOk="0" h="2239" w="2514">
                  <a:moveTo>
                    <a:pt x="1251" y="0"/>
                  </a:moveTo>
                  <a:cubicBezTo>
                    <a:pt x="1072" y="0"/>
                    <a:pt x="1084" y="250"/>
                    <a:pt x="1061" y="393"/>
                  </a:cubicBezTo>
                  <a:cubicBezTo>
                    <a:pt x="1001" y="667"/>
                    <a:pt x="644" y="905"/>
                    <a:pt x="239" y="976"/>
                  </a:cubicBezTo>
                  <a:cubicBezTo>
                    <a:pt x="156" y="1000"/>
                    <a:pt x="48" y="1012"/>
                    <a:pt x="13" y="1072"/>
                  </a:cubicBezTo>
                  <a:cubicBezTo>
                    <a:pt x="1" y="1119"/>
                    <a:pt x="48" y="1167"/>
                    <a:pt x="108" y="1191"/>
                  </a:cubicBezTo>
                  <a:cubicBezTo>
                    <a:pt x="168" y="1215"/>
                    <a:pt x="239" y="1226"/>
                    <a:pt x="310" y="1238"/>
                  </a:cubicBezTo>
                  <a:cubicBezTo>
                    <a:pt x="560" y="1286"/>
                    <a:pt x="751" y="1405"/>
                    <a:pt x="882" y="1560"/>
                  </a:cubicBezTo>
                  <a:cubicBezTo>
                    <a:pt x="1001" y="1703"/>
                    <a:pt x="1061" y="1869"/>
                    <a:pt x="1084" y="2036"/>
                  </a:cubicBezTo>
                  <a:cubicBezTo>
                    <a:pt x="1096" y="2119"/>
                    <a:pt x="1132" y="2227"/>
                    <a:pt x="1251" y="2238"/>
                  </a:cubicBezTo>
                  <a:cubicBezTo>
                    <a:pt x="1382" y="2227"/>
                    <a:pt x="1418" y="2119"/>
                    <a:pt x="1430" y="2036"/>
                  </a:cubicBezTo>
                  <a:cubicBezTo>
                    <a:pt x="1453" y="1869"/>
                    <a:pt x="1513" y="1703"/>
                    <a:pt x="1632" y="1560"/>
                  </a:cubicBezTo>
                  <a:cubicBezTo>
                    <a:pt x="1751" y="1405"/>
                    <a:pt x="1953" y="1286"/>
                    <a:pt x="2192" y="1238"/>
                  </a:cubicBezTo>
                  <a:cubicBezTo>
                    <a:pt x="2263" y="1226"/>
                    <a:pt x="2346" y="1215"/>
                    <a:pt x="2406" y="1191"/>
                  </a:cubicBezTo>
                  <a:cubicBezTo>
                    <a:pt x="2465" y="1167"/>
                    <a:pt x="2513" y="1119"/>
                    <a:pt x="2489" y="1072"/>
                  </a:cubicBezTo>
                  <a:cubicBezTo>
                    <a:pt x="2465" y="1012"/>
                    <a:pt x="2358" y="1000"/>
                    <a:pt x="2275" y="976"/>
                  </a:cubicBezTo>
                  <a:cubicBezTo>
                    <a:pt x="1870" y="905"/>
                    <a:pt x="1525" y="667"/>
                    <a:pt x="1477" y="393"/>
                  </a:cubicBezTo>
                  <a:cubicBezTo>
                    <a:pt x="1453" y="250"/>
                    <a:pt x="143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26" name="Google Shape;2626;p114"/>
            <p:cNvPicPr preferRelativeResize="0"/>
            <p:nvPr/>
          </p:nvPicPr>
          <p:blipFill>
            <a:blip r:embed="rId3">
              <a:alphaModFix/>
            </a:blip>
            <a:stretch>
              <a:fillRect/>
            </a:stretch>
          </p:blipFill>
          <p:spPr>
            <a:xfrm>
              <a:off x="6767621" y="3228975"/>
              <a:ext cx="1789604" cy="1217375"/>
            </a:xfrm>
            <a:prstGeom prst="rect">
              <a:avLst/>
            </a:prstGeom>
            <a:noFill/>
            <a:ln>
              <a:noFill/>
            </a:ln>
          </p:spPr>
        </p:pic>
        <p:pic>
          <p:nvPicPr>
            <p:cNvPr id="2627" name="Google Shape;2627;p114"/>
            <p:cNvPicPr preferRelativeResize="0"/>
            <p:nvPr/>
          </p:nvPicPr>
          <p:blipFill>
            <a:blip r:embed="rId5">
              <a:alphaModFix/>
            </a:blip>
            <a:stretch>
              <a:fillRect/>
            </a:stretch>
          </p:blipFill>
          <p:spPr>
            <a:xfrm>
              <a:off x="4754400" y="3228974"/>
              <a:ext cx="2545099" cy="1217375"/>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19"/>
                                        </p:tgtEl>
                                        <p:attrNameLst>
                                          <p:attrName>style.visibility</p:attrName>
                                        </p:attrNameLst>
                                      </p:cBhvr>
                                      <p:to>
                                        <p:strVal val="visible"/>
                                      </p:to>
                                    </p:set>
                                    <p:anim calcmode="lin" valueType="num">
                                      <p:cBhvr additive="base">
                                        <p:cTn dur="1000"/>
                                        <p:tgtEl>
                                          <p:spTgt spid="2619"/>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2612"/>
                                        </p:tgtEl>
                                        <p:attrNameLst>
                                          <p:attrName>style.visibility</p:attrName>
                                        </p:attrNameLst>
                                      </p:cBhvr>
                                      <p:to>
                                        <p:strVal val="visible"/>
                                      </p:to>
                                    </p:set>
                                    <p:animEffect filter="fade" transition="in">
                                      <p:cBhvr>
                                        <p:cTn dur="1000"/>
                                        <p:tgtEl>
                                          <p:spTgt spid="2612"/>
                                        </p:tgtEl>
                                      </p:cBhvr>
                                    </p:animEffect>
                                  </p:childTnLst>
                                </p:cTn>
                              </p:par>
                              <p:par>
                                <p:cTn fill="hold" nodeType="withEffect" presetClass="entr" presetID="10" presetSubtype="0">
                                  <p:stCondLst>
                                    <p:cond delay="0"/>
                                  </p:stCondLst>
                                  <p:childTnLst>
                                    <p:set>
                                      <p:cBhvr>
                                        <p:cTn dur="1" fill="hold">
                                          <p:stCondLst>
                                            <p:cond delay="0"/>
                                          </p:stCondLst>
                                        </p:cTn>
                                        <p:tgtEl>
                                          <p:spTgt spid="2613"/>
                                        </p:tgtEl>
                                        <p:attrNameLst>
                                          <p:attrName>style.visibility</p:attrName>
                                        </p:attrNameLst>
                                      </p:cBhvr>
                                      <p:to>
                                        <p:strVal val="visible"/>
                                      </p:to>
                                    </p:set>
                                    <p:animEffect filter="fade" transition="in">
                                      <p:cBhvr>
                                        <p:cTn dur="1000"/>
                                        <p:tgtEl>
                                          <p:spTgt spid="261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1" name="Shape 1191"/>
        <p:cNvGrpSpPr/>
        <p:nvPr/>
      </p:nvGrpSpPr>
      <p:grpSpPr>
        <a:xfrm>
          <a:off x="0" y="0"/>
          <a:ext cx="0" cy="0"/>
          <a:chOff x="0" y="0"/>
          <a:chExt cx="0" cy="0"/>
        </a:xfrm>
      </p:grpSpPr>
      <p:sp>
        <p:nvSpPr>
          <p:cNvPr id="1192" name="Google Shape;1192;p61"/>
          <p:cNvSpPr txBox="1"/>
          <p:nvPr>
            <p:ph type="title"/>
          </p:nvPr>
        </p:nvSpPr>
        <p:spPr>
          <a:xfrm>
            <a:off x="1065347" y="1543875"/>
            <a:ext cx="8409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193" name="Google Shape;1193;p61"/>
          <p:cNvSpPr txBox="1"/>
          <p:nvPr>
            <p:ph idx="6" type="title"/>
          </p:nvPr>
        </p:nvSpPr>
        <p:spPr>
          <a:xfrm>
            <a:off x="1065347" y="2757600"/>
            <a:ext cx="8409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1194" name="Google Shape;1194;p61"/>
          <p:cNvSpPr txBox="1"/>
          <p:nvPr>
            <p:ph idx="2" type="ctrTitle"/>
          </p:nvPr>
        </p:nvSpPr>
        <p:spPr>
          <a:xfrm>
            <a:off x="1935747" y="1389600"/>
            <a:ext cx="2378400" cy="37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INTRODUCTION</a:t>
            </a:r>
            <a:endParaRPr/>
          </a:p>
        </p:txBody>
      </p:sp>
      <p:sp>
        <p:nvSpPr>
          <p:cNvPr id="1195" name="Google Shape;1195;p61"/>
          <p:cNvSpPr txBox="1"/>
          <p:nvPr>
            <p:ph idx="1" type="subTitle"/>
          </p:nvPr>
        </p:nvSpPr>
        <p:spPr>
          <a:xfrm>
            <a:off x="1935747" y="1733219"/>
            <a:ext cx="23778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p:txBody>
      </p:sp>
      <p:sp>
        <p:nvSpPr>
          <p:cNvPr id="1196" name="Google Shape;1196;p61"/>
          <p:cNvSpPr txBox="1"/>
          <p:nvPr>
            <p:ph idx="3" type="title"/>
          </p:nvPr>
        </p:nvSpPr>
        <p:spPr>
          <a:xfrm>
            <a:off x="4860218" y="2229675"/>
            <a:ext cx="810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1197" name="Google Shape;1197;p61"/>
          <p:cNvSpPr txBox="1"/>
          <p:nvPr>
            <p:ph idx="4" type="ctrTitle"/>
          </p:nvPr>
        </p:nvSpPr>
        <p:spPr>
          <a:xfrm>
            <a:off x="5700253" y="2075400"/>
            <a:ext cx="2377800" cy="37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PRESENTATION</a:t>
            </a:r>
            <a:endParaRPr/>
          </a:p>
        </p:txBody>
      </p:sp>
      <p:sp>
        <p:nvSpPr>
          <p:cNvPr id="1198" name="Google Shape;1198;p61"/>
          <p:cNvSpPr txBox="1"/>
          <p:nvPr>
            <p:ph idx="5" type="subTitle"/>
          </p:nvPr>
        </p:nvSpPr>
        <p:spPr>
          <a:xfrm>
            <a:off x="5700253" y="2419023"/>
            <a:ext cx="23775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199" name="Google Shape;1199;p61"/>
          <p:cNvSpPr txBox="1"/>
          <p:nvPr>
            <p:ph idx="7" type="ctrTitle"/>
          </p:nvPr>
        </p:nvSpPr>
        <p:spPr>
          <a:xfrm>
            <a:off x="1935747" y="2603325"/>
            <a:ext cx="2377500" cy="37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1200" name="Google Shape;1200;p61"/>
          <p:cNvSpPr txBox="1"/>
          <p:nvPr>
            <p:ph idx="8" type="subTitle"/>
          </p:nvPr>
        </p:nvSpPr>
        <p:spPr>
          <a:xfrm>
            <a:off x="1935747" y="2946944"/>
            <a:ext cx="23772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01" name="Google Shape;1201;p61"/>
          <p:cNvSpPr txBox="1"/>
          <p:nvPr>
            <p:ph idx="9" type="title"/>
          </p:nvPr>
        </p:nvSpPr>
        <p:spPr>
          <a:xfrm>
            <a:off x="4860218" y="3443400"/>
            <a:ext cx="8106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1202" name="Google Shape;1202;p61"/>
          <p:cNvSpPr txBox="1"/>
          <p:nvPr>
            <p:ph idx="13" type="ctrTitle"/>
          </p:nvPr>
        </p:nvSpPr>
        <p:spPr>
          <a:xfrm>
            <a:off x="5700253" y="3289125"/>
            <a:ext cx="2378400" cy="37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OBJECTIVE</a:t>
            </a:r>
            <a:endParaRPr/>
          </a:p>
        </p:txBody>
      </p:sp>
      <p:sp>
        <p:nvSpPr>
          <p:cNvPr id="1203" name="Google Shape;1203;p61"/>
          <p:cNvSpPr txBox="1"/>
          <p:nvPr>
            <p:ph idx="14" type="subTitle"/>
          </p:nvPr>
        </p:nvSpPr>
        <p:spPr>
          <a:xfrm>
            <a:off x="5700253" y="3632744"/>
            <a:ext cx="23781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204" name="Google Shape;1204;p61"/>
          <p:cNvSpPr txBox="1"/>
          <p:nvPr>
            <p:ph idx="15" type="title"/>
          </p:nvPr>
        </p:nvSpPr>
        <p:spPr>
          <a:xfrm>
            <a:off x="720000" y="528038"/>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a:t>
            </a:r>
            <a:r>
              <a:rPr lang="en">
                <a:solidFill>
                  <a:schemeClr val="dk2"/>
                </a:solidFill>
                <a:latin typeface="Montserrat Black"/>
                <a:ea typeface="Montserrat Black"/>
                <a:cs typeface="Montserrat Black"/>
                <a:sym typeface="Montserrat Black"/>
              </a:rPr>
              <a:t>C</a:t>
            </a:r>
            <a:r>
              <a:rPr lang="en">
                <a:solidFill>
                  <a:schemeClr val="lt2"/>
                </a:solidFill>
                <a:latin typeface="Montserrat Black"/>
                <a:ea typeface="Montserrat Black"/>
                <a:cs typeface="Montserrat Black"/>
                <a:sym typeface="Montserrat Black"/>
              </a:rPr>
              <a:t>O</a:t>
            </a:r>
            <a:r>
              <a:rPr lang="en">
                <a:solidFill>
                  <a:schemeClr val="accent1"/>
                </a:solidFill>
                <a:latin typeface="Montserrat Black"/>
                <a:ea typeface="Montserrat Black"/>
                <a:cs typeface="Montserrat Black"/>
                <a:sym typeface="Montserrat Black"/>
              </a:rPr>
              <a:t>N</a:t>
            </a:r>
            <a:r>
              <a:rPr lang="en">
                <a:solidFill>
                  <a:schemeClr val="accent2"/>
                </a:solidFill>
                <a:latin typeface="Montserrat Black"/>
                <a:ea typeface="Montserrat Black"/>
                <a:cs typeface="Montserrat Black"/>
                <a:sym typeface="Montserrat Black"/>
              </a:rPr>
              <a:t>T</a:t>
            </a:r>
            <a:r>
              <a:rPr lang="en">
                <a:solidFill>
                  <a:schemeClr val="accent3"/>
                </a:solidFill>
                <a:latin typeface="Montserrat Black"/>
                <a:ea typeface="Montserrat Black"/>
                <a:cs typeface="Montserrat Black"/>
                <a:sym typeface="Montserrat Black"/>
              </a:rPr>
              <a:t>E</a:t>
            </a:r>
            <a:r>
              <a:rPr lang="en">
                <a:latin typeface="Montserrat Black"/>
                <a:ea typeface="Montserrat Black"/>
                <a:cs typeface="Montserrat Black"/>
                <a:sym typeface="Montserrat Black"/>
              </a:rPr>
              <a:t>N</a:t>
            </a:r>
            <a:r>
              <a:rPr lang="en">
                <a:solidFill>
                  <a:schemeClr val="dk2"/>
                </a:solidFill>
                <a:latin typeface="Montserrat Black"/>
                <a:ea typeface="Montserrat Black"/>
                <a:cs typeface="Montserrat Black"/>
                <a:sym typeface="Montserrat Black"/>
              </a:rPr>
              <a:t>T</a:t>
            </a:r>
            <a:r>
              <a:rPr lang="en">
                <a:solidFill>
                  <a:schemeClr val="lt2"/>
                </a:solidFill>
                <a:latin typeface="Montserrat Black"/>
                <a:ea typeface="Montserrat Black"/>
                <a:cs typeface="Montserrat Black"/>
                <a:sym typeface="Montserrat Black"/>
              </a:rPr>
              <a:t>S</a:t>
            </a:r>
            <a:endParaRPr>
              <a:solidFill>
                <a:schemeClr val="lt2"/>
              </a:solidFill>
              <a:latin typeface="Montserrat Black"/>
              <a:ea typeface="Montserrat Black"/>
              <a:cs typeface="Montserrat Black"/>
              <a:sym typeface="Montserrat Black"/>
            </a:endParaRPr>
          </a:p>
        </p:txBody>
      </p:sp>
      <p:grpSp>
        <p:nvGrpSpPr>
          <p:cNvPr id="1205" name="Google Shape;1205;p61"/>
          <p:cNvGrpSpPr/>
          <p:nvPr/>
        </p:nvGrpSpPr>
        <p:grpSpPr>
          <a:xfrm flipH="1">
            <a:off x="-269475" y="3629225"/>
            <a:ext cx="4472400" cy="1321325"/>
            <a:chOff x="5258575" y="3498100"/>
            <a:chExt cx="4472400" cy="1321325"/>
          </a:xfrm>
        </p:grpSpPr>
        <p:pic>
          <p:nvPicPr>
            <p:cNvPr id="1206" name="Google Shape;1206;p61"/>
            <p:cNvPicPr preferRelativeResize="0"/>
            <p:nvPr/>
          </p:nvPicPr>
          <p:blipFill>
            <a:blip r:embed="rId3">
              <a:alphaModFix/>
            </a:blip>
            <a:stretch>
              <a:fillRect/>
            </a:stretch>
          </p:blipFill>
          <p:spPr>
            <a:xfrm flipH="1" rot="-5400000">
              <a:off x="7491325" y="2446850"/>
              <a:ext cx="943000" cy="3536300"/>
            </a:xfrm>
            <a:prstGeom prst="rect">
              <a:avLst/>
            </a:prstGeom>
            <a:noFill/>
            <a:ln>
              <a:noFill/>
            </a:ln>
          </p:spPr>
        </p:pic>
        <p:pic>
          <p:nvPicPr>
            <p:cNvPr id="1207" name="Google Shape;1207;p61"/>
            <p:cNvPicPr preferRelativeResize="0"/>
            <p:nvPr/>
          </p:nvPicPr>
          <p:blipFill>
            <a:blip r:embed="rId4">
              <a:alphaModFix/>
            </a:blip>
            <a:stretch>
              <a:fillRect/>
            </a:stretch>
          </p:blipFill>
          <p:spPr>
            <a:xfrm>
              <a:off x="5258575" y="3498100"/>
              <a:ext cx="1942325" cy="1321325"/>
            </a:xfrm>
            <a:prstGeom prst="rect">
              <a:avLst/>
            </a:prstGeom>
            <a:noFill/>
            <a:ln>
              <a:noFill/>
            </a:ln>
          </p:spPr>
        </p:pic>
      </p:grpSp>
      <p:sp>
        <p:nvSpPr>
          <p:cNvPr id="1208" name="Google Shape;1208;p61"/>
          <p:cNvSpPr/>
          <p:nvPr/>
        </p:nvSpPr>
        <p:spPr>
          <a:xfrm>
            <a:off x="6293901" y="1314476"/>
            <a:ext cx="803117" cy="656354"/>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04"/>
                                        </p:tgtEl>
                                        <p:attrNameLst>
                                          <p:attrName>style.visibility</p:attrName>
                                        </p:attrNameLst>
                                      </p:cBhvr>
                                      <p:to>
                                        <p:strVal val="visible"/>
                                      </p:to>
                                    </p:set>
                                    <p:anim calcmode="lin" valueType="num">
                                      <p:cBhvr additive="base">
                                        <p:cTn dur="1000"/>
                                        <p:tgtEl>
                                          <p:spTgt spid="1204"/>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92"/>
                                        </p:tgtEl>
                                        <p:attrNameLst>
                                          <p:attrName>style.visibility</p:attrName>
                                        </p:attrNameLst>
                                      </p:cBhvr>
                                      <p:to>
                                        <p:strVal val="visible"/>
                                      </p:to>
                                    </p:set>
                                    <p:anim calcmode="lin" valueType="num">
                                      <p:cBhvr additive="base">
                                        <p:cTn dur="1000"/>
                                        <p:tgtEl>
                                          <p:spTgt spid="119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94"/>
                                        </p:tgtEl>
                                        <p:attrNameLst>
                                          <p:attrName>style.visibility</p:attrName>
                                        </p:attrNameLst>
                                      </p:cBhvr>
                                      <p:to>
                                        <p:strVal val="visible"/>
                                      </p:to>
                                    </p:set>
                                    <p:anim calcmode="lin" valueType="num">
                                      <p:cBhvr additive="base">
                                        <p:cTn dur="1000"/>
                                        <p:tgtEl>
                                          <p:spTgt spid="1194"/>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95"/>
                                        </p:tgtEl>
                                        <p:attrNameLst>
                                          <p:attrName>style.visibility</p:attrName>
                                        </p:attrNameLst>
                                      </p:cBhvr>
                                      <p:to>
                                        <p:strVal val="visible"/>
                                      </p:to>
                                    </p:set>
                                    <p:anim calcmode="lin" valueType="num">
                                      <p:cBhvr additive="base">
                                        <p:cTn dur="1000"/>
                                        <p:tgtEl>
                                          <p:spTgt spid="119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193"/>
                                        </p:tgtEl>
                                        <p:attrNameLst>
                                          <p:attrName>style.visibility</p:attrName>
                                        </p:attrNameLst>
                                      </p:cBhvr>
                                      <p:to>
                                        <p:strVal val="visible"/>
                                      </p:to>
                                    </p:set>
                                    <p:anim calcmode="lin" valueType="num">
                                      <p:cBhvr additive="base">
                                        <p:cTn dur="1000"/>
                                        <p:tgtEl>
                                          <p:spTgt spid="119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199"/>
                                        </p:tgtEl>
                                        <p:attrNameLst>
                                          <p:attrName>style.visibility</p:attrName>
                                        </p:attrNameLst>
                                      </p:cBhvr>
                                      <p:to>
                                        <p:strVal val="visible"/>
                                      </p:to>
                                    </p:set>
                                    <p:anim calcmode="lin" valueType="num">
                                      <p:cBhvr additive="base">
                                        <p:cTn dur="1000"/>
                                        <p:tgtEl>
                                          <p:spTgt spid="119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00"/>
                                        </p:tgtEl>
                                        <p:attrNameLst>
                                          <p:attrName>style.visibility</p:attrName>
                                        </p:attrNameLst>
                                      </p:cBhvr>
                                      <p:to>
                                        <p:strVal val="visible"/>
                                      </p:to>
                                    </p:set>
                                    <p:anim calcmode="lin" valueType="num">
                                      <p:cBhvr additive="base">
                                        <p:cTn dur="1000"/>
                                        <p:tgtEl>
                                          <p:spTgt spid="1200"/>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196"/>
                                        </p:tgtEl>
                                        <p:attrNameLst>
                                          <p:attrName>style.visibility</p:attrName>
                                        </p:attrNameLst>
                                      </p:cBhvr>
                                      <p:to>
                                        <p:strVal val="visible"/>
                                      </p:to>
                                    </p:set>
                                    <p:anim calcmode="lin" valueType="num">
                                      <p:cBhvr additive="base">
                                        <p:cTn dur="1000"/>
                                        <p:tgtEl>
                                          <p:spTgt spid="119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97"/>
                                        </p:tgtEl>
                                        <p:attrNameLst>
                                          <p:attrName>style.visibility</p:attrName>
                                        </p:attrNameLst>
                                      </p:cBhvr>
                                      <p:to>
                                        <p:strVal val="visible"/>
                                      </p:to>
                                    </p:set>
                                    <p:anim calcmode="lin" valueType="num">
                                      <p:cBhvr additive="base">
                                        <p:cTn dur="1000"/>
                                        <p:tgtEl>
                                          <p:spTgt spid="119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198"/>
                                        </p:tgtEl>
                                        <p:attrNameLst>
                                          <p:attrName>style.visibility</p:attrName>
                                        </p:attrNameLst>
                                      </p:cBhvr>
                                      <p:to>
                                        <p:strVal val="visible"/>
                                      </p:to>
                                    </p:set>
                                    <p:anim calcmode="lin" valueType="num">
                                      <p:cBhvr additive="base">
                                        <p:cTn dur="1000"/>
                                        <p:tgtEl>
                                          <p:spTgt spid="119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1201"/>
                                        </p:tgtEl>
                                        <p:attrNameLst>
                                          <p:attrName>style.visibility</p:attrName>
                                        </p:attrNameLst>
                                      </p:cBhvr>
                                      <p:to>
                                        <p:strVal val="visible"/>
                                      </p:to>
                                    </p:set>
                                    <p:anim calcmode="lin" valueType="num">
                                      <p:cBhvr additive="base">
                                        <p:cTn dur="1000"/>
                                        <p:tgtEl>
                                          <p:spTgt spid="120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02"/>
                                        </p:tgtEl>
                                        <p:attrNameLst>
                                          <p:attrName>style.visibility</p:attrName>
                                        </p:attrNameLst>
                                      </p:cBhvr>
                                      <p:to>
                                        <p:strVal val="visible"/>
                                      </p:to>
                                    </p:set>
                                    <p:anim calcmode="lin" valueType="num">
                                      <p:cBhvr additive="base">
                                        <p:cTn dur="1000"/>
                                        <p:tgtEl>
                                          <p:spTgt spid="1202"/>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1203"/>
                                        </p:tgtEl>
                                        <p:attrNameLst>
                                          <p:attrName>style.visibility</p:attrName>
                                        </p:attrNameLst>
                                      </p:cBhvr>
                                      <p:to>
                                        <p:strVal val="visible"/>
                                      </p:to>
                                    </p:set>
                                    <p:anim calcmode="lin" valueType="num">
                                      <p:cBhvr additive="base">
                                        <p:cTn dur="1000"/>
                                        <p:tgtEl>
                                          <p:spTgt spid="120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05"/>
                                        </p:tgtEl>
                                        <p:attrNameLst>
                                          <p:attrName>style.visibility</p:attrName>
                                        </p:attrNameLst>
                                      </p:cBhvr>
                                      <p:to>
                                        <p:strVal val="visible"/>
                                      </p:to>
                                    </p:set>
                                    <p:anim calcmode="lin" valueType="num">
                                      <p:cBhvr additive="base">
                                        <p:cTn dur="1000"/>
                                        <p:tgtEl>
                                          <p:spTgt spid="1205"/>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08"/>
                                        </p:tgtEl>
                                        <p:attrNameLst>
                                          <p:attrName>style.visibility</p:attrName>
                                        </p:attrNameLst>
                                      </p:cBhvr>
                                      <p:to>
                                        <p:strVal val="visible"/>
                                      </p:to>
                                    </p:set>
                                    <p:animEffect filter="fade" transition="in">
                                      <p:cBhvr>
                                        <p:cTn dur="1000"/>
                                        <p:tgtEl>
                                          <p:spTgt spid="120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1" name="Shape 2631"/>
        <p:cNvGrpSpPr/>
        <p:nvPr/>
      </p:nvGrpSpPr>
      <p:grpSpPr>
        <a:xfrm>
          <a:off x="0" y="0"/>
          <a:ext cx="0" cy="0"/>
          <a:chOff x="0" y="0"/>
          <a:chExt cx="0" cy="0"/>
        </a:xfrm>
      </p:grpSpPr>
      <p:sp>
        <p:nvSpPr>
          <p:cNvPr id="2632" name="Google Shape;2632;p115"/>
          <p:cNvSpPr txBox="1"/>
          <p:nvPr>
            <p:ph type="title"/>
          </p:nvPr>
        </p:nvSpPr>
        <p:spPr>
          <a:xfrm>
            <a:off x="4572000" y="1580242"/>
            <a:ext cx="3447000" cy="594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0" lang="en"/>
              <a:t>MOCKUP:</a:t>
            </a:r>
            <a:r>
              <a:rPr lang="en"/>
              <a:t> </a:t>
            </a:r>
            <a:r>
              <a:rPr lang="en">
                <a:solidFill>
                  <a:schemeClr val="dk2"/>
                </a:solidFill>
              </a:rPr>
              <a:t>A</a:t>
            </a:r>
            <a:r>
              <a:rPr lang="en">
                <a:solidFill>
                  <a:schemeClr val="lt2"/>
                </a:solidFill>
              </a:rPr>
              <a:t>P</a:t>
            </a:r>
            <a:r>
              <a:rPr lang="en">
                <a:solidFill>
                  <a:schemeClr val="accent1"/>
                </a:solidFill>
              </a:rPr>
              <a:t>P</a:t>
            </a:r>
            <a:endParaRPr>
              <a:solidFill>
                <a:schemeClr val="accent1"/>
              </a:solidFill>
            </a:endParaRPr>
          </a:p>
        </p:txBody>
      </p:sp>
      <p:sp>
        <p:nvSpPr>
          <p:cNvPr id="2633" name="Google Shape;2633;p115"/>
          <p:cNvSpPr txBox="1"/>
          <p:nvPr>
            <p:ph idx="1" type="subTitle"/>
          </p:nvPr>
        </p:nvSpPr>
        <p:spPr>
          <a:xfrm>
            <a:off x="4572000" y="2202918"/>
            <a:ext cx="3390000" cy="864900"/>
          </a:xfrm>
          <a:prstGeom prst="rect">
            <a:avLst/>
          </a:prstGeom>
        </p:spPr>
        <p:txBody>
          <a:bodyPr anchorCtr="0" anchor="t" bIns="0" lIns="91425" spcFirstLastPara="1" rIns="91425" wrap="square" tIns="91425">
            <a:noAutofit/>
          </a:bodyPr>
          <a:lstStyle/>
          <a:p>
            <a:pPr indent="0" lvl="0" marL="0" rtl="0" algn="l">
              <a:spcBef>
                <a:spcPts val="0"/>
              </a:spcBef>
              <a:spcAft>
                <a:spcPts val="1200"/>
              </a:spcAft>
              <a:buNone/>
            </a:pPr>
            <a:r>
              <a:rPr lang="en"/>
              <a:t>You can replace the image on the screen with your own work. Just delete this one, add yours and center it properly</a:t>
            </a:r>
            <a:endParaRPr/>
          </a:p>
        </p:txBody>
      </p:sp>
      <p:sp>
        <p:nvSpPr>
          <p:cNvPr id="2634" name="Google Shape;2634;p115"/>
          <p:cNvSpPr/>
          <p:nvPr/>
        </p:nvSpPr>
        <p:spPr>
          <a:xfrm flipH="1">
            <a:off x="7743841" y="22737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15"/>
          <p:cNvSpPr/>
          <p:nvPr/>
        </p:nvSpPr>
        <p:spPr>
          <a:xfrm flipH="1">
            <a:off x="7918097" y="1953213"/>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15"/>
          <p:cNvSpPr/>
          <p:nvPr/>
        </p:nvSpPr>
        <p:spPr>
          <a:xfrm flipH="1">
            <a:off x="1322441" y="909150"/>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15"/>
          <p:cNvSpPr/>
          <p:nvPr/>
        </p:nvSpPr>
        <p:spPr>
          <a:xfrm flipH="1">
            <a:off x="1496690" y="692737"/>
            <a:ext cx="174251" cy="142408"/>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8" name="Google Shape;2638;p115"/>
          <p:cNvGrpSpPr/>
          <p:nvPr/>
        </p:nvGrpSpPr>
        <p:grpSpPr>
          <a:xfrm>
            <a:off x="720000" y="1365825"/>
            <a:ext cx="3447000" cy="2396700"/>
            <a:chOff x="720000" y="1365825"/>
            <a:chExt cx="3447000" cy="2396700"/>
          </a:xfrm>
        </p:grpSpPr>
        <p:grpSp>
          <p:nvGrpSpPr>
            <p:cNvPr id="2639" name="Google Shape;2639;p115"/>
            <p:cNvGrpSpPr/>
            <p:nvPr/>
          </p:nvGrpSpPr>
          <p:grpSpPr>
            <a:xfrm>
              <a:off x="720000" y="1365825"/>
              <a:ext cx="3447000" cy="2396700"/>
              <a:chOff x="720000" y="1373400"/>
              <a:chExt cx="3447000" cy="2396700"/>
            </a:xfrm>
          </p:grpSpPr>
          <p:sp>
            <p:nvSpPr>
              <p:cNvPr id="2640" name="Google Shape;2640;p115"/>
              <p:cNvSpPr/>
              <p:nvPr/>
            </p:nvSpPr>
            <p:spPr>
              <a:xfrm>
                <a:off x="720000" y="1373400"/>
                <a:ext cx="3447000" cy="2396700"/>
              </a:xfrm>
              <a:prstGeom prst="roundRect">
                <a:avLst>
                  <a:gd fmla="val 7451"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15"/>
              <p:cNvSpPr/>
              <p:nvPr/>
            </p:nvSpPr>
            <p:spPr>
              <a:xfrm>
                <a:off x="993717" y="1587705"/>
                <a:ext cx="2982600" cy="20181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15"/>
              <p:cNvSpPr/>
              <p:nvPr/>
            </p:nvSpPr>
            <p:spPr>
              <a:xfrm>
                <a:off x="761042" y="2525358"/>
                <a:ext cx="142800" cy="1428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643" name="Google Shape;2643;p115"/>
            <p:cNvPicPr preferRelativeResize="0"/>
            <p:nvPr/>
          </p:nvPicPr>
          <p:blipFill rotWithShape="1">
            <a:blip r:embed="rId3">
              <a:alphaModFix/>
            </a:blip>
            <a:srcRect b="0" l="7308" r="7308" t="0"/>
            <a:stretch/>
          </p:blipFill>
          <p:spPr>
            <a:xfrm>
              <a:off x="927975" y="1552575"/>
              <a:ext cx="3108475" cy="2047877"/>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2638"/>
                                        </p:tgtEl>
                                        <p:attrNameLst>
                                          <p:attrName>style.visibility</p:attrName>
                                        </p:attrNameLst>
                                      </p:cBhvr>
                                      <p:to>
                                        <p:strVal val="visible"/>
                                      </p:to>
                                    </p:set>
                                    <p:anim calcmode="lin" valueType="num">
                                      <p:cBhvr additive="base">
                                        <p:cTn dur="1000"/>
                                        <p:tgtEl>
                                          <p:spTgt spid="2638"/>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4">
                                  <p:stCondLst>
                                    <p:cond delay="0"/>
                                  </p:stCondLst>
                                  <p:childTnLst>
                                    <p:set>
                                      <p:cBhvr>
                                        <p:cTn dur="1" fill="hold">
                                          <p:stCondLst>
                                            <p:cond delay="0"/>
                                          </p:stCondLst>
                                        </p:cTn>
                                        <p:tgtEl>
                                          <p:spTgt spid="2632"/>
                                        </p:tgtEl>
                                        <p:attrNameLst>
                                          <p:attrName>style.visibility</p:attrName>
                                        </p:attrNameLst>
                                      </p:cBhvr>
                                      <p:to>
                                        <p:strVal val="visible"/>
                                      </p:to>
                                    </p:set>
                                    <p:anim calcmode="lin" valueType="num">
                                      <p:cBhvr additive="base">
                                        <p:cTn dur="1000"/>
                                        <p:tgtEl>
                                          <p:spTgt spid="263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4">
                                  <p:stCondLst>
                                    <p:cond delay="0"/>
                                  </p:stCondLst>
                                  <p:childTnLst>
                                    <p:set>
                                      <p:cBhvr>
                                        <p:cTn dur="1" fill="hold">
                                          <p:stCondLst>
                                            <p:cond delay="0"/>
                                          </p:stCondLst>
                                        </p:cTn>
                                        <p:tgtEl>
                                          <p:spTgt spid="2633"/>
                                        </p:tgtEl>
                                        <p:attrNameLst>
                                          <p:attrName>style.visibility</p:attrName>
                                        </p:attrNameLst>
                                      </p:cBhvr>
                                      <p:to>
                                        <p:strVal val="visible"/>
                                      </p:to>
                                    </p:set>
                                    <p:anim calcmode="lin" valueType="num">
                                      <p:cBhvr additive="base">
                                        <p:cTn dur="1000"/>
                                        <p:tgtEl>
                                          <p:spTgt spid="2633"/>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7" name="Shape 2647"/>
        <p:cNvGrpSpPr/>
        <p:nvPr/>
      </p:nvGrpSpPr>
      <p:grpSpPr>
        <a:xfrm>
          <a:off x="0" y="0"/>
          <a:ext cx="0" cy="0"/>
          <a:chOff x="0" y="0"/>
          <a:chExt cx="0" cy="0"/>
        </a:xfrm>
      </p:grpSpPr>
      <p:sp>
        <p:nvSpPr>
          <p:cNvPr id="2648" name="Google Shape;2648;p116"/>
          <p:cNvSpPr txBox="1"/>
          <p:nvPr>
            <p:ph type="title"/>
          </p:nvPr>
        </p:nvSpPr>
        <p:spPr>
          <a:xfrm>
            <a:off x="712325" y="1580553"/>
            <a:ext cx="3550500" cy="741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0" lang="en"/>
              <a:t>MOBILE</a:t>
            </a:r>
            <a:r>
              <a:rPr lang="en"/>
              <a:t> </a:t>
            </a:r>
            <a:r>
              <a:rPr lang="en">
                <a:solidFill>
                  <a:schemeClr val="dk2"/>
                </a:solidFill>
              </a:rPr>
              <a:t>W</a:t>
            </a:r>
            <a:r>
              <a:rPr lang="en">
                <a:solidFill>
                  <a:schemeClr val="lt2"/>
                </a:solidFill>
              </a:rPr>
              <a:t>E</a:t>
            </a:r>
            <a:r>
              <a:rPr lang="en">
                <a:solidFill>
                  <a:schemeClr val="accent1"/>
                </a:solidFill>
              </a:rPr>
              <a:t>B</a:t>
            </a:r>
            <a:endParaRPr>
              <a:solidFill>
                <a:schemeClr val="accent1"/>
              </a:solidFill>
            </a:endParaRPr>
          </a:p>
        </p:txBody>
      </p:sp>
      <p:sp>
        <p:nvSpPr>
          <p:cNvPr id="2649" name="Google Shape;2649;p116"/>
          <p:cNvSpPr txBox="1"/>
          <p:nvPr>
            <p:ph idx="1" type="subTitle"/>
          </p:nvPr>
        </p:nvSpPr>
        <p:spPr>
          <a:xfrm>
            <a:off x="712325" y="2195391"/>
            <a:ext cx="3550500" cy="10143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delete this one, add yours and center it properly</a:t>
            </a:r>
            <a:endParaRPr/>
          </a:p>
        </p:txBody>
      </p:sp>
      <p:sp>
        <p:nvSpPr>
          <p:cNvPr id="2650" name="Google Shape;2650;p116"/>
          <p:cNvSpPr/>
          <p:nvPr/>
        </p:nvSpPr>
        <p:spPr>
          <a:xfrm>
            <a:off x="3496469" y="105532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16"/>
          <p:cNvSpPr/>
          <p:nvPr/>
        </p:nvSpPr>
        <p:spPr>
          <a:xfrm>
            <a:off x="3139538" y="73478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2" name="Google Shape;2652;p116"/>
          <p:cNvGrpSpPr/>
          <p:nvPr/>
        </p:nvGrpSpPr>
        <p:grpSpPr>
          <a:xfrm>
            <a:off x="4807725" y="1673951"/>
            <a:ext cx="4968275" cy="2658286"/>
            <a:chOff x="4807725" y="1673951"/>
            <a:chExt cx="4968275" cy="2658286"/>
          </a:xfrm>
        </p:grpSpPr>
        <p:sp>
          <p:nvSpPr>
            <p:cNvPr id="2653" name="Google Shape;2653;p116"/>
            <p:cNvSpPr/>
            <p:nvPr/>
          </p:nvSpPr>
          <p:spPr>
            <a:xfrm rot="5400000">
              <a:off x="5685223" y="796453"/>
              <a:ext cx="1795601" cy="3550596"/>
            </a:xfrm>
            <a:custGeom>
              <a:rect b="b" l="l" r="r" t="t"/>
              <a:pathLst>
                <a:path extrusionOk="0" h="122466" w="6196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54" name="Google Shape;2654;p116"/>
            <p:cNvPicPr preferRelativeResize="0"/>
            <p:nvPr/>
          </p:nvPicPr>
          <p:blipFill rotWithShape="1">
            <a:blip r:embed="rId3">
              <a:alphaModFix/>
            </a:blip>
            <a:srcRect b="308" l="0" r="0" t="317"/>
            <a:stretch/>
          </p:blipFill>
          <p:spPr>
            <a:xfrm>
              <a:off x="5153025" y="1743038"/>
              <a:ext cx="2965126" cy="1657431"/>
            </a:xfrm>
            <a:prstGeom prst="rect">
              <a:avLst/>
            </a:prstGeom>
            <a:noFill/>
            <a:ln>
              <a:noFill/>
            </a:ln>
          </p:spPr>
        </p:pic>
        <p:pic>
          <p:nvPicPr>
            <p:cNvPr id="2655" name="Google Shape;2655;p116"/>
            <p:cNvPicPr preferRelativeResize="0"/>
            <p:nvPr/>
          </p:nvPicPr>
          <p:blipFill>
            <a:blip r:embed="rId4">
              <a:alphaModFix/>
            </a:blip>
            <a:stretch>
              <a:fillRect/>
            </a:stretch>
          </p:blipFill>
          <p:spPr>
            <a:xfrm>
              <a:off x="6020375" y="3317812"/>
              <a:ext cx="1907275" cy="1014425"/>
            </a:xfrm>
            <a:prstGeom prst="rect">
              <a:avLst/>
            </a:prstGeom>
            <a:noFill/>
            <a:ln>
              <a:noFill/>
            </a:ln>
          </p:spPr>
        </p:pic>
        <p:pic>
          <p:nvPicPr>
            <p:cNvPr id="2656" name="Google Shape;2656;p116"/>
            <p:cNvPicPr preferRelativeResize="0"/>
            <p:nvPr/>
          </p:nvPicPr>
          <p:blipFill>
            <a:blip r:embed="rId5">
              <a:alphaModFix/>
            </a:blip>
            <a:stretch>
              <a:fillRect/>
            </a:stretch>
          </p:blipFill>
          <p:spPr>
            <a:xfrm>
              <a:off x="6977462" y="2906012"/>
              <a:ext cx="2798539" cy="1338600"/>
            </a:xfrm>
            <a:prstGeom prst="rect">
              <a:avLst/>
            </a:prstGeom>
            <a:noFill/>
            <a:ln>
              <a:noFill/>
            </a:ln>
          </p:spPr>
        </p:pic>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52"/>
                                        </p:tgtEl>
                                        <p:attrNameLst>
                                          <p:attrName>style.visibility</p:attrName>
                                        </p:attrNameLst>
                                      </p:cBhvr>
                                      <p:to>
                                        <p:strVal val="visible"/>
                                      </p:to>
                                    </p:set>
                                    <p:anim calcmode="lin" valueType="num">
                                      <p:cBhvr additive="base">
                                        <p:cTn dur="1000"/>
                                        <p:tgtEl>
                                          <p:spTgt spid="265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2648"/>
                                        </p:tgtEl>
                                        <p:attrNameLst>
                                          <p:attrName>style.visibility</p:attrName>
                                        </p:attrNameLst>
                                      </p:cBhvr>
                                      <p:to>
                                        <p:strVal val="visible"/>
                                      </p:to>
                                    </p:set>
                                    <p:anim calcmode="lin" valueType="num">
                                      <p:cBhvr additive="base">
                                        <p:cTn dur="1000"/>
                                        <p:tgtEl>
                                          <p:spTgt spid="264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2649"/>
                                        </p:tgtEl>
                                        <p:attrNameLst>
                                          <p:attrName>style.visibility</p:attrName>
                                        </p:attrNameLst>
                                      </p:cBhvr>
                                      <p:to>
                                        <p:strVal val="visible"/>
                                      </p:to>
                                    </p:set>
                                    <p:anim calcmode="lin" valueType="num">
                                      <p:cBhvr additive="base">
                                        <p:cTn dur="1000"/>
                                        <p:tgtEl>
                                          <p:spTgt spid="264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0" name="Shape 2660"/>
        <p:cNvGrpSpPr/>
        <p:nvPr/>
      </p:nvGrpSpPr>
      <p:grpSpPr>
        <a:xfrm>
          <a:off x="0" y="0"/>
          <a:ext cx="0" cy="0"/>
          <a:chOff x="0" y="0"/>
          <a:chExt cx="0" cy="0"/>
        </a:xfrm>
      </p:grpSpPr>
      <p:sp>
        <p:nvSpPr>
          <p:cNvPr id="2661" name="Google Shape;2661;p117"/>
          <p:cNvSpPr txBox="1"/>
          <p:nvPr>
            <p:ph type="title"/>
          </p:nvPr>
        </p:nvSpPr>
        <p:spPr>
          <a:xfrm>
            <a:off x="726425" y="1146572"/>
            <a:ext cx="3059100" cy="956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0" lang="en"/>
              <a:t>MOCKUP: </a:t>
            </a:r>
            <a:r>
              <a:rPr lang="en">
                <a:solidFill>
                  <a:schemeClr val="dk2"/>
                </a:solidFill>
              </a:rPr>
              <a:t>C</a:t>
            </a:r>
            <a:r>
              <a:rPr lang="en">
                <a:solidFill>
                  <a:schemeClr val="lt2"/>
                </a:solidFill>
              </a:rPr>
              <a:t>O</a:t>
            </a:r>
            <a:r>
              <a:rPr lang="en">
                <a:solidFill>
                  <a:schemeClr val="accent1"/>
                </a:solidFill>
              </a:rPr>
              <a:t>M</a:t>
            </a:r>
            <a:r>
              <a:rPr lang="en">
                <a:solidFill>
                  <a:schemeClr val="accent4"/>
                </a:solidFill>
              </a:rPr>
              <a:t>P</a:t>
            </a:r>
            <a:r>
              <a:rPr lang="en">
                <a:solidFill>
                  <a:schemeClr val="accent2"/>
                </a:solidFill>
              </a:rPr>
              <a:t>U</a:t>
            </a:r>
            <a:r>
              <a:rPr lang="en">
                <a:solidFill>
                  <a:schemeClr val="accent3"/>
                </a:solidFill>
              </a:rPr>
              <a:t>T</a:t>
            </a:r>
            <a:r>
              <a:rPr lang="en"/>
              <a:t>E</a:t>
            </a:r>
            <a:r>
              <a:rPr lang="en">
                <a:solidFill>
                  <a:schemeClr val="dk2"/>
                </a:solidFill>
              </a:rPr>
              <a:t>R</a:t>
            </a:r>
            <a:endParaRPr/>
          </a:p>
        </p:txBody>
      </p:sp>
      <p:sp>
        <p:nvSpPr>
          <p:cNvPr id="2662" name="Google Shape;2662;p117"/>
          <p:cNvSpPr txBox="1"/>
          <p:nvPr>
            <p:ph idx="1" type="subTitle"/>
          </p:nvPr>
        </p:nvSpPr>
        <p:spPr>
          <a:xfrm>
            <a:off x="1076325" y="2196100"/>
            <a:ext cx="2709300" cy="10044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You can replace the image on the screen with your own work. Just delete this one, add yours and center it properly</a:t>
            </a:r>
            <a:endParaRPr/>
          </a:p>
        </p:txBody>
      </p:sp>
      <p:grpSp>
        <p:nvGrpSpPr>
          <p:cNvPr id="2663" name="Google Shape;2663;p117"/>
          <p:cNvGrpSpPr/>
          <p:nvPr/>
        </p:nvGrpSpPr>
        <p:grpSpPr>
          <a:xfrm>
            <a:off x="4615242" y="1204191"/>
            <a:ext cx="3887090" cy="2735130"/>
            <a:chOff x="963088" y="1360625"/>
            <a:chExt cx="4035600" cy="2839628"/>
          </a:xfrm>
        </p:grpSpPr>
        <p:sp>
          <p:nvSpPr>
            <p:cNvPr id="2664" name="Google Shape;2664;p117"/>
            <p:cNvSpPr/>
            <p:nvPr/>
          </p:nvSpPr>
          <p:spPr>
            <a:xfrm>
              <a:off x="2363036" y="3733514"/>
              <a:ext cx="1235831" cy="466739"/>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4"/>
            </a:solidFill>
            <a:ln>
              <a:noFill/>
            </a:ln>
          </p:spPr>
        </p:sp>
        <p:sp>
          <p:nvSpPr>
            <p:cNvPr id="2665" name="Google Shape;2665;p117"/>
            <p:cNvSpPr/>
            <p:nvPr/>
          </p:nvSpPr>
          <p:spPr>
            <a:xfrm>
              <a:off x="963088" y="1360625"/>
              <a:ext cx="4035600" cy="2422200"/>
            </a:xfrm>
            <a:prstGeom prst="roundRect">
              <a:avLst>
                <a:gd fmla="val 6433"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 name="Google Shape;2666;p117"/>
          <p:cNvGrpSpPr/>
          <p:nvPr/>
        </p:nvGrpSpPr>
        <p:grpSpPr>
          <a:xfrm>
            <a:off x="4172587" y="780887"/>
            <a:ext cx="5159138" cy="3705925"/>
            <a:chOff x="4172587" y="780887"/>
            <a:chExt cx="5159138" cy="3705925"/>
          </a:xfrm>
        </p:grpSpPr>
        <p:pic>
          <p:nvPicPr>
            <p:cNvPr id="2667" name="Google Shape;2667;p117"/>
            <p:cNvPicPr preferRelativeResize="0"/>
            <p:nvPr/>
          </p:nvPicPr>
          <p:blipFill rotWithShape="1">
            <a:blip r:embed="rId3">
              <a:alphaModFix/>
            </a:blip>
            <a:srcRect b="0" l="0" r="0" t="0"/>
            <a:stretch/>
          </p:blipFill>
          <p:spPr>
            <a:xfrm>
              <a:off x="4864525" y="1422752"/>
              <a:ext cx="3388502" cy="1906025"/>
            </a:xfrm>
            <a:prstGeom prst="rect">
              <a:avLst/>
            </a:prstGeom>
            <a:noFill/>
            <a:ln>
              <a:noFill/>
            </a:ln>
          </p:spPr>
        </p:pic>
        <p:grpSp>
          <p:nvGrpSpPr>
            <p:cNvPr id="2668" name="Google Shape;2668;p117"/>
            <p:cNvGrpSpPr/>
            <p:nvPr/>
          </p:nvGrpSpPr>
          <p:grpSpPr>
            <a:xfrm>
              <a:off x="4172587" y="780887"/>
              <a:ext cx="5159138" cy="3705925"/>
              <a:chOff x="6758337" y="145062"/>
              <a:chExt cx="5159138" cy="3705925"/>
            </a:xfrm>
          </p:grpSpPr>
          <p:pic>
            <p:nvPicPr>
              <p:cNvPr id="2669" name="Google Shape;2669;p117"/>
              <p:cNvPicPr preferRelativeResize="0"/>
              <p:nvPr/>
            </p:nvPicPr>
            <p:blipFill>
              <a:blip r:embed="rId4">
                <a:alphaModFix/>
              </a:blip>
              <a:stretch>
                <a:fillRect/>
              </a:stretch>
            </p:blipFill>
            <p:spPr>
              <a:xfrm>
                <a:off x="6758337" y="145062"/>
                <a:ext cx="1907275" cy="1014425"/>
              </a:xfrm>
              <a:prstGeom prst="rect">
                <a:avLst/>
              </a:prstGeom>
              <a:noFill/>
              <a:ln>
                <a:noFill/>
              </a:ln>
            </p:spPr>
          </p:pic>
          <p:pic>
            <p:nvPicPr>
              <p:cNvPr id="2670" name="Google Shape;2670;p117"/>
              <p:cNvPicPr preferRelativeResize="0"/>
              <p:nvPr/>
            </p:nvPicPr>
            <p:blipFill>
              <a:blip r:embed="rId5">
                <a:alphaModFix/>
              </a:blip>
              <a:stretch>
                <a:fillRect/>
              </a:stretch>
            </p:blipFill>
            <p:spPr>
              <a:xfrm>
                <a:off x="9118937" y="2512387"/>
                <a:ext cx="2798539" cy="1338600"/>
              </a:xfrm>
              <a:prstGeom prst="rect">
                <a:avLst/>
              </a:prstGeom>
              <a:noFill/>
              <a:ln>
                <a:noFill/>
              </a:ln>
            </p:spPr>
          </p:pic>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66"/>
                                        </p:tgtEl>
                                        <p:attrNameLst>
                                          <p:attrName>style.visibility</p:attrName>
                                        </p:attrNameLst>
                                      </p:cBhvr>
                                      <p:to>
                                        <p:strVal val="visible"/>
                                      </p:to>
                                    </p:set>
                                    <p:anim calcmode="lin" valueType="num">
                                      <p:cBhvr additive="base">
                                        <p:cTn dur="1000"/>
                                        <p:tgtEl>
                                          <p:spTgt spid="2666"/>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662"/>
                                        </p:tgtEl>
                                        <p:attrNameLst>
                                          <p:attrName>style.visibility</p:attrName>
                                        </p:attrNameLst>
                                      </p:cBhvr>
                                      <p:to>
                                        <p:strVal val="visible"/>
                                      </p:to>
                                    </p:set>
                                    <p:anim calcmode="lin" valueType="num">
                                      <p:cBhvr additive="base">
                                        <p:cTn dur="1000"/>
                                        <p:tgtEl>
                                          <p:spTgt spid="2662"/>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2661"/>
                                        </p:tgtEl>
                                        <p:attrNameLst>
                                          <p:attrName>style.visibility</p:attrName>
                                        </p:attrNameLst>
                                      </p:cBhvr>
                                      <p:to>
                                        <p:strVal val="visible"/>
                                      </p:to>
                                    </p:set>
                                    <p:anim calcmode="lin" valueType="num">
                                      <p:cBhvr additive="base">
                                        <p:cTn dur="1000"/>
                                        <p:tgtEl>
                                          <p:spTgt spid="2661"/>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4" name="Shape 2674"/>
        <p:cNvGrpSpPr/>
        <p:nvPr/>
      </p:nvGrpSpPr>
      <p:grpSpPr>
        <a:xfrm>
          <a:off x="0" y="0"/>
          <a:ext cx="0" cy="0"/>
          <a:chOff x="0" y="0"/>
          <a:chExt cx="0" cy="0"/>
        </a:xfrm>
      </p:grpSpPr>
      <p:sp>
        <p:nvSpPr>
          <p:cNvPr id="2675" name="Google Shape;2675;p118"/>
          <p:cNvSpPr txBox="1"/>
          <p:nvPr>
            <p:ph type="title"/>
          </p:nvPr>
        </p:nvSpPr>
        <p:spPr>
          <a:xfrm>
            <a:off x="720000" y="527889"/>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OUR </a:t>
            </a:r>
            <a:r>
              <a:rPr lang="en">
                <a:solidFill>
                  <a:schemeClr val="dk2"/>
                </a:solidFill>
              </a:rPr>
              <a:t>T</a:t>
            </a:r>
            <a:r>
              <a:rPr lang="en">
                <a:solidFill>
                  <a:schemeClr val="lt2"/>
                </a:solidFill>
              </a:rPr>
              <a:t>E</a:t>
            </a:r>
            <a:r>
              <a:rPr lang="en">
                <a:solidFill>
                  <a:schemeClr val="accent1"/>
                </a:solidFill>
              </a:rPr>
              <a:t>A</a:t>
            </a:r>
            <a:r>
              <a:rPr lang="en"/>
              <a:t>M</a:t>
            </a:r>
            <a:endParaRPr/>
          </a:p>
        </p:txBody>
      </p:sp>
      <p:sp>
        <p:nvSpPr>
          <p:cNvPr id="2676" name="Google Shape;2676;p118"/>
          <p:cNvSpPr txBox="1"/>
          <p:nvPr>
            <p:ph idx="2" type="title"/>
          </p:nvPr>
        </p:nvSpPr>
        <p:spPr>
          <a:xfrm>
            <a:off x="720000" y="32257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ALESSIA SMITH</a:t>
            </a:r>
            <a:endParaRPr/>
          </a:p>
        </p:txBody>
      </p:sp>
      <p:sp>
        <p:nvSpPr>
          <p:cNvPr id="2677" name="Google Shape;2677;p118"/>
          <p:cNvSpPr txBox="1"/>
          <p:nvPr>
            <p:ph idx="1" type="subTitle"/>
          </p:nvPr>
        </p:nvSpPr>
        <p:spPr>
          <a:xfrm>
            <a:off x="720000" y="35655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very cold place</a:t>
            </a:r>
            <a:endParaRPr/>
          </a:p>
        </p:txBody>
      </p:sp>
      <p:sp>
        <p:nvSpPr>
          <p:cNvPr id="2678" name="Google Shape;2678;p118"/>
          <p:cNvSpPr txBox="1"/>
          <p:nvPr>
            <p:ph idx="3" type="title"/>
          </p:nvPr>
        </p:nvSpPr>
        <p:spPr>
          <a:xfrm>
            <a:off x="3403800" y="3224078"/>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PHIL MARTIN</a:t>
            </a:r>
            <a:endParaRPr/>
          </a:p>
        </p:txBody>
      </p:sp>
      <p:sp>
        <p:nvSpPr>
          <p:cNvPr id="2679" name="Google Shape;2679;p118"/>
          <p:cNvSpPr txBox="1"/>
          <p:nvPr>
            <p:ph idx="4" type="subTitle"/>
          </p:nvPr>
        </p:nvSpPr>
        <p:spPr>
          <a:xfrm>
            <a:off x="3403800" y="3563828"/>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in the Solar System</a:t>
            </a:r>
            <a:endParaRPr/>
          </a:p>
        </p:txBody>
      </p:sp>
      <p:sp>
        <p:nvSpPr>
          <p:cNvPr id="2680" name="Google Shape;2680;p118"/>
          <p:cNvSpPr txBox="1"/>
          <p:nvPr>
            <p:ph idx="5" type="title"/>
          </p:nvPr>
        </p:nvSpPr>
        <p:spPr>
          <a:xfrm>
            <a:off x="6087600" y="3225773"/>
            <a:ext cx="2336400" cy="438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SARAH BLUE</a:t>
            </a:r>
            <a:endParaRPr/>
          </a:p>
        </p:txBody>
      </p:sp>
      <p:sp>
        <p:nvSpPr>
          <p:cNvPr id="2681" name="Google Shape;2681;p118"/>
          <p:cNvSpPr txBox="1"/>
          <p:nvPr>
            <p:ph idx="6" type="subTitle"/>
          </p:nvPr>
        </p:nvSpPr>
        <p:spPr>
          <a:xfrm>
            <a:off x="6087600" y="3565519"/>
            <a:ext cx="2336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 of them all</a:t>
            </a:r>
            <a:endParaRPr/>
          </a:p>
        </p:txBody>
      </p:sp>
      <p:pic>
        <p:nvPicPr>
          <p:cNvPr id="2682" name="Google Shape;2682;p118"/>
          <p:cNvPicPr preferRelativeResize="0"/>
          <p:nvPr/>
        </p:nvPicPr>
        <p:blipFill rotWithShape="1">
          <a:blip r:embed="rId3">
            <a:alphaModFix/>
          </a:blip>
          <a:srcRect b="0" l="27735" r="0" t="0"/>
          <a:stretch/>
        </p:blipFill>
        <p:spPr>
          <a:xfrm>
            <a:off x="720000" y="1253425"/>
            <a:ext cx="2336400" cy="1818675"/>
          </a:xfrm>
          <a:prstGeom prst="rect">
            <a:avLst/>
          </a:prstGeom>
          <a:noFill/>
          <a:ln>
            <a:noFill/>
          </a:ln>
        </p:spPr>
      </p:pic>
      <p:pic>
        <p:nvPicPr>
          <p:cNvPr id="2683" name="Google Shape;2683;p118"/>
          <p:cNvPicPr preferRelativeResize="0"/>
          <p:nvPr/>
        </p:nvPicPr>
        <p:blipFill rotWithShape="1">
          <a:blip r:embed="rId4">
            <a:alphaModFix/>
          </a:blip>
          <a:srcRect b="0" l="20896" r="1421" t="9346"/>
          <a:stretch/>
        </p:blipFill>
        <p:spPr>
          <a:xfrm>
            <a:off x="3403800" y="1253425"/>
            <a:ext cx="2336399" cy="1818675"/>
          </a:xfrm>
          <a:prstGeom prst="rect">
            <a:avLst/>
          </a:prstGeom>
          <a:noFill/>
          <a:ln>
            <a:noFill/>
          </a:ln>
        </p:spPr>
      </p:pic>
      <p:pic>
        <p:nvPicPr>
          <p:cNvPr id="2684" name="Google Shape;2684;p118"/>
          <p:cNvPicPr preferRelativeResize="0"/>
          <p:nvPr/>
        </p:nvPicPr>
        <p:blipFill rotWithShape="1">
          <a:blip r:embed="rId5">
            <a:alphaModFix/>
          </a:blip>
          <a:srcRect b="19839" l="0" r="0" t="19839"/>
          <a:stretch/>
        </p:blipFill>
        <p:spPr>
          <a:xfrm>
            <a:off x="6087600" y="1253425"/>
            <a:ext cx="2336401" cy="18186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2675"/>
                                        </p:tgtEl>
                                        <p:attrNameLst>
                                          <p:attrName>style.visibility</p:attrName>
                                        </p:attrNameLst>
                                      </p:cBhvr>
                                      <p:to>
                                        <p:strVal val="visible"/>
                                      </p:to>
                                    </p:set>
                                    <p:anim calcmode="lin" valueType="num">
                                      <p:cBhvr additive="base">
                                        <p:cTn dur="1000"/>
                                        <p:tgtEl>
                                          <p:spTgt spid="267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76"/>
                                        </p:tgtEl>
                                        <p:attrNameLst>
                                          <p:attrName>style.visibility</p:attrName>
                                        </p:attrNameLst>
                                      </p:cBhvr>
                                      <p:to>
                                        <p:strVal val="visible"/>
                                      </p:to>
                                    </p:set>
                                    <p:anim calcmode="lin" valueType="num">
                                      <p:cBhvr additive="base">
                                        <p:cTn dur="1000"/>
                                        <p:tgtEl>
                                          <p:spTgt spid="267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77"/>
                                        </p:tgtEl>
                                        <p:attrNameLst>
                                          <p:attrName>style.visibility</p:attrName>
                                        </p:attrNameLst>
                                      </p:cBhvr>
                                      <p:to>
                                        <p:strVal val="visible"/>
                                      </p:to>
                                    </p:set>
                                    <p:anim calcmode="lin" valueType="num">
                                      <p:cBhvr additive="base">
                                        <p:cTn dur="1000"/>
                                        <p:tgtEl>
                                          <p:spTgt spid="267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82"/>
                                        </p:tgtEl>
                                        <p:attrNameLst>
                                          <p:attrName>style.visibility</p:attrName>
                                        </p:attrNameLst>
                                      </p:cBhvr>
                                      <p:to>
                                        <p:strVal val="visible"/>
                                      </p:to>
                                    </p:set>
                                    <p:anim calcmode="lin" valueType="num">
                                      <p:cBhvr additive="base">
                                        <p:cTn dur="1000"/>
                                        <p:tgtEl>
                                          <p:spTgt spid="2682"/>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78"/>
                                        </p:tgtEl>
                                        <p:attrNameLst>
                                          <p:attrName>style.visibility</p:attrName>
                                        </p:attrNameLst>
                                      </p:cBhvr>
                                      <p:to>
                                        <p:strVal val="visible"/>
                                      </p:to>
                                    </p:set>
                                    <p:anim calcmode="lin" valueType="num">
                                      <p:cBhvr additive="base">
                                        <p:cTn dur="1000"/>
                                        <p:tgtEl>
                                          <p:spTgt spid="267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79"/>
                                        </p:tgtEl>
                                        <p:attrNameLst>
                                          <p:attrName>style.visibility</p:attrName>
                                        </p:attrNameLst>
                                      </p:cBhvr>
                                      <p:to>
                                        <p:strVal val="visible"/>
                                      </p:to>
                                    </p:set>
                                    <p:anim calcmode="lin" valueType="num">
                                      <p:cBhvr additive="base">
                                        <p:cTn dur="1000"/>
                                        <p:tgtEl>
                                          <p:spTgt spid="2679"/>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83"/>
                                        </p:tgtEl>
                                        <p:attrNameLst>
                                          <p:attrName>style.visibility</p:attrName>
                                        </p:attrNameLst>
                                      </p:cBhvr>
                                      <p:to>
                                        <p:strVal val="visible"/>
                                      </p:to>
                                    </p:set>
                                    <p:anim calcmode="lin" valueType="num">
                                      <p:cBhvr additive="base">
                                        <p:cTn dur="1000"/>
                                        <p:tgtEl>
                                          <p:spTgt spid="2683"/>
                                        </p:tgtEl>
                                        <p:attrNameLst>
                                          <p:attrName>ppt_x</p:attrName>
                                        </p:attrNameLst>
                                      </p:cBhvr>
                                      <p:tavLst>
                                        <p:tav fmla="" tm="0">
                                          <p:val>
                                            <p:strVal val="#ppt_x+1"/>
                                          </p:val>
                                        </p:tav>
                                        <p:tav fmla="" tm="100000">
                                          <p:val>
                                            <p:strVal val="#ppt_x"/>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680"/>
                                        </p:tgtEl>
                                        <p:attrNameLst>
                                          <p:attrName>style.visibility</p:attrName>
                                        </p:attrNameLst>
                                      </p:cBhvr>
                                      <p:to>
                                        <p:strVal val="visible"/>
                                      </p:to>
                                    </p:set>
                                    <p:anim calcmode="lin" valueType="num">
                                      <p:cBhvr additive="base">
                                        <p:cTn dur="1000"/>
                                        <p:tgtEl>
                                          <p:spTgt spid="2680"/>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81"/>
                                        </p:tgtEl>
                                        <p:attrNameLst>
                                          <p:attrName>style.visibility</p:attrName>
                                        </p:attrNameLst>
                                      </p:cBhvr>
                                      <p:to>
                                        <p:strVal val="visible"/>
                                      </p:to>
                                    </p:set>
                                    <p:anim calcmode="lin" valueType="num">
                                      <p:cBhvr additive="base">
                                        <p:cTn dur="1000"/>
                                        <p:tgtEl>
                                          <p:spTgt spid="2681"/>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2">
                                  <p:stCondLst>
                                    <p:cond delay="0"/>
                                  </p:stCondLst>
                                  <p:childTnLst>
                                    <p:set>
                                      <p:cBhvr>
                                        <p:cTn dur="1" fill="hold">
                                          <p:stCondLst>
                                            <p:cond delay="0"/>
                                          </p:stCondLst>
                                        </p:cTn>
                                        <p:tgtEl>
                                          <p:spTgt spid="2684"/>
                                        </p:tgtEl>
                                        <p:attrNameLst>
                                          <p:attrName>style.visibility</p:attrName>
                                        </p:attrNameLst>
                                      </p:cBhvr>
                                      <p:to>
                                        <p:strVal val="visible"/>
                                      </p:to>
                                    </p:set>
                                    <p:anim calcmode="lin" valueType="num">
                                      <p:cBhvr additive="base">
                                        <p:cTn dur="1000"/>
                                        <p:tgtEl>
                                          <p:spTgt spid="268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8" name="Shape 2688"/>
        <p:cNvGrpSpPr/>
        <p:nvPr/>
      </p:nvGrpSpPr>
      <p:grpSpPr>
        <a:xfrm>
          <a:off x="0" y="0"/>
          <a:ext cx="0" cy="0"/>
          <a:chOff x="0" y="0"/>
          <a:chExt cx="0" cy="0"/>
        </a:xfrm>
      </p:grpSpPr>
      <p:pic>
        <p:nvPicPr>
          <p:cNvPr id="2689" name="Google Shape;2689;p119"/>
          <p:cNvPicPr preferRelativeResize="0"/>
          <p:nvPr/>
        </p:nvPicPr>
        <p:blipFill>
          <a:blip r:embed="rId3">
            <a:alphaModFix/>
          </a:blip>
          <a:stretch>
            <a:fillRect/>
          </a:stretch>
        </p:blipFill>
        <p:spPr>
          <a:xfrm rot="-18">
            <a:off x="-1293738" y="361511"/>
            <a:ext cx="5407699" cy="2553502"/>
          </a:xfrm>
          <a:prstGeom prst="rect">
            <a:avLst/>
          </a:prstGeom>
          <a:noFill/>
          <a:ln>
            <a:noFill/>
          </a:ln>
        </p:spPr>
      </p:pic>
      <p:sp>
        <p:nvSpPr>
          <p:cNvPr id="2690" name="Google Shape;2690;p119"/>
          <p:cNvSpPr txBox="1"/>
          <p:nvPr>
            <p:ph type="ctrTitle"/>
          </p:nvPr>
        </p:nvSpPr>
        <p:spPr>
          <a:xfrm>
            <a:off x="4693525" y="1222089"/>
            <a:ext cx="3818100" cy="99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T</a:t>
            </a:r>
            <a:r>
              <a:rPr lang="en">
                <a:solidFill>
                  <a:schemeClr val="lt2"/>
                </a:solidFill>
              </a:rPr>
              <a:t>H</a:t>
            </a:r>
            <a:r>
              <a:rPr lang="en">
                <a:solidFill>
                  <a:schemeClr val="accent1"/>
                </a:solidFill>
              </a:rPr>
              <a:t>A</a:t>
            </a:r>
            <a:r>
              <a:rPr lang="en">
                <a:solidFill>
                  <a:schemeClr val="accent4"/>
                </a:solidFill>
              </a:rPr>
              <a:t>N</a:t>
            </a:r>
            <a:r>
              <a:rPr lang="en">
                <a:solidFill>
                  <a:schemeClr val="accent2"/>
                </a:solidFill>
              </a:rPr>
              <a:t>K</a:t>
            </a:r>
            <a:r>
              <a:rPr lang="en">
                <a:solidFill>
                  <a:schemeClr val="accent3"/>
                </a:solidFill>
              </a:rPr>
              <a:t>S</a:t>
            </a:r>
            <a:r>
              <a:rPr lang="en"/>
              <a:t>!</a:t>
            </a:r>
            <a:endParaRPr/>
          </a:p>
        </p:txBody>
      </p:sp>
      <p:sp>
        <p:nvSpPr>
          <p:cNvPr id="2691" name="Google Shape;2691;p119"/>
          <p:cNvSpPr txBox="1"/>
          <p:nvPr>
            <p:ph idx="1" type="subTitle"/>
          </p:nvPr>
        </p:nvSpPr>
        <p:spPr>
          <a:xfrm>
            <a:off x="4821574" y="2274297"/>
            <a:ext cx="3561600" cy="109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a:t>Do you have any questions?</a:t>
            </a:r>
            <a:endParaRPr b="1"/>
          </a:p>
          <a:p>
            <a:pPr indent="0" lvl="0" marL="0" rtl="0" algn="ctr">
              <a:spcBef>
                <a:spcPts val="0"/>
              </a:spcBef>
              <a:spcAft>
                <a:spcPts val="0"/>
              </a:spcAft>
              <a:buClr>
                <a:schemeClr val="dk1"/>
              </a:buClr>
              <a:buSzPts val="1100"/>
              <a:buFont typeface="Arial"/>
              <a:buNone/>
            </a:pPr>
            <a:r>
              <a:rPr lang="en"/>
              <a:t>youremail@freepik.com </a:t>
            </a:r>
            <a:endParaRPr/>
          </a:p>
          <a:p>
            <a:pPr indent="0" lvl="0" marL="0" rtl="0" algn="ctr">
              <a:spcBef>
                <a:spcPts val="0"/>
              </a:spcBef>
              <a:spcAft>
                <a:spcPts val="0"/>
              </a:spcAft>
              <a:buClr>
                <a:schemeClr val="dk1"/>
              </a:buClr>
              <a:buSzPts val="1100"/>
              <a:buFont typeface="Arial"/>
              <a:buNone/>
            </a:pPr>
            <a:r>
              <a:rPr lang="en"/>
              <a:t>+91  620 421 838 </a:t>
            </a:r>
            <a:endParaRPr/>
          </a:p>
          <a:p>
            <a:pPr indent="0" lvl="0" marL="0" rtl="0" algn="ctr">
              <a:spcBef>
                <a:spcPts val="0"/>
              </a:spcBef>
              <a:spcAft>
                <a:spcPts val="0"/>
              </a:spcAft>
              <a:buNone/>
            </a:pPr>
            <a:r>
              <a:rPr lang="en"/>
              <a:t>yourcompany.com</a:t>
            </a:r>
            <a:endParaRPr/>
          </a:p>
        </p:txBody>
      </p:sp>
      <p:sp>
        <p:nvSpPr>
          <p:cNvPr id="2692" name="Google Shape;2692;p119"/>
          <p:cNvSpPr txBox="1"/>
          <p:nvPr>
            <p:ph idx="2" type="subTitle"/>
          </p:nvPr>
        </p:nvSpPr>
        <p:spPr>
          <a:xfrm>
            <a:off x="4810125" y="4322700"/>
            <a:ext cx="3584700" cy="433200"/>
          </a:xfrm>
          <a:prstGeom prst="rect">
            <a:avLst/>
          </a:prstGeom>
        </p:spPr>
        <p:txBody>
          <a:bodyPr anchorCtr="0" anchor="ctr" bIns="91425" lIns="91425" spcFirstLastPara="1" rIns="91425" wrap="square" tIns="91425">
            <a:noAutofit/>
          </a:bodyPr>
          <a:lstStyle/>
          <a:p>
            <a:pPr indent="0" lvl="0" marL="0" rtl="0" algn="ctr">
              <a:spcBef>
                <a:spcPts val="300"/>
              </a:spcBef>
              <a:spcAft>
                <a:spcPts val="1200"/>
              </a:spcAft>
              <a:buNone/>
            </a:pPr>
            <a:r>
              <a:rPr lang="en"/>
              <a:t>Please keep this slide for attribution</a:t>
            </a:r>
            <a:endParaRPr/>
          </a:p>
        </p:txBody>
      </p:sp>
      <p:grpSp>
        <p:nvGrpSpPr>
          <p:cNvPr id="2693" name="Google Shape;2693;p119"/>
          <p:cNvGrpSpPr/>
          <p:nvPr/>
        </p:nvGrpSpPr>
        <p:grpSpPr>
          <a:xfrm>
            <a:off x="5169688" y="3657950"/>
            <a:ext cx="388800" cy="388800"/>
            <a:chOff x="5951925" y="3513775"/>
            <a:chExt cx="388800" cy="388800"/>
          </a:xfrm>
        </p:grpSpPr>
        <p:sp>
          <p:nvSpPr>
            <p:cNvPr id="2694" name="Google Shape;2694;p119"/>
            <p:cNvSpPr/>
            <p:nvPr/>
          </p:nvSpPr>
          <p:spPr>
            <a:xfrm>
              <a:off x="5951925" y="3513775"/>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19"/>
            <p:cNvSpPr/>
            <p:nvPr/>
          </p:nvSpPr>
          <p:spPr>
            <a:xfrm>
              <a:off x="6049230" y="3568348"/>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 name="Google Shape;2696;p119"/>
          <p:cNvGrpSpPr/>
          <p:nvPr/>
        </p:nvGrpSpPr>
        <p:grpSpPr>
          <a:xfrm>
            <a:off x="6829763" y="3657950"/>
            <a:ext cx="388800" cy="388800"/>
            <a:chOff x="5136100" y="3977600"/>
            <a:chExt cx="388800" cy="388800"/>
          </a:xfrm>
        </p:grpSpPr>
        <p:sp>
          <p:nvSpPr>
            <p:cNvPr id="2697" name="Google Shape;2697;p119"/>
            <p:cNvSpPr/>
            <p:nvPr/>
          </p:nvSpPr>
          <p:spPr>
            <a:xfrm>
              <a:off x="5136100" y="3977600"/>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98" name="Google Shape;2698;p119"/>
            <p:cNvGrpSpPr/>
            <p:nvPr/>
          </p:nvGrpSpPr>
          <p:grpSpPr>
            <a:xfrm>
              <a:off x="5221293" y="4078441"/>
              <a:ext cx="218397" cy="187123"/>
              <a:chOff x="3209868" y="3682541"/>
              <a:chExt cx="218397" cy="187123"/>
            </a:xfrm>
          </p:grpSpPr>
          <p:sp>
            <p:nvSpPr>
              <p:cNvPr id="2699" name="Google Shape;2699;p119"/>
              <p:cNvSpPr/>
              <p:nvPr/>
            </p:nvSpPr>
            <p:spPr>
              <a:xfrm>
                <a:off x="3225780" y="3752325"/>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19"/>
              <p:cNvSpPr/>
              <p:nvPr/>
            </p:nvSpPr>
            <p:spPr>
              <a:xfrm>
                <a:off x="3209868" y="3682541"/>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19"/>
              <p:cNvSpPr/>
              <p:nvPr/>
            </p:nvSpPr>
            <p:spPr>
              <a:xfrm>
                <a:off x="3303351" y="3752299"/>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2" name="Google Shape;2702;p119"/>
          <p:cNvGrpSpPr/>
          <p:nvPr/>
        </p:nvGrpSpPr>
        <p:grpSpPr>
          <a:xfrm>
            <a:off x="7659663" y="3657938"/>
            <a:ext cx="388800" cy="388800"/>
            <a:chOff x="5679750" y="3977613"/>
            <a:chExt cx="388800" cy="388800"/>
          </a:xfrm>
        </p:grpSpPr>
        <p:sp>
          <p:nvSpPr>
            <p:cNvPr id="2703" name="Google Shape;2703;p119"/>
            <p:cNvSpPr/>
            <p:nvPr/>
          </p:nvSpPr>
          <p:spPr>
            <a:xfrm>
              <a:off x="5679750" y="3977613"/>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19"/>
            <p:cNvSpPr/>
            <p:nvPr/>
          </p:nvSpPr>
          <p:spPr>
            <a:xfrm>
              <a:off x="5772277" y="4078293"/>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5" name="Google Shape;2705;p119"/>
          <p:cNvSpPr/>
          <p:nvPr/>
        </p:nvSpPr>
        <p:spPr>
          <a:xfrm>
            <a:off x="8249744" y="1035675"/>
            <a:ext cx="174251" cy="142437"/>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19"/>
          <p:cNvSpPr/>
          <p:nvPr/>
        </p:nvSpPr>
        <p:spPr>
          <a:xfrm>
            <a:off x="7892813" y="715138"/>
            <a:ext cx="356925" cy="29170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707" name="Google Shape;2707;p119"/>
          <p:cNvPicPr preferRelativeResize="0"/>
          <p:nvPr/>
        </p:nvPicPr>
        <p:blipFill>
          <a:blip r:embed="rId4">
            <a:alphaModFix/>
          </a:blip>
          <a:stretch>
            <a:fillRect/>
          </a:stretch>
        </p:blipFill>
        <p:spPr>
          <a:xfrm>
            <a:off x="-1744900" y="1846492"/>
            <a:ext cx="2664407" cy="1812465"/>
          </a:xfrm>
          <a:prstGeom prst="rect">
            <a:avLst/>
          </a:prstGeom>
          <a:noFill/>
          <a:ln>
            <a:noFill/>
          </a:ln>
        </p:spPr>
      </p:pic>
      <p:pic>
        <p:nvPicPr>
          <p:cNvPr id="2708" name="Google Shape;2708;p119"/>
          <p:cNvPicPr preferRelativeResize="0"/>
          <p:nvPr/>
        </p:nvPicPr>
        <p:blipFill>
          <a:blip r:embed="rId4">
            <a:alphaModFix/>
          </a:blip>
          <a:stretch>
            <a:fillRect/>
          </a:stretch>
        </p:blipFill>
        <p:spPr>
          <a:xfrm>
            <a:off x="2811417" y="2289971"/>
            <a:ext cx="2127308" cy="1481098"/>
          </a:xfrm>
          <a:prstGeom prst="rect">
            <a:avLst/>
          </a:prstGeom>
          <a:noFill/>
          <a:ln>
            <a:noFill/>
          </a:ln>
        </p:spPr>
      </p:pic>
      <p:pic>
        <p:nvPicPr>
          <p:cNvPr id="2709" name="Google Shape;2709;p119"/>
          <p:cNvPicPr preferRelativeResize="0"/>
          <p:nvPr/>
        </p:nvPicPr>
        <p:blipFill>
          <a:blip r:embed="rId5">
            <a:alphaModFix/>
          </a:blip>
          <a:stretch>
            <a:fillRect/>
          </a:stretch>
        </p:blipFill>
        <p:spPr>
          <a:xfrm flipH="1">
            <a:off x="1596914" y="2455657"/>
            <a:ext cx="2664406" cy="1481093"/>
          </a:xfrm>
          <a:prstGeom prst="rect">
            <a:avLst/>
          </a:prstGeom>
          <a:noFill/>
          <a:ln>
            <a:noFill/>
          </a:ln>
        </p:spPr>
      </p:pic>
      <p:grpSp>
        <p:nvGrpSpPr>
          <p:cNvPr id="2710" name="Google Shape;2710;p119"/>
          <p:cNvGrpSpPr/>
          <p:nvPr/>
        </p:nvGrpSpPr>
        <p:grpSpPr>
          <a:xfrm>
            <a:off x="5999863" y="3657950"/>
            <a:ext cx="388800" cy="388800"/>
            <a:chOff x="5999863" y="3657950"/>
            <a:chExt cx="388800" cy="388800"/>
          </a:xfrm>
        </p:grpSpPr>
        <p:sp>
          <p:nvSpPr>
            <p:cNvPr id="2711" name="Google Shape;2711;p119"/>
            <p:cNvSpPr/>
            <p:nvPr/>
          </p:nvSpPr>
          <p:spPr>
            <a:xfrm>
              <a:off x="5999863" y="3657950"/>
              <a:ext cx="388800" cy="388800"/>
            </a:xfrm>
            <a:prstGeom prst="roundRect">
              <a:avLst>
                <a:gd fmla="val 12725" name="adj"/>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2" name="Google Shape;2712;p119"/>
            <p:cNvGrpSpPr/>
            <p:nvPr/>
          </p:nvGrpSpPr>
          <p:grpSpPr>
            <a:xfrm>
              <a:off x="6093093" y="3751188"/>
              <a:ext cx="202339" cy="202323"/>
              <a:chOff x="935197" y="1793977"/>
              <a:chExt cx="256451" cy="256430"/>
            </a:xfrm>
          </p:grpSpPr>
          <p:sp>
            <p:nvSpPr>
              <p:cNvPr id="2713" name="Google Shape;2713;p119"/>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19"/>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8" name="Shape 2718"/>
        <p:cNvGrpSpPr/>
        <p:nvPr/>
      </p:nvGrpSpPr>
      <p:grpSpPr>
        <a:xfrm>
          <a:off x="0" y="0"/>
          <a:ext cx="0" cy="0"/>
          <a:chOff x="0" y="0"/>
          <a:chExt cx="0" cy="0"/>
        </a:xfrm>
      </p:grpSpPr>
      <p:sp>
        <p:nvSpPr>
          <p:cNvPr id="2719" name="Google Shape;2719;p120"/>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HOBBIES &amp; FREETIME</a:t>
            </a:r>
            <a:r>
              <a:rPr lang="en">
                <a:solidFill>
                  <a:schemeClr val="hlink"/>
                </a:solidFill>
                <a:uFill>
                  <a:noFill/>
                </a:uFill>
                <a:hlinkClick r:id="rId3"/>
              </a:rPr>
              <a:t> </a:t>
            </a:r>
            <a:r>
              <a:rPr lang="en">
                <a:solidFill>
                  <a:schemeClr val="dk2"/>
                </a:solidFill>
              </a:rPr>
              <a:t>I</a:t>
            </a:r>
            <a:r>
              <a:rPr lang="en">
                <a:solidFill>
                  <a:schemeClr val="lt2"/>
                </a:solidFill>
              </a:rPr>
              <a:t>C</a:t>
            </a:r>
            <a:r>
              <a:rPr lang="en">
                <a:solidFill>
                  <a:schemeClr val="accent1"/>
                </a:solidFill>
              </a:rPr>
              <a:t>O</a:t>
            </a:r>
            <a:r>
              <a:rPr lang="en">
                <a:solidFill>
                  <a:schemeClr val="accent4"/>
                </a:solidFill>
              </a:rPr>
              <a:t>N </a:t>
            </a:r>
            <a:r>
              <a:rPr lang="en">
                <a:solidFill>
                  <a:schemeClr val="accent2"/>
                </a:solidFill>
              </a:rPr>
              <a:t>P</a:t>
            </a:r>
            <a:r>
              <a:rPr lang="en">
                <a:solidFill>
                  <a:schemeClr val="accent3"/>
                </a:solidFill>
              </a:rPr>
              <a:t>A</a:t>
            </a:r>
            <a:r>
              <a:rPr lang="en"/>
              <a:t>C</a:t>
            </a:r>
            <a:r>
              <a:rPr lang="en">
                <a:solidFill>
                  <a:schemeClr val="dk2"/>
                </a:solidFill>
              </a:rPr>
              <a:t>K</a:t>
            </a:r>
            <a:endParaRPr/>
          </a:p>
        </p:txBody>
      </p:sp>
      <p:grpSp>
        <p:nvGrpSpPr>
          <p:cNvPr id="2720" name="Google Shape;2720;p120"/>
          <p:cNvGrpSpPr/>
          <p:nvPr/>
        </p:nvGrpSpPr>
        <p:grpSpPr>
          <a:xfrm>
            <a:off x="1361230" y="1353497"/>
            <a:ext cx="482936" cy="462475"/>
            <a:chOff x="1361230" y="1353497"/>
            <a:chExt cx="482936" cy="462475"/>
          </a:xfrm>
        </p:grpSpPr>
        <p:sp>
          <p:nvSpPr>
            <p:cNvPr id="2721" name="Google Shape;2721;p120"/>
            <p:cNvSpPr/>
            <p:nvPr/>
          </p:nvSpPr>
          <p:spPr>
            <a:xfrm>
              <a:off x="1655630" y="1543736"/>
              <a:ext cx="107411" cy="184972"/>
            </a:xfrm>
            <a:custGeom>
              <a:rect b="b" l="l" r="r" t="t"/>
              <a:pathLst>
                <a:path extrusionOk="0" h="8254" w="4793">
                  <a:moveTo>
                    <a:pt x="4124" y="0"/>
                  </a:moveTo>
                  <a:cubicBezTo>
                    <a:pt x="1849" y="0"/>
                    <a:pt x="1" y="1843"/>
                    <a:pt x="1" y="4127"/>
                  </a:cubicBezTo>
                  <a:cubicBezTo>
                    <a:pt x="1" y="6411"/>
                    <a:pt x="1849" y="8253"/>
                    <a:pt x="4124" y="8253"/>
                  </a:cubicBezTo>
                  <a:cubicBezTo>
                    <a:pt x="4147" y="8253"/>
                    <a:pt x="4170" y="8253"/>
                    <a:pt x="4193" y="8253"/>
                  </a:cubicBezTo>
                  <a:cubicBezTo>
                    <a:pt x="4390" y="8253"/>
                    <a:pt x="4596" y="8234"/>
                    <a:pt x="4793" y="8206"/>
                  </a:cubicBezTo>
                  <a:cubicBezTo>
                    <a:pt x="3424" y="8000"/>
                    <a:pt x="2252" y="7127"/>
                    <a:pt x="1661" y="5880"/>
                  </a:cubicBezTo>
                  <a:cubicBezTo>
                    <a:pt x="929" y="4821"/>
                    <a:pt x="929" y="3423"/>
                    <a:pt x="1661" y="2373"/>
                  </a:cubicBezTo>
                  <a:cubicBezTo>
                    <a:pt x="2252" y="1116"/>
                    <a:pt x="3424" y="244"/>
                    <a:pt x="4793" y="47"/>
                  </a:cubicBezTo>
                  <a:cubicBezTo>
                    <a:pt x="4596" y="19"/>
                    <a:pt x="4390" y="1"/>
                    <a:pt x="4193" y="1"/>
                  </a:cubicBezTo>
                  <a:cubicBezTo>
                    <a:pt x="4170" y="0"/>
                    <a:pt x="4147" y="0"/>
                    <a:pt x="4124" y="0"/>
                  </a:cubicBezTo>
                  <a:close/>
                </a:path>
              </a:pathLst>
            </a:custGeom>
            <a:solidFill>
              <a:srgbClr val="29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20"/>
            <p:cNvSpPr/>
            <p:nvPr/>
          </p:nvSpPr>
          <p:spPr>
            <a:xfrm>
              <a:off x="1647876" y="1560095"/>
              <a:ext cx="177577" cy="151985"/>
            </a:xfrm>
            <a:custGeom>
              <a:rect b="b" l="l" r="r" t="t"/>
              <a:pathLst>
                <a:path extrusionOk="0" h="6782" w="7924">
                  <a:moveTo>
                    <a:pt x="4529" y="630"/>
                  </a:moveTo>
                  <a:cubicBezTo>
                    <a:pt x="6058" y="630"/>
                    <a:pt x="7296" y="1868"/>
                    <a:pt x="7296" y="3397"/>
                  </a:cubicBezTo>
                  <a:cubicBezTo>
                    <a:pt x="7296" y="5066"/>
                    <a:pt x="5934" y="6168"/>
                    <a:pt x="4513" y="6168"/>
                  </a:cubicBezTo>
                  <a:cubicBezTo>
                    <a:pt x="3834" y="6168"/>
                    <a:pt x="3142" y="5917"/>
                    <a:pt x="2579" y="5357"/>
                  </a:cubicBezTo>
                  <a:cubicBezTo>
                    <a:pt x="835" y="3612"/>
                    <a:pt x="2072" y="630"/>
                    <a:pt x="4529" y="630"/>
                  </a:cubicBezTo>
                  <a:close/>
                  <a:moveTo>
                    <a:pt x="4505" y="0"/>
                  </a:moveTo>
                  <a:cubicBezTo>
                    <a:pt x="3673" y="0"/>
                    <a:pt x="2826" y="308"/>
                    <a:pt x="2138" y="996"/>
                  </a:cubicBezTo>
                  <a:cubicBezTo>
                    <a:pt x="0" y="3134"/>
                    <a:pt x="1510" y="6782"/>
                    <a:pt x="4529" y="6782"/>
                  </a:cubicBezTo>
                  <a:cubicBezTo>
                    <a:pt x="6405" y="6782"/>
                    <a:pt x="7924" y="5263"/>
                    <a:pt x="7924" y="3397"/>
                  </a:cubicBezTo>
                  <a:cubicBezTo>
                    <a:pt x="7924" y="1353"/>
                    <a:pt x="6248" y="0"/>
                    <a:pt x="4505"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20"/>
            <p:cNvSpPr/>
            <p:nvPr/>
          </p:nvSpPr>
          <p:spPr>
            <a:xfrm>
              <a:off x="1370261" y="1560095"/>
              <a:ext cx="177599" cy="151985"/>
            </a:xfrm>
            <a:custGeom>
              <a:rect b="b" l="l" r="r" t="t"/>
              <a:pathLst>
                <a:path extrusionOk="0" h="6782" w="7925">
                  <a:moveTo>
                    <a:pt x="4539" y="630"/>
                  </a:moveTo>
                  <a:cubicBezTo>
                    <a:pt x="6058" y="630"/>
                    <a:pt x="7296" y="1868"/>
                    <a:pt x="7305" y="3397"/>
                  </a:cubicBezTo>
                  <a:cubicBezTo>
                    <a:pt x="7305" y="5066"/>
                    <a:pt x="5939" y="6168"/>
                    <a:pt x="4515" y="6168"/>
                  </a:cubicBezTo>
                  <a:cubicBezTo>
                    <a:pt x="3836" y="6168"/>
                    <a:pt x="3143" y="5917"/>
                    <a:pt x="2579" y="5357"/>
                  </a:cubicBezTo>
                  <a:cubicBezTo>
                    <a:pt x="835" y="3612"/>
                    <a:pt x="2073" y="630"/>
                    <a:pt x="4539" y="630"/>
                  </a:cubicBezTo>
                  <a:close/>
                  <a:moveTo>
                    <a:pt x="4509" y="0"/>
                  </a:moveTo>
                  <a:cubicBezTo>
                    <a:pt x="3677" y="0"/>
                    <a:pt x="2829" y="308"/>
                    <a:pt x="2138" y="996"/>
                  </a:cubicBezTo>
                  <a:cubicBezTo>
                    <a:pt x="0" y="3134"/>
                    <a:pt x="1520" y="6782"/>
                    <a:pt x="4539" y="6782"/>
                  </a:cubicBezTo>
                  <a:cubicBezTo>
                    <a:pt x="6405" y="6782"/>
                    <a:pt x="7924" y="5263"/>
                    <a:pt x="7924" y="3397"/>
                  </a:cubicBezTo>
                  <a:cubicBezTo>
                    <a:pt x="7924" y="1353"/>
                    <a:pt x="6253" y="0"/>
                    <a:pt x="4509"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20"/>
            <p:cNvSpPr/>
            <p:nvPr/>
          </p:nvSpPr>
          <p:spPr>
            <a:xfrm>
              <a:off x="1678556" y="1463037"/>
              <a:ext cx="72295" cy="14096"/>
            </a:xfrm>
            <a:custGeom>
              <a:rect b="b" l="l" r="r" t="t"/>
              <a:pathLst>
                <a:path extrusionOk="0" h="629" w="3226">
                  <a:moveTo>
                    <a:pt x="394" y="1"/>
                  </a:moveTo>
                  <a:cubicBezTo>
                    <a:pt x="0" y="29"/>
                    <a:pt x="0" y="601"/>
                    <a:pt x="394" y="629"/>
                  </a:cubicBezTo>
                  <a:lnTo>
                    <a:pt x="2832" y="629"/>
                  </a:lnTo>
                  <a:cubicBezTo>
                    <a:pt x="3226" y="601"/>
                    <a:pt x="3226" y="29"/>
                    <a:pt x="2832"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20"/>
            <p:cNvSpPr/>
            <p:nvPr/>
          </p:nvSpPr>
          <p:spPr>
            <a:xfrm>
              <a:off x="1730031" y="1458421"/>
              <a:ext cx="56966" cy="65392"/>
            </a:xfrm>
            <a:custGeom>
              <a:rect b="b" l="l" r="r" t="t"/>
              <a:pathLst>
                <a:path extrusionOk="0" h="2918" w="2542">
                  <a:moveTo>
                    <a:pt x="1088" y="0"/>
                  </a:moveTo>
                  <a:cubicBezTo>
                    <a:pt x="404" y="0"/>
                    <a:pt x="404" y="1022"/>
                    <a:pt x="1088" y="1022"/>
                  </a:cubicBezTo>
                  <a:cubicBezTo>
                    <a:pt x="1097" y="1022"/>
                    <a:pt x="1106" y="1022"/>
                    <a:pt x="1115" y="1022"/>
                  </a:cubicBezTo>
                  <a:cubicBezTo>
                    <a:pt x="1686" y="1022"/>
                    <a:pt x="1689" y="1886"/>
                    <a:pt x="1124" y="1886"/>
                  </a:cubicBezTo>
                  <a:cubicBezTo>
                    <a:pt x="1112" y="1886"/>
                    <a:pt x="1100" y="1886"/>
                    <a:pt x="1088" y="1885"/>
                  </a:cubicBezTo>
                  <a:lnTo>
                    <a:pt x="713" y="1885"/>
                  </a:lnTo>
                  <a:cubicBezTo>
                    <a:pt x="704" y="1885"/>
                    <a:pt x="695" y="1885"/>
                    <a:pt x="686" y="1885"/>
                  </a:cubicBezTo>
                  <a:cubicBezTo>
                    <a:pt x="0" y="1885"/>
                    <a:pt x="0" y="2917"/>
                    <a:pt x="686" y="2917"/>
                  </a:cubicBezTo>
                  <a:cubicBezTo>
                    <a:pt x="695" y="2917"/>
                    <a:pt x="704" y="2917"/>
                    <a:pt x="713" y="2917"/>
                  </a:cubicBezTo>
                  <a:lnTo>
                    <a:pt x="1088" y="2917"/>
                  </a:lnTo>
                  <a:cubicBezTo>
                    <a:pt x="1895" y="2917"/>
                    <a:pt x="2542" y="2260"/>
                    <a:pt x="2542" y="1463"/>
                  </a:cubicBezTo>
                  <a:cubicBezTo>
                    <a:pt x="2542" y="657"/>
                    <a:pt x="1895" y="0"/>
                    <a:pt x="1088"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20"/>
            <p:cNvSpPr/>
            <p:nvPr/>
          </p:nvSpPr>
          <p:spPr>
            <a:xfrm>
              <a:off x="1731085" y="1484260"/>
              <a:ext cx="59499" cy="39531"/>
            </a:xfrm>
            <a:custGeom>
              <a:rect b="b" l="l" r="r" t="t"/>
              <a:pathLst>
                <a:path extrusionOk="0" h="1764" w="2655">
                  <a:moveTo>
                    <a:pt x="2467" y="1"/>
                  </a:moveTo>
                  <a:cubicBezTo>
                    <a:pt x="2317" y="676"/>
                    <a:pt x="1726" y="1154"/>
                    <a:pt x="1041" y="1154"/>
                  </a:cubicBezTo>
                  <a:lnTo>
                    <a:pt x="1041" y="1145"/>
                  </a:lnTo>
                  <a:lnTo>
                    <a:pt x="666" y="1145"/>
                  </a:lnTo>
                  <a:cubicBezTo>
                    <a:pt x="507" y="1145"/>
                    <a:pt x="347" y="1070"/>
                    <a:pt x="254" y="939"/>
                  </a:cubicBezTo>
                  <a:lnTo>
                    <a:pt x="254" y="939"/>
                  </a:lnTo>
                  <a:cubicBezTo>
                    <a:pt x="0" y="1276"/>
                    <a:pt x="235" y="1764"/>
                    <a:pt x="666" y="1764"/>
                  </a:cubicBezTo>
                  <a:lnTo>
                    <a:pt x="1041" y="1764"/>
                  </a:lnTo>
                  <a:cubicBezTo>
                    <a:pt x="1970" y="1764"/>
                    <a:pt x="2654" y="910"/>
                    <a:pt x="2467"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20"/>
            <p:cNvSpPr/>
            <p:nvPr/>
          </p:nvSpPr>
          <p:spPr>
            <a:xfrm>
              <a:off x="1468395" y="1462925"/>
              <a:ext cx="284360" cy="180244"/>
            </a:xfrm>
            <a:custGeom>
              <a:rect b="b" l="l" r="r" t="t"/>
              <a:pathLst>
                <a:path extrusionOk="0" h="8043" w="12689">
                  <a:moveTo>
                    <a:pt x="9784" y="1"/>
                  </a:moveTo>
                  <a:cubicBezTo>
                    <a:pt x="9588" y="1"/>
                    <a:pt x="9386" y="179"/>
                    <a:pt x="9481" y="428"/>
                  </a:cubicBezTo>
                  <a:lnTo>
                    <a:pt x="9791" y="1272"/>
                  </a:lnTo>
                  <a:lnTo>
                    <a:pt x="3442" y="1272"/>
                  </a:lnTo>
                  <a:lnTo>
                    <a:pt x="3151" y="475"/>
                  </a:lnTo>
                  <a:cubicBezTo>
                    <a:pt x="3096" y="328"/>
                    <a:pt x="2980" y="266"/>
                    <a:pt x="2864" y="266"/>
                  </a:cubicBezTo>
                  <a:cubicBezTo>
                    <a:pt x="2669" y="266"/>
                    <a:pt x="2472" y="443"/>
                    <a:pt x="2561" y="690"/>
                  </a:cubicBezTo>
                  <a:lnTo>
                    <a:pt x="2889" y="1572"/>
                  </a:lnTo>
                  <a:lnTo>
                    <a:pt x="66" y="7226"/>
                  </a:lnTo>
                  <a:cubicBezTo>
                    <a:pt x="1" y="7358"/>
                    <a:pt x="29" y="7508"/>
                    <a:pt x="141" y="7601"/>
                  </a:cubicBezTo>
                  <a:cubicBezTo>
                    <a:pt x="123" y="7639"/>
                    <a:pt x="113" y="7686"/>
                    <a:pt x="113" y="7733"/>
                  </a:cubicBezTo>
                  <a:cubicBezTo>
                    <a:pt x="113" y="7901"/>
                    <a:pt x="254" y="8042"/>
                    <a:pt x="423" y="8042"/>
                  </a:cubicBezTo>
                  <a:lnTo>
                    <a:pt x="4652" y="8042"/>
                  </a:lnTo>
                  <a:cubicBezTo>
                    <a:pt x="4661" y="8043"/>
                    <a:pt x="4670" y="8043"/>
                    <a:pt x="4678" y="8043"/>
                  </a:cubicBezTo>
                  <a:cubicBezTo>
                    <a:pt x="5084" y="8043"/>
                    <a:pt x="5084" y="7422"/>
                    <a:pt x="4678" y="7422"/>
                  </a:cubicBezTo>
                  <a:cubicBezTo>
                    <a:pt x="4670" y="7422"/>
                    <a:pt x="4661" y="7423"/>
                    <a:pt x="4652" y="7423"/>
                  </a:cubicBezTo>
                  <a:lnTo>
                    <a:pt x="657" y="7423"/>
                  </a:lnTo>
                  <a:lnTo>
                    <a:pt x="3189" y="2359"/>
                  </a:lnTo>
                  <a:lnTo>
                    <a:pt x="4914" y="6992"/>
                  </a:lnTo>
                  <a:cubicBezTo>
                    <a:pt x="4961" y="7114"/>
                    <a:pt x="5074" y="7198"/>
                    <a:pt x="5205" y="7198"/>
                  </a:cubicBezTo>
                  <a:cubicBezTo>
                    <a:pt x="5243" y="7189"/>
                    <a:pt x="5280" y="7189"/>
                    <a:pt x="5318" y="7170"/>
                  </a:cubicBezTo>
                  <a:cubicBezTo>
                    <a:pt x="5477" y="7114"/>
                    <a:pt x="5562" y="6936"/>
                    <a:pt x="5505" y="6776"/>
                  </a:cubicBezTo>
                  <a:lnTo>
                    <a:pt x="3677" y="1891"/>
                  </a:lnTo>
                  <a:lnTo>
                    <a:pt x="10025" y="1891"/>
                  </a:lnTo>
                  <a:lnTo>
                    <a:pt x="10110" y="2097"/>
                  </a:lnTo>
                  <a:lnTo>
                    <a:pt x="5862" y="6804"/>
                  </a:lnTo>
                  <a:cubicBezTo>
                    <a:pt x="5674" y="7011"/>
                    <a:pt x="5824" y="7329"/>
                    <a:pt x="6096" y="7329"/>
                  </a:cubicBezTo>
                  <a:cubicBezTo>
                    <a:pt x="6180" y="7329"/>
                    <a:pt x="6265" y="7292"/>
                    <a:pt x="6330" y="7226"/>
                  </a:cubicBezTo>
                  <a:lnTo>
                    <a:pt x="10363" y="2763"/>
                  </a:lnTo>
                  <a:lnTo>
                    <a:pt x="12051" y="7283"/>
                  </a:lnTo>
                  <a:cubicBezTo>
                    <a:pt x="12098" y="7404"/>
                    <a:pt x="12210" y="7489"/>
                    <a:pt x="12341" y="7489"/>
                  </a:cubicBezTo>
                  <a:cubicBezTo>
                    <a:pt x="12379" y="7489"/>
                    <a:pt x="12416" y="7479"/>
                    <a:pt x="12454" y="7470"/>
                  </a:cubicBezTo>
                  <a:cubicBezTo>
                    <a:pt x="12613" y="7404"/>
                    <a:pt x="12688" y="7226"/>
                    <a:pt x="12632" y="7067"/>
                  </a:cubicBezTo>
                  <a:lnTo>
                    <a:pt x="12623" y="7067"/>
                  </a:lnTo>
                  <a:lnTo>
                    <a:pt x="10063" y="203"/>
                  </a:lnTo>
                  <a:cubicBezTo>
                    <a:pt x="10011" y="61"/>
                    <a:pt x="9898" y="1"/>
                    <a:pt x="9784"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20"/>
            <p:cNvSpPr/>
            <p:nvPr/>
          </p:nvSpPr>
          <p:spPr>
            <a:xfrm>
              <a:off x="1731510" y="1622955"/>
              <a:ext cx="31329" cy="26623"/>
            </a:xfrm>
            <a:custGeom>
              <a:rect b="b" l="l" r="r" t="t"/>
              <a:pathLst>
                <a:path extrusionOk="0" h="1188" w="1398">
                  <a:moveTo>
                    <a:pt x="797" y="1"/>
                  </a:moveTo>
                  <a:cubicBezTo>
                    <a:pt x="272" y="1"/>
                    <a:pt x="0" y="639"/>
                    <a:pt x="375" y="1014"/>
                  </a:cubicBezTo>
                  <a:cubicBezTo>
                    <a:pt x="496" y="1134"/>
                    <a:pt x="644" y="1188"/>
                    <a:pt x="791" y="1188"/>
                  </a:cubicBezTo>
                  <a:cubicBezTo>
                    <a:pt x="1099" y="1188"/>
                    <a:pt x="1397" y="948"/>
                    <a:pt x="1397" y="592"/>
                  </a:cubicBezTo>
                  <a:cubicBezTo>
                    <a:pt x="1397" y="263"/>
                    <a:pt x="1126" y="1"/>
                    <a:pt x="797"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20"/>
            <p:cNvSpPr/>
            <p:nvPr/>
          </p:nvSpPr>
          <p:spPr>
            <a:xfrm>
              <a:off x="1454097" y="1622955"/>
              <a:ext cx="31127" cy="26623"/>
            </a:xfrm>
            <a:custGeom>
              <a:rect b="b" l="l" r="r" t="t"/>
              <a:pathLst>
                <a:path extrusionOk="0" h="1188" w="1389">
                  <a:moveTo>
                    <a:pt x="798" y="1"/>
                  </a:moveTo>
                  <a:cubicBezTo>
                    <a:pt x="264" y="1"/>
                    <a:pt x="1" y="639"/>
                    <a:pt x="376" y="1014"/>
                  </a:cubicBezTo>
                  <a:cubicBezTo>
                    <a:pt x="497" y="1134"/>
                    <a:pt x="644" y="1188"/>
                    <a:pt x="789" y="1188"/>
                  </a:cubicBezTo>
                  <a:cubicBezTo>
                    <a:pt x="1095" y="1188"/>
                    <a:pt x="1389" y="948"/>
                    <a:pt x="1389" y="592"/>
                  </a:cubicBezTo>
                  <a:cubicBezTo>
                    <a:pt x="1389" y="263"/>
                    <a:pt x="1126" y="1"/>
                    <a:pt x="798"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20"/>
            <p:cNvSpPr/>
            <p:nvPr/>
          </p:nvSpPr>
          <p:spPr>
            <a:xfrm>
              <a:off x="1736127" y="1622865"/>
              <a:ext cx="19990" cy="26690"/>
            </a:xfrm>
            <a:custGeom>
              <a:rect b="b" l="l" r="r" t="t"/>
              <a:pathLst>
                <a:path extrusionOk="0" h="1191" w="892">
                  <a:moveTo>
                    <a:pt x="597" y="1"/>
                  </a:moveTo>
                  <a:cubicBezTo>
                    <a:pt x="287" y="1"/>
                    <a:pt x="1" y="247"/>
                    <a:pt x="1" y="596"/>
                  </a:cubicBezTo>
                  <a:cubicBezTo>
                    <a:pt x="1" y="944"/>
                    <a:pt x="287" y="1190"/>
                    <a:pt x="597" y="1190"/>
                  </a:cubicBezTo>
                  <a:cubicBezTo>
                    <a:pt x="696" y="1190"/>
                    <a:pt x="796" y="1166"/>
                    <a:pt x="891" y="1111"/>
                  </a:cubicBezTo>
                  <a:cubicBezTo>
                    <a:pt x="704" y="999"/>
                    <a:pt x="591" y="811"/>
                    <a:pt x="591" y="596"/>
                  </a:cubicBezTo>
                  <a:cubicBezTo>
                    <a:pt x="591" y="380"/>
                    <a:pt x="704" y="183"/>
                    <a:pt x="891" y="80"/>
                  </a:cubicBezTo>
                  <a:cubicBezTo>
                    <a:pt x="796" y="26"/>
                    <a:pt x="696" y="1"/>
                    <a:pt x="597" y="1"/>
                  </a:cubicBezTo>
                  <a:close/>
                </a:path>
              </a:pathLst>
            </a:custGeom>
            <a:solidFill>
              <a:srgbClr val="29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20"/>
            <p:cNvSpPr/>
            <p:nvPr/>
          </p:nvSpPr>
          <p:spPr>
            <a:xfrm>
              <a:off x="1458512" y="1622865"/>
              <a:ext cx="19990" cy="26690"/>
            </a:xfrm>
            <a:custGeom>
              <a:rect b="b" l="l" r="r" t="t"/>
              <a:pathLst>
                <a:path extrusionOk="0" h="1191" w="892">
                  <a:moveTo>
                    <a:pt x="597" y="1"/>
                  </a:moveTo>
                  <a:cubicBezTo>
                    <a:pt x="287" y="1"/>
                    <a:pt x="1" y="247"/>
                    <a:pt x="1" y="596"/>
                  </a:cubicBezTo>
                  <a:cubicBezTo>
                    <a:pt x="1" y="944"/>
                    <a:pt x="287" y="1190"/>
                    <a:pt x="597" y="1190"/>
                  </a:cubicBezTo>
                  <a:cubicBezTo>
                    <a:pt x="696" y="1190"/>
                    <a:pt x="797" y="1166"/>
                    <a:pt x="892" y="1111"/>
                  </a:cubicBezTo>
                  <a:cubicBezTo>
                    <a:pt x="714" y="999"/>
                    <a:pt x="601" y="811"/>
                    <a:pt x="601" y="596"/>
                  </a:cubicBezTo>
                  <a:cubicBezTo>
                    <a:pt x="601" y="380"/>
                    <a:pt x="714" y="183"/>
                    <a:pt x="892" y="80"/>
                  </a:cubicBezTo>
                  <a:cubicBezTo>
                    <a:pt x="797" y="26"/>
                    <a:pt x="696" y="1"/>
                    <a:pt x="597" y="1"/>
                  </a:cubicBezTo>
                  <a:close/>
                </a:path>
              </a:pathLst>
            </a:custGeom>
            <a:solidFill>
              <a:srgbClr val="29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20"/>
            <p:cNvSpPr/>
            <p:nvPr/>
          </p:nvSpPr>
          <p:spPr>
            <a:xfrm>
              <a:off x="1555189" y="1609509"/>
              <a:ext cx="62434" cy="53493"/>
            </a:xfrm>
            <a:custGeom>
              <a:rect b="b" l="l" r="r" t="t"/>
              <a:pathLst>
                <a:path extrusionOk="0" h="2387" w="2786">
                  <a:moveTo>
                    <a:pt x="1595" y="1"/>
                  </a:moveTo>
                  <a:cubicBezTo>
                    <a:pt x="535" y="1"/>
                    <a:pt x="1" y="1285"/>
                    <a:pt x="751" y="2036"/>
                  </a:cubicBezTo>
                  <a:cubicBezTo>
                    <a:pt x="993" y="2278"/>
                    <a:pt x="1291" y="2386"/>
                    <a:pt x="1583" y="2386"/>
                  </a:cubicBezTo>
                  <a:cubicBezTo>
                    <a:pt x="2196" y="2386"/>
                    <a:pt x="2786" y="1909"/>
                    <a:pt x="2786" y="1192"/>
                  </a:cubicBezTo>
                  <a:cubicBezTo>
                    <a:pt x="2786" y="535"/>
                    <a:pt x="2251" y="1"/>
                    <a:pt x="1595"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20"/>
            <p:cNvSpPr/>
            <p:nvPr/>
          </p:nvSpPr>
          <p:spPr>
            <a:xfrm>
              <a:off x="1564220" y="1609509"/>
              <a:ext cx="38702" cy="53403"/>
            </a:xfrm>
            <a:custGeom>
              <a:rect b="b" l="l" r="r" t="t"/>
              <a:pathLst>
                <a:path extrusionOk="0" h="2383" w="1727">
                  <a:moveTo>
                    <a:pt x="1200" y="1"/>
                  </a:moveTo>
                  <a:cubicBezTo>
                    <a:pt x="570" y="1"/>
                    <a:pt x="1" y="501"/>
                    <a:pt x="1" y="1192"/>
                  </a:cubicBezTo>
                  <a:cubicBezTo>
                    <a:pt x="1" y="1882"/>
                    <a:pt x="570" y="2382"/>
                    <a:pt x="1200" y="2382"/>
                  </a:cubicBezTo>
                  <a:cubicBezTo>
                    <a:pt x="1374" y="2382"/>
                    <a:pt x="1553" y="2344"/>
                    <a:pt x="1726" y="2261"/>
                  </a:cubicBezTo>
                  <a:cubicBezTo>
                    <a:pt x="1314" y="2054"/>
                    <a:pt x="1060" y="1642"/>
                    <a:pt x="1060" y="1192"/>
                  </a:cubicBezTo>
                  <a:lnTo>
                    <a:pt x="1051" y="1192"/>
                  </a:lnTo>
                  <a:cubicBezTo>
                    <a:pt x="1051" y="742"/>
                    <a:pt x="1314" y="329"/>
                    <a:pt x="1726" y="123"/>
                  </a:cubicBezTo>
                  <a:cubicBezTo>
                    <a:pt x="1553" y="39"/>
                    <a:pt x="1374" y="1"/>
                    <a:pt x="1200"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20"/>
            <p:cNvSpPr/>
            <p:nvPr/>
          </p:nvSpPr>
          <p:spPr>
            <a:xfrm>
              <a:off x="1583985" y="1629275"/>
              <a:ext cx="13894" cy="67051"/>
            </a:xfrm>
            <a:custGeom>
              <a:rect b="b" l="l" r="r" t="t"/>
              <a:pathLst>
                <a:path extrusionOk="0" h="2992" w="620">
                  <a:moveTo>
                    <a:pt x="310" y="0"/>
                  </a:moveTo>
                  <a:cubicBezTo>
                    <a:pt x="155" y="0"/>
                    <a:pt x="0" y="103"/>
                    <a:pt x="0" y="310"/>
                  </a:cubicBezTo>
                  <a:lnTo>
                    <a:pt x="0" y="2682"/>
                  </a:lnTo>
                  <a:cubicBezTo>
                    <a:pt x="0" y="2851"/>
                    <a:pt x="141" y="2992"/>
                    <a:pt x="310" y="2992"/>
                  </a:cubicBezTo>
                  <a:cubicBezTo>
                    <a:pt x="479" y="2992"/>
                    <a:pt x="619" y="2851"/>
                    <a:pt x="619" y="2682"/>
                  </a:cubicBezTo>
                  <a:lnTo>
                    <a:pt x="619" y="310"/>
                  </a:lnTo>
                  <a:cubicBezTo>
                    <a:pt x="619" y="103"/>
                    <a:pt x="464" y="0"/>
                    <a:pt x="310" y="0"/>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20"/>
            <p:cNvSpPr/>
            <p:nvPr/>
          </p:nvSpPr>
          <p:spPr>
            <a:xfrm>
              <a:off x="1567940" y="1683260"/>
              <a:ext cx="45761" cy="14118"/>
            </a:xfrm>
            <a:custGeom>
              <a:rect b="b" l="l" r="r" t="t"/>
              <a:pathLst>
                <a:path extrusionOk="0" h="630" w="2042">
                  <a:moveTo>
                    <a:pt x="409" y="0"/>
                  </a:moveTo>
                  <a:cubicBezTo>
                    <a:pt x="0" y="0"/>
                    <a:pt x="3" y="630"/>
                    <a:pt x="417" y="630"/>
                  </a:cubicBezTo>
                  <a:cubicBezTo>
                    <a:pt x="423" y="630"/>
                    <a:pt x="429" y="630"/>
                    <a:pt x="435" y="629"/>
                  </a:cubicBezTo>
                  <a:lnTo>
                    <a:pt x="1607" y="629"/>
                  </a:lnTo>
                  <a:cubicBezTo>
                    <a:pt x="1613" y="630"/>
                    <a:pt x="1619" y="630"/>
                    <a:pt x="1625" y="630"/>
                  </a:cubicBezTo>
                  <a:cubicBezTo>
                    <a:pt x="2039" y="630"/>
                    <a:pt x="2042" y="0"/>
                    <a:pt x="1634" y="0"/>
                  </a:cubicBezTo>
                  <a:cubicBezTo>
                    <a:pt x="1625" y="0"/>
                    <a:pt x="1616" y="1"/>
                    <a:pt x="1607" y="1"/>
                  </a:cubicBezTo>
                  <a:lnTo>
                    <a:pt x="435" y="1"/>
                  </a:lnTo>
                  <a:cubicBezTo>
                    <a:pt x="426" y="1"/>
                    <a:pt x="417" y="0"/>
                    <a:pt x="409"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20"/>
            <p:cNvSpPr/>
            <p:nvPr/>
          </p:nvSpPr>
          <p:spPr>
            <a:xfrm>
              <a:off x="1483521" y="1440762"/>
              <a:ext cx="105305" cy="34691"/>
            </a:xfrm>
            <a:custGeom>
              <a:rect b="b" l="l" r="r" t="t"/>
              <a:pathLst>
                <a:path extrusionOk="0" h="1548" w="4699">
                  <a:moveTo>
                    <a:pt x="460" y="1"/>
                  </a:moveTo>
                  <a:cubicBezTo>
                    <a:pt x="207" y="1"/>
                    <a:pt x="1" y="207"/>
                    <a:pt x="1" y="460"/>
                  </a:cubicBezTo>
                  <a:cubicBezTo>
                    <a:pt x="1" y="1070"/>
                    <a:pt x="488" y="1548"/>
                    <a:pt x="1089" y="1548"/>
                  </a:cubicBezTo>
                  <a:lnTo>
                    <a:pt x="2101" y="1548"/>
                  </a:lnTo>
                  <a:cubicBezTo>
                    <a:pt x="2308" y="1548"/>
                    <a:pt x="2505" y="1435"/>
                    <a:pt x="2608" y="1248"/>
                  </a:cubicBezTo>
                  <a:cubicBezTo>
                    <a:pt x="2720" y="1070"/>
                    <a:pt x="2917" y="948"/>
                    <a:pt x="3124" y="948"/>
                  </a:cubicBezTo>
                  <a:lnTo>
                    <a:pt x="4455" y="948"/>
                  </a:lnTo>
                  <a:cubicBezTo>
                    <a:pt x="4596" y="948"/>
                    <a:pt x="4699" y="807"/>
                    <a:pt x="4643" y="666"/>
                  </a:cubicBezTo>
                  <a:cubicBezTo>
                    <a:pt x="4474" y="263"/>
                    <a:pt x="4089" y="1"/>
                    <a:pt x="3649"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20"/>
            <p:cNvSpPr/>
            <p:nvPr/>
          </p:nvSpPr>
          <p:spPr>
            <a:xfrm>
              <a:off x="1483521" y="1440762"/>
              <a:ext cx="48159" cy="34691"/>
            </a:xfrm>
            <a:custGeom>
              <a:rect b="b" l="l" r="r" t="t"/>
              <a:pathLst>
                <a:path extrusionOk="0" h="1548" w="2149">
                  <a:moveTo>
                    <a:pt x="460" y="1"/>
                  </a:moveTo>
                  <a:cubicBezTo>
                    <a:pt x="207" y="1"/>
                    <a:pt x="1" y="207"/>
                    <a:pt x="1" y="460"/>
                  </a:cubicBezTo>
                  <a:cubicBezTo>
                    <a:pt x="1" y="1070"/>
                    <a:pt x="488" y="1548"/>
                    <a:pt x="1089" y="1548"/>
                  </a:cubicBezTo>
                  <a:lnTo>
                    <a:pt x="2148" y="1548"/>
                  </a:lnTo>
                  <a:cubicBezTo>
                    <a:pt x="1567" y="1520"/>
                    <a:pt x="1117" y="1042"/>
                    <a:pt x="1117" y="470"/>
                  </a:cubicBezTo>
                  <a:lnTo>
                    <a:pt x="1117" y="460"/>
                  </a:lnTo>
                  <a:cubicBezTo>
                    <a:pt x="1107" y="207"/>
                    <a:pt x="1314" y="1"/>
                    <a:pt x="1576"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20"/>
            <p:cNvSpPr/>
            <p:nvPr/>
          </p:nvSpPr>
          <p:spPr>
            <a:xfrm>
              <a:off x="1377186" y="1362596"/>
              <a:ext cx="466980" cy="444278"/>
            </a:xfrm>
            <a:custGeom>
              <a:rect b="b" l="l" r="r" t="t"/>
              <a:pathLst>
                <a:path extrusionOk="0" h="19825" w="20838">
                  <a:moveTo>
                    <a:pt x="7550" y="0"/>
                  </a:moveTo>
                  <a:cubicBezTo>
                    <a:pt x="5946" y="469"/>
                    <a:pt x="4483" y="1313"/>
                    <a:pt x="3274" y="2476"/>
                  </a:cubicBezTo>
                  <a:lnTo>
                    <a:pt x="3330" y="3020"/>
                  </a:lnTo>
                  <a:lnTo>
                    <a:pt x="1126" y="7127"/>
                  </a:lnTo>
                  <a:lnTo>
                    <a:pt x="404" y="7455"/>
                  </a:lnTo>
                  <a:cubicBezTo>
                    <a:pt x="1" y="9068"/>
                    <a:pt x="1" y="10766"/>
                    <a:pt x="404" y="12388"/>
                  </a:cubicBezTo>
                  <a:lnTo>
                    <a:pt x="1164" y="12707"/>
                  </a:lnTo>
                  <a:lnTo>
                    <a:pt x="3274" y="16805"/>
                  </a:lnTo>
                  <a:lnTo>
                    <a:pt x="3283" y="17358"/>
                  </a:lnTo>
                  <a:cubicBezTo>
                    <a:pt x="4483" y="18511"/>
                    <a:pt x="5946" y="19355"/>
                    <a:pt x="7550" y="19824"/>
                  </a:cubicBezTo>
                  <a:lnTo>
                    <a:pt x="7887" y="19533"/>
                  </a:lnTo>
                  <a:lnTo>
                    <a:pt x="12735" y="19533"/>
                  </a:lnTo>
                  <a:lnTo>
                    <a:pt x="13289" y="19824"/>
                  </a:lnTo>
                  <a:cubicBezTo>
                    <a:pt x="14892" y="19355"/>
                    <a:pt x="16355" y="18511"/>
                    <a:pt x="17565" y="17348"/>
                  </a:cubicBezTo>
                  <a:lnTo>
                    <a:pt x="17537" y="16973"/>
                  </a:lnTo>
                  <a:lnTo>
                    <a:pt x="19975" y="12491"/>
                  </a:lnTo>
                  <a:lnTo>
                    <a:pt x="20434" y="12378"/>
                  </a:lnTo>
                  <a:cubicBezTo>
                    <a:pt x="20838" y="10756"/>
                    <a:pt x="20838" y="9068"/>
                    <a:pt x="20434" y="7446"/>
                  </a:cubicBezTo>
                  <a:lnTo>
                    <a:pt x="20434" y="7455"/>
                  </a:lnTo>
                  <a:lnTo>
                    <a:pt x="20153" y="7343"/>
                  </a:lnTo>
                  <a:lnTo>
                    <a:pt x="17546" y="2785"/>
                  </a:lnTo>
                  <a:lnTo>
                    <a:pt x="17565" y="2476"/>
                  </a:lnTo>
                  <a:cubicBezTo>
                    <a:pt x="16355" y="1313"/>
                    <a:pt x="14892" y="469"/>
                    <a:pt x="13289" y="0"/>
                  </a:cubicBezTo>
                  <a:lnTo>
                    <a:pt x="13092" y="141"/>
                  </a:lnTo>
                  <a:lnTo>
                    <a:pt x="7690" y="141"/>
                  </a:lnTo>
                  <a:lnTo>
                    <a:pt x="7550" y="0"/>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20"/>
            <p:cNvSpPr/>
            <p:nvPr/>
          </p:nvSpPr>
          <p:spPr>
            <a:xfrm>
              <a:off x="1377186" y="1362596"/>
              <a:ext cx="216055" cy="444278"/>
            </a:xfrm>
            <a:custGeom>
              <a:rect b="b" l="l" r="r" t="t"/>
              <a:pathLst>
                <a:path extrusionOk="0" h="19825" w="9641">
                  <a:moveTo>
                    <a:pt x="7550" y="0"/>
                  </a:moveTo>
                  <a:cubicBezTo>
                    <a:pt x="5946" y="469"/>
                    <a:pt x="4483" y="1313"/>
                    <a:pt x="3274" y="2476"/>
                  </a:cubicBezTo>
                  <a:lnTo>
                    <a:pt x="3330" y="3020"/>
                  </a:lnTo>
                  <a:lnTo>
                    <a:pt x="1126" y="7127"/>
                  </a:lnTo>
                  <a:lnTo>
                    <a:pt x="404" y="7455"/>
                  </a:lnTo>
                  <a:cubicBezTo>
                    <a:pt x="1" y="9068"/>
                    <a:pt x="1" y="10766"/>
                    <a:pt x="404" y="12388"/>
                  </a:cubicBezTo>
                  <a:lnTo>
                    <a:pt x="1164" y="12707"/>
                  </a:lnTo>
                  <a:lnTo>
                    <a:pt x="3274" y="16805"/>
                  </a:lnTo>
                  <a:lnTo>
                    <a:pt x="3283" y="17358"/>
                  </a:lnTo>
                  <a:cubicBezTo>
                    <a:pt x="4483" y="18511"/>
                    <a:pt x="5946" y="19355"/>
                    <a:pt x="7550" y="19824"/>
                  </a:cubicBezTo>
                  <a:lnTo>
                    <a:pt x="7887" y="19533"/>
                  </a:lnTo>
                  <a:lnTo>
                    <a:pt x="9247" y="19533"/>
                  </a:lnTo>
                  <a:cubicBezTo>
                    <a:pt x="5196" y="17977"/>
                    <a:pt x="2552" y="14048"/>
                    <a:pt x="2645" y="9706"/>
                  </a:cubicBezTo>
                  <a:cubicBezTo>
                    <a:pt x="2730" y="5364"/>
                    <a:pt x="5524" y="1538"/>
                    <a:pt x="9641" y="141"/>
                  </a:cubicBezTo>
                  <a:lnTo>
                    <a:pt x="7690" y="141"/>
                  </a:lnTo>
                  <a:lnTo>
                    <a:pt x="7550" y="0"/>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20"/>
            <p:cNvSpPr/>
            <p:nvPr/>
          </p:nvSpPr>
          <p:spPr>
            <a:xfrm>
              <a:off x="1603729" y="1652178"/>
              <a:ext cx="13894" cy="94996"/>
            </a:xfrm>
            <a:custGeom>
              <a:rect b="b" l="l" r="r" t="t"/>
              <a:pathLst>
                <a:path extrusionOk="0" h="4239" w="620">
                  <a:moveTo>
                    <a:pt x="310" y="0"/>
                  </a:moveTo>
                  <a:cubicBezTo>
                    <a:pt x="155" y="0"/>
                    <a:pt x="1" y="103"/>
                    <a:pt x="1" y="310"/>
                  </a:cubicBezTo>
                  <a:lnTo>
                    <a:pt x="1" y="3929"/>
                  </a:lnTo>
                  <a:cubicBezTo>
                    <a:pt x="1" y="4098"/>
                    <a:pt x="141" y="4239"/>
                    <a:pt x="310" y="4239"/>
                  </a:cubicBezTo>
                  <a:cubicBezTo>
                    <a:pt x="479" y="4239"/>
                    <a:pt x="620" y="4098"/>
                    <a:pt x="620" y="3929"/>
                  </a:cubicBezTo>
                  <a:lnTo>
                    <a:pt x="620" y="310"/>
                  </a:lnTo>
                  <a:cubicBezTo>
                    <a:pt x="620" y="103"/>
                    <a:pt x="465" y="0"/>
                    <a:pt x="310"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20"/>
            <p:cNvSpPr/>
            <p:nvPr/>
          </p:nvSpPr>
          <p:spPr>
            <a:xfrm>
              <a:off x="1603729" y="1423327"/>
              <a:ext cx="13894" cy="95220"/>
            </a:xfrm>
            <a:custGeom>
              <a:rect b="b" l="l" r="r" t="t"/>
              <a:pathLst>
                <a:path extrusionOk="0" h="4249" w="620">
                  <a:moveTo>
                    <a:pt x="310" y="0"/>
                  </a:moveTo>
                  <a:cubicBezTo>
                    <a:pt x="155" y="0"/>
                    <a:pt x="1" y="103"/>
                    <a:pt x="1" y="310"/>
                  </a:cubicBezTo>
                  <a:lnTo>
                    <a:pt x="1" y="3939"/>
                  </a:lnTo>
                  <a:cubicBezTo>
                    <a:pt x="1" y="4108"/>
                    <a:pt x="141" y="4248"/>
                    <a:pt x="310" y="4248"/>
                  </a:cubicBezTo>
                  <a:cubicBezTo>
                    <a:pt x="479" y="4248"/>
                    <a:pt x="620" y="4108"/>
                    <a:pt x="620" y="3939"/>
                  </a:cubicBezTo>
                  <a:lnTo>
                    <a:pt x="620" y="310"/>
                  </a:lnTo>
                  <a:cubicBezTo>
                    <a:pt x="620" y="103"/>
                    <a:pt x="465" y="0"/>
                    <a:pt x="310"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20"/>
            <p:cNvSpPr/>
            <p:nvPr/>
          </p:nvSpPr>
          <p:spPr>
            <a:xfrm>
              <a:off x="1664773" y="1615313"/>
              <a:ext cx="90021" cy="54546"/>
            </a:xfrm>
            <a:custGeom>
              <a:rect b="b" l="l" r="r" t="t"/>
              <a:pathLst>
                <a:path extrusionOk="0" h="2434" w="4017">
                  <a:moveTo>
                    <a:pt x="441" y="1"/>
                  </a:moveTo>
                  <a:cubicBezTo>
                    <a:pt x="166" y="1"/>
                    <a:pt x="0" y="393"/>
                    <a:pt x="287" y="576"/>
                  </a:cubicBezTo>
                  <a:lnTo>
                    <a:pt x="3419" y="2386"/>
                  </a:lnTo>
                  <a:cubicBezTo>
                    <a:pt x="3466" y="2414"/>
                    <a:pt x="3522" y="2433"/>
                    <a:pt x="3578" y="2433"/>
                  </a:cubicBezTo>
                  <a:lnTo>
                    <a:pt x="3569" y="2433"/>
                  </a:lnTo>
                  <a:cubicBezTo>
                    <a:pt x="3572" y="2433"/>
                    <a:pt x="3576" y="2433"/>
                    <a:pt x="3579" y="2433"/>
                  </a:cubicBezTo>
                  <a:cubicBezTo>
                    <a:pt x="3900" y="2433"/>
                    <a:pt x="4016" y="2000"/>
                    <a:pt x="3728" y="1852"/>
                  </a:cubicBezTo>
                  <a:lnTo>
                    <a:pt x="596" y="42"/>
                  </a:lnTo>
                  <a:cubicBezTo>
                    <a:pt x="542" y="13"/>
                    <a:pt x="490" y="1"/>
                    <a:pt x="441"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20"/>
            <p:cNvSpPr/>
            <p:nvPr/>
          </p:nvSpPr>
          <p:spPr>
            <a:xfrm>
              <a:off x="1466557" y="1500865"/>
              <a:ext cx="90066" cy="54658"/>
            </a:xfrm>
            <a:custGeom>
              <a:rect b="b" l="l" r="r" t="t"/>
              <a:pathLst>
                <a:path extrusionOk="0" h="2439" w="4019">
                  <a:moveTo>
                    <a:pt x="452" y="1"/>
                  </a:moveTo>
                  <a:cubicBezTo>
                    <a:pt x="178" y="1"/>
                    <a:pt x="0" y="398"/>
                    <a:pt x="289" y="582"/>
                  </a:cubicBezTo>
                  <a:lnTo>
                    <a:pt x="3421" y="2392"/>
                  </a:lnTo>
                  <a:cubicBezTo>
                    <a:pt x="3468" y="2420"/>
                    <a:pt x="3524" y="2429"/>
                    <a:pt x="3580" y="2429"/>
                  </a:cubicBezTo>
                  <a:lnTo>
                    <a:pt x="3580" y="2439"/>
                  </a:lnTo>
                  <a:cubicBezTo>
                    <a:pt x="3584" y="2439"/>
                    <a:pt x="3587" y="2439"/>
                    <a:pt x="3591" y="2439"/>
                  </a:cubicBezTo>
                  <a:cubicBezTo>
                    <a:pt x="3911" y="2439"/>
                    <a:pt x="4018" y="2006"/>
                    <a:pt x="3740" y="1848"/>
                  </a:cubicBezTo>
                  <a:lnTo>
                    <a:pt x="598" y="38"/>
                  </a:lnTo>
                  <a:cubicBezTo>
                    <a:pt x="548" y="12"/>
                    <a:pt x="499" y="1"/>
                    <a:pt x="452"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20"/>
            <p:cNvSpPr/>
            <p:nvPr/>
          </p:nvSpPr>
          <p:spPr>
            <a:xfrm>
              <a:off x="1664751" y="1500664"/>
              <a:ext cx="90492" cy="54658"/>
            </a:xfrm>
            <a:custGeom>
              <a:rect b="b" l="l" r="r" t="t"/>
              <a:pathLst>
                <a:path extrusionOk="0" h="2439" w="4038">
                  <a:moveTo>
                    <a:pt x="3582" y="1"/>
                  </a:moveTo>
                  <a:cubicBezTo>
                    <a:pt x="3531" y="1"/>
                    <a:pt x="3476" y="15"/>
                    <a:pt x="3420" y="47"/>
                  </a:cubicBezTo>
                  <a:lnTo>
                    <a:pt x="288" y="1857"/>
                  </a:lnTo>
                  <a:cubicBezTo>
                    <a:pt x="0" y="2005"/>
                    <a:pt x="107" y="2438"/>
                    <a:pt x="428" y="2438"/>
                  </a:cubicBezTo>
                  <a:cubicBezTo>
                    <a:pt x="431" y="2438"/>
                    <a:pt x="435" y="2438"/>
                    <a:pt x="438" y="2438"/>
                  </a:cubicBezTo>
                  <a:cubicBezTo>
                    <a:pt x="494" y="2438"/>
                    <a:pt x="550" y="2429"/>
                    <a:pt x="597" y="2401"/>
                  </a:cubicBezTo>
                  <a:lnTo>
                    <a:pt x="3729" y="591"/>
                  </a:lnTo>
                  <a:cubicBezTo>
                    <a:pt x="4038" y="409"/>
                    <a:pt x="3860" y="1"/>
                    <a:pt x="3582"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20"/>
            <p:cNvSpPr/>
            <p:nvPr/>
          </p:nvSpPr>
          <p:spPr>
            <a:xfrm>
              <a:off x="1466579" y="1615403"/>
              <a:ext cx="90088" cy="54456"/>
            </a:xfrm>
            <a:custGeom>
              <a:rect b="b" l="l" r="r" t="t"/>
              <a:pathLst>
                <a:path extrusionOk="0" h="2430" w="4020">
                  <a:moveTo>
                    <a:pt x="3569" y="1"/>
                  </a:moveTo>
                  <a:cubicBezTo>
                    <a:pt x="3522" y="1"/>
                    <a:pt x="3472" y="12"/>
                    <a:pt x="3420" y="38"/>
                  </a:cubicBezTo>
                  <a:lnTo>
                    <a:pt x="288" y="1838"/>
                  </a:lnTo>
                  <a:cubicBezTo>
                    <a:pt x="0" y="1996"/>
                    <a:pt x="117" y="2429"/>
                    <a:pt x="437" y="2429"/>
                  </a:cubicBezTo>
                  <a:cubicBezTo>
                    <a:pt x="441" y="2429"/>
                    <a:pt x="444" y="2429"/>
                    <a:pt x="447" y="2429"/>
                  </a:cubicBezTo>
                  <a:cubicBezTo>
                    <a:pt x="494" y="2420"/>
                    <a:pt x="551" y="2410"/>
                    <a:pt x="597" y="2382"/>
                  </a:cubicBezTo>
                  <a:lnTo>
                    <a:pt x="3739" y="582"/>
                  </a:lnTo>
                  <a:cubicBezTo>
                    <a:pt x="4019" y="397"/>
                    <a:pt x="3848" y="1"/>
                    <a:pt x="3569"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20"/>
            <p:cNvSpPr/>
            <p:nvPr/>
          </p:nvSpPr>
          <p:spPr>
            <a:xfrm>
              <a:off x="1386240" y="1417859"/>
              <a:ext cx="91859" cy="126168"/>
            </a:xfrm>
            <a:custGeom>
              <a:rect b="b" l="l" r="r" t="t"/>
              <a:pathLst>
                <a:path extrusionOk="0" h="5630" w="4099">
                  <a:moveTo>
                    <a:pt x="2870" y="0"/>
                  </a:moveTo>
                  <a:cubicBezTo>
                    <a:pt x="1463" y="1360"/>
                    <a:pt x="460" y="3086"/>
                    <a:pt x="0" y="4989"/>
                  </a:cubicBezTo>
                  <a:lnTo>
                    <a:pt x="1041" y="5580"/>
                  </a:lnTo>
                  <a:cubicBezTo>
                    <a:pt x="1097" y="5613"/>
                    <a:pt x="1163" y="5629"/>
                    <a:pt x="1229" y="5629"/>
                  </a:cubicBezTo>
                  <a:cubicBezTo>
                    <a:pt x="1294" y="5629"/>
                    <a:pt x="1360" y="5613"/>
                    <a:pt x="1416" y="5580"/>
                  </a:cubicBezTo>
                  <a:lnTo>
                    <a:pt x="3910" y="4145"/>
                  </a:lnTo>
                  <a:cubicBezTo>
                    <a:pt x="4023" y="4070"/>
                    <a:pt x="4098" y="3948"/>
                    <a:pt x="4098" y="3817"/>
                  </a:cubicBezTo>
                  <a:lnTo>
                    <a:pt x="4098" y="938"/>
                  </a:lnTo>
                  <a:cubicBezTo>
                    <a:pt x="4098" y="798"/>
                    <a:pt x="4032" y="676"/>
                    <a:pt x="3910" y="601"/>
                  </a:cubicBezTo>
                  <a:lnTo>
                    <a:pt x="2870" y="0"/>
                  </a:ln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20"/>
            <p:cNvSpPr/>
            <p:nvPr/>
          </p:nvSpPr>
          <p:spPr>
            <a:xfrm>
              <a:off x="1386240" y="1417859"/>
              <a:ext cx="91859" cy="126370"/>
            </a:xfrm>
            <a:custGeom>
              <a:rect b="b" l="l" r="r" t="t"/>
              <a:pathLst>
                <a:path extrusionOk="0" h="5639" w="4099">
                  <a:moveTo>
                    <a:pt x="2870" y="0"/>
                  </a:moveTo>
                  <a:cubicBezTo>
                    <a:pt x="1463" y="1360"/>
                    <a:pt x="460" y="3086"/>
                    <a:pt x="0" y="4989"/>
                  </a:cubicBezTo>
                  <a:lnTo>
                    <a:pt x="1041" y="5589"/>
                  </a:lnTo>
                  <a:cubicBezTo>
                    <a:pt x="1097" y="5622"/>
                    <a:pt x="1163" y="5639"/>
                    <a:pt x="1229" y="5639"/>
                  </a:cubicBezTo>
                  <a:cubicBezTo>
                    <a:pt x="1294" y="5639"/>
                    <a:pt x="1360" y="5622"/>
                    <a:pt x="1416" y="5589"/>
                  </a:cubicBezTo>
                  <a:lnTo>
                    <a:pt x="1416" y="5580"/>
                  </a:lnTo>
                  <a:lnTo>
                    <a:pt x="2551" y="4924"/>
                  </a:lnTo>
                  <a:cubicBezTo>
                    <a:pt x="2860" y="3714"/>
                    <a:pt x="3385" y="2561"/>
                    <a:pt x="4098" y="1538"/>
                  </a:cubicBezTo>
                  <a:lnTo>
                    <a:pt x="4098" y="938"/>
                  </a:lnTo>
                  <a:cubicBezTo>
                    <a:pt x="4098" y="798"/>
                    <a:pt x="4032" y="676"/>
                    <a:pt x="3910" y="601"/>
                  </a:cubicBezTo>
                  <a:lnTo>
                    <a:pt x="2870" y="0"/>
                  </a:ln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20"/>
            <p:cNvSpPr/>
            <p:nvPr/>
          </p:nvSpPr>
          <p:spPr>
            <a:xfrm>
              <a:off x="1546359" y="1353609"/>
              <a:ext cx="128633" cy="76732"/>
            </a:xfrm>
            <a:custGeom>
              <a:rect b="b" l="l" r="r" t="t"/>
              <a:pathLst>
                <a:path extrusionOk="0" h="3424" w="5740">
                  <a:moveTo>
                    <a:pt x="2870" y="0"/>
                  </a:moveTo>
                  <a:cubicBezTo>
                    <a:pt x="1904" y="0"/>
                    <a:pt x="938" y="134"/>
                    <a:pt x="1" y="401"/>
                  </a:cubicBezTo>
                  <a:lnTo>
                    <a:pt x="1" y="1611"/>
                  </a:lnTo>
                  <a:cubicBezTo>
                    <a:pt x="1" y="1742"/>
                    <a:pt x="66" y="1864"/>
                    <a:pt x="188" y="1939"/>
                  </a:cubicBezTo>
                  <a:lnTo>
                    <a:pt x="2683" y="3374"/>
                  </a:lnTo>
                  <a:cubicBezTo>
                    <a:pt x="2739" y="3407"/>
                    <a:pt x="2805" y="3423"/>
                    <a:pt x="2870" y="3423"/>
                  </a:cubicBezTo>
                  <a:cubicBezTo>
                    <a:pt x="2936" y="3423"/>
                    <a:pt x="3001" y="3407"/>
                    <a:pt x="3058" y="3374"/>
                  </a:cubicBezTo>
                  <a:lnTo>
                    <a:pt x="5552" y="1939"/>
                  </a:lnTo>
                  <a:cubicBezTo>
                    <a:pt x="5674" y="1864"/>
                    <a:pt x="5740" y="1742"/>
                    <a:pt x="5740" y="1611"/>
                  </a:cubicBezTo>
                  <a:lnTo>
                    <a:pt x="5740" y="401"/>
                  </a:lnTo>
                  <a:cubicBezTo>
                    <a:pt x="4802" y="134"/>
                    <a:pt x="3836" y="0"/>
                    <a:pt x="2870"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20"/>
            <p:cNvSpPr/>
            <p:nvPr/>
          </p:nvSpPr>
          <p:spPr>
            <a:xfrm>
              <a:off x="1546359" y="1353564"/>
              <a:ext cx="92912" cy="34265"/>
            </a:xfrm>
            <a:custGeom>
              <a:rect b="b" l="l" r="r" t="t"/>
              <a:pathLst>
                <a:path extrusionOk="0" h="1529" w="4146">
                  <a:moveTo>
                    <a:pt x="2870" y="0"/>
                  </a:moveTo>
                  <a:cubicBezTo>
                    <a:pt x="1895" y="0"/>
                    <a:pt x="929" y="141"/>
                    <a:pt x="1" y="403"/>
                  </a:cubicBezTo>
                  <a:lnTo>
                    <a:pt x="1" y="1529"/>
                  </a:lnTo>
                  <a:cubicBezTo>
                    <a:pt x="1257" y="750"/>
                    <a:pt x="2673" y="253"/>
                    <a:pt x="4146" y="75"/>
                  </a:cubicBezTo>
                  <a:cubicBezTo>
                    <a:pt x="3724" y="28"/>
                    <a:pt x="3292" y="0"/>
                    <a:pt x="2870"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20"/>
            <p:cNvSpPr/>
            <p:nvPr/>
          </p:nvSpPr>
          <p:spPr>
            <a:xfrm>
              <a:off x="1743276" y="1418060"/>
              <a:ext cx="91859" cy="125967"/>
            </a:xfrm>
            <a:custGeom>
              <a:rect b="b" l="l" r="r" t="t"/>
              <a:pathLst>
                <a:path extrusionOk="0" h="5621" w="4099">
                  <a:moveTo>
                    <a:pt x="1229" y="1"/>
                  </a:moveTo>
                  <a:lnTo>
                    <a:pt x="188" y="601"/>
                  </a:lnTo>
                  <a:cubicBezTo>
                    <a:pt x="66" y="667"/>
                    <a:pt x="0" y="798"/>
                    <a:pt x="0" y="929"/>
                  </a:cubicBezTo>
                  <a:lnTo>
                    <a:pt x="0" y="3808"/>
                  </a:lnTo>
                  <a:cubicBezTo>
                    <a:pt x="0" y="3939"/>
                    <a:pt x="75" y="4061"/>
                    <a:pt x="188" y="4136"/>
                  </a:cubicBezTo>
                  <a:lnTo>
                    <a:pt x="2682" y="5571"/>
                  </a:lnTo>
                  <a:cubicBezTo>
                    <a:pt x="2739" y="5604"/>
                    <a:pt x="2804" y="5620"/>
                    <a:pt x="2870" y="5620"/>
                  </a:cubicBezTo>
                  <a:cubicBezTo>
                    <a:pt x="2936" y="5620"/>
                    <a:pt x="3001" y="5604"/>
                    <a:pt x="3057" y="5571"/>
                  </a:cubicBezTo>
                  <a:lnTo>
                    <a:pt x="4098" y="4980"/>
                  </a:lnTo>
                  <a:cubicBezTo>
                    <a:pt x="3629" y="3077"/>
                    <a:pt x="2635" y="1351"/>
                    <a:pt x="1229"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20"/>
            <p:cNvSpPr/>
            <p:nvPr/>
          </p:nvSpPr>
          <p:spPr>
            <a:xfrm>
              <a:off x="1743276" y="1417859"/>
              <a:ext cx="83455" cy="126168"/>
            </a:xfrm>
            <a:custGeom>
              <a:rect b="b" l="l" r="r" t="t"/>
              <a:pathLst>
                <a:path extrusionOk="0" h="5630" w="3724">
                  <a:moveTo>
                    <a:pt x="1229" y="0"/>
                  </a:moveTo>
                  <a:lnTo>
                    <a:pt x="188" y="601"/>
                  </a:lnTo>
                  <a:cubicBezTo>
                    <a:pt x="66" y="666"/>
                    <a:pt x="0" y="798"/>
                    <a:pt x="0" y="929"/>
                  </a:cubicBezTo>
                  <a:lnTo>
                    <a:pt x="0" y="3817"/>
                  </a:lnTo>
                  <a:cubicBezTo>
                    <a:pt x="0" y="3948"/>
                    <a:pt x="75" y="4070"/>
                    <a:pt x="188" y="4145"/>
                  </a:cubicBezTo>
                  <a:lnTo>
                    <a:pt x="2682" y="5580"/>
                  </a:lnTo>
                  <a:cubicBezTo>
                    <a:pt x="2739" y="5613"/>
                    <a:pt x="2804" y="5629"/>
                    <a:pt x="2870" y="5629"/>
                  </a:cubicBezTo>
                  <a:cubicBezTo>
                    <a:pt x="2936" y="5629"/>
                    <a:pt x="3001" y="5613"/>
                    <a:pt x="3057" y="5580"/>
                  </a:cubicBezTo>
                  <a:lnTo>
                    <a:pt x="3723" y="5196"/>
                  </a:lnTo>
                  <a:lnTo>
                    <a:pt x="1904" y="4145"/>
                  </a:lnTo>
                  <a:cubicBezTo>
                    <a:pt x="1791" y="4070"/>
                    <a:pt x="1716" y="3948"/>
                    <a:pt x="1716" y="3817"/>
                  </a:cubicBezTo>
                  <a:lnTo>
                    <a:pt x="1716" y="938"/>
                  </a:lnTo>
                  <a:cubicBezTo>
                    <a:pt x="1716" y="826"/>
                    <a:pt x="1763" y="723"/>
                    <a:pt x="1838" y="648"/>
                  </a:cubicBezTo>
                  <a:cubicBezTo>
                    <a:pt x="1641" y="422"/>
                    <a:pt x="1445" y="207"/>
                    <a:pt x="1229"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20"/>
            <p:cNvSpPr/>
            <p:nvPr/>
          </p:nvSpPr>
          <p:spPr>
            <a:xfrm>
              <a:off x="1386240" y="1625443"/>
              <a:ext cx="91859" cy="125944"/>
            </a:xfrm>
            <a:custGeom>
              <a:rect b="b" l="l" r="r" t="t"/>
              <a:pathLst>
                <a:path extrusionOk="0" h="5620" w="4099">
                  <a:moveTo>
                    <a:pt x="1229" y="0"/>
                  </a:moveTo>
                  <a:cubicBezTo>
                    <a:pt x="1163" y="0"/>
                    <a:pt x="1097" y="16"/>
                    <a:pt x="1041" y="49"/>
                  </a:cubicBezTo>
                  <a:lnTo>
                    <a:pt x="0" y="649"/>
                  </a:lnTo>
                  <a:cubicBezTo>
                    <a:pt x="469" y="2544"/>
                    <a:pt x="1463" y="4269"/>
                    <a:pt x="2870" y="5619"/>
                  </a:cubicBezTo>
                  <a:lnTo>
                    <a:pt x="3910" y="5019"/>
                  </a:lnTo>
                  <a:cubicBezTo>
                    <a:pt x="4032" y="4954"/>
                    <a:pt x="4098" y="4832"/>
                    <a:pt x="4098" y="4691"/>
                  </a:cubicBezTo>
                  <a:lnTo>
                    <a:pt x="4098" y="1822"/>
                  </a:lnTo>
                  <a:cubicBezTo>
                    <a:pt x="4098" y="1681"/>
                    <a:pt x="4023" y="1559"/>
                    <a:pt x="3910" y="1493"/>
                  </a:cubicBezTo>
                  <a:lnTo>
                    <a:pt x="1416" y="49"/>
                  </a:lnTo>
                  <a:cubicBezTo>
                    <a:pt x="1360" y="16"/>
                    <a:pt x="1294" y="0"/>
                    <a:pt x="1229"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20"/>
            <p:cNvSpPr/>
            <p:nvPr/>
          </p:nvSpPr>
          <p:spPr>
            <a:xfrm>
              <a:off x="1386240" y="1625443"/>
              <a:ext cx="91859" cy="125944"/>
            </a:xfrm>
            <a:custGeom>
              <a:rect b="b" l="l" r="r" t="t"/>
              <a:pathLst>
                <a:path extrusionOk="0" h="5620" w="4099">
                  <a:moveTo>
                    <a:pt x="1229" y="0"/>
                  </a:moveTo>
                  <a:cubicBezTo>
                    <a:pt x="1163" y="0"/>
                    <a:pt x="1097" y="16"/>
                    <a:pt x="1041" y="49"/>
                  </a:cubicBezTo>
                  <a:lnTo>
                    <a:pt x="0" y="649"/>
                  </a:lnTo>
                  <a:cubicBezTo>
                    <a:pt x="469" y="2544"/>
                    <a:pt x="1463" y="4269"/>
                    <a:pt x="2870" y="5619"/>
                  </a:cubicBezTo>
                  <a:lnTo>
                    <a:pt x="3910" y="5019"/>
                  </a:lnTo>
                  <a:cubicBezTo>
                    <a:pt x="4032" y="4954"/>
                    <a:pt x="4098" y="4832"/>
                    <a:pt x="4098" y="4691"/>
                  </a:cubicBezTo>
                  <a:lnTo>
                    <a:pt x="4098" y="4091"/>
                  </a:lnTo>
                  <a:cubicBezTo>
                    <a:pt x="3385" y="3069"/>
                    <a:pt x="2860" y="1915"/>
                    <a:pt x="2551" y="706"/>
                  </a:cubicBezTo>
                  <a:lnTo>
                    <a:pt x="1416" y="49"/>
                  </a:lnTo>
                  <a:cubicBezTo>
                    <a:pt x="1360" y="16"/>
                    <a:pt x="1294" y="0"/>
                    <a:pt x="1229"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20"/>
            <p:cNvSpPr/>
            <p:nvPr/>
          </p:nvSpPr>
          <p:spPr>
            <a:xfrm>
              <a:off x="1743276" y="1625443"/>
              <a:ext cx="91859" cy="126146"/>
            </a:xfrm>
            <a:custGeom>
              <a:rect b="b" l="l" r="r" t="t"/>
              <a:pathLst>
                <a:path extrusionOk="0" h="5629" w="4099">
                  <a:moveTo>
                    <a:pt x="2870" y="0"/>
                  </a:moveTo>
                  <a:cubicBezTo>
                    <a:pt x="2804" y="0"/>
                    <a:pt x="2739" y="16"/>
                    <a:pt x="2682" y="49"/>
                  </a:cubicBezTo>
                  <a:lnTo>
                    <a:pt x="188" y="1493"/>
                  </a:lnTo>
                  <a:cubicBezTo>
                    <a:pt x="75" y="1559"/>
                    <a:pt x="0" y="1681"/>
                    <a:pt x="0" y="1822"/>
                  </a:cubicBezTo>
                  <a:lnTo>
                    <a:pt x="0" y="4701"/>
                  </a:lnTo>
                  <a:cubicBezTo>
                    <a:pt x="0" y="4832"/>
                    <a:pt x="66" y="4954"/>
                    <a:pt x="188" y="5029"/>
                  </a:cubicBezTo>
                  <a:lnTo>
                    <a:pt x="1229" y="5629"/>
                  </a:lnTo>
                  <a:cubicBezTo>
                    <a:pt x="2635" y="4269"/>
                    <a:pt x="3629" y="2544"/>
                    <a:pt x="4098" y="649"/>
                  </a:cubicBezTo>
                  <a:lnTo>
                    <a:pt x="3057" y="49"/>
                  </a:lnTo>
                  <a:cubicBezTo>
                    <a:pt x="3001" y="16"/>
                    <a:pt x="2936" y="0"/>
                    <a:pt x="2870"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20"/>
            <p:cNvSpPr/>
            <p:nvPr/>
          </p:nvSpPr>
          <p:spPr>
            <a:xfrm>
              <a:off x="1743276" y="1625443"/>
              <a:ext cx="83657" cy="126146"/>
            </a:xfrm>
            <a:custGeom>
              <a:rect b="b" l="l" r="r" t="t"/>
              <a:pathLst>
                <a:path extrusionOk="0" h="5629" w="3733">
                  <a:moveTo>
                    <a:pt x="2870" y="0"/>
                  </a:moveTo>
                  <a:cubicBezTo>
                    <a:pt x="2804" y="0"/>
                    <a:pt x="2739" y="16"/>
                    <a:pt x="2682" y="49"/>
                  </a:cubicBezTo>
                  <a:lnTo>
                    <a:pt x="188" y="1493"/>
                  </a:lnTo>
                  <a:cubicBezTo>
                    <a:pt x="75" y="1559"/>
                    <a:pt x="0" y="1681"/>
                    <a:pt x="0" y="1822"/>
                  </a:cubicBezTo>
                  <a:lnTo>
                    <a:pt x="0" y="4701"/>
                  </a:lnTo>
                  <a:cubicBezTo>
                    <a:pt x="0" y="4832"/>
                    <a:pt x="66" y="4954"/>
                    <a:pt x="188" y="5029"/>
                  </a:cubicBezTo>
                  <a:lnTo>
                    <a:pt x="1229" y="5629"/>
                  </a:lnTo>
                  <a:cubicBezTo>
                    <a:pt x="1445" y="5423"/>
                    <a:pt x="1651" y="5207"/>
                    <a:pt x="1838" y="4982"/>
                  </a:cubicBezTo>
                  <a:cubicBezTo>
                    <a:pt x="1763" y="4907"/>
                    <a:pt x="1716" y="4804"/>
                    <a:pt x="1716" y="4701"/>
                  </a:cubicBezTo>
                  <a:lnTo>
                    <a:pt x="1716" y="1822"/>
                  </a:lnTo>
                  <a:cubicBezTo>
                    <a:pt x="1716" y="1681"/>
                    <a:pt x="1791" y="1559"/>
                    <a:pt x="1904" y="1493"/>
                  </a:cubicBezTo>
                  <a:lnTo>
                    <a:pt x="3733" y="434"/>
                  </a:lnTo>
                  <a:lnTo>
                    <a:pt x="3057" y="49"/>
                  </a:lnTo>
                  <a:cubicBezTo>
                    <a:pt x="3001" y="16"/>
                    <a:pt x="2936" y="0"/>
                    <a:pt x="2870"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20"/>
            <p:cNvSpPr/>
            <p:nvPr/>
          </p:nvSpPr>
          <p:spPr>
            <a:xfrm>
              <a:off x="1546359" y="1739129"/>
              <a:ext cx="128633" cy="76732"/>
            </a:xfrm>
            <a:custGeom>
              <a:rect b="b" l="l" r="r" t="t"/>
              <a:pathLst>
                <a:path extrusionOk="0" h="3424" w="5740">
                  <a:moveTo>
                    <a:pt x="2870" y="0"/>
                  </a:moveTo>
                  <a:cubicBezTo>
                    <a:pt x="2805" y="0"/>
                    <a:pt x="2739" y="17"/>
                    <a:pt x="2683" y="49"/>
                  </a:cubicBezTo>
                  <a:lnTo>
                    <a:pt x="188" y="1484"/>
                  </a:lnTo>
                  <a:cubicBezTo>
                    <a:pt x="66" y="1559"/>
                    <a:pt x="1" y="1681"/>
                    <a:pt x="1" y="1822"/>
                  </a:cubicBezTo>
                  <a:lnTo>
                    <a:pt x="1" y="3022"/>
                  </a:lnTo>
                  <a:cubicBezTo>
                    <a:pt x="938" y="3289"/>
                    <a:pt x="1904" y="3423"/>
                    <a:pt x="2870" y="3423"/>
                  </a:cubicBezTo>
                  <a:cubicBezTo>
                    <a:pt x="3836" y="3423"/>
                    <a:pt x="4802" y="3289"/>
                    <a:pt x="5740" y="3022"/>
                  </a:cubicBezTo>
                  <a:lnTo>
                    <a:pt x="5740" y="1822"/>
                  </a:lnTo>
                  <a:cubicBezTo>
                    <a:pt x="5740" y="1681"/>
                    <a:pt x="5674" y="1559"/>
                    <a:pt x="5552" y="1484"/>
                  </a:cubicBezTo>
                  <a:lnTo>
                    <a:pt x="3058" y="49"/>
                  </a:lnTo>
                  <a:cubicBezTo>
                    <a:pt x="3001" y="17"/>
                    <a:pt x="2936" y="0"/>
                    <a:pt x="2870"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20"/>
            <p:cNvSpPr/>
            <p:nvPr/>
          </p:nvSpPr>
          <p:spPr>
            <a:xfrm>
              <a:off x="1546359" y="1781416"/>
              <a:ext cx="92912" cy="34489"/>
            </a:xfrm>
            <a:custGeom>
              <a:rect b="b" l="l" r="r" t="t"/>
              <a:pathLst>
                <a:path extrusionOk="0" h="1539" w="4146">
                  <a:moveTo>
                    <a:pt x="1" y="0"/>
                  </a:moveTo>
                  <a:lnTo>
                    <a:pt x="1" y="1135"/>
                  </a:lnTo>
                  <a:cubicBezTo>
                    <a:pt x="929" y="1398"/>
                    <a:pt x="1895" y="1538"/>
                    <a:pt x="2870" y="1538"/>
                  </a:cubicBezTo>
                  <a:cubicBezTo>
                    <a:pt x="3292" y="1538"/>
                    <a:pt x="3724" y="1510"/>
                    <a:pt x="4146" y="1463"/>
                  </a:cubicBezTo>
                  <a:cubicBezTo>
                    <a:pt x="2673" y="1285"/>
                    <a:pt x="1257" y="788"/>
                    <a:pt x="1"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20"/>
            <p:cNvSpPr/>
            <p:nvPr/>
          </p:nvSpPr>
          <p:spPr>
            <a:xfrm>
              <a:off x="1545530" y="1511420"/>
              <a:ext cx="130516" cy="147704"/>
            </a:xfrm>
            <a:custGeom>
              <a:rect b="b" l="l" r="r" t="t"/>
              <a:pathLst>
                <a:path extrusionOk="0" h="6591" w="5824">
                  <a:moveTo>
                    <a:pt x="2907" y="1"/>
                  </a:moveTo>
                  <a:cubicBezTo>
                    <a:pt x="2832" y="1"/>
                    <a:pt x="2757" y="22"/>
                    <a:pt x="2692" y="64"/>
                  </a:cubicBezTo>
                  <a:lnTo>
                    <a:pt x="216" y="1489"/>
                  </a:lnTo>
                  <a:cubicBezTo>
                    <a:pt x="75" y="1574"/>
                    <a:pt x="0" y="1715"/>
                    <a:pt x="0" y="1865"/>
                  </a:cubicBezTo>
                  <a:lnTo>
                    <a:pt x="0" y="4725"/>
                  </a:lnTo>
                  <a:cubicBezTo>
                    <a:pt x="0" y="4875"/>
                    <a:pt x="75" y="5025"/>
                    <a:pt x="216" y="5100"/>
                  </a:cubicBezTo>
                  <a:lnTo>
                    <a:pt x="2692" y="6535"/>
                  </a:lnTo>
                  <a:cubicBezTo>
                    <a:pt x="2757" y="6572"/>
                    <a:pt x="2830" y="6591"/>
                    <a:pt x="2904" y="6591"/>
                  </a:cubicBezTo>
                  <a:cubicBezTo>
                    <a:pt x="2978" y="6591"/>
                    <a:pt x="3053" y="6572"/>
                    <a:pt x="3123" y="6535"/>
                  </a:cubicBezTo>
                  <a:lnTo>
                    <a:pt x="5608" y="5100"/>
                  </a:lnTo>
                  <a:cubicBezTo>
                    <a:pt x="5739" y="5025"/>
                    <a:pt x="5824" y="4884"/>
                    <a:pt x="5824" y="4725"/>
                  </a:cubicBezTo>
                  <a:lnTo>
                    <a:pt x="5824" y="1865"/>
                  </a:lnTo>
                  <a:cubicBezTo>
                    <a:pt x="5824" y="1705"/>
                    <a:pt x="5739" y="1564"/>
                    <a:pt x="5608" y="1489"/>
                  </a:cubicBezTo>
                  <a:lnTo>
                    <a:pt x="3123" y="64"/>
                  </a:lnTo>
                  <a:cubicBezTo>
                    <a:pt x="3057" y="22"/>
                    <a:pt x="2982" y="1"/>
                    <a:pt x="2907"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20"/>
            <p:cNvSpPr/>
            <p:nvPr/>
          </p:nvSpPr>
          <p:spPr>
            <a:xfrm>
              <a:off x="1545530" y="1511420"/>
              <a:ext cx="88900" cy="147704"/>
            </a:xfrm>
            <a:custGeom>
              <a:rect b="b" l="l" r="r" t="t"/>
              <a:pathLst>
                <a:path extrusionOk="0" h="6591" w="3967">
                  <a:moveTo>
                    <a:pt x="2907" y="1"/>
                  </a:moveTo>
                  <a:cubicBezTo>
                    <a:pt x="2832" y="1"/>
                    <a:pt x="2757" y="22"/>
                    <a:pt x="2692" y="64"/>
                  </a:cubicBezTo>
                  <a:lnTo>
                    <a:pt x="216" y="1489"/>
                  </a:lnTo>
                  <a:cubicBezTo>
                    <a:pt x="75" y="1574"/>
                    <a:pt x="0" y="1715"/>
                    <a:pt x="0" y="1865"/>
                  </a:cubicBezTo>
                  <a:lnTo>
                    <a:pt x="0" y="4725"/>
                  </a:lnTo>
                  <a:cubicBezTo>
                    <a:pt x="0" y="4875"/>
                    <a:pt x="75" y="5025"/>
                    <a:pt x="216" y="5100"/>
                  </a:cubicBezTo>
                  <a:lnTo>
                    <a:pt x="2692" y="6535"/>
                  </a:lnTo>
                  <a:cubicBezTo>
                    <a:pt x="2757" y="6572"/>
                    <a:pt x="2830" y="6591"/>
                    <a:pt x="2904" y="6591"/>
                  </a:cubicBezTo>
                  <a:cubicBezTo>
                    <a:pt x="2978" y="6591"/>
                    <a:pt x="3053" y="6572"/>
                    <a:pt x="3123" y="6535"/>
                  </a:cubicBezTo>
                  <a:lnTo>
                    <a:pt x="3967" y="6047"/>
                  </a:lnTo>
                  <a:lnTo>
                    <a:pt x="2326" y="5100"/>
                  </a:lnTo>
                  <a:cubicBezTo>
                    <a:pt x="2185" y="5025"/>
                    <a:pt x="2101" y="4884"/>
                    <a:pt x="2101" y="4725"/>
                  </a:cubicBezTo>
                  <a:lnTo>
                    <a:pt x="2101" y="1865"/>
                  </a:lnTo>
                  <a:cubicBezTo>
                    <a:pt x="2101" y="1715"/>
                    <a:pt x="2185" y="1564"/>
                    <a:pt x="2326" y="1489"/>
                  </a:cubicBezTo>
                  <a:lnTo>
                    <a:pt x="3967" y="542"/>
                  </a:lnTo>
                  <a:lnTo>
                    <a:pt x="3123" y="64"/>
                  </a:lnTo>
                  <a:cubicBezTo>
                    <a:pt x="3057" y="22"/>
                    <a:pt x="2982" y="1"/>
                    <a:pt x="2907" y="1"/>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20"/>
            <p:cNvSpPr/>
            <p:nvPr/>
          </p:nvSpPr>
          <p:spPr>
            <a:xfrm>
              <a:off x="1361230" y="1353564"/>
              <a:ext cx="480627" cy="462363"/>
            </a:xfrm>
            <a:custGeom>
              <a:rect b="b" l="l" r="r" t="t"/>
              <a:pathLst>
                <a:path extrusionOk="0" h="20632" w="21447">
                  <a:moveTo>
                    <a:pt x="11131" y="0"/>
                  </a:moveTo>
                  <a:cubicBezTo>
                    <a:pt x="6958" y="0"/>
                    <a:pt x="3198" y="2513"/>
                    <a:pt x="1604" y="6367"/>
                  </a:cubicBezTo>
                  <a:cubicBezTo>
                    <a:pt x="0" y="10221"/>
                    <a:pt x="891" y="14657"/>
                    <a:pt x="3836" y="17611"/>
                  </a:cubicBezTo>
                  <a:cubicBezTo>
                    <a:pt x="5811" y="19580"/>
                    <a:pt x="8450" y="20631"/>
                    <a:pt x="11134" y="20631"/>
                  </a:cubicBezTo>
                  <a:cubicBezTo>
                    <a:pt x="12463" y="20631"/>
                    <a:pt x="13803" y="20374"/>
                    <a:pt x="15079" y="19843"/>
                  </a:cubicBezTo>
                  <a:cubicBezTo>
                    <a:pt x="18933" y="18248"/>
                    <a:pt x="21446" y="14488"/>
                    <a:pt x="21446" y="10315"/>
                  </a:cubicBezTo>
                  <a:cubicBezTo>
                    <a:pt x="21446" y="4614"/>
                    <a:pt x="16833" y="0"/>
                    <a:pt x="11131"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20"/>
            <p:cNvSpPr/>
            <p:nvPr/>
          </p:nvSpPr>
          <p:spPr>
            <a:xfrm>
              <a:off x="1379517" y="1353564"/>
              <a:ext cx="259553" cy="462341"/>
            </a:xfrm>
            <a:custGeom>
              <a:rect b="b" l="l" r="r" t="t"/>
              <a:pathLst>
                <a:path extrusionOk="0" h="20631" w="11582">
                  <a:moveTo>
                    <a:pt x="10315" y="0"/>
                  </a:moveTo>
                  <a:cubicBezTo>
                    <a:pt x="4614" y="0"/>
                    <a:pt x="0" y="4614"/>
                    <a:pt x="0" y="10315"/>
                  </a:cubicBezTo>
                  <a:cubicBezTo>
                    <a:pt x="0" y="16017"/>
                    <a:pt x="4614" y="20630"/>
                    <a:pt x="10315" y="20630"/>
                  </a:cubicBezTo>
                  <a:cubicBezTo>
                    <a:pt x="10737" y="20630"/>
                    <a:pt x="11159" y="20602"/>
                    <a:pt x="11581" y="20555"/>
                  </a:cubicBezTo>
                  <a:cubicBezTo>
                    <a:pt x="6405" y="19918"/>
                    <a:pt x="2523" y="15520"/>
                    <a:pt x="2523" y="10315"/>
                  </a:cubicBezTo>
                  <a:cubicBezTo>
                    <a:pt x="2523" y="5111"/>
                    <a:pt x="6405" y="713"/>
                    <a:pt x="11581" y="75"/>
                  </a:cubicBezTo>
                  <a:cubicBezTo>
                    <a:pt x="11159" y="28"/>
                    <a:pt x="10737" y="0"/>
                    <a:pt x="10315"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20"/>
            <p:cNvSpPr/>
            <p:nvPr/>
          </p:nvSpPr>
          <p:spPr>
            <a:xfrm>
              <a:off x="1420280" y="1408200"/>
              <a:ext cx="366941" cy="353047"/>
            </a:xfrm>
            <a:custGeom>
              <a:rect b="b" l="l" r="r" t="t"/>
              <a:pathLst>
                <a:path extrusionOk="0" h="15754" w="16374">
                  <a:moveTo>
                    <a:pt x="8496" y="0"/>
                  </a:moveTo>
                  <a:cubicBezTo>
                    <a:pt x="5308" y="0"/>
                    <a:pt x="2438" y="1923"/>
                    <a:pt x="1219" y="4867"/>
                  </a:cubicBezTo>
                  <a:cubicBezTo>
                    <a:pt x="0" y="7802"/>
                    <a:pt x="675" y="11197"/>
                    <a:pt x="2926" y="13447"/>
                  </a:cubicBezTo>
                  <a:cubicBezTo>
                    <a:pt x="4432" y="14953"/>
                    <a:pt x="6449" y="15754"/>
                    <a:pt x="8499" y="15754"/>
                  </a:cubicBezTo>
                  <a:cubicBezTo>
                    <a:pt x="9513" y="15754"/>
                    <a:pt x="10535" y="15558"/>
                    <a:pt x="11506" y="15154"/>
                  </a:cubicBezTo>
                  <a:cubicBezTo>
                    <a:pt x="14451" y="13935"/>
                    <a:pt x="16373" y="11066"/>
                    <a:pt x="16373" y="7877"/>
                  </a:cubicBezTo>
                  <a:cubicBezTo>
                    <a:pt x="16373" y="3526"/>
                    <a:pt x="12847" y="0"/>
                    <a:pt x="8496"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20"/>
            <p:cNvSpPr/>
            <p:nvPr/>
          </p:nvSpPr>
          <p:spPr>
            <a:xfrm>
              <a:off x="1434152" y="1408200"/>
              <a:ext cx="204917" cy="353070"/>
            </a:xfrm>
            <a:custGeom>
              <a:rect b="b" l="l" r="r" t="t"/>
              <a:pathLst>
                <a:path extrusionOk="0" h="15755" w="9144">
                  <a:moveTo>
                    <a:pt x="7877" y="0"/>
                  </a:moveTo>
                  <a:cubicBezTo>
                    <a:pt x="3526" y="0"/>
                    <a:pt x="0" y="3526"/>
                    <a:pt x="0" y="7877"/>
                  </a:cubicBezTo>
                  <a:cubicBezTo>
                    <a:pt x="0" y="12228"/>
                    <a:pt x="3526" y="15754"/>
                    <a:pt x="7877" y="15754"/>
                  </a:cubicBezTo>
                  <a:cubicBezTo>
                    <a:pt x="8299" y="15754"/>
                    <a:pt x="8721" y="15717"/>
                    <a:pt x="9143" y="15651"/>
                  </a:cubicBezTo>
                  <a:cubicBezTo>
                    <a:pt x="5327" y="15032"/>
                    <a:pt x="2532" y="11741"/>
                    <a:pt x="2532" y="7877"/>
                  </a:cubicBezTo>
                  <a:cubicBezTo>
                    <a:pt x="2532" y="4014"/>
                    <a:pt x="5327" y="722"/>
                    <a:pt x="9143" y="103"/>
                  </a:cubicBezTo>
                  <a:cubicBezTo>
                    <a:pt x="8721" y="38"/>
                    <a:pt x="8299" y="0"/>
                    <a:pt x="7877" y="0"/>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20"/>
            <p:cNvSpPr/>
            <p:nvPr/>
          </p:nvSpPr>
          <p:spPr>
            <a:xfrm>
              <a:off x="1474692" y="1424559"/>
              <a:ext cx="232885" cy="336486"/>
            </a:xfrm>
            <a:custGeom>
              <a:rect b="b" l="l" r="r" t="t"/>
              <a:pathLst>
                <a:path extrusionOk="0" h="15015" w="10392">
                  <a:moveTo>
                    <a:pt x="2968" y="1"/>
                  </a:moveTo>
                  <a:cubicBezTo>
                    <a:pt x="2945" y="1"/>
                    <a:pt x="2922" y="1"/>
                    <a:pt x="2899" y="2"/>
                  </a:cubicBezTo>
                  <a:cubicBezTo>
                    <a:pt x="1276" y="48"/>
                    <a:pt x="1" y="1389"/>
                    <a:pt x="48" y="3012"/>
                  </a:cubicBezTo>
                  <a:lnTo>
                    <a:pt x="48" y="9989"/>
                  </a:lnTo>
                  <a:cubicBezTo>
                    <a:pt x="48" y="12727"/>
                    <a:pt x="2233" y="14996"/>
                    <a:pt x="4980" y="15015"/>
                  </a:cubicBezTo>
                  <a:cubicBezTo>
                    <a:pt x="4987" y="15015"/>
                    <a:pt x="4994" y="15015"/>
                    <a:pt x="5001" y="15015"/>
                  </a:cubicBezTo>
                  <a:cubicBezTo>
                    <a:pt x="7243" y="15015"/>
                    <a:pt x="9211" y="13517"/>
                    <a:pt x="9800" y="11339"/>
                  </a:cubicBezTo>
                  <a:cubicBezTo>
                    <a:pt x="10391" y="9163"/>
                    <a:pt x="9435" y="6866"/>
                    <a:pt x="7484" y="5741"/>
                  </a:cubicBezTo>
                  <a:cubicBezTo>
                    <a:pt x="6500" y="5159"/>
                    <a:pt x="5909" y="4109"/>
                    <a:pt x="5909" y="2974"/>
                  </a:cubicBezTo>
                  <a:lnTo>
                    <a:pt x="5909" y="2852"/>
                  </a:lnTo>
                  <a:cubicBezTo>
                    <a:pt x="5863" y="1263"/>
                    <a:pt x="4550" y="1"/>
                    <a:pt x="2968"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20"/>
            <p:cNvSpPr/>
            <p:nvPr/>
          </p:nvSpPr>
          <p:spPr>
            <a:xfrm>
              <a:off x="1475745" y="1426442"/>
              <a:ext cx="133474" cy="334828"/>
            </a:xfrm>
            <a:custGeom>
              <a:rect b="b" l="l" r="r" t="t"/>
              <a:pathLst>
                <a:path extrusionOk="0" h="14941" w="5956">
                  <a:moveTo>
                    <a:pt x="2931" y="0"/>
                  </a:moveTo>
                  <a:cubicBezTo>
                    <a:pt x="1377" y="0"/>
                    <a:pt x="1" y="1258"/>
                    <a:pt x="1" y="2928"/>
                  </a:cubicBezTo>
                  <a:lnTo>
                    <a:pt x="1" y="9905"/>
                  </a:lnTo>
                  <a:cubicBezTo>
                    <a:pt x="1" y="12643"/>
                    <a:pt x="2186" y="14921"/>
                    <a:pt x="4933" y="14940"/>
                  </a:cubicBezTo>
                  <a:cubicBezTo>
                    <a:pt x="5280" y="14940"/>
                    <a:pt x="5618" y="14903"/>
                    <a:pt x="5956" y="14837"/>
                  </a:cubicBezTo>
                  <a:cubicBezTo>
                    <a:pt x="3630" y="14340"/>
                    <a:pt x="1970" y="12286"/>
                    <a:pt x="1970" y="9905"/>
                  </a:cubicBezTo>
                  <a:lnTo>
                    <a:pt x="1970" y="2928"/>
                  </a:lnTo>
                  <a:cubicBezTo>
                    <a:pt x="1970" y="1699"/>
                    <a:pt x="2748" y="593"/>
                    <a:pt x="3911" y="171"/>
                  </a:cubicBezTo>
                  <a:cubicBezTo>
                    <a:pt x="3584" y="55"/>
                    <a:pt x="3253" y="0"/>
                    <a:pt x="2931" y="0"/>
                  </a:cubicBezTo>
                  <a:close/>
                </a:path>
              </a:pathLst>
            </a:custGeom>
            <a:solidFill>
              <a:srgbClr val="C069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20"/>
            <p:cNvSpPr/>
            <p:nvPr/>
          </p:nvSpPr>
          <p:spPr>
            <a:xfrm>
              <a:off x="1710692" y="1507992"/>
              <a:ext cx="79623" cy="108487"/>
            </a:xfrm>
            <a:custGeom>
              <a:rect b="b" l="l" r="r" t="t"/>
              <a:pathLst>
                <a:path extrusionOk="0" h="4841" w="3553">
                  <a:moveTo>
                    <a:pt x="2738" y="0"/>
                  </a:moveTo>
                  <a:cubicBezTo>
                    <a:pt x="2548" y="0"/>
                    <a:pt x="2356" y="89"/>
                    <a:pt x="2223" y="301"/>
                  </a:cubicBezTo>
                  <a:lnTo>
                    <a:pt x="170" y="3912"/>
                  </a:lnTo>
                  <a:cubicBezTo>
                    <a:pt x="1" y="4212"/>
                    <a:pt x="104" y="4587"/>
                    <a:pt x="404" y="4756"/>
                  </a:cubicBezTo>
                  <a:cubicBezTo>
                    <a:pt x="498" y="4812"/>
                    <a:pt x="601" y="4840"/>
                    <a:pt x="704" y="4840"/>
                  </a:cubicBezTo>
                  <a:cubicBezTo>
                    <a:pt x="929" y="4840"/>
                    <a:pt x="1136" y="4718"/>
                    <a:pt x="1248" y="4531"/>
                  </a:cubicBezTo>
                  <a:lnTo>
                    <a:pt x="3302" y="911"/>
                  </a:lnTo>
                  <a:cubicBezTo>
                    <a:pt x="3552" y="423"/>
                    <a:pt x="3151" y="0"/>
                    <a:pt x="2738"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20"/>
            <p:cNvSpPr/>
            <p:nvPr/>
          </p:nvSpPr>
          <p:spPr>
            <a:xfrm>
              <a:off x="1710692" y="1507678"/>
              <a:ext cx="73796" cy="108801"/>
            </a:xfrm>
            <a:custGeom>
              <a:rect b="b" l="l" r="r" t="t"/>
              <a:pathLst>
                <a:path extrusionOk="0" h="4855" w="3293">
                  <a:moveTo>
                    <a:pt x="2761" y="0"/>
                  </a:moveTo>
                  <a:cubicBezTo>
                    <a:pt x="2545" y="0"/>
                    <a:pt x="2337" y="113"/>
                    <a:pt x="2223" y="315"/>
                  </a:cubicBezTo>
                  <a:lnTo>
                    <a:pt x="170" y="3935"/>
                  </a:lnTo>
                  <a:cubicBezTo>
                    <a:pt x="1" y="4226"/>
                    <a:pt x="104" y="4601"/>
                    <a:pt x="404" y="4770"/>
                  </a:cubicBezTo>
                  <a:cubicBezTo>
                    <a:pt x="498" y="4826"/>
                    <a:pt x="601" y="4854"/>
                    <a:pt x="714" y="4854"/>
                  </a:cubicBezTo>
                  <a:lnTo>
                    <a:pt x="770" y="4854"/>
                  </a:lnTo>
                  <a:cubicBezTo>
                    <a:pt x="657" y="4667"/>
                    <a:pt x="657" y="4423"/>
                    <a:pt x="760" y="4235"/>
                  </a:cubicBezTo>
                  <a:lnTo>
                    <a:pt x="2814" y="616"/>
                  </a:lnTo>
                  <a:cubicBezTo>
                    <a:pt x="2917" y="437"/>
                    <a:pt x="3095" y="325"/>
                    <a:pt x="3292" y="306"/>
                  </a:cubicBezTo>
                  <a:cubicBezTo>
                    <a:pt x="3236" y="212"/>
                    <a:pt x="3161" y="137"/>
                    <a:pt x="3067" y="81"/>
                  </a:cubicBezTo>
                  <a:cubicBezTo>
                    <a:pt x="2970" y="26"/>
                    <a:pt x="2864" y="0"/>
                    <a:pt x="2761" y="0"/>
                  </a:cubicBez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20"/>
            <p:cNvSpPr/>
            <p:nvPr/>
          </p:nvSpPr>
          <p:spPr>
            <a:xfrm>
              <a:off x="1668516" y="1474825"/>
              <a:ext cx="81035" cy="108442"/>
            </a:xfrm>
            <a:custGeom>
              <a:rect b="b" l="l" r="r" t="t"/>
              <a:pathLst>
                <a:path extrusionOk="0" h="4839" w="3616">
                  <a:moveTo>
                    <a:pt x="2798" y="0"/>
                  </a:moveTo>
                  <a:cubicBezTo>
                    <a:pt x="2609" y="0"/>
                    <a:pt x="2418" y="89"/>
                    <a:pt x="2286" y="300"/>
                  </a:cubicBezTo>
                  <a:lnTo>
                    <a:pt x="232" y="3920"/>
                  </a:lnTo>
                  <a:cubicBezTo>
                    <a:pt x="0" y="4328"/>
                    <a:pt x="293" y="4839"/>
                    <a:pt x="764" y="4839"/>
                  </a:cubicBezTo>
                  <a:cubicBezTo>
                    <a:pt x="768" y="4839"/>
                    <a:pt x="772" y="4839"/>
                    <a:pt x="776" y="4839"/>
                  </a:cubicBezTo>
                  <a:cubicBezTo>
                    <a:pt x="992" y="4839"/>
                    <a:pt x="1198" y="4726"/>
                    <a:pt x="1311" y="4529"/>
                  </a:cubicBezTo>
                  <a:lnTo>
                    <a:pt x="3365" y="909"/>
                  </a:lnTo>
                  <a:cubicBezTo>
                    <a:pt x="3616" y="426"/>
                    <a:pt x="3212" y="0"/>
                    <a:pt x="2798"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20"/>
            <p:cNvSpPr/>
            <p:nvPr/>
          </p:nvSpPr>
          <p:spPr>
            <a:xfrm>
              <a:off x="1668471" y="1474511"/>
              <a:ext cx="75454" cy="108756"/>
            </a:xfrm>
            <a:custGeom>
              <a:rect b="b" l="l" r="r" t="t"/>
              <a:pathLst>
                <a:path extrusionOk="0" h="4853" w="3367">
                  <a:moveTo>
                    <a:pt x="2841" y="0"/>
                  </a:moveTo>
                  <a:cubicBezTo>
                    <a:pt x="2623" y="0"/>
                    <a:pt x="2413" y="116"/>
                    <a:pt x="2297" y="314"/>
                  </a:cubicBezTo>
                  <a:lnTo>
                    <a:pt x="234" y="3934"/>
                  </a:lnTo>
                  <a:cubicBezTo>
                    <a:pt x="0" y="4346"/>
                    <a:pt x="300" y="4853"/>
                    <a:pt x="769" y="4853"/>
                  </a:cubicBezTo>
                  <a:lnTo>
                    <a:pt x="835" y="4853"/>
                  </a:lnTo>
                  <a:cubicBezTo>
                    <a:pt x="713" y="4665"/>
                    <a:pt x="713" y="4431"/>
                    <a:pt x="825" y="4234"/>
                  </a:cubicBezTo>
                  <a:lnTo>
                    <a:pt x="2888" y="614"/>
                  </a:lnTo>
                  <a:cubicBezTo>
                    <a:pt x="2982" y="436"/>
                    <a:pt x="3160" y="323"/>
                    <a:pt x="3367" y="304"/>
                  </a:cubicBezTo>
                  <a:cubicBezTo>
                    <a:pt x="3310" y="211"/>
                    <a:pt x="3226" y="136"/>
                    <a:pt x="3141" y="79"/>
                  </a:cubicBezTo>
                  <a:cubicBezTo>
                    <a:pt x="3046" y="26"/>
                    <a:pt x="2943" y="0"/>
                    <a:pt x="2841" y="0"/>
                  </a:cubicBez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20"/>
            <p:cNvSpPr/>
            <p:nvPr/>
          </p:nvSpPr>
          <p:spPr>
            <a:xfrm>
              <a:off x="1629366" y="1441434"/>
              <a:ext cx="79914" cy="108845"/>
            </a:xfrm>
            <a:custGeom>
              <a:rect b="b" l="l" r="r" t="t"/>
              <a:pathLst>
                <a:path extrusionOk="0" h="4857" w="3566">
                  <a:moveTo>
                    <a:pt x="2734" y="1"/>
                  </a:moveTo>
                  <a:cubicBezTo>
                    <a:pt x="2544" y="1"/>
                    <a:pt x="2352" y="91"/>
                    <a:pt x="2223" y="308"/>
                  </a:cubicBezTo>
                  <a:lnTo>
                    <a:pt x="170" y="3928"/>
                  </a:lnTo>
                  <a:cubicBezTo>
                    <a:pt x="1" y="4228"/>
                    <a:pt x="104" y="4603"/>
                    <a:pt x="404" y="4772"/>
                  </a:cubicBezTo>
                  <a:cubicBezTo>
                    <a:pt x="498" y="4828"/>
                    <a:pt x="601" y="4856"/>
                    <a:pt x="704" y="4856"/>
                  </a:cubicBezTo>
                  <a:cubicBezTo>
                    <a:pt x="929" y="4856"/>
                    <a:pt x="1135" y="4734"/>
                    <a:pt x="1248" y="4537"/>
                  </a:cubicBezTo>
                  <a:lnTo>
                    <a:pt x="3302" y="927"/>
                  </a:lnTo>
                  <a:cubicBezTo>
                    <a:pt x="3566" y="437"/>
                    <a:pt x="3153" y="1"/>
                    <a:pt x="2734"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20"/>
            <p:cNvSpPr/>
            <p:nvPr/>
          </p:nvSpPr>
          <p:spPr>
            <a:xfrm>
              <a:off x="1629366" y="1441479"/>
              <a:ext cx="73796" cy="108801"/>
            </a:xfrm>
            <a:custGeom>
              <a:rect b="b" l="l" r="r" t="t"/>
              <a:pathLst>
                <a:path extrusionOk="0" h="4855" w="3293">
                  <a:moveTo>
                    <a:pt x="2761" y="0"/>
                  </a:moveTo>
                  <a:cubicBezTo>
                    <a:pt x="2545" y="0"/>
                    <a:pt x="2337" y="113"/>
                    <a:pt x="2223" y="316"/>
                  </a:cubicBezTo>
                  <a:lnTo>
                    <a:pt x="170" y="3935"/>
                  </a:lnTo>
                  <a:cubicBezTo>
                    <a:pt x="1" y="4226"/>
                    <a:pt x="104" y="4601"/>
                    <a:pt x="404" y="4770"/>
                  </a:cubicBezTo>
                  <a:cubicBezTo>
                    <a:pt x="498" y="4826"/>
                    <a:pt x="601" y="4854"/>
                    <a:pt x="704" y="4854"/>
                  </a:cubicBezTo>
                  <a:lnTo>
                    <a:pt x="770" y="4854"/>
                  </a:lnTo>
                  <a:cubicBezTo>
                    <a:pt x="657" y="4657"/>
                    <a:pt x="657" y="4423"/>
                    <a:pt x="770" y="4235"/>
                  </a:cubicBezTo>
                  <a:lnTo>
                    <a:pt x="760" y="4235"/>
                  </a:lnTo>
                  <a:lnTo>
                    <a:pt x="2814" y="616"/>
                  </a:lnTo>
                  <a:cubicBezTo>
                    <a:pt x="2917" y="438"/>
                    <a:pt x="3095" y="325"/>
                    <a:pt x="3292" y="306"/>
                  </a:cubicBezTo>
                  <a:cubicBezTo>
                    <a:pt x="3236" y="212"/>
                    <a:pt x="3161" y="137"/>
                    <a:pt x="3067" y="81"/>
                  </a:cubicBezTo>
                  <a:cubicBezTo>
                    <a:pt x="2970" y="26"/>
                    <a:pt x="2864" y="0"/>
                    <a:pt x="2761" y="0"/>
                  </a:cubicBez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20"/>
            <p:cNvSpPr/>
            <p:nvPr/>
          </p:nvSpPr>
          <p:spPr>
            <a:xfrm>
              <a:off x="1512318" y="1463037"/>
              <a:ext cx="155750" cy="261659"/>
            </a:xfrm>
            <a:custGeom>
              <a:rect b="b" l="l" r="r" t="t"/>
              <a:pathLst>
                <a:path extrusionOk="0" h="11676" w="6950">
                  <a:moveTo>
                    <a:pt x="1287" y="1"/>
                  </a:moveTo>
                  <a:cubicBezTo>
                    <a:pt x="573" y="1"/>
                    <a:pt x="1" y="588"/>
                    <a:pt x="1" y="1295"/>
                  </a:cubicBezTo>
                  <a:lnTo>
                    <a:pt x="1" y="8272"/>
                  </a:lnTo>
                  <a:cubicBezTo>
                    <a:pt x="1" y="10138"/>
                    <a:pt x="1482" y="11657"/>
                    <a:pt x="3311" y="11676"/>
                  </a:cubicBezTo>
                  <a:cubicBezTo>
                    <a:pt x="3318" y="11676"/>
                    <a:pt x="3325" y="11676"/>
                    <a:pt x="3332" y="11676"/>
                  </a:cubicBezTo>
                  <a:cubicBezTo>
                    <a:pt x="4842" y="11676"/>
                    <a:pt x="6163" y="10656"/>
                    <a:pt x="6555" y="9200"/>
                  </a:cubicBezTo>
                  <a:cubicBezTo>
                    <a:pt x="6949" y="7737"/>
                    <a:pt x="6312" y="6190"/>
                    <a:pt x="4989" y="5440"/>
                  </a:cubicBezTo>
                  <a:cubicBezTo>
                    <a:pt x="3517" y="4567"/>
                    <a:pt x="2607" y="2992"/>
                    <a:pt x="2598" y="1276"/>
                  </a:cubicBezTo>
                  <a:lnTo>
                    <a:pt x="2598" y="1229"/>
                  </a:lnTo>
                  <a:cubicBezTo>
                    <a:pt x="2551" y="545"/>
                    <a:pt x="1989" y="10"/>
                    <a:pt x="1304" y="1"/>
                  </a:cubicBezTo>
                  <a:cubicBezTo>
                    <a:pt x="1298" y="1"/>
                    <a:pt x="1293" y="1"/>
                    <a:pt x="1287" y="1"/>
                  </a:cubicBezTo>
                  <a:close/>
                </a:path>
              </a:pathLst>
            </a:custGeom>
            <a:solidFill>
              <a:srgbClr val="C069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20"/>
            <p:cNvSpPr/>
            <p:nvPr/>
          </p:nvSpPr>
          <p:spPr>
            <a:xfrm>
              <a:off x="1512318" y="1463037"/>
              <a:ext cx="97103" cy="261659"/>
            </a:xfrm>
            <a:custGeom>
              <a:rect b="b" l="l" r="r" t="t"/>
              <a:pathLst>
                <a:path extrusionOk="0" h="11676" w="4333">
                  <a:moveTo>
                    <a:pt x="1295" y="1"/>
                  </a:moveTo>
                  <a:cubicBezTo>
                    <a:pt x="582" y="1"/>
                    <a:pt x="1" y="582"/>
                    <a:pt x="1" y="1295"/>
                  </a:cubicBezTo>
                  <a:lnTo>
                    <a:pt x="1" y="8272"/>
                  </a:lnTo>
                  <a:cubicBezTo>
                    <a:pt x="1" y="10138"/>
                    <a:pt x="1482" y="11657"/>
                    <a:pt x="3311" y="11676"/>
                  </a:cubicBezTo>
                  <a:cubicBezTo>
                    <a:pt x="3658" y="11676"/>
                    <a:pt x="4005" y="11629"/>
                    <a:pt x="4333" y="11526"/>
                  </a:cubicBezTo>
                  <a:cubicBezTo>
                    <a:pt x="2917" y="11075"/>
                    <a:pt x="1970" y="9753"/>
                    <a:pt x="1979" y="8281"/>
                  </a:cubicBezTo>
                  <a:lnTo>
                    <a:pt x="1979" y="8272"/>
                  </a:lnTo>
                  <a:lnTo>
                    <a:pt x="1979" y="1295"/>
                  </a:lnTo>
                  <a:cubicBezTo>
                    <a:pt x="1970" y="995"/>
                    <a:pt x="2082" y="695"/>
                    <a:pt x="2279" y="460"/>
                  </a:cubicBezTo>
                  <a:cubicBezTo>
                    <a:pt x="2035" y="169"/>
                    <a:pt x="1679" y="1"/>
                    <a:pt x="1295" y="1"/>
                  </a:cubicBezTo>
                  <a:close/>
                </a:path>
              </a:pathLst>
            </a:custGeom>
            <a:solidFill>
              <a:srgbClr val="B25D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20"/>
            <p:cNvSpPr/>
            <p:nvPr/>
          </p:nvSpPr>
          <p:spPr>
            <a:xfrm>
              <a:off x="1526190" y="1498557"/>
              <a:ext cx="30702" cy="14096"/>
            </a:xfrm>
            <a:custGeom>
              <a:rect b="b" l="l" r="r" t="t"/>
              <a:pathLst>
                <a:path extrusionOk="0" h="629" w="1370">
                  <a:moveTo>
                    <a:pt x="413" y="0"/>
                  </a:moveTo>
                  <a:cubicBezTo>
                    <a:pt x="0" y="0"/>
                    <a:pt x="0" y="629"/>
                    <a:pt x="413" y="629"/>
                  </a:cubicBezTo>
                  <a:lnTo>
                    <a:pt x="957" y="629"/>
                  </a:lnTo>
                  <a:cubicBezTo>
                    <a:pt x="1370" y="629"/>
                    <a:pt x="1370" y="0"/>
                    <a:pt x="957" y="0"/>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20"/>
            <p:cNvSpPr/>
            <p:nvPr/>
          </p:nvSpPr>
          <p:spPr>
            <a:xfrm>
              <a:off x="1525764" y="1529438"/>
              <a:ext cx="35968" cy="13917"/>
            </a:xfrm>
            <a:custGeom>
              <a:rect b="b" l="l" r="r" t="t"/>
              <a:pathLst>
                <a:path extrusionOk="0" h="621" w="1605">
                  <a:moveTo>
                    <a:pt x="406" y="0"/>
                  </a:moveTo>
                  <a:cubicBezTo>
                    <a:pt x="0" y="0"/>
                    <a:pt x="0" y="621"/>
                    <a:pt x="406" y="621"/>
                  </a:cubicBezTo>
                  <a:cubicBezTo>
                    <a:pt x="414" y="621"/>
                    <a:pt x="423" y="620"/>
                    <a:pt x="432" y="620"/>
                  </a:cubicBezTo>
                  <a:lnTo>
                    <a:pt x="1173" y="620"/>
                  </a:lnTo>
                  <a:cubicBezTo>
                    <a:pt x="1182" y="620"/>
                    <a:pt x="1191" y="621"/>
                    <a:pt x="1199" y="621"/>
                  </a:cubicBezTo>
                  <a:cubicBezTo>
                    <a:pt x="1605" y="621"/>
                    <a:pt x="1605" y="0"/>
                    <a:pt x="1199" y="0"/>
                  </a:cubicBezTo>
                  <a:cubicBezTo>
                    <a:pt x="1191" y="0"/>
                    <a:pt x="1182" y="0"/>
                    <a:pt x="1173" y="1"/>
                  </a:cubicBezTo>
                  <a:lnTo>
                    <a:pt x="432" y="1"/>
                  </a:lnTo>
                  <a:cubicBezTo>
                    <a:pt x="423" y="0"/>
                    <a:pt x="414" y="0"/>
                    <a:pt x="406" y="0"/>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20"/>
            <p:cNvSpPr/>
            <p:nvPr/>
          </p:nvSpPr>
          <p:spPr>
            <a:xfrm>
              <a:off x="1525764" y="1560319"/>
              <a:ext cx="52574" cy="13939"/>
            </a:xfrm>
            <a:custGeom>
              <a:rect b="b" l="l" r="r" t="t"/>
              <a:pathLst>
                <a:path extrusionOk="0" h="622" w="2346">
                  <a:moveTo>
                    <a:pt x="406" y="1"/>
                  </a:moveTo>
                  <a:cubicBezTo>
                    <a:pt x="0" y="1"/>
                    <a:pt x="0" y="621"/>
                    <a:pt x="406" y="621"/>
                  </a:cubicBezTo>
                  <a:cubicBezTo>
                    <a:pt x="414" y="621"/>
                    <a:pt x="423" y="621"/>
                    <a:pt x="432" y="620"/>
                  </a:cubicBezTo>
                  <a:lnTo>
                    <a:pt x="1914" y="620"/>
                  </a:lnTo>
                  <a:cubicBezTo>
                    <a:pt x="1923" y="621"/>
                    <a:pt x="1932" y="621"/>
                    <a:pt x="1940" y="621"/>
                  </a:cubicBezTo>
                  <a:cubicBezTo>
                    <a:pt x="2346" y="621"/>
                    <a:pt x="2346" y="1"/>
                    <a:pt x="1940" y="1"/>
                  </a:cubicBezTo>
                  <a:cubicBezTo>
                    <a:pt x="1932" y="1"/>
                    <a:pt x="1923" y="1"/>
                    <a:pt x="1914" y="1"/>
                  </a:cubicBezTo>
                  <a:lnTo>
                    <a:pt x="432" y="1"/>
                  </a:lnTo>
                  <a:cubicBezTo>
                    <a:pt x="423" y="1"/>
                    <a:pt x="414" y="1"/>
                    <a:pt x="406"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20"/>
            <p:cNvSpPr/>
            <p:nvPr/>
          </p:nvSpPr>
          <p:spPr>
            <a:xfrm>
              <a:off x="1525764" y="1590998"/>
              <a:ext cx="85785" cy="14141"/>
            </a:xfrm>
            <a:custGeom>
              <a:rect b="b" l="l" r="r" t="t"/>
              <a:pathLst>
                <a:path extrusionOk="0" h="631" w="3828">
                  <a:moveTo>
                    <a:pt x="406" y="1"/>
                  </a:moveTo>
                  <a:cubicBezTo>
                    <a:pt x="0" y="1"/>
                    <a:pt x="0" y="631"/>
                    <a:pt x="406" y="631"/>
                  </a:cubicBezTo>
                  <a:cubicBezTo>
                    <a:pt x="415" y="631"/>
                    <a:pt x="423" y="630"/>
                    <a:pt x="432" y="630"/>
                  </a:cubicBezTo>
                  <a:lnTo>
                    <a:pt x="3395" y="630"/>
                  </a:lnTo>
                  <a:cubicBezTo>
                    <a:pt x="3404" y="630"/>
                    <a:pt x="3413" y="631"/>
                    <a:pt x="3421" y="631"/>
                  </a:cubicBezTo>
                  <a:cubicBezTo>
                    <a:pt x="3827" y="631"/>
                    <a:pt x="3827" y="1"/>
                    <a:pt x="3421" y="1"/>
                  </a:cubicBezTo>
                  <a:cubicBezTo>
                    <a:pt x="3413" y="1"/>
                    <a:pt x="3404" y="1"/>
                    <a:pt x="3395" y="2"/>
                  </a:cubicBezTo>
                  <a:lnTo>
                    <a:pt x="432" y="2"/>
                  </a:lnTo>
                  <a:cubicBezTo>
                    <a:pt x="423" y="1"/>
                    <a:pt x="415" y="1"/>
                    <a:pt x="406"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20"/>
            <p:cNvSpPr/>
            <p:nvPr/>
          </p:nvSpPr>
          <p:spPr>
            <a:xfrm>
              <a:off x="1526190" y="1621902"/>
              <a:ext cx="114560" cy="13894"/>
            </a:xfrm>
            <a:custGeom>
              <a:rect b="b" l="l" r="r" t="t"/>
              <a:pathLst>
                <a:path extrusionOk="0" h="620" w="5112">
                  <a:moveTo>
                    <a:pt x="413" y="1"/>
                  </a:moveTo>
                  <a:cubicBezTo>
                    <a:pt x="0" y="1"/>
                    <a:pt x="0" y="620"/>
                    <a:pt x="413" y="620"/>
                  </a:cubicBezTo>
                  <a:lnTo>
                    <a:pt x="4689" y="620"/>
                  </a:lnTo>
                  <a:cubicBezTo>
                    <a:pt x="5111" y="620"/>
                    <a:pt x="5111" y="1"/>
                    <a:pt x="4689"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20"/>
            <p:cNvSpPr/>
            <p:nvPr/>
          </p:nvSpPr>
          <p:spPr>
            <a:xfrm>
              <a:off x="1532913" y="1652581"/>
              <a:ext cx="108061" cy="14141"/>
            </a:xfrm>
            <a:custGeom>
              <a:rect b="b" l="l" r="r" t="t"/>
              <a:pathLst>
                <a:path extrusionOk="0" h="631" w="4822">
                  <a:moveTo>
                    <a:pt x="4415" y="0"/>
                  </a:moveTo>
                  <a:cubicBezTo>
                    <a:pt x="4407" y="0"/>
                    <a:pt x="4398" y="1"/>
                    <a:pt x="4389" y="1"/>
                  </a:cubicBezTo>
                  <a:lnTo>
                    <a:pt x="385" y="1"/>
                  </a:lnTo>
                  <a:cubicBezTo>
                    <a:pt x="1" y="29"/>
                    <a:pt x="1" y="601"/>
                    <a:pt x="385" y="629"/>
                  </a:cubicBezTo>
                  <a:lnTo>
                    <a:pt x="4389" y="629"/>
                  </a:lnTo>
                  <a:cubicBezTo>
                    <a:pt x="4398" y="630"/>
                    <a:pt x="4407" y="630"/>
                    <a:pt x="4415" y="630"/>
                  </a:cubicBezTo>
                  <a:cubicBezTo>
                    <a:pt x="4821" y="630"/>
                    <a:pt x="4821" y="0"/>
                    <a:pt x="4415" y="0"/>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20"/>
            <p:cNvSpPr/>
            <p:nvPr/>
          </p:nvSpPr>
          <p:spPr>
            <a:xfrm>
              <a:off x="1550572" y="1683484"/>
              <a:ext cx="71891" cy="13894"/>
            </a:xfrm>
            <a:custGeom>
              <a:rect b="b" l="l" r="r" t="t"/>
              <a:pathLst>
                <a:path extrusionOk="0" h="620" w="3208">
                  <a:moveTo>
                    <a:pt x="394" y="1"/>
                  </a:moveTo>
                  <a:cubicBezTo>
                    <a:pt x="0" y="29"/>
                    <a:pt x="0" y="601"/>
                    <a:pt x="394" y="619"/>
                  </a:cubicBezTo>
                  <a:lnTo>
                    <a:pt x="2813" y="619"/>
                  </a:lnTo>
                  <a:cubicBezTo>
                    <a:pt x="3207" y="601"/>
                    <a:pt x="3207" y="29"/>
                    <a:pt x="2813"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20"/>
            <p:cNvSpPr/>
            <p:nvPr/>
          </p:nvSpPr>
          <p:spPr>
            <a:xfrm>
              <a:off x="1628962" y="1480719"/>
              <a:ext cx="127916" cy="49168"/>
            </a:xfrm>
            <a:custGeom>
              <a:rect b="b" l="l" r="r" t="t"/>
              <a:pathLst>
                <a:path extrusionOk="0" h="2194" w="5708">
                  <a:moveTo>
                    <a:pt x="716" y="1"/>
                  </a:moveTo>
                  <a:cubicBezTo>
                    <a:pt x="413" y="1"/>
                    <a:pt x="140" y="217"/>
                    <a:pt x="75" y="524"/>
                  </a:cubicBezTo>
                  <a:cubicBezTo>
                    <a:pt x="0" y="871"/>
                    <a:pt x="225" y="1228"/>
                    <a:pt x="581" y="1303"/>
                  </a:cubicBezTo>
                  <a:lnTo>
                    <a:pt x="4651" y="2184"/>
                  </a:lnTo>
                  <a:cubicBezTo>
                    <a:pt x="4698" y="2194"/>
                    <a:pt x="4745" y="2194"/>
                    <a:pt x="4792" y="2194"/>
                  </a:cubicBezTo>
                  <a:cubicBezTo>
                    <a:pt x="4795" y="2194"/>
                    <a:pt x="4798" y="2194"/>
                    <a:pt x="4802" y="2194"/>
                  </a:cubicBezTo>
                  <a:cubicBezTo>
                    <a:pt x="5590" y="2194"/>
                    <a:pt x="5708" y="1049"/>
                    <a:pt x="4933" y="890"/>
                  </a:cubicBezTo>
                  <a:lnTo>
                    <a:pt x="863" y="18"/>
                  </a:lnTo>
                  <a:cubicBezTo>
                    <a:pt x="814" y="6"/>
                    <a:pt x="764" y="1"/>
                    <a:pt x="716"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20"/>
            <p:cNvSpPr/>
            <p:nvPr/>
          </p:nvSpPr>
          <p:spPr>
            <a:xfrm>
              <a:off x="1628962" y="1485940"/>
              <a:ext cx="124846" cy="43946"/>
            </a:xfrm>
            <a:custGeom>
              <a:rect b="b" l="l" r="r" t="t"/>
              <a:pathLst>
                <a:path extrusionOk="0" h="1961" w="5571">
                  <a:moveTo>
                    <a:pt x="225" y="1"/>
                  </a:moveTo>
                  <a:cubicBezTo>
                    <a:pt x="150" y="76"/>
                    <a:pt x="103" y="179"/>
                    <a:pt x="75" y="282"/>
                  </a:cubicBezTo>
                  <a:cubicBezTo>
                    <a:pt x="0" y="648"/>
                    <a:pt x="234" y="995"/>
                    <a:pt x="591" y="1070"/>
                  </a:cubicBezTo>
                  <a:lnTo>
                    <a:pt x="4651" y="1951"/>
                  </a:lnTo>
                  <a:cubicBezTo>
                    <a:pt x="4698" y="1961"/>
                    <a:pt x="4745" y="1961"/>
                    <a:pt x="4792" y="1961"/>
                  </a:cubicBezTo>
                  <a:cubicBezTo>
                    <a:pt x="5261" y="1961"/>
                    <a:pt x="5570" y="1492"/>
                    <a:pt x="5411" y="1060"/>
                  </a:cubicBezTo>
                  <a:lnTo>
                    <a:pt x="5411" y="1060"/>
                  </a:lnTo>
                  <a:cubicBezTo>
                    <a:pt x="5280" y="1210"/>
                    <a:pt x="5101" y="1295"/>
                    <a:pt x="4904" y="1295"/>
                  </a:cubicBezTo>
                  <a:cubicBezTo>
                    <a:pt x="4858" y="1295"/>
                    <a:pt x="4811" y="1285"/>
                    <a:pt x="4764" y="1276"/>
                  </a:cubicBezTo>
                  <a:lnTo>
                    <a:pt x="703" y="404"/>
                  </a:lnTo>
                  <a:cubicBezTo>
                    <a:pt x="478" y="357"/>
                    <a:pt x="300" y="207"/>
                    <a:pt x="225"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20"/>
            <p:cNvSpPr/>
            <p:nvPr/>
          </p:nvSpPr>
          <p:spPr>
            <a:xfrm>
              <a:off x="1361230" y="1353564"/>
              <a:ext cx="480627" cy="462363"/>
            </a:xfrm>
            <a:custGeom>
              <a:rect b="b" l="l" r="r" t="t"/>
              <a:pathLst>
                <a:path extrusionOk="0" h="20632" w="21447">
                  <a:moveTo>
                    <a:pt x="11131" y="0"/>
                  </a:moveTo>
                  <a:cubicBezTo>
                    <a:pt x="6958" y="0"/>
                    <a:pt x="3198" y="2513"/>
                    <a:pt x="1604" y="6367"/>
                  </a:cubicBezTo>
                  <a:cubicBezTo>
                    <a:pt x="0" y="10221"/>
                    <a:pt x="891" y="14657"/>
                    <a:pt x="3836" y="17611"/>
                  </a:cubicBezTo>
                  <a:cubicBezTo>
                    <a:pt x="5811" y="19580"/>
                    <a:pt x="8450" y="20631"/>
                    <a:pt x="11134" y="20631"/>
                  </a:cubicBezTo>
                  <a:cubicBezTo>
                    <a:pt x="12463" y="20631"/>
                    <a:pt x="13803" y="20374"/>
                    <a:pt x="15079" y="19843"/>
                  </a:cubicBezTo>
                  <a:cubicBezTo>
                    <a:pt x="18933" y="18248"/>
                    <a:pt x="21446" y="14488"/>
                    <a:pt x="21446" y="10315"/>
                  </a:cubicBezTo>
                  <a:cubicBezTo>
                    <a:pt x="21446" y="4614"/>
                    <a:pt x="16833" y="0"/>
                    <a:pt x="11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20"/>
            <p:cNvSpPr/>
            <p:nvPr/>
          </p:nvSpPr>
          <p:spPr>
            <a:xfrm>
              <a:off x="1379718" y="1353497"/>
              <a:ext cx="271542" cy="462475"/>
            </a:xfrm>
            <a:custGeom>
              <a:rect b="b" l="l" r="r" t="t"/>
              <a:pathLst>
                <a:path extrusionOk="0" h="20637" w="12117">
                  <a:moveTo>
                    <a:pt x="10289" y="0"/>
                  </a:moveTo>
                  <a:cubicBezTo>
                    <a:pt x="4722" y="0"/>
                    <a:pt x="0" y="4529"/>
                    <a:pt x="0" y="10318"/>
                  </a:cubicBezTo>
                  <a:cubicBezTo>
                    <a:pt x="0" y="16108"/>
                    <a:pt x="4722" y="20636"/>
                    <a:pt x="10289" y="20636"/>
                  </a:cubicBezTo>
                  <a:cubicBezTo>
                    <a:pt x="10890" y="20636"/>
                    <a:pt x="11500" y="20584"/>
                    <a:pt x="12116" y="20474"/>
                  </a:cubicBezTo>
                  <a:cubicBezTo>
                    <a:pt x="7193" y="19602"/>
                    <a:pt x="3611" y="15316"/>
                    <a:pt x="3611" y="10318"/>
                  </a:cubicBezTo>
                  <a:cubicBezTo>
                    <a:pt x="3611" y="5320"/>
                    <a:pt x="7193" y="1035"/>
                    <a:pt x="12116" y="162"/>
                  </a:cubicBezTo>
                  <a:cubicBezTo>
                    <a:pt x="11500" y="53"/>
                    <a:pt x="10890" y="0"/>
                    <a:pt x="10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20"/>
            <p:cNvSpPr/>
            <p:nvPr/>
          </p:nvSpPr>
          <p:spPr>
            <a:xfrm>
              <a:off x="1396727" y="1563501"/>
              <a:ext cx="73370" cy="62815"/>
            </a:xfrm>
            <a:custGeom>
              <a:rect b="b" l="l" r="r" t="t"/>
              <a:pathLst>
                <a:path extrusionOk="0" h="2803" w="3274">
                  <a:moveTo>
                    <a:pt x="1876" y="0"/>
                  </a:moveTo>
                  <a:cubicBezTo>
                    <a:pt x="629" y="0"/>
                    <a:pt x="1" y="1510"/>
                    <a:pt x="882" y="2391"/>
                  </a:cubicBezTo>
                  <a:cubicBezTo>
                    <a:pt x="1167" y="2676"/>
                    <a:pt x="1517" y="2803"/>
                    <a:pt x="1860" y="2803"/>
                  </a:cubicBezTo>
                  <a:cubicBezTo>
                    <a:pt x="2581" y="2803"/>
                    <a:pt x="3274" y="2242"/>
                    <a:pt x="3274" y="1397"/>
                  </a:cubicBezTo>
                  <a:cubicBezTo>
                    <a:pt x="3274" y="628"/>
                    <a:pt x="2645" y="0"/>
                    <a:pt x="1876" y="0"/>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20"/>
            <p:cNvSpPr/>
            <p:nvPr/>
          </p:nvSpPr>
          <p:spPr>
            <a:xfrm>
              <a:off x="1507074" y="1563501"/>
              <a:ext cx="73348" cy="62815"/>
            </a:xfrm>
            <a:custGeom>
              <a:rect b="b" l="l" r="r" t="t"/>
              <a:pathLst>
                <a:path extrusionOk="0" h="2803" w="3273">
                  <a:moveTo>
                    <a:pt x="1866" y="0"/>
                  </a:moveTo>
                  <a:cubicBezTo>
                    <a:pt x="619" y="0"/>
                    <a:pt x="0" y="1510"/>
                    <a:pt x="882" y="2391"/>
                  </a:cubicBezTo>
                  <a:cubicBezTo>
                    <a:pt x="1166" y="2676"/>
                    <a:pt x="1516" y="2803"/>
                    <a:pt x="1859" y="2803"/>
                  </a:cubicBezTo>
                  <a:cubicBezTo>
                    <a:pt x="2580" y="2803"/>
                    <a:pt x="3273" y="2242"/>
                    <a:pt x="3273" y="1397"/>
                  </a:cubicBezTo>
                  <a:cubicBezTo>
                    <a:pt x="3263" y="628"/>
                    <a:pt x="2645" y="0"/>
                    <a:pt x="1866" y="0"/>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20"/>
            <p:cNvSpPr/>
            <p:nvPr/>
          </p:nvSpPr>
          <p:spPr>
            <a:xfrm>
              <a:off x="1451789" y="1491834"/>
              <a:ext cx="73370" cy="62838"/>
            </a:xfrm>
            <a:custGeom>
              <a:rect b="b" l="l" r="r" t="t"/>
              <a:pathLst>
                <a:path extrusionOk="0" h="2804" w="3274">
                  <a:moveTo>
                    <a:pt x="1876" y="0"/>
                  </a:moveTo>
                  <a:cubicBezTo>
                    <a:pt x="629" y="0"/>
                    <a:pt x="1" y="1510"/>
                    <a:pt x="882" y="2392"/>
                  </a:cubicBezTo>
                  <a:cubicBezTo>
                    <a:pt x="1167" y="2676"/>
                    <a:pt x="1517" y="2803"/>
                    <a:pt x="1860" y="2803"/>
                  </a:cubicBezTo>
                  <a:cubicBezTo>
                    <a:pt x="2581" y="2803"/>
                    <a:pt x="3274" y="2242"/>
                    <a:pt x="3274" y="1398"/>
                  </a:cubicBezTo>
                  <a:cubicBezTo>
                    <a:pt x="3274" y="629"/>
                    <a:pt x="2645" y="0"/>
                    <a:pt x="1876" y="0"/>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20"/>
            <p:cNvSpPr/>
            <p:nvPr/>
          </p:nvSpPr>
          <p:spPr>
            <a:xfrm>
              <a:off x="1407462" y="1563479"/>
              <a:ext cx="47083" cy="62770"/>
            </a:xfrm>
            <a:custGeom>
              <a:rect b="b" l="l" r="r" t="t"/>
              <a:pathLst>
                <a:path extrusionOk="0" h="2801" w="2101">
                  <a:moveTo>
                    <a:pt x="1401" y="0"/>
                  </a:moveTo>
                  <a:cubicBezTo>
                    <a:pt x="669" y="0"/>
                    <a:pt x="0" y="581"/>
                    <a:pt x="0" y="1398"/>
                  </a:cubicBezTo>
                  <a:cubicBezTo>
                    <a:pt x="0" y="2215"/>
                    <a:pt x="667" y="2800"/>
                    <a:pt x="1398" y="2800"/>
                  </a:cubicBezTo>
                  <a:cubicBezTo>
                    <a:pt x="1632" y="2800"/>
                    <a:pt x="1873" y="2740"/>
                    <a:pt x="2101" y="2608"/>
                  </a:cubicBezTo>
                  <a:cubicBezTo>
                    <a:pt x="1660" y="2364"/>
                    <a:pt x="1397" y="1905"/>
                    <a:pt x="1397" y="1398"/>
                  </a:cubicBezTo>
                  <a:cubicBezTo>
                    <a:pt x="1397" y="901"/>
                    <a:pt x="1660" y="442"/>
                    <a:pt x="2101" y="189"/>
                  </a:cubicBezTo>
                  <a:cubicBezTo>
                    <a:pt x="1874" y="59"/>
                    <a:pt x="1634"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20"/>
            <p:cNvSpPr/>
            <p:nvPr/>
          </p:nvSpPr>
          <p:spPr>
            <a:xfrm>
              <a:off x="1517562" y="1563479"/>
              <a:ext cx="47106" cy="62770"/>
            </a:xfrm>
            <a:custGeom>
              <a:rect b="b" l="l" r="r" t="t"/>
              <a:pathLst>
                <a:path extrusionOk="0" h="2801" w="2102">
                  <a:moveTo>
                    <a:pt x="1405" y="0"/>
                  </a:moveTo>
                  <a:cubicBezTo>
                    <a:pt x="675" y="0"/>
                    <a:pt x="1" y="581"/>
                    <a:pt x="1" y="1398"/>
                  </a:cubicBezTo>
                  <a:cubicBezTo>
                    <a:pt x="1" y="2215"/>
                    <a:pt x="673" y="2800"/>
                    <a:pt x="1402" y="2800"/>
                  </a:cubicBezTo>
                  <a:cubicBezTo>
                    <a:pt x="1636" y="2800"/>
                    <a:pt x="1876" y="2740"/>
                    <a:pt x="2102" y="2608"/>
                  </a:cubicBezTo>
                  <a:cubicBezTo>
                    <a:pt x="1670" y="2364"/>
                    <a:pt x="1398" y="1905"/>
                    <a:pt x="1398" y="1398"/>
                  </a:cubicBezTo>
                  <a:cubicBezTo>
                    <a:pt x="1398" y="901"/>
                    <a:pt x="1670" y="442"/>
                    <a:pt x="2102" y="189"/>
                  </a:cubicBezTo>
                  <a:cubicBezTo>
                    <a:pt x="1877" y="59"/>
                    <a:pt x="1638"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20"/>
            <p:cNvSpPr/>
            <p:nvPr/>
          </p:nvSpPr>
          <p:spPr>
            <a:xfrm>
              <a:off x="1462523" y="1491722"/>
              <a:ext cx="47083" cy="62860"/>
            </a:xfrm>
            <a:custGeom>
              <a:rect b="b" l="l" r="r" t="t"/>
              <a:pathLst>
                <a:path extrusionOk="0" h="2805" w="2101">
                  <a:moveTo>
                    <a:pt x="1398" y="1"/>
                  </a:moveTo>
                  <a:cubicBezTo>
                    <a:pt x="667" y="1"/>
                    <a:pt x="0" y="586"/>
                    <a:pt x="0" y="1403"/>
                  </a:cubicBezTo>
                  <a:cubicBezTo>
                    <a:pt x="0" y="2219"/>
                    <a:pt x="667" y="2805"/>
                    <a:pt x="1398" y="2805"/>
                  </a:cubicBezTo>
                  <a:cubicBezTo>
                    <a:pt x="1632" y="2805"/>
                    <a:pt x="1873" y="2744"/>
                    <a:pt x="2101" y="2612"/>
                  </a:cubicBezTo>
                  <a:cubicBezTo>
                    <a:pt x="1669" y="2368"/>
                    <a:pt x="1397" y="1900"/>
                    <a:pt x="1397" y="1403"/>
                  </a:cubicBezTo>
                  <a:cubicBezTo>
                    <a:pt x="1397" y="906"/>
                    <a:pt x="1669" y="437"/>
                    <a:pt x="2101" y="193"/>
                  </a:cubicBezTo>
                  <a:cubicBezTo>
                    <a:pt x="1873" y="61"/>
                    <a:pt x="1632" y="1"/>
                    <a:pt x="1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1" name="Google Shape;2791;p120"/>
          <p:cNvGrpSpPr/>
          <p:nvPr/>
        </p:nvGrpSpPr>
        <p:grpSpPr>
          <a:xfrm>
            <a:off x="3790743" y="2059435"/>
            <a:ext cx="277436" cy="462363"/>
            <a:chOff x="3790743" y="2059435"/>
            <a:chExt cx="277436" cy="462363"/>
          </a:xfrm>
        </p:grpSpPr>
        <p:sp>
          <p:nvSpPr>
            <p:cNvPr id="2792" name="Google Shape;2792;p120"/>
            <p:cNvSpPr/>
            <p:nvPr/>
          </p:nvSpPr>
          <p:spPr>
            <a:xfrm>
              <a:off x="3790743" y="2094529"/>
              <a:ext cx="277436" cy="427269"/>
            </a:xfrm>
            <a:custGeom>
              <a:rect b="b" l="l" r="r" t="t"/>
              <a:pathLst>
                <a:path extrusionOk="0" h="19066" w="12380">
                  <a:moveTo>
                    <a:pt x="1" y="1"/>
                  </a:moveTo>
                  <a:lnTo>
                    <a:pt x="1" y="18109"/>
                  </a:lnTo>
                  <a:cubicBezTo>
                    <a:pt x="1" y="18643"/>
                    <a:pt x="432" y="19065"/>
                    <a:pt x="957" y="19065"/>
                  </a:cubicBezTo>
                  <a:lnTo>
                    <a:pt x="9013" y="19065"/>
                  </a:lnTo>
                  <a:cubicBezTo>
                    <a:pt x="10879" y="19065"/>
                    <a:pt x="12379" y="17555"/>
                    <a:pt x="12379" y="15699"/>
                  </a:cubicBezTo>
                  <a:lnTo>
                    <a:pt x="123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20"/>
            <p:cNvSpPr/>
            <p:nvPr/>
          </p:nvSpPr>
          <p:spPr>
            <a:xfrm>
              <a:off x="3790743" y="2094529"/>
              <a:ext cx="69583" cy="427269"/>
            </a:xfrm>
            <a:custGeom>
              <a:rect b="b" l="l" r="r" t="t"/>
              <a:pathLst>
                <a:path extrusionOk="0" h="19066" w="3105">
                  <a:moveTo>
                    <a:pt x="1" y="1"/>
                  </a:moveTo>
                  <a:lnTo>
                    <a:pt x="1" y="18109"/>
                  </a:lnTo>
                  <a:cubicBezTo>
                    <a:pt x="1" y="18643"/>
                    <a:pt x="432" y="19065"/>
                    <a:pt x="957" y="19065"/>
                  </a:cubicBezTo>
                  <a:lnTo>
                    <a:pt x="3105" y="19065"/>
                  </a:lnTo>
                  <a:cubicBezTo>
                    <a:pt x="2580" y="19065"/>
                    <a:pt x="2148" y="18643"/>
                    <a:pt x="2148" y="18109"/>
                  </a:cubicBezTo>
                  <a:lnTo>
                    <a:pt x="214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20"/>
            <p:cNvSpPr/>
            <p:nvPr/>
          </p:nvSpPr>
          <p:spPr>
            <a:xfrm>
              <a:off x="3790743" y="2059435"/>
              <a:ext cx="277436" cy="40809"/>
            </a:xfrm>
            <a:custGeom>
              <a:rect b="b" l="l" r="r" t="t"/>
              <a:pathLst>
                <a:path extrusionOk="0" h="1821" w="12380">
                  <a:moveTo>
                    <a:pt x="957" y="1"/>
                  </a:moveTo>
                  <a:cubicBezTo>
                    <a:pt x="432" y="1"/>
                    <a:pt x="1" y="432"/>
                    <a:pt x="1" y="957"/>
                  </a:cubicBezTo>
                  <a:lnTo>
                    <a:pt x="1" y="1820"/>
                  </a:lnTo>
                  <a:lnTo>
                    <a:pt x="12379" y="1820"/>
                  </a:lnTo>
                  <a:lnTo>
                    <a:pt x="12379" y="957"/>
                  </a:lnTo>
                  <a:cubicBezTo>
                    <a:pt x="12379" y="432"/>
                    <a:pt x="11957" y="1"/>
                    <a:pt x="11423"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20"/>
            <p:cNvSpPr/>
            <p:nvPr/>
          </p:nvSpPr>
          <p:spPr>
            <a:xfrm>
              <a:off x="3790743" y="2059435"/>
              <a:ext cx="69583" cy="40809"/>
            </a:xfrm>
            <a:custGeom>
              <a:rect b="b" l="l" r="r" t="t"/>
              <a:pathLst>
                <a:path extrusionOk="0" h="1821" w="3105">
                  <a:moveTo>
                    <a:pt x="957" y="1"/>
                  </a:moveTo>
                  <a:cubicBezTo>
                    <a:pt x="432" y="1"/>
                    <a:pt x="1" y="432"/>
                    <a:pt x="1" y="957"/>
                  </a:cubicBezTo>
                  <a:lnTo>
                    <a:pt x="1" y="1820"/>
                  </a:lnTo>
                  <a:lnTo>
                    <a:pt x="2148" y="1820"/>
                  </a:lnTo>
                  <a:lnTo>
                    <a:pt x="2148" y="957"/>
                  </a:lnTo>
                  <a:cubicBezTo>
                    <a:pt x="2148" y="432"/>
                    <a:pt x="2580" y="1"/>
                    <a:pt x="3105" y="1"/>
                  </a:cubicBezTo>
                  <a:close/>
                </a:path>
              </a:pathLst>
            </a:custGeom>
            <a:solidFill>
              <a:srgbClr val="E196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20"/>
            <p:cNvSpPr/>
            <p:nvPr/>
          </p:nvSpPr>
          <p:spPr>
            <a:xfrm>
              <a:off x="3819338" y="2088030"/>
              <a:ext cx="220470" cy="188087"/>
            </a:xfrm>
            <a:custGeom>
              <a:rect b="b" l="l" r="r" t="t"/>
              <a:pathLst>
                <a:path extrusionOk="0" h="8393" w="9838">
                  <a:moveTo>
                    <a:pt x="469" y="0"/>
                  </a:moveTo>
                  <a:cubicBezTo>
                    <a:pt x="207" y="0"/>
                    <a:pt x="0" y="206"/>
                    <a:pt x="10" y="460"/>
                  </a:cubicBezTo>
                  <a:lnTo>
                    <a:pt x="10" y="7933"/>
                  </a:lnTo>
                  <a:cubicBezTo>
                    <a:pt x="0" y="8187"/>
                    <a:pt x="207" y="8393"/>
                    <a:pt x="469" y="8393"/>
                  </a:cubicBezTo>
                  <a:lnTo>
                    <a:pt x="9378" y="8393"/>
                  </a:lnTo>
                  <a:cubicBezTo>
                    <a:pt x="9631" y="8393"/>
                    <a:pt x="9837" y="8187"/>
                    <a:pt x="9837" y="7933"/>
                  </a:cubicBezTo>
                  <a:lnTo>
                    <a:pt x="9837" y="460"/>
                  </a:lnTo>
                  <a:cubicBezTo>
                    <a:pt x="9837" y="206"/>
                    <a:pt x="9631" y="0"/>
                    <a:pt x="9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20"/>
            <p:cNvSpPr/>
            <p:nvPr/>
          </p:nvSpPr>
          <p:spPr>
            <a:xfrm>
              <a:off x="3819338" y="2088030"/>
              <a:ext cx="49414" cy="188087"/>
            </a:xfrm>
            <a:custGeom>
              <a:rect b="b" l="l" r="r" t="t"/>
              <a:pathLst>
                <a:path extrusionOk="0" h="8393" w="2205">
                  <a:moveTo>
                    <a:pt x="460" y="0"/>
                  </a:moveTo>
                  <a:cubicBezTo>
                    <a:pt x="207" y="0"/>
                    <a:pt x="0" y="206"/>
                    <a:pt x="0" y="460"/>
                  </a:cubicBezTo>
                  <a:lnTo>
                    <a:pt x="0" y="7933"/>
                  </a:lnTo>
                  <a:cubicBezTo>
                    <a:pt x="0" y="8187"/>
                    <a:pt x="207" y="8393"/>
                    <a:pt x="460" y="8393"/>
                  </a:cubicBezTo>
                  <a:lnTo>
                    <a:pt x="2204" y="8393"/>
                  </a:lnTo>
                  <a:cubicBezTo>
                    <a:pt x="1941" y="8393"/>
                    <a:pt x="1735" y="8187"/>
                    <a:pt x="1745" y="7933"/>
                  </a:cubicBezTo>
                  <a:lnTo>
                    <a:pt x="1745" y="460"/>
                  </a:lnTo>
                  <a:cubicBezTo>
                    <a:pt x="1735" y="206"/>
                    <a:pt x="1941" y="0"/>
                    <a:pt x="22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20"/>
            <p:cNvSpPr/>
            <p:nvPr/>
          </p:nvSpPr>
          <p:spPr>
            <a:xfrm>
              <a:off x="3827944" y="2337251"/>
              <a:ext cx="74625" cy="74424"/>
            </a:xfrm>
            <a:custGeom>
              <a:rect b="b" l="l" r="r" t="t"/>
              <a:pathLst>
                <a:path extrusionOk="0" h="3321" w="3330">
                  <a:moveTo>
                    <a:pt x="1229" y="1"/>
                  </a:moveTo>
                  <a:cubicBezTo>
                    <a:pt x="1089" y="1"/>
                    <a:pt x="967" y="113"/>
                    <a:pt x="967" y="263"/>
                  </a:cubicBezTo>
                  <a:lnTo>
                    <a:pt x="967" y="713"/>
                  </a:lnTo>
                  <a:cubicBezTo>
                    <a:pt x="967" y="854"/>
                    <a:pt x="854" y="967"/>
                    <a:pt x="713" y="967"/>
                  </a:cubicBezTo>
                  <a:lnTo>
                    <a:pt x="254" y="967"/>
                  </a:lnTo>
                  <a:cubicBezTo>
                    <a:pt x="113" y="967"/>
                    <a:pt x="1" y="1089"/>
                    <a:pt x="1" y="1229"/>
                  </a:cubicBezTo>
                  <a:lnTo>
                    <a:pt x="1" y="2101"/>
                  </a:lnTo>
                  <a:cubicBezTo>
                    <a:pt x="1" y="2242"/>
                    <a:pt x="113" y="2355"/>
                    <a:pt x="254" y="2355"/>
                  </a:cubicBezTo>
                  <a:lnTo>
                    <a:pt x="713" y="2355"/>
                  </a:lnTo>
                  <a:cubicBezTo>
                    <a:pt x="854" y="2355"/>
                    <a:pt x="967" y="2467"/>
                    <a:pt x="967" y="2617"/>
                  </a:cubicBezTo>
                  <a:lnTo>
                    <a:pt x="967" y="3067"/>
                  </a:lnTo>
                  <a:cubicBezTo>
                    <a:pt x="967" y="3208"/>
                    <a:pt x="1089" y="3320"/>
                    <a:pt x="1229" y="3320"/>
                  </a:cubicBezTo>
                  <a:lnTo>
                    <a:pt x="2101" y="3320"/>
                  </a:lnTo>
                  <a:cubicBezTo>
                    <a:pt x="2242" y="3320"/>
                    <a:pt x="2364" y="3208"/>
                    <a:pt x="2364" y="3067"/>
                  </a:cubicBezTo>
                  <a:lnTo>
                    <a:pt x="2364" y="2617"/>
                  </a:lnTo>
                  <a:cubicBezTo>
                    <a:pt x="2364" y="2467"/>
                    <a:pt x="2476" y="2355"/>
                    <a:pt x="2617" y="2355"/>
                  </a:cubicBezTo>
                  <a:lnTo>
                    <a:pt x="3067" y="2355"/>
                  </a:lnTo>
                  <a:cubicBezTo>
                    <a:pt x="3217" y="2355"/>
                    <a:pt x="3330" y="2242"/>
                    <a:pt x="3330" y="2101"/>
                  </a:cubicBezTo>
                  <a:lnTo>
                    <a:pt x="3330" y="1229"/>
                  </a:lnTo>
                  <a:cubicBezTo>
                    <a:pt x="3330" y="1089"/>
                    <a:pt x="3217" y="967"/>
                    <a:pt x="3067" y="967"/>
                  </a:cubicBezTo>
                  <a:lnTo>
                    <a:pt x="2617" y="967"/>
                  </a:lnTo>
                  <a:cubicBezTo>
                    <a:pt x="2467" y="967"/>
                    <a:pt x="2355" y="854"/>
                    <a:pt x="2355" y="713"/>
                  </a:cubicBezTo>
                  <a:lnTo>
                    <a:pt x="2355" y="263"/>
                  </a:lnTo>
                  <a:cubicBezTo>
                    <a:pt x="2355" y="113"/>
                    <a:pt x="2242" y="1"/>
                    <a:pt x="2092"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20"/>
            <p:cNvSpPr/>
            <p:nvPr/>
          </p:nvSpPr>
          <p:spPr>
            <a:xfrm>
              <a:off x="3827944" y="2337251"/>
              <a:ext cx="46882" cy="74424"/>
            </a:xfrm>
            <a:custGeom>
              <a:rect b="b" l="l" r="r" t="t"/>
              <a:pathLst>
                <a:path extrusionOk="0" h="3321" w="2092">
                  <a:moveTo>
                    <a:pt x="1229" y="1"/>
                  </a:moveTo>
                  <a:cubicBezTo>
                    <a:pt x="1089" y="1"/>
                    <a:pt x="967" y="113"/>
                    <a:pt x="967" y="263"/>
                  </a:cubicBezTo>
                  <a:lnTo>
                    <a:pt x="967" y="713"/>
                  </a:lnTo>
                  <a:cubicBezTo>
                    <a:pt x="967" y="854"/>
                    <a:pt x="854" y="967"/>
                    <a:pt x="713" y="967"/>
                  </a:cubicBezTo>
                  <a:lnTo>
                    <a:pt x="254" y="967"/>
                  </a:lnTo>
                  <a:cubicBezTo>
                    <a:pt x="113" y="967"/>
                    <a:pt x="1" y="1089"/>
                    <a:pt x="1" y="1229"/>
                  </a:cubicBezTo>
                  <a:lnTo>
                    <a:pt x="1" y="2101"/>
                  </a:lnTo>
                  <a:cubicBezTo>
                    <a:pt x="1" y="2242"/>
                    <a:pt x="113" y="2355"/>
                    <a:pt x="254" y="2355"/>
                  </a:cubicBezTo>
                  <a:lnTo>
                    <a:pt x="713" y="2355"/>
                  </a:lnTo>
                  <a:cubicBezTo>
                    <a:pt x="854" y="2355"/>
                    <a:pt x="967" y="2467"/>
                    <a:pt x="967" y="2617"/>
                  </a:cubicBezTo>
                  <a:lnTo>
                    <a:pt x="967" y="3067"/>
                  </a:lnTo>
                  <a:cubicBezTo>
                    <a:pt x="967" y="3208"/>
                    <a:pt x="1089" y="3320"/>
                    <a:pt x="1229" y="3320"/>
                  </a:cubicBezTo>
                  <a:lnTo>
                    <a:pt x="2092" y="3320"/>
                  </a:lnTo>
                  <a:cubicBezTo>
                    <a:pt x="1951" y="3320"/>
                    <a:pt x="1829" y="3208"/>
                    <a:pt x="1839" y="3067"/>
                  </a:cubicBezTo>
                  <a:lnTo>
                    <a:pt x="1839" y="2617"/>
                  </a:lnTo>
                  <a:cubicBezTo>
                    <a:pt x="1829" y="2467"/>
                    <a:pt x="1717" y="2355"/>
                    <a:pt x="1576" y="2355"/>
                  </a:cubicBezTo>
                  <a:lnTo>
                    <a:pt x="1126" y="2355"/>
                  </a:lnTo>
                  <a:cubicBezTo>
                    <a:pt x="985" y="2355"/>
                    <a:pt x="864" y="2242"/>
                    <a:pt x="864" y="2101"/>
                  </a:cubicBezTo>
                  <a:lnTo>
                    <a:pt x="864" y="1229"/>
                  </a:lnTo>
                  <a:cubicBezTo>
                    <a:pt x="864" y="1089"/>
                    <a:pt x="985" y="967"/>
                    <a:pt x="1126" y="967"/>
                  </a:cubicBezTo>
                  <a:lnTo>
                    <a:pt x="1576" y="967"/>
                  </a:lnTo>
                  <a:cubicBezTo>
                    <a:pt x="1717" y="967"/>
                    <a:pt x="1839" y="854"/>
                    <a:pt x="1839" y="713"/>
                  </a:cubicBezTo>
                  <a:lnTo>
                    <a:pt x="1839" y="263"/>
                  </a:lnTo>
                  <a:cubicBezTo>
                    <a:pt x="1839" y="113"/>
                    <a:pt x="1951" y="1"/>
                    <a:pt x="2092"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20"/>
            <p:cNvSpPr/>
            <p:nvPr/>
          </p:nvSpPr>
          <p:spPr>
            <a:xfrm>
              <a:off x="3948778" y="2374452"/>
              <a:ext cx="39755" cy="34041"/>
            </a:xfrm>
            <a:custGeom>
              <a:rect b="b" l="l" r="r" t="t"/>
              <a:pathLst>
                <a:path extrusionOk="0" h="1519" w="1774">
                  <a:moveTo>
                    <a:pt x="1014" y="1"/>
                  </a:moveTo>
                  <a:cubicBezTo>
                    <a:pt x="338" y="1"/>
                    <a:pt x="1" y="816"/>
                    <a:pt x="479" y="1295"/>
                  </a:cubicBezTo>
                  <a:cubicBezTo>
                    <a:pt x="634" y="1450"/>
                    <a:pt x="824" y="1519"/>
                    <a:pt x="1011" y="1519"/>
                  </a:cubicBezTo>
                  <a:cubicBezTo>
                    <a:pt x="1400" y="1519"/>
                    <a:pt x="1773" y="1217"/>
                    <a:pt x="1773" y="760"/>
                  </a:cubicBezTo>
                  <a:cubicBezTo>
                    <a:pt x="1773" y="338"/>
                    <a:pt x="1436" y="1"/>
                    <a:pt x="1014"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20"/>
            <p:cNvSpPr/>
            <p:nvPr/>
          </p:nvSpPr>
          <p:spPr>
            <a:xfrm>
              <a:off x="3991447" y="2340613"/>
              <a:ext cx="39733" cy="33839"/>
            </a:xfrm>
            <a:custGeom>
              <a:rect b="b" l="l" r="r" t="t"/>
              <a:pathLst>
                <a:path extrusionOk="0" h="1510" w="1773">
                  <a:moveTo>
                    <a:pt x="1013" y="1"/>
                  </a:moveTo>
                  <a:cubicBezTo>
                    <a:pt x="338" y="1"/>
                    <a:pt x="0" y="817"/>
                    <a:pt x="479" y="1286"/>
                  </a:cubicBezTo>
                  <a:cubicBezTo>
                    <a:pt x="634" y="1440"/>
                    <a:pt x="824" y="1510"/>
                    <a:pt x="1010" y="1510"/>
                  </a:cubicBezTo>
                  <a:cubicBezTo>
                    <a:pt x="1400" y="1510"/>
                    <a:pt x="1773" y="1208"/>
                    <a:pt x="1773" y="751"/>
                  </a:cubicBezTo>
                  <a:cubicBezTo>
                    <a:pt x="1773" y="338"/>
                    <a:pt x="1426" y="1"/>
                    <a:pt x="1013"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20"/>
            <p:cNvSpPr/>
            <p:nvPr/>
          </p:nvSpPr>
          <p:spPr>
            <a:xfrm>
              <a:off x="3954470" y="2374452"/>
              <a:ext cx="25010" cy="34063"/>
            </a:xfrm>
            <a:custGeom>
              <a:rect b="b" l="l" r="r" t="t"/>
              <a:pathLst>
                <a:path extrusionOk="0" h="1520" w="1116">
                  <a:moveTo>
                    <a:pt x="760" y="1"/>
                  </a:moveTo>
                  <a:cubicBezTo>
                    <a:pt x="347" y="1"/>
                    <a:pt x="0" y="338"/>
                    <a:pt x="0" y="760"/>
                  </a:cubicBezTo>
                  <a:cubicBezTo>
                    <a:pt x="0" y="1173"/>
                    <a:pt x="347" y="1520"/>
                    <a:pt x="760" y="1520"/>
                  </a:cubicBezTo>
                  <a:cubicBezTo>
                    <a:pt x="882" y="1520"/>
                    <a:pt x="1013" y="1482"/>
                    <a:pt x="1116" y="1426"/>
                  </a:cubicBezTo>
                  <a:cubicBezTo>
                    <a:pt x="872" y="1295"/>
                    <a:pt x="722" y="1041"/>
                    <a:pt x="722" y="760"/>
                  </a:cubicBezTo>
                  <a:cubicBezTo>
                    <a:pt x="722" y="479"/>
                    <a:pt x="872" y="226"/>
                    <a:pt x="1116" y="94"/>
                  </a:cubicBezTo>
                  <a:cubicBezTo>
                    <a:pt x="1013" y="29"/>
                    <a:pt x="882" y="1"/>
                    <a:pt x="760" y="1"/>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20"/>
            <p:cNvSpPr/>
            <p:nvPr/>
          </p:nvSpPr>
          <p:spPr>
            <a:xfrm>
              <a:off x="3997117" y="2340456"/>
              <a:ext cx="25032" cy="34175"/>
            </a:xfrm>
            <a:custGeom>
              <a:rect b="b" l="l" r="r" t="t"/>
              <a:pathLst>
                <a:path extrusionOk="0" h="1525" w="1117">
                  <a:moveTo>
                    <a:pt x="757" y="1"/>
                  </a:moveTo>
                  <a:cubicBezTo>
                    <a:pt x="361" y="1"/>
                    <a:pt x="1" y="318"/>
                    <a:pt x="1" y="758"/>
                  </a:cubicBezTo>
                  <a:cubicBezTo>
                    <a:pt x="1" y="1205"/>
                    <a:pt x="361" y="1525"/>
                    <a:pt x="758" y="1525"/>
                  </a:cubicBezTo>
                  <a:cubicBezTo>
                    <a:pt x="877" y="1525"/>
                    <a:pt x="1000" y="1496"/>
                    <a:pt x="1117" y="1433"/>
                  </a:cubicBezTo>
                  <a:cubicBezTo>
                    <a:pt x="873" y="1293"/>
                    <a:pt x="723" y="1039"/>
                    <a:pt x="723" y="758"/>
                  </a:cubicBezTo>
                  <a:cubicBezTo>
                    <a:pt x="723" y="486"/>
                    <a:pt x="873" y="224"/>
                    <a:pt x="1117" y="92"/>
                  </a:cubicBezTo>
                  <a:cubicBezTo>
                    <a:pt x="999" y="29"/>
                    <a:pt x="877" y="1"/>
                    <a:pt x="757" y="1"/>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20"/>
            <p:cNvSpPr/>
            <p:nvPr/>
          </p:nvSpPr>
          <p:spPr>
            <a:xfrm>
              <a:off x="3831731" y="2460731"/>
              <a:ext cx="14096" cy="33324"/>
            </a:xfrm>
            <a:custGeom>
              <a:rect b="b" l="l" r="r" t="t"/>
              <a:pathLst>
                <a:path extrusionOk="0" h="1487" w="629">
                  <a:moveTo>
                    <a:pt x="315" y="0"/>
                  </a:moveTo>
                  <a:cubicBezTo>
                    <a:pt x="165" y="0"/>
                    <a:pt x="15" y="99"/>
                    <a:pt x="1" y="295"/>
                  </a:cubicBezTo>
                  <a:lnTo>
                    <a:pt x="1" y="1168"/>
                  </a:lnTo>
                  <a:cubicBezTo>
                    <a:pt x="1" y="1336"/>
                    <a:pt x="141" y="1477"/>
                    <a:pt x="319" y="1477"/>
                  </a:cubicBezTo>
                  <a:lnTo>
                    <a:pt x="319" y="1486"/>
                  </a:lnTo>
                  <a:cubicBezTo>
                    <a:pt x="488" y="1486"/>
                    <a:pt x="629" y="1346"/>
                    <a:pt x="629" y="1177"/>
                  </a:cubicBezTo>
                  <a:lnTo>
                    <a:pt x="629" y="295"/>
                  </a:lnTo>
                  <a:cubicBezTo>
                    <a:pt x="615" y="99"/>
                    <a:pt x="465" y="0"/>
                    <a:pt x="3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20"/>
            <p:cNvSpPr/>
            <p:nvPr/>
          </p:nvSpPr>
          <p:spPr>
            <a:xfrm>
              <a:off x="3858219" y="2460731"/>
              <a:ext cx="13894" cy="33324"/>
            </a:xfrm>
            <a:custGeom>
              <a:rect b="b" l="l" r="r" t="t"/>
              <a:pathLst>
                <a:path extrusionOk="0" h="1487" w="620">
                  <a:moveTo>
                    <a:pt x="310" y="0"/>
                  </a:moveTo>
                  <a:cubicBezTo>
                    <a:pt x="160" y="0"/>
                    <a:pt x="10" y="99"/>
                    <a:pt x="0" y="295"/>
                  </a:cubicBezTo>
                  <a:lnTo>
                    <a:pt x="0" y="1168"/>
                  </a:lnTo>
                  <a:cubicBezTo>
                    <a:pt x="0" y="1336"/>
                    <a:pt x="141" y="1477"/>
                    <a:pt x="310" y="1477"/>
                  </a:cubicBezTo>
                  <a:lnTo>
                    <a:pt x="310" y="1486"/>
                  </a:lnTo>
                  <a:cubicBezTo>
                    <a:pt x="478" y="1486"/>
                    <a:pt x="619" y="1346"/>
                    <a:pt x="619" y="1177"/>
                  </a:cubicBezTo>
                  <a:lnTo>
                    <a:pt x="619" y="295"/>
                  </a:lnTo>
                  <a:cubicBezTo>
                    <a:pt x="610" y="99"/>
                    <a:pt x="460" y="0"/>
                    <a:pt x="3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20"/>
            <p:cNvSpPr/>
            <p:nvPr/>
          </p:nvSpPr>
          <p:spPr>
            <a:xfrm>
              <a:off x="3884484" y="2460731"/>
              <a:ext cx="14096" cy="33324"/>
            </a:xfrm>
            <a:custGeom>
              <a:rect b="b" l="l" r="r" t="t"/>
              <a:pathLst>
                <a:path extrusionOk="0" h="1487" w="629">
                  <a:moveTo>
                    <a:pt x="314" y="0"/>
                  </a:moveTo>
                  <a:cubicBezTo>
                    <a:pt x="164" y="0"/>
                    <a:pt x="14" y="99"/>
                    <a:pt x="0" y="295"/>
                  </a:cubicBezTo>
                  <a:lnTo>
                    <a:pt x="0" y="1168"/>
                  </a:lnTo>
                  <a:cubicBezTo>
                    <a:pt x="0" y="1336"/>
                    <a:pt x="141" y="1477"/>
                    <a:pt x="319" y="1477"/>
                  </a:cubicBezTo>
                  <a:lnTo>
                    <a:pt x="319" y="1486"/>
                  </a:lnTo>
                  <a:cubicBezTo>
                    <a:pt x="488" y="1486"/>
                    <a:pt x="629" y="1346"/>
                    <a:pt x="629" y="1177"/>
                  </a:cubicBezTo>
                  <a:lnTo>
                    <a:pt x="629" y="295"/>
                  </a:lnTo>
                  <a:cubicBezTo>
                    <a:pt x="615" y="99"/>
                    <a:pt x="465" y="0"/>
                    <a:pt x="3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20"/>
            <p:cNvSpPr/>
            <p:nvPr/>
          </p:nvSpPr>
          <p:spPr>
            <a:xfrm>
              <a:off x="3910950" y="2460731"/>
              <a:ext cx="13894" cy="33324"/>
            </a:xfrm>
            <a:custGeom>
              <a:rect b="b" l="l" r="r" t="t"/>
              <a:pathLst>
                <a:path extrusionOk="0" h="1487" w="620">
                  <a:moveTo>
                    <a:pt x="310" y="0"/>
                  </a:moveTo>
                  <a:cubicBezTo>
                    <a:pt x="160" y="0"/>
                    <a:pt x="10" y="99"/>
                    <a:pt x="1" y="295"/>
                  </a:cubicBezTo>
                  <a:lnTo>
                    <a:pt x="1" y="1168"/>
                  </a:lnTo>
                  <a:cubicBezTo>
                    <a:pt x="1" y="1336"/>
                    <a:pt x="142" y="1477"/>
                    <a:pt x="310" y="1477"/>
                  </a:cubicBezTo>
                  <a:lnTo>
                    <a:pt x="310" y="1486"/>
                  </a:lnTo>
                  <a:cubicBezTo>
                    <a:pt x="479" y="1486"/>
                    <a:pt x="620" y="1346"/>
                    <a:pt x="620" y="1177"/>
                  </a:cubicBezTo>
                  <a:lnTo>
                    <a:pt x="620" y="295"/>
                  </a:lnTo>
                  <a:cubicBezTo>
                    <a:pt x="610" y="99"/>
                    <a:pt x="460" y="0"/>
                    <a:pt x="3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20"/>
            <p:cNvSpPr/>
            <p:nvPr/>
          </p:nvSpPr>
          <p:spPr>
            <a:xfrm>
              <a:off x="3937237" y="2460731"/>
              <a:ext cx="14096" cy="33324"/>
            </a:xfrm>
            <a:custGeom>
              <a:rect b="b" l="l" r="r" t="t"/>
              <a:pathLst>
                <a:path extrusionOk="0" h="1487" w="629">
                  <a:moveTo>
                    <a:pt x="314" y="0"/>
                  </a:moveTo>
                  <a:cubicBezTo>
                    <a:pt x="164" y="0"/>
                    <a:pt x="14" y="99"/>
                    <a:pt x="0" y="295"/>
                  </a:cubicBezTo>
                  <a:lnTo>
                    <a:pt x="0" y="1168"/>
                  </a:lnTo>
                  <a:cubicBezTo>
                    <a:pt x="0" y="1336"/>
                    <a:pt x="141" y="1477"/>
                    <a:pt x="319" y="1477"/>
                  </a:cubicBezTo>
                  <a:lnTo>
                    <a:pt x="319" y="1486"/>
                  </a:lnTo>
                  <a:cubicBezTo>
                    <a:pt x="488" y="1486"/>
                    <a:pt x="628" y="1346"/>
                    <a:pt x="628" y="1177"/>
                  </a:cubicBezTo>
                  <a:lnTo>
                    <a:pt x="628" y="295"/>
                  </a:lnTo>
                  <a:cubicBezTo>
                    <a:pt x="614" y="99"/>
                    <a:pt x="464" y="0"/>
                    <a:pt x="3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20"/>
            <p:cNvSpPr/>
            <p:nvPr/>
          </p:nvSpPr>
          <p:spPr>
            <a:xfrm>
              <a:off x="3963703" y="2460731"/>
              <a:ext cx="13894" cy="33324"/>
            </a:xfrm>
            <a:custGeom>
              <a:rect b="b" l="l" r="r" t="t"/>
              <a:pathLst>
                <a:path extrusionOk="0" h="1487" w="620">
                  <a:moveTo>
                    <a:pt x="310" y="0"/>
                  </a:moveTo>
                  <a:cubicBezTo>
                    <a:pt x="160" y="0"/>
                    <a:pt x="10" y="99"/>
                    <a:pt x="1" y="295"/>
                  </a:cubicBezTo>
                  <a:lnTo>
                    <a:pt x="1" y="1168"/>
                  </a:lnTo>
                  <a:cubicBezTo>
                    <a:pt x="1" y="1336"/>
                    <a:pt x="141" y="1477"/>
                    <a:pt x="310" y="1477"/>
                  </a:cubicBezTo>
                  <a:lnTo>
                    <a:pt x="310" y="1486"/>
                  </a:lnTo>
                  <a:cubicBezTo>
                    <a:pt x="479" y="1486"/>
                    <a:pt x="620" y="1346"/>
                    <a:pt x="620" y="1177"/>
                  </a:cubicBezTo>
                  <a:lnTo>
                    <a:pt x="620" y="295"/>
                  </a:lnTo>
                  <a:cubicBezTo>
                    <a:pt x="610" y="99"/>
                    <a:pt x="460" y="0"/>
                    <a:pt x="3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20"/>
            <p:cNvSpPr/>
            <p:nvPr/>
          </p:nvSpPr>
          <p:spPr>
            <a:xfrm>
              <a:off x="3989968" y="2460731"/>
              <a:ext cx="14118" cy="33324"/>
            </a:xfrm>
            <a:custGeom>
              <a:rect b="b" l="l" r="r" t="t"/>
              <a:pathLst>
                <a:path extrusionOk="0" h="1487" w="630">
                  <a:moveTo>
                    <a:pt x="315" y="0"/>
                  </a:moveTo>
                  <a:cubicBezTo>
                    <a:pt x="165" y="0"/>
                    <a:pt x="15" y="99"/>
                    <a:pt x="1" y="295"/>
                  </a:cubicBezTo>
                  <a:lnTo>
                    <a:pt x="1" y="1168"/>
                  </a:lnTo>
                  <a:cubicBezTo>
                    <a:pt x="1" y="1336"/>
                    <a:pt x="141" y="1477"/>
                    <a:pt x="320" y="1477"/>
                  </a:cubicBezTo>
                  <a:lnTo>
                    <a:pt x="320" y="1486"/>
                  </a:lnTo>
                  <a:cubicBezTo>
                    <a:pt x="488" y="1486"/>
                    <a:pt x="629" y="1346"/>
                    <a:pt x="629" y="1177"/>
                  </a:cubicBezTo>
                  <a:lnTo>
                    <a:pt x="629" y="295"/>
                  </a:lnTo>
                  <a:cubicBezTo>
                    <a:pt x="615" y="99"/>
                    <a:pt x="465" y="0"/>
                    <a:pt x="3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20"/>
            <p:cNvSpPr/>
            <p:nvPr/>
          </p:nvSpPr>
          <p:spPr>
            <a:xfrm>
              <a:off x="3857368" y="2113241"/>
              <a:ext cx="144186" cy="137665"/>
            </a:xfrm>
            <a:custGeom>
              <a:rect b="b" l="l" r="r" t="t"/>
              <a:pathLst>
                <a:path extrusionOk="0" h="6143" w="6434">
                  <a:moveTo>
                    <a:pt x="301" y="0"/>
                  </a:moveTo>
                  <a:cubicBezTo>
                    <a:pt x="132" y="0"/>
                    <a:pt x="1" y="141"/>
                    <a:pt x="1" y="301"/>
                  </a:cubicBezTo>
                  <a:lnTo>
                    <a:pt x="1" y="5843"/>
                  </a:lnTo>
                  <a:cubicBezTo>
                    <a:pt x="1" y="6002"/>
                    <a:pt x="132" y="6143"/>
                    <a:pt x="301" y="6143"/>
                  </a:cubicBezTo>
                  <a:lnTo>
                    <a:pt x="6134" y="6143"/>
                  </a:lnTo>
                  <a:cubicBezTo>
                    <a:pt x="6302" y="6143"/>
                    <a:pt x="6434" y="6002"/>
                    <a:pt x="6434" y="5843"/>
                  </a:cubicBezTo>
                  <a:lnTo>
                    <a:pt x="6434" y="301"/>
                  </a:lnTo>
                  <a:cubicBezTo>
                    <a:pt x="6434" y="141"/>
                    <a:pt x="6302" y="0"/>
                    <a:pt x="6134" y="0"/>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20"/>
            <p:cNvSpPr/>
            <p:nvPr/>
          </p:nvSpPr>
          <p:spPr>
            <a:xfrm>
              <a:off x="3857368" y="2113241"/>
              <a:ext cx="51924" cy="137665"/>
            </a:xfrm>
            <a:custGeom>
              <a:rect b="b" l="l" r="r" t="t"/>
              <a:pathLst>
                <a:path extrusionOk="0" h="6143" w="2317">
                  <a:moveTo>
                    <a:pt x="301" y="0"/>
                  </a:moveTo>
                  <a:cubicBezTo>
                    <a:pt x="132" y="0"/>
                    <a:pt x="1" y="141"/>
                    <a:pt x="1" y="301"/>
                  </a:cubicBezTo>
                  <a:lnTo>
                    <a:pt x="1" y="5843"/>
                  </a:lnTo>
                  <a:cubicBezTo>
                    <a:pt x="1" y="6002"/>
                    <a:pt x="132" y="6143"/>
                    <a:pt x="301" y="6143"/>
                  </a:cubicBezTo>
                  <a:lnTo>
                    <a:pt x="2317" y="6143"/>
                  </a:lnTo>
                  <a:cubicBezTo>
                    <a:pt x="2148" y="6143"/>
                    <a:pt x="2007" y="6002"/>
                    <a:pt x="2007" y="5843"/>
                  </a:cubicBezTo>
                  <a:lnTo>
                    <a:pt x="2007" y="301"/>
                  </a:lnTo>
                  <a:cubicBezTo>
                    <a:pt x="2007" y="141"/>
                    <a:pt x="2139" y="0"/>
                    <a:pt x="2308" y="0"/>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20"/>
            <p:cNvSpPr/>
            <p:nvPr/>
          </p:nvSpPr>
          <p:spPr>
            <a:xfrm>
              <a:off x="3915970" y="2139013"/>
              <a:ext cx="59118" cy="55577"/>
            </a:xfrm>
            <a:custGeom>
              <a:rect b="b" l="l" r="r" t="t"/>
              <a:pathLst>
                <a:path extrusionOk="0" h="2480" w="2638">
                  <a:moveTo>
                    <a:pt x="445" y="1"/>
                  </a:moveTo>
                  <a:cubicBezTo>
                    <a:pt x="203" y="1"/>
                    <a:pt x="0" y="304"/>
                    <a:pt x="218" y="529"/>
                  </a:cubicBezTo>
                  <a:lnTo>
                    <a:pt x="2074" y="2395"/>
                  </a:lnTo>
                  <a:cubicBezTo>
                    <a:pt x="2131" y="2451"/>
                    <a:pt x="2215" y="2480"/>
                    <a:pt x="2299" y="2480"/>
                  </a:cubicBezTo>
                  <a:cubicBezTo>
                    <a:pt x="2374" y="2480"/>
                    <a:pt x="2459" y="2451"/>
                    <a:pt x="2515" y="2395"/>
                  </a:cubicBezTo>
                  <a:cubicBezTo>
                    <a:pt x="2637" y="2273"/>
                    <a:pt x="2637" y="2067"/>
                    <a:pt x="2515" y="1954"/>
                  </a:cubicBezTo>
                  <a:lnTo>
                    <a:pt x="658" y="88"/>
                  </a:lnTo>
                  <a:cubicBezTo>
                    <a:pt x="590" y="27"/>
                    <a:pt x="516" y="1"/>
                    <a:pt x="445" y="1"/>
                  </a:cubicBezTo>
                  <a:close/>
                </a:path>
              </a:pathLst>
            </a:custGeom>
            <a:solidFill>
              <a:srgbClr val="9CC5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20"/>
            <p:cNvSpPr/>
            <p:nvPr/>
          </p:nvSpPr>
          <p:spPr>
            <a:xfrm>
              <a:off x="3944744" y="2132088"/>
              <a:ext cx="36842" cy="33301"/>
            </a:xfrm>
            <a:custGeom>
              <a:rect b="b" l="l" r="r" t="t"/>
              <a:pathLst>
                <a:path extrusionOk="0" h="1486" w="1644">
                  <a:moveTo>
                    <a:pt x="446" y="0"/>
                  </a:moveTo>
                  <a:cubicBezTo>
                    <a:pt x="204" y="0"/>
                    <a:pt x="1" y="304"/>
                    <a:pt x="218" y="529"/>
                  </a:cubicBezTo>
                  <a:lnTo>
                    <a:pt x="1081" y="1391"/>
                  </a:lnTo>
                  <a:cubicBezTo>
                    <a:pt x="1137" y="1457"/>
                    <a:pt x="1212" y="1485"/>
                    <a:pt x="1297" y="1485"/>
                  </a:cubicBezTo>
                  <a:cubicBezTo>
                    <a:pt x="1381" y="1485"/>
                    <a:pt x="1456" y="1457"/>
                    <a:pt x="1522" y="1391"/>
                  </a:cubicBezTo>
                  <a:cubicBezTo>
                    <a:pt x="1644" y="1269"/>
                    <a:pt x="1644" y="1072"/>
                    <a:pt x="1522" y="951"/>
                  </a:cubicBezTo>
                  <a:lnTo>
                    <a:pt x="659" y="88"/>
                  </a:lnTo>
                  <a:cubicBezTo>
                    <a:pt x="591" y="26"/>
                    <a:pt x="517" y="0"/>
                    <a:pt x="446" y="0"/>
                  </a:cubicBezTo>
                  <a:close/>
                </a:path>
              </a:pathLst>
            </a:custGeom>
            <a:solidFill>
              <a:srgbClr val="9CC5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120"/>
          <p:cNvGrpSpPr/>
          <p:nvPr/>
        </p:nvGrpSpPr>
        <p:grpSpPr>
          <a:xfrm>
            <a:off x="7330492" y="4056703"/>
            <a:ext cx="437152" cy="462341"/>
            <a:chOff x="7330492" y="4056703"/>
            <a:chExt cx="437152" cy="462341"/>
          </a:xfrm>
        </p:grpSpPr>
        <p:sp>
          <p:nvSpPr>
            <p:cNvPr id="2816" name="Google Shape;2816;p120"/>
            <p:cNvSpPr/>
            <p:nvPr/>
          </p:nvSpPr>
          <p:spPr>
            <a:xfrm>
              <a:off x="7330492" y="4198335"/>
              <a:ext cx="323668" cy="320710"/>
            </a:xfrm>
            <a:custGeom>
              <a:rect b="b" l="l" r="r" t="t"/>
              <a:pathLst>
                <a:path extrusionOk="0" h="14311" w="14443">
                  <a:moveTo>
                    <a:pt x="2214" y="0"/>
                  </a:moveTo>
                  <a:cubicBezTo>
                    <a:pt x="1820" y="0"/>
                    <a:pt x="1492" y="291"/>
                    <a:pt x="1454" y="676"/>
                  </a:cubicBezTo>
                  <a:lnTo>
                    <a:pt x="48" y="13466"/>
                  </a:lnTo>
                  <a:cubicBezTo>
                    <a:pt x="1" y="13917"/>
                    <a:pt x="357" y="14310"/>
                    <a:pt x="807" y="14310"/>
                  </a:cubicBezTo>
                  <a:lnTo>
                    <a:pt x="10344" y="14310"/>
                  </a:lnTo>
                  <a:cubicBezTo>
                    <a:pt x="10054" y="14310"/>
                    <a:pt x="9829" y="14057"/>
                    <a:pt x="9866" y="13776"/>
                  </a:cubicBezTo>
                  <a:lnTo>
                    <a:pt x="10748" y="5749"/>
                  </a:lnTo>
                  <a:cubicBezTo>
                    <a:pt x="10776" y="5505"/>
                    <a:pt x="10982" y="5317"/>
                    <a:pt x="11226" y="5317"/>
                  </a:cubicBezTo>
                  <a:lnTo>
                    <a:pt x="14442" y="5317"/>
                  </a:lnTo>
                  <a:lnTo>
                    <a:pt x="13936" y="676"/>
                  </a:lnTo>
                  <a:cubicBezTo>
                    <a:pt x="13898" y="291"/>
                    <a:pt x="13570" y="0"/>
                    <a:pt x="1317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20"/>
            <p:cNvSpPr/>
            <p:nvPr/>
          </p:nvSpPr>
          <p:spPr>
            <a:xfrm>
              <a:off x="7330492" y="4198335"/>
              <a:ext cx="114986" cy="320710"/>
            </a:xfrm>
            <a:custGeom>
              <a:rect b="b" l="l" r="r" t="t"/>
              <a:pathLst>
                <a:path extrusionOk="0" h="14311" w="5131">
                  <a:moveTo>
                    <a:pt x="2205" y="0"/>
                  </a:moveTo>
                  <a:cubicBezTo>
                    <a:pt x="1820" y="0"/>
                    <a:pt x="1492" y="291"/>
                    <a:pt x="1454" y="676"/>
                  </a:cubicBezTo>
                  <a:lnTo>
                    <a:pt x="48" y="13466"/>
                  </a:lnTo>
                  <a:cubicBezTo>
                    <a:pt x="1" y="13917"/>
                    <a:pt x="357" y="14310"/>
                    <a:pt x="807" y="14310"/>
                  </a:cubicBezTo>
                  <a:lnTo>
                    <a:pt x="3733" y="14310"/>
                  </a:lnTo>
                  <a:cubicBezTo>
                    <a:pt x="3274" y="14310"/>
                    <a:pt x="2917" y="13917"/>
                    <a:pt x="2974" y="13466"/>
                  </a:cubicBezTo>
                  <a:lnTo>
                    <a:pt x="4371" y="676"/>
                  </a:lnTo>
                  <a:cubicBezTo>
                    <a:pt x="4418" y="291"/>
                    <a:pt x="4737" y="0"/>
                    <a:pt x="51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20"/>
            <p:cNvSpPr/>
            <p:nvPr/>
          </p:nvSpPr>
          <p:spPr>
            <a:xfrm>
              <a:off x="7407426" y="4056703"/>
              <a:ext cx="191045" cy="185779"/>
            </a:xfrm>
            <a:custGeom>
              <a:rect b="b" l="l" r="r" t="t"/>
              <a:pathLst>
                <a:path extrusionOk="0" h="8290" w="8525">
                  <a:moveTo>
                    <a:pt x="4257" y="0"/>
                  </a:moveTo>
                  <a:cubicBezTo>
                    <a:pt x="1904" y="0"/>
                    <a:pt x="0" y="1904"/>
                    <a:pt x="0" y="4267"/>
                  </a:cubicBezTo>
                  <a:lnTo>
                    <a:pt x="0" y="7980"/>
                  </a:lnTo>
                  <a:cubicBezTo>
                    <a:pt x="0" y="8187"/>
                    <a:pt x="152" y="8290"/>
                    <a:pt x="305" y="8290"/>
                  </a:cubicBezTo>
                  <a:cubicBezTo>
                    <a:pt x="457" y="8290"/>
                    <a:pt x="610" y="8187"/>
                    <a:pt x="610" y="7980"/>
                  </a:cubicBezTo>
                  <a:lnTo>
                    <a:pt x="610" y="4267"/>
                  </a:lnTo>
                  <a:cubicBezTo>
                    <a:pt x="647" y="2269"/>
                    <a:pt x="2269" y="675"/>
                    <a:pt x="4257" y="675"/>
                  </a:cubicBezTo>
                  <a:cubicBezTo>
                    <a:pt x="6255" y="675"/>
                    <a:pt x="7877" y="2269"/>
                    <a:pt x="7915" y="4267"/>
                  </a:cubicBezTo>
                  <a:lnTo>
                    <a:pt x="7915" y="7980"/>
                  </a:lnTo>
                  <a:cubicBezTo>
                    <a:pt x="7915" y="8149"/>
                    <a:pt x="8046" y="8290"/>
                    <a:pt x="8224" y="8290"/>
                  </a:cubicBezTo>
                  <a:cubicBezTo>
                    <a:pt x="8393" y="8290"/>
                    <a:pt x="8524" y="8149"/>
                    <a:pt x="8524" y="7980"/>
                  </a:cubicBezTo>
                  <a:lnTo>
                    <a:pt x="8524" y="4267"/>
                  </a:lnTo>
                  <a:cubicBezTo>
                    <a:pt x="8524" y="1904"/>
                    <a:pt x="6621" y="0"/>
                    <a:pt x="42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20"/>
            <p:cNvSpPr/>
            <p:nvPr/>
          </p:nvSpPr>
          <p:spPr>
            <a:xfrm>
              <a:off x="7384299" y="4229597"/>
              <a:ext cx="52350" cy="44842"/>
            </a:xfrm>
            <a:custGeom>
              <a:rect b="b" l="l" r="r" t="t"/>
              <a:pathLst>
                <a:path extrusionOk="0" h="2001" w="2336">
                  <a:moveTo>
                    <a:pt x="1332" y="622"/>
                  </a:moveTo>
                  <a:cubicBezTo>
                    <a:pt x="1548" y="622"/>
                    <a:pt x="1717" y="790"/>
                    <a:pt x="1717" y="1006"/>
                  </a:cubicBezTo>
                  <a:cubicBezTo>
                    <a:pt x="1717" y="1235"/>
                    <a:pt x="1526" y="1387"/>
                    <a:pt x="1328" y="1387"/>
                  </a:cubicBezTo>
                  <a:cubicBezTo>
                    <a:pt x="1234" y="1387"/>
                    <a:pt x="1138" y="1353"/>
                    <a:pt x="1060" y="1278"/>
                  </a:cubicBezTo>
                  <a:cubicBezTo>
                    <a:pt x="826" y="1034"/>
                    <a:pt x="995" y="622"/>
                    <a:pt x="1332" y="622"/>
                  </a:cubicBezTo>
                  <a:close/>
                  <a:moveTo>
                    <a:pt x="1325" y="1"/>
                  </a:moveTo>
                  <a:cubicBezTo>
                    <a:pt x="1080" y="1"/>
                    <a:pt x="831" y="91"/>
                    <a:pt x="629" y="293"/>
                  </a:cubicBezTo>
                  <a:cubicBezTo>
                    <a:pt x="1" y="931"/>
                    <a:pt x="441" y="2000"/>
                    <a:pt x="1332" y="2000"/>
                  </a:cubicBezTo>
                  <a:cubicBezTo>
                    <a:pt x="1885" y="2000"/>
                    <a:pt x="2336" y="1550"/>
                    <a:pt x="2336" y="1006"/>
                  </a:cubicBezTo>
                  <a:cubicBezTo>
                    <a:pt x="2336" y="402"/>
                    <a:pt x="1840" y="1"/>
                    <a:pt x="1325"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20"/>
            <p:cNvSpPr/>
            <p:nvPr/>
          </p:nvSpPr>
          <p:spPr>
            <a:xfrm>
              <a:off x="7561674" y="4229597"/>
              <a:ext cx="52350" cy="44842"/>
            </a:xfrm>
            <a:custGeom>
              <a:rect b="b" l="l" r="r" t="t"/>
              <a:pathLst>
                <a:path extrusionOk="0" h="2001" w="2336">
                  <a:moveTo>
                    <a:pt x="1341" y="622"/>
                  </a:moveTo>
                  <a:cubicBezTo>
                    <a:pt x="1547" y="622"/>
                    <a:pt x="1726" y="790"/>
                    <a:pt x="1726" y="1006"/>
                  </a:cubicBezTo>
                  <a:cubicBezTo>
                    <a:pt x="1726" y="1235"/>
                    <a:pt x="1531" y="1387"/>
                    <a:pt x="1332" y="1387"/>
                  </a:cubicBezTo>
                  <a:cubicBezTo>
                    <a:pt x="1239" y="1387"/>
                    <a:pt x="1144" y="1353"/>
                    <a:pt x="1069" y="1278"/>
                  </a:cubicBezTo>
                  <a:cubicBezTo>
                    <a:pt x="825" y="1034"/>
                    <a:pt x="994" y="622"/>
                    <a:pt x="1341" y="622"/>
                  </a:cubicBezTo>
                  <a:close/>
                  <a:moveTo>
                    <a:pt x="1324" y="1"/>
                  </a:moveTo>
                  <a:cubicBezTo>
                    <a:pt x="1080" y="1"/>
                    <a:pt x="831" y="91"/>
                    <a:pt x="628" y="293"/>
                  </a:cubicBezTo>
                  <a:cubicBezTo>
                    <a:pt x="0" y="931"/>
                    <a:pt x="450" y="2000"/>
                    <a:pt x="1341" y="2000"/>
                  </a:cubicBezTo>
                  <a:cubicBezTo>
                    <a:pt x="1885" y="2000"/>
                    <a:pt x="2335" y="1550"/>
                    <a:pt x="2335" y="1006"/>
                  </a:cubicBezTo>
                  <a:cubicBezTo>
                    <a:pt x="2335" y="402"/>
                    <a:pt x="1839" y="1"/>
                    <a:pt x="1324"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20"/>
            <p:cNvSpPr/>
            <p:nvPr/>
          </p:nvSpPr>
          <p:spPr>
            <a:xfrm>
              <a:off x="7549908" y="4316637"/>
              <a:ext cx="217736" cy="202407"/>
            </a:xfrm>
            <a:custGeom>
              <a:rect b="b" l="l" r="r" t="t"/>
              <a:pathLst>
                <a:path extrusionOk="0" h="9032" w="9716">
                  <a:moveTo>
                    <a:pt x="1370" y="1"/>
                  </a:moveTo>
                  <a:cubicBezTo>
                    <a:pt x="1134" y="1"/>
                    <a:pt x="937" y="185"/>
                    <a:pt x="910" y="423"/>
                  </a:cubicBezTo>
                  <a:lnTo>
                    <a:pt x="28" y="8497"/>
                  </a:lnTo>
                  <a:cubicBezTo>
                    <a:pt x="0" y="8778"/>
                    <a:pt x="225" y="9031"/>
                    <a:pt x="506" y="9031"/>
                  </a:cubicBezTo>
                  <a:lnTo>
                    <a:pt x="9199" y="9031"/>
                  </a:lnTo>
                  <a:cubicBezTo>
                    <a:pt x="9490" y="9031"/>
                    <a:pt x="9715" y="8778"/>
                    <a:pt x="9687" y="8497"/>
                  </a:cubicBezTo>
                  <a:lnTo>
                    <a:pt x="8796" y="423"/>
                  </a:lnTo>
                  <a:cubicBezTo>
                    <a:pt x="8769" y="185"/>
                    <a:pt x="8571" y="1"/>
                    <a:pt x="8335" y="1"/>
                  </a:cubicBezTo>
                  <a:cubicBezTo>
                    <a:pt x="8330" y="1"/>
                    <a:pt x="8324" y="1"/>
                    <a:pt x="8318" y="1"/>
                  </a:cubicBezTo>
                  <a:lnTo>
                    <a:pt x="1388" y="1"/>
                  </a:lnTo>
                  <a:cubicBezTo>
                    <a:pt x="1382" y="1"/>
                    <a:pt x="1376" y="1"/>
                    <a:pt x="13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20"/>
            <p:cNvSpPr/>
            <p:nvPr/>
          </p:nvSpPr>
          <p:spPr>
            <a:xfrm>
              <a:off x="7549908" y="4316637"/>
              <a:ext cx="96677" cy="202407"/>
            </a:xfrm>
            <a:custGeom>
              <a:rect b="b" l="l" r="r" t="t"/>
              <a:pathLst>
                <a:path extrusionOk="0" h="9032" w="4314">
                  <a:moveTo>
                    <a:pt x="4296" y="1"/>
                  </a:moveTo>
                  <a:cubicBezTo>
                    <a:pt x="4290" y="1"/>
                    <a:pt x="4285" y="1"/>
                    <a:pt x="4279" y="1"/>
                  </a:cubicBezTo>
                  <a:lnTo>
                    <a:pt x="4314" y="1"/>
                  </a:lnTo>
                  <a:cubicBezTo>
                    <a:pt x="4308" y="1"/>
                    <a:pt x="4302" y="1"/>
                    <a:pt x="4296" y="1"/>
                  </a:cubicBezTo>
                  <a:close/>
                  <a:moveTo>
                    <a:pt x="1379" y="1"/>
                  </a:moveTo>
                  <a:cubicBezTo>
                    <a:pt x="1134" y="1"/>
                    <a:pt x="937" y="185"/>
                    <a:pt x="919" y="423"/>
                  </a:cubicBezTo>
                  <a:lnTo>
                    <a:pt x="28" y="8497"/>
                  </a:lnTo>
                  <a:cubicBezTo>
                    <a:pt x="0" y="8778"/>
                    <a:pt x="225" y="9031"/>
                    <a:pt x="506" y="9031"/>
                  </a:cubicBezTo>
                  <a:lnTo>
                    <a:pt x="3432" y="9031"/>
                  </a:lnTo>
                  <a:cubicBezTo>
                    <a:pt x="3141" y="9031"/>
                    <a:pt x="2916" y="8778"/>
                    <a:pt x="2954" y="8497"/>
                  </a:cubicBezTo>
                  <a:lnTo>
                    <a:pt x="3835" y="423"/>
                  </a:lnTo>
                  <a:cubicBezTo>
                    <a:pt x="3862" y="191"/>
                    <a:pt x="4050" y="10"/>
                    <a:pt x="4279" y="1"/>
                  </a:cubicBezTo>
                  <a:lnTo>
                    <a:pt x="1397" y="1"/>
                  </a:lnTo>
                  <a:cubicBezTo>
                    <a:pt x="1391" y="1"/>
                    <a:pt x="1385" y="1"/>
                    <a:pt x="1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20"/>
            <p:cNvSpPr/>
            <p:nvPr/>
          </p:nvSpPr>
          <p:spPr>
            <a:xfrm>
              <a:off x="7601070" y="4363676"/>
              <a:ext cx="115187" cy="105349"/>
            </a:xfrm>
            <a:custGeom>
              <a:rect b="b" l="l" r="r" t="t"/>
              <a:pathLst>
                <a:path extrusionOk="0" h="4701" w="5140">
                  <a:moveTo>
                    <a:pt x="320" y="0"/>
                  </a:moveTo>
                  <a:cubicBezTo>
                    <a:pt x="160" y="0"/>
                    <a:pt x="0" y="110"/>
                    <a:pt x="15" y="331"/>
                  </a:cubicBezTo>
                  <a:lnTo>
                    <a:pt x="15" y="2150"/>
                  </a:lnTo>
                  <a:cubicBezTo>
                    <a:pt x="15" y="3556"/>
                    <a:pt x="1159" y="4701"/>
                    <a:pt x="2575" y="4701"/>
                  </a:cubicBezTo>
                  <a:cubicBezTo>
                    <a:pt x="3981" y="4701"/>
                    <a:pt x="5125" y="3556"/>
                    <a:pt x="5125" y="2150"/>
                  </a:cubicBezTo>
                  <a:lnTo>
                    <a:pt x="5125" y="331"/>
                  </a:lnTo>
                  <a:cubicBezTo>
                    <a:pt x="5139" y="110"/>
                    <a:pt x="4980" y="0"/>
                    <a:pt x="4820" y="0"/>
                  </a:cubicBezTo>
                  <a:cubicBezTo>
                    <a:pt x="4661" y="0"/>
                    <a:pt x="4502" y="110"/>
                    <a:pt x="4516" y="331"/>
                  </a:cubicBezTo>
                  <a:lnTo>
                    <a:pt x="4516" y="2150"/>
                  </a:lnTo>
                  <a:cubicBezTo>
                    <a:pt x="4488" y="3200"/>
                    <a:pt x="3625" y="4044"/>
                    <a:pt x="2575" y="4044"/>
                  </a:cubicBezTo>
                  <a:cubicBezTo>
                    <a:pt x="1515" y="4044"/>
                    <a:pt x="652" y="3200"/>
                    <a:pt x="633" y="2150"/>
                  </a:cubicBezTo>
                  <a:lnTo>
                    <a:pt x="633" y="331"/>
                  </a:lnTo>
                  <a:cubicBezTo>
                    <a:pt x="643" y="110"/>
                    <a:pt x="481" y="0"/>
                    <a:pt x="3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20"/>
            <p:cNvSpPr/>
            <p:nvPr/>
          </p:nvSpPr>
          <p:spPr>
            <a:xfrm>
              <a:off x="7680402" y="4333781"/>
              <a:ext cx="50243" cy="43206"/>
            </a:xfrm>
            <a:custGeom>
              <a:rect b="b" l="l" r="r" t="t"/>
              <a:pathLst>
                <a:path extrusionOk="0" h="1928" w="2242">
                  <a:moveTo>
                    <a:pt x="1285" y="614"/>
                  </a:moveTo>
                  <a:cubicBezTo>
                    <a:pt x="1473" y="614"/>
                    <a:pt x="1632" y="774"/>
                    <a:pt x="1632" y="971"/>
                  </a:cubicBezTo>
                  <a:cubicBezTo>
                    <a:pt x="1632" y="1180"/>
                    <a:pt x="1461" y="1320"/>
                    <a:pt x="1281" y="1320"/>
                  </a:cubicBezTo>
                  <a:cubicBezTo>
                    <a:pt x="1194" y="1320"/>
                    <a:pt x="1105" y="1288"/>
                    <a:pt x="1032" y="1215"/>
                  </a:cubicBezTo>
                  <a:cubicBezTo>
                    <a:pt x="807" y="999"/>
                    <a:pt x="966" y="614"/>
                    <a:pt x="1285" y="614"/>
                  </a:cubicBezTo>
                  <a:close/>
                  <a:moveTo>
                    <a:pt x="1277" y="0"/>
                  </a:moveTo>
                  <a:cubicBezTo>
                    <a:pt x="1040" y="0"/>
                    <a:pt x="798" y="89"/>
                    <a:pt x="601" y="286"/>
                  </a:cubicBezTo>
                  <a:cubicBezTo>
                    <a:pt x="0" y="886"/>
                    <a:pt x="422" y="1927"/>
                    <a:pt x="1285" y="1927"/>
                  </a:cubicBezTo>
                  <a:cubicBezTo>
                    <a:pt x="1810" y="1927"/>
                    <a:pt x="2242" y="1496"/>
                    <a:pt x="2242" y="961"/>
                  </a:cubicBezTo>
                  <a:cubicBezTo>
                    <a:pt x="2242" y="384"/>
                    <a:pt x="1770" y="0"/>
                    <a:pt x="1277"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20"/>
            <p:cNvSpPr/>
            <p:nvPr/>
          </p:nvSpPr>
          <p:spPr>
            <a:xfrm>
              <a:off x="7579534" y="4333781"/>
              <a:ext cx="50243" cy="43206"/>
            </a:xfrm>
            <a:custGeom>
              <a:rect b="b" l="l" r="r" t="t"/>
              <a:pathLst>
                <a:path extrusionOk="0" h="1928" w="2242">
                  <a:moveTo>
                    <a:pt x="1285" y="614"/>
                  </a:moveTo>
                  <a:cubicBezTo>
                    <a:pt x="1482" y="614"/>
                    <a:pt x="1632" y="774"/>
                    <a:pt x="1632" y="971"/>
                  </a:cubicBezTo>
                  <a:cubicBezTo>
                    <a:pt x="1632" y="1180"/>
                    <a:pt x="1461" y="1320"/>
                    <a:pt x="1281" y="1320"/>
                  </a:cubicBezTo>
                  <a:cubicBezTo>
                    <a:pt x="1194" y="1320"/>
                    <a:pt x="1105" y="1288"/>
                    <a:pt x="1032" y="1215"/>
                  </a:cubicBezTo>
                  <a:cubicBezTo>
                    <a:pt x="816" y="999"/>
                    <a:pt x="976" y="614"/>
                    <a:pt x="1285" y="614"/>
                  </a:cubicBezTo>
                  <a:close/>
                  <a:moveTo>
                    <a:pt x="1276" y="0"/>
                  </a:moveTo>
                  <a:cubicBezTo>
                    <a:pt x="1040" y="0"/>
                    <a:pt x="798" y="89"/>
                    <a:pt x="600" y="286"/>
                  </a:cubicBezTo>
                  <a:cubicBezTo>
                    <a:pt x="0" y="886"/>
                    <a:pt x="432" y="1927"/>
                    <a:pt x="1285" y="1927"/>
                  </a:cubicBezTo>
                  <a:cubicBezTo>
                    <a:pt x="1819" y="1918"/>
                    <a:pt x="2241" y="1496"/>
                    <a:pt x="2241" y="961"/>
                  </a:cubicBezTo>
                  <a:cubicBezTo>
                    <a:pt x="2241" y="384"/>
                    <a:pt x="1770" y="0"/>
                    <a:pt x="1276"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26" name="Google Shape;2826;p120"/>
          <p:cNvSpPr/>
          <p:nvPr/>
        </p:nvSpPr>
        <p:spPr>
          <a:xfrm>
            <a:off x="7502623" y="3407127"/>
            <a:ext cx="45828" cy="84508"/>
          </a:xfrm>
          <a:custGeom>
            <a:rect b="b" l="l" r="r" t="t"/>
            <a:pathLst>
              <a:path extrusionOk="0" h="3771" w="2045">
                <a:moveTo>
                  <a:pt x="497" y="0"/>
                </a:moveTo>
                <a:cubicBezTo>
                  <a:pt x="225" y="0"/>
                  <a:pt x="0" y="225"/>
                  <a:pt x="9" y="497"/>
                </a:cubicBezTo>
                <a:lnTo>
                  <a:pt x="9" y="3770"/>
                </a:lnTo>
                <a:lnTo>
                  <a:pt x="2044" y="3770"/>
                </a:lnTo>
                <a:lnTo>
                  <a:pt x="2044" y="497"/>
                </a:lnTo>
                <a:cubicBezTo>
                  <a:pt x="2044" y="225"/>
                  <a:pt x="1819" y="0"/>
                  <a:pt x="15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20"/>
          <p:cNvSpPr/>
          <p:nvPr/>
        </p:nvSpPr>
        <p:spPr>
          <a:xfrm>
            <a:off x="7502623" y="3407127"/>
            <a:ext cx="34691" cy="84508"/>
          </a:xfrm>
          <a:custGeom>
            <a:rect b="b" l="l" r="r" t="t"/>
            <a:pathLst>
              <a:path extrusionOk="0" h="3771" w="1548">
                <a:moveTo>
                  <a:pt x="497" y="0"/>
                </a:moveTo>
                <a:cubicBezTo>
                  <a:pt x="225" y="0"/>
                  <a:pt x="0" y="225"/>
                  <a:pt x="9" y="497"/>
                </a:cubicBezTo>
                <a:lnTo>
                  <a:pt x="9" y="3770"/>
                </a:lnTo>
                <a:lnTo>
                  <a:pt x="1060" y="3770"/>
                </a:lnTo>
                <a:lnTo>
                  <a:pt x="1060" y="497"/>
                </a:lnTo>
                <a:cubicBezTo>
                  <a:pt x="1060" y="225"/>
                  <a:pt x="1275" y="0"/>
                  <a:pt x="15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20"/>
          <p:cNvSpPr/>
          <p:nvPr/>
        </p:nvSpPr>
        <p:spPr>
          <a:xfrm>
            <a:off x="7525526" y="3431084"/>
            <a:ext cx="22925" cy="34265"/>
          </a:xfrm>
          <a:custGeom>
            <a:rect b="b" l="l" r="r" t="t"/>
            <a:pathLst>
              <a:path extrusionOk="0" h="1529" w="1023">
                <a:moveTo>
                  <a:pt x="516" y="0"/>
                </a:moveTo>
                <a:cubicBezTo>
                  <a:pt x="235" y="0"/>
                  <a:pt x="0" y="225"/>
                  <a:pt x="0" y="516"/>
                </a:cubicBezTo>
                <a:lnTo>
                  <a:pt x="0" y="1023"/>
                </a:lnTo>
                <a:cubicBezTo>
                  <a:pt x="0" y="1304"/>
                  <a:pt x="235" y="1529"/>
                  <a:pt x="516" y="1529"/>
                </a:cubicBezTo>
                <a:lnTo>
                  <a:pt x="1022" y="1529"/>
                </a:lnTo>
                <a:lnTo>
                  <a:pt x="10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20"/>
          <p:cNvSpPr/>
          <p:nvPr/>
        </p:nvSpPr>
        <p:spPr>
          <a:xfrm>
            <a:off x="7571310" y="3441571"/>
            <a:ext cx="31352" cy="13715"/>
          </a:xfrm>
          <a:custGeom>
            <a:rect b="b" l="l" r="r" t="t"/>
            <a:pathLst>
              <a:path extrusionOk="0" h="612" w="1399">
                <a:moveTo>
                  <a:pt x="397" y="0"/>
                </a:moveTo>
                <a:cubicBezTo>
                  <a:pt x="1" y="0"/>
                  <a:pt x="1" y="612"/>
                  <a:pt x="397" y="612"/>
                </a:cubicBezTo>
                <a:cubicBezTo>
                  <a:pt x="406" y="612"/>
                  <a:pt x="415" y="611"/>
                  <a:pt x="424" y="611"/>
                </a:cubicBezTo>
                <a:lnTo>
                  <a:pt x="1014" y="611"/>
                </a:lnTo>
                <a:cubicBezTo>
                  <a:pt x="1399" y="592"/>
                  <a:pt x="1399" y="20"/>
                  <a:pt x="1014" y="1"/>
                </a:cubicBezTo>
                <a:lnTo>
                  <a:pt x="424" y="1"/>
                </a:lnTo>
                <a:cubicBezTo>
                  <a:pt x="415" y="1"/>
                  <a:pt x="406" y="0"/>
                  <a:pt x="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20"/>
          <p:cNvSpPr/>
          <p:nvPr/>
        </p:nvSpPr>
        <p:spPr>
          <a:xfrm>
            <a:off x="7612948" y="3441571"/>
            <a:ext cx="31329" cy="13715"/>
          </a:xfrm>
          <a:custGeom>
            <a:rect b="b" l="l" r="r" t="t"/>
            <a:pathLst>
              <a:path extrusionOk="0" h="612" w="1398">
                <a:moveTo>
                  <a:pt x="993" y="0"/>
                </a:moveTo>
                <a:cubicBezTo>
                  <a:pt x="984" y="0"/>
                  <a:pt x="975" y="1"/>
                  <a:pt x="966" y="1"/>
                </a:cubicBezTo>
                <a:lnTo>
                  <a:pt x="385" y="1"/>
                </a:lnTo>
                <a:cubicBezTo>
                  <a:pt x="0" y="20"/>
                  <a:pt x="0" y="592"/>
                  <a:pt x="385" y="611"/>
                </a:cubicBezTo>
                <a:lnTo>
                  <a:pt x="966" y="611"/>
                </a:lnTo>
                <a:cubicBezTo>
                  <a:pt x="975" y="611"/>
                  <a:pt x="984" y="612"/>
                  <a:pt x="993" y="612"/>
                </a:cubicBezTo>
                <a:cubicBezTo>
                  <a:pt x="1398" y="612"/>
                  <a:pt x="1398" y="0"/>
                  <a:pt x="9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20"/>
          <p:cNvSpPr/>
          <p:nvPr/>
        </p:nvSpPr>
        <p:spPr>
          <a:xfrm>
            <a:off x="7652636" y="3441571"/>
            <a:ext cx="31352" cy="13715"/>
          </a:xfrm>
          <a:custGeom>
            <a:rect b="b" l="l" r="r" t="t"/>
            <a:pathLst>
              <a:path extrusionOk="0" h="612" w="1399">
                <a:moveTo>
                  <a:pt x="397" y="0"/>
                </a:moveTo>
                <a:cubicBezTo>
                  <a:pt x="1" y="0"/>
                  <a:pt x="1" y="612"/>
                  <a:pt x="397" y="612"/>
                </a:cubicBezTo>
                <a:cubicBezTo>
                  <a:pt x="406" y="612"/>
                  <a:pt x="415" y="611"/>
                  <a:pt x="424" y="611"/>
                </a:cubicBezTo>
                <a:lnTo>
                  <a:pt x="1014" y="611"/>
                </a:lnTo>
                <a:cubicBezTo>
                  <a:pt x="1399" y="592"/>
                  <a:pt x="1399" y="20"/>
                  <a:pt x="1014" y="1"/>
                </a:cubicBezTo>
                <a:lnTo>
                  <a:pt x="424" y="1"/>
                </a:lnTo>
                <a:cubicBezTo>
                  <a:pt x="415" y="1"/>
                  <a:pt x="406" y="0"/>
                  <a:pt x="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20"/>
          <p:cNvSpPr/>
          <p:nvPr/>
        </p:nvSpPr>
        <p:spPr>
          <a:xfrm>
            <a:off x="7571332" y="3415912"/>
            <a:ext cx="32741" cy="16247"/>
          </a:xfrm>
          <a:custGeom>
            <a:rect b="b" l="l" r="r" t="t"/>
            <a:pathLst>
              <a:path extrusionOk="0" h="725" w="1461">
                <a:moveTo>
                  <a:pt x="1035" y="1"/>
                </a:moveTo>
                <a:cubicBezTo>
                  <a:pt x="1007" y="1"/>
                  <a:pt x="978" y="4"/>
                  <a:pt x="948" y="12"/>
                </a:cubicBezTo>
                <a:lnTo>
                  <a:pt x="376" y="115"/>
                </a:lnTo>
                <a:cubicBezTo>
                  <a:pt x="1" y="180"/>
                  <a:pt x="47" y="724"/>
                  <a:pt x="423" y="724"/>
                </a:cubicBezTo>
                <a:lnTo>
                  <a:pt x="423" y="715"/>
                </a:lnTo>
                <a:cubicBezTo>
                  <a:pt x="432" y="720"/>
                  <a:pt x="441" y="722"/>
                  <a:pt x="451" y="722"/>
                </a:cubicBezTo>
                <a:cubicBezTo>
                  <a:pt x="460" y="722"/>
                  <a:pt x="469" y="720"/>
                  <a:pt x="479" y="715"/>
                </a:cubicBezTo>
                <a:lnTo>
                  <a:pt x="1060" y="612"/>
                </a:lnTo>
                <a:cubicBezTo>
                  <a:pt x="1460" y="568"/>
                  <a:pt x="1384" y="1"/>
                  <a:pt x="10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20"/>
          <p:cNvSpPr/>
          <p:nvPr/>
        </p:nvSpPr>
        <p:spPr>
          <a:xfrm>
            <a:off x="7611693" y="3408942"/>
            <a:ext cx="31621" cy="16068"/>
          </a:xfrm>
          <a:custGeom>
            <a:rect b="b" l="l" r="r" t="t"/>
            <a:pathLst>
              <a:path extrusionOk="0" h="717" w="1411">
                <a:moveTo>
                  <a:pt x="982" y="1"/>
                </a:moveTo>
                <a:cubicBezTo>
                  <a:pt x="968" y="1"/>
                  <a:pt x="953" y="2"/>
                  <a:pt x="938" y="4"/>
                </a:cubicBezTo>
                <a:lnTo>
                  <a:pt x="356" y="107"/>
                </a:lnTo>
                <a:cubicBezTo>
                  <a:pt x="0" y="182"/>
                  <a:pt x="47" y="707"/>
                  <a:pt x="413" y="716"/>
                </a:cubicBezTo>
                <a:lnTo>
                  <a:pt x="469" y="716"/>
                </a:lnTo>
                <a:lnTo>
                  <a:pt x="1050" y="613"/>
                </a:lnTo>
                <a:cubicBezTo>
                  <a:pt x="1410" y="523"/>
                  <a:pt x="1330" y="1"/>
                  <a:pt x="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20"/>
          <p:cNvSpPr/>
          <p:nvPr/>
        </p:nvSpPr>
        <p:spPr>
          <a:xfrm>
            <a:off x="7651605" y="3401816"/>
            <a:ext cx="31643" cy="16046"/>
          </a:xfrm>
          <a:custGeom>
            <a:rect b="b" l="l" r="r" t="t"/>
            <a:pathLst>
              <a:path extrusionOk="0" h="716" w="1412">
                <a:moveTo>
                  <a:pt x="983" y="0"/>
                </a:moveTo>
                <a:cubicBezTo>
                  <a:pt x="969" y="0"/>
                  <a:pt x="954" y="1"/>
                  <a:pt x="938" y="3"/>
                </a:cubicBezTo>
                <a:lnTo>
                  <a:pt x="366" y="106"/>
                </a:lnTo>
                <a:cubicBezTo>
                  <a:pt x="1" y="181"/>
                  <a:pt x="48" y="716"/>
                  <a:pt x="413" y="716"/>
                </a:cubicBezTo>
                <a:lnTo>
                  <a:pt x="470" y="716"/>
                </a:lnTo>
                <a:lnTo>
                  <a:pt x="1051" y="612"/>
                </a:lnTo>
                <a:cubicBezTo>
                  <a:pt x="1411" y="522"/>
                  <a:pt x="1330" y="0"/>
                  <a:pt x="9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20"/>
          <p:cNvSpPr/>
          <p:nvPr/>
        </p:nvSpPr>
        <p:spPr>
          <a:xfrm>
            <a:off x="7571019" y="3464766"/>
            <a:ext cx="32427" cy="16135"/>
          </a:xfrm>
          <a:custGeom>
            <a:rect b="b" l="l" r="r" t="t"/>
            <a:pathLst>
              <a:path extrusionOk="0" h="720" w="1447">
                <a:moveTo>
                  <a:pt x="426" y="1"/>
                </a:moveTo>
                <a:cubicBezTo>
                  <a:pt x="78" y="1"/>
                  <a:pt x="1" y="546"/>
                  <a:pt x="390" y="617"/>
                </a:cubicBezTo>
                <a:lnTo>
                  <a:pt x="962" y="720"/>
                </a:lnTo>
                <a:lnTo>
                  <a:pt x="1018" y="720"/>
                </a:lnTo>
                <a:cubicBezTo>
                  <a:pt x="1021" y="720"/>
                  <a:pt x="1024" y="720"/>
                  <a:pt x="1027" y="720"/>
                </a:cubicBezTo>
                <a:cubicBezTo>
                  <a:pt x="1403" y="720"/>
                  <a:pt x="1446" y="166"/>
                  <a:pt x="1074" y="110"/>
                </a:cubicBezTo>
                <a:lnTo>
                  <a:pt x="493" y="7"/>
                </a:lnTo>
                <a:cubicBezTo>
                  <a:pt x="469" y="3"/>
                  <a:pt x="447" y="1"/>
                  <a:pt x="4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20"/>
          <p:cNvSpPr/>
          <p:nvPr/>
        </p:nvSpPr>
        <p:spPr>
          <a:xfrm>
            <a:off x="7611603" y="3472004"/>
            <a:ext cx="31822" cy="16046"/>
          </a:xfrm>
          <a:custGeom>
            <a:rect b="b" l="l" r="r" t="t"/>
            <a:pathLst>
              <a:path extrusionOk="0" h="716" w="1420">
                <a:moveTo>
                  <a:pt x="427" y="0"/>
                </a:moveTo>
                <a:cubicBezTo>
                  <a:pt x="72" y="0"/>
                  <a:pt x="0" y="522"/>
                  <a:pt x="360" y="613"/>
                </a:cubicBezTo>
                <a:lnTo>
                  <a:pt x="942" y="706"/>
                </a:lnTo>
                <a:cubicBezTo>
                  <a:pt x="951" y="711"/>
                  <a:pt x="961" y="713"/>
                  <a:pt x="970" y="713"/>
                </a:cubicBezTo>
                <a:cubicBezTo>
                  <a:pt x="979" y="713"/>
                  <a:pt x="989" y="711"/>
                  <a:pt x="998" y="706"/>
                </a:cubicBezTo>
                <a:lnTo>
                  <a:pt x="998" y="716"/>
                </a:lnTo>
                <a:cubicBezTo>
                  <a:pt x="1373" y="716"/>
                  <a:pt x="1420" y="172"/>
                  <a:pt x="1045" y="106"/>
                </a:cubicBezTo>
                <a:lnTo>
                  <a:pt x="473" y="3"/>
                </a:lnTo>
                <a:cubicBezTo>
                  <a:pt x="457" y="1"/>
                  <a:pt x="442" y="0"/>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20"/>
          <p:cNvSpPr/>
          <p:nvPr/>
        </p:nvSpPr>
        <p:spPr>
          <a:xfrm>
            <a:off x="7651538" y="3479153"/>
            <a:ext cx="31822" cy="16046"/>
          </a:xfrm>
          <a:custGeom>
            <a:rect b="b" l="l" r="r" t="t"/>
            <a:pathLst>
              <a:path extrusionOk="0" h="716" w="1420">
                <a:moveTo>
                  <a:pt x="428" y="0"/>
                </a:moveTo>
                <a:cubicBezTo>
                  <a:pt x="81" y="0"/>
                  <a:pt x="0" y="522"/>
                  <a:pt x="369" y="603"/>
                </a:cubicBezTo>
                <a:lnTo>
                  <a:pt x="941" y="706"/>
                </a:lnTo>
                <a:lnTo>
                  <a:pt x="998" y="706"/>
                </a:lnTo>
                <a:lnTo>
                  <a:pt x="998" y="715"/>
                </a:lnTo>
                <a:cubicBezTo>
                  <a:pt x="1373" y="706"/>
                  <a:pt x="1420" y="172"/>
                  <a:pt x="1054" y="106"/>
                </a:cubicBezTo>
                <a:lnTo>
                  <a:pt x="473" y="3"/>
                </a:lnTo>
                <a:cubicBezTo>
                  <a:pt x="457" y="1"/>
                  <a:pt x="442" y="0"/>
                  <a:pt x="4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20"/>
          <p:cNvSpPr/>
          <p:nvPr/>
        </p:nvSpPr>
        <p:spPr>
          <a:xfrm>
            <a:off x="7532810" y="3441168"/>
            <a:ext cx="31396" cy="13917"/>
          </a:xfrm>
          <a:custGeom>
            <a:rect b="b" l="l" r="r" t="t"/>
            <a:pathLst>
              <a:path extrusionOk="0" h="621" w="1401">
                <a:moveTo>
                  <a:pt x="417" y="0"/>
                </a:moveTo>
                <a:cubicBezTo>
                  <a:pt x="3" y="0"/>
                  <a:pt x="0" y="620"/>
                  <a:pt x="408" y="620"/>
                </a:cubicBezTo>
                <a:cubicBezTo>
                  <a:pt x="417" y="620"/>
                  <a:pt x="426" y="620"/>
                  <a:pt x="435" y="619"/>
                </a:cubicBezTo>
                <a:lnTo>
                  <a:pt x="1016" y="619"/>
                </a:lnTo>
                <a:cubicBezTo>
                  <a:pt x="1401" y="591"/>
                  <a:pt x="1401" y="29"/>
                  <a:pt x="1016" y="0"/>
                </a:cubicBezTo>
                <a:lnTo>
                  <a:pt x="435" y="0"/>
                </a:lnTo>
                <a:cubicBezTo>
                  <a:pt x="429" y="0"/>
                  <a:pt x="423" y="0"/>
                  <a:pt x="4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20"/>
          <p:cNvSpPr/>
          <p:nvPr/>
        </p:nvSpPr>
        <p:spPr>
          <a:xfrm>
            <a:off x="7428424" y="3489708"/>
            <a:ext cx="194205" cy="60978"/>
          </a:xfrm>
          <a:custGeom>
            <a:rect b="b" l="l" r="r" t="t"/>
            <a:pathLst>
              <a:path extrusionOk="0" h="2721" w="8666">
                <a:moveTo>
                  <a:pt x="3264" y="1"/>
                </a:moveTo>
                <a:cubicBezTo>
                  <a:pt x="1651" y="1"/>
                  <a:pt x="301" y="1192"/>
                  <a:pt x="1" y="2720"/>
                </a:cubicBezTo>
                <a:lnTo>
                  <a:pt x="8666" y="2720"/>
                </a:lnTo>
                <a:cubicBezTo>
                  <a:pt x="8366" y="1201"/>
                  <a:pt x="7025" y="1"/>
                  <a:pt x="5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20"/>
          <p:cNvSpPr/>
          <p:nvPr/>
        </p:nvSpPr>
        <p:spPr>
          <a:xfrm>
            <a:off x="7428424" y="3489708"/>
            <a:ext cx="101943" cy="60978"/>
          </a:xfrm>
          <a:custGeom>
            <a:rect b="b" l="l" r="r" t="t"/>
            <a:pathLst>
              <a:path extrusionOk="0" h="2721" w="4549">
                <a:moveTo>
                  <a:pt x="3255" y="1"/>
                </a:moveTo>
                <a:cubicBezTo>
                  <a:pt x="1642" y="1"/>
                  <a:pt x="301" y="1192"/>
                  <a:pt x="1" y="2720"/>
                </a:cubicBezTo>
                <a:lnTo>
                  <a:pt x="2158" y="2720"/>
                </a:lnTo>
                <a:cubicBezTo>
                  <a:pt x="2401" y="1426"/>
                  <a:pt x="3339" y="357"/>
                  <a:pt x="4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20"/>
          <p:cNvSpPr/>
          <p:nvPr/>
        </p:nvSpPr>
        <p:spPr>
          <a:xfrm>
            <a:off x="7427169" y="3575875"/>
            <a:ext cx="196939" cy="69359"/>
          </a:xfrm>
          <a:custGeom>
            <a:rect b="b" l="l" r="r" t="t"/>
            <a:pathLst>
              <a:path extrusionOk="0" h="3095" w="8788">
                <a:moveTo>
                  <a:pt x="1" y="0"/>
                </a:moveTo>
                <a:lnTo>
                  <a:pt x="1" y="3095"/>
                </a:lnTo>
                <a:lnTo>
                  <a:pt x="8787" y="3095"/>
                </a:lnTo>
                <a:lnTo>
                  <a:pt x="87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20"/>
          <p:cNvSpPr/>
          <p:nvPr/>
        </p:nvSpPr>
        <p:spPr>
          <a:xfrm>
            <a:off x="7427169" y="3575875"/>
            <a:ext cx="50467" cy="69359"/>
          </a:xfrm>
          <a:custGeom>
            <a:rect b="b" l="l" r="r" t="t"/>
            <a:pathLst>
              <a:path extrusionOk="0" h="3095" w="2252">
                <a:moveTo>
                  <a:pt x="1" y="0"/>
                </a:moveTo>
                <a:lnTo>
                  <a:pt x="1" y="3095"/>
                </a:lnTo>
                <a:lnTo>
                  <a:pt x="2251" y="3095"/>
                </a:lnTo>
                <a:lnTo>
                  <a:pt x="22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20"/>
          <p:cNvSpPr/>
          <p:nvPr/>
        </p:nvSpPr>
        <p:spPr>
          <a:xfrm>
            <a:off x="7427169" y="3768780"/>
            <a:ext cx="196939" cy="70009"/>
          </a:xfrm>
          <a:custGeom>
            <a:rect b="b" l="l" r="r" t="t"/>
            <a:pathLst>
              <a:path extrusionOk="0" h="3124" w="8788">
                <a:moveTo>
                  <a:pt x="1" y="1"/>
                </a:moveTo>
                <a:lnTo>
                  <a:pt x="1" y="3124"/>
                </a:lnTo>
                <a:lnTo>
                  <a:pt x="8787" y="3124"/>
                </a:lnTo>
                <a:lnTo>
                  <a:pt x="8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20"/>
          <p:cNvSpPr/>
          <p:nvPr/>
        </p:nvSpPr>
        <p:spPr>
          <a:xfrm>
            <a:off x="7427169" y="3768780"/>
            <a:ext cx="50467" cy="70009"/>
          </a:xfrm>
          <a:custGeom>
            <a:rect b="b" l="l" r="r" t="t"/>
            <a:pathLst>
              <a:path extrusionOk="0" h="3124" w="2252">
                <a:moveTo>
                  <a:pt x="1" y="1"/>
                </a:moveTo>
                <a:lnTo>
                  <a:pt x="1" y="3124"/>
                </a:lnTo>
                <a:lnTo>
                  <a:pt x="2251" y="3124"/>
                </a:lnTo>
                <a:lnTo>
                  <a:pt x="22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20"/>
          <p:cNvSpPr/>
          <p:nvPr/>
        </p:nvSpPr>
        <p:spPr>
          <a:xfrm>
            <a:off x="7416233" y="3549812"/>
            <a:ext cx="218587" cy="28819"/>
          </a:xfrm>
          <a:custGeom>
            <a:rect b="b" l="l" r="r" t="t"/>
            <a:pathLst>
              <a:path extrusionOk="0" h="1286" w="9754">
                <a:moveTo>
                  <a:pt x="310" y="1"/>
                </a:moveTo>
                <a:cubicBezTo>
                  <a:pt x="142" y="1"/>
                  <a:pt x="1" y="141"/>
                  <a:pt x="1" y="310"/>
                </a:cubicBezTo>
                <a:lnTo>
                  <a:pt x="1" y="976"/>
                </a:lnTo>
                <a:cubicBezTo>
                  <a:pt x="1" y="1145"/>
                  <a:pt x="142" y="1285"/>
                  <a:pt x="310" y="1285"/>
                </a:cubicBezTo>
                <a:lnTo>
                  <a:pt x="9444" y="1285"/>
                </a:lnTo>
                <a:cubicBezTo>
                  <a:pt x="9613" y="1285"/>
                  <a:pt x="9754" y="1145"/>
                  <a:pt x="9754" y="976"/>
                </a:cubicBezTo>
                <a:lnTo>
                  <a:pt x="9754" y="310"/>
                </a:lnTo>
                <a:cubicBezTo>
                  <a:pt x="9754" y="141"/>
                  <a:pt x="9613" y="1"/>
                  <a:pt x="9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20"/>
          <p:cNvSpPr/>
          <p:nvPr/>
        </p:nvSpPr>
        <p:spPr>
          <a:xfrm>
            <a:off x="7416233" y="3835203"/>
            <a:ext cx="218587" cy="29021"/>
          </a:xfrm>
          <a:custGeom>
            <a:rect b="b" l="l" r="r" t="t"/>
            <a:pathLst>
              <a:path extrusionOk="0" h="1295" w="9754">
                <a:moveTo>
                  <a:pt x="310" y="0"/>
                </a:moveTo>
                <a:cubicBezTo>
                  <a:pt x="142" y="0"/>
                  <a:pt x="1" y="141"/>
                  <a:pt x="1" y="319"/>
                </a:cubicBezTo>
                <a:lnTo>
                  <a:pt x="1" y="975"/>
                </a:lnTo>
                <a:cubicBezTo>
                  <a:pt x="1" y="1154"/>
                  <a:pt x="142" y="1294"/>
                  <a:pt x="310" y="1294"/>
                </a:cubicBezTo>
                <a:lnTo>
                  <a:pt x="9444" y="1294"/>
                </a:lnTo>
                <a:cubicBezTo>
                  <a:pt x="9613" y="1294"/>
                  <a:pt x="9754" y="1154"/>
                  <a:pt x="9754" y="975"/>
                </a:cubicBezTo>
                <a:lnTo>
                  <a:pt x="9754" y="319"/>
                </a:lnTo>
                <a:cubicBezTo>
                  <a:pt x="9754" y="141"/>
                  <a:pt x="9613" y="0"/>
                  <a:pt x="94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20"/>
          <p:cNvSpPr/>
          <p:nvPr/>
        </p:nvSpPr>
        <p:spPr>
          <a:xfrm>
            <a:off x="7416233" y="3549812"/>
            <a:ext cx="61179" cy="28819"/>
          </a:xfrm>
          <a:custGeom>
            <a:rect b="b" l="l" r="r" t="t"/>
            <a:pathLst>
              <a:path extrusionOk="0" h="1286" w="2730">
                <a:moveTo>
                  <a:pt x="310" y="1"/>
                </a:moveTo>
                <a:cubicBezTo>
                  <a:pt x="142" y="1"/>
                  <a:pt x="1" y="141"/>
                  <a:pt x="1" y="310"/>
                </a:cubicBezTo>
                <a:lnTo>
                  <a:pt x="1" y="976"/>
                </a:lnTo>
                <a:cubicBezTo>
                  <a:pt x="1" y="1145"/>
                  <a:pt x="142" y="1285"/>
                  <a:pt x="310" y="1285"/>
                </a:cubicBezTo>
                <a:lnTo>
                  <a:pt x="2730" y="1285"/>
                </a:lnTo>
                <a:cubicBezTo>
                  <a:pt x="2561" y="1285"/>
                  <a:pt x="2420" y="1145"/>
                  <a:pt x="2420" y="976"/>
                </a:cubicBezTo>
                <a:lnTo>
                  <a:pt x="2420" y="310"/>
                </a:lnTo>
                <a:cubicBezTo>
                  <a:pt x="2420" y="141"/>
                  <a:pt x="2561" y="1"/>
                  <a:pt x="27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20"/>
          <p:cNvSpPr/>
          <p:nvPr/>
        </p:nvSpPr>
        <p:spPr>
          <a:xfrm>
            <a:off x="7416233" y="3835203"/>
            <a:ext cx="61179" cy="29021"/>
          </a:xfrm>
          <a:custGeom>
            <a:rect b="b" l="l" r="r" t="t"/>
            <a:pathLst>
              <a:path extrusionOk="0" h="1295" w="2730">
                <a:moveTo>
                  <a:pt x="310" y="0"/>
                </a:moveTo>
                <a:cubicBezTo>
                  <a:pt x="142" y="0"/>
                  <a:pt x="1" y="141"/>
                  <a:pt x="1" y="319"/>
                </a:cubicBezTo>
                <a:lnTo>
                  <a:pt x="1" y="975"/>
                </a:lnTo>
                <a:cubicBezTo>
                  <a:pt x="1" y="1154"/>
                  <a:pt x="142" y="1294"/>
                  <a:pt x="310" y="1294"/>
                </a:cubicBezTo>
                <a:lnTo>
                  <a:pt x="2730" y="1294"/>
                </a:lnTo>
                <a:cubicBezTo>
                  <a:pt x="2561" y="1294"/>
                  <a:pt x="2420" y="1154"/>
                  <a:pt x="2420" y="975"/>
                </a:cubicBezTo>
                <a:lnTo>
                  <a:pt x="2420" y="319"/>
                </a:lnTo>
                <a:cubicBezTo>
                  <a:pt x="2420" y="141"/>
                  <a:pt x="2561" y="0"/>
                  <a:pt x="2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20"/>
          <p:cNvSpPr/>
          <p:nvPr/>
        </p:nvSpPr>
        <p:spPr>
          <a:xfrm>
            <a:off x="7427169" y="3640169"/>
            <a:ext cx="196939" cy="133474"/>
          </a:xfrm>
          <a:custGeom>
            <a:rect b="b" l="l" r="r" t="t"/>
            <a:pathLst>
              <a:path extrusionOk="0" h="5956" w="8788">
                <a:moveTo>
                  <a:pt x="1" y="1"/>
                </a:moveTo>
                <a:lnTo>
                  <a:pt x="1" y="5956"/>
                </a:lnTo>
                <a:lnTo>
                  <a:pt x="8787" y="5956"/>
                </a:lnTo>
                <a:lnTo>
                  <a:pt x="87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20"/>
          <p:cNvSpPr/>
          <p:nvPr/>
        </p:nvSpPr>
        <p:spPr>
          <a:xfrm>
            <a:off x="7427169" y="3640169"/>
            <a:ext cx="50467" cy="133474"/>
          </a:xfrm>
          <a:custGeom>
            <a:rect b="b" l="l" r="r" t="t"/>
            <a:pathLst>
              <a:path extrusionOk="0" h="5956" w="2252">
                <a:moveTo>
                  <a:pt x="1" y="1"/>
                </a:moveTo>
                <a:lnTo>
                  <a:pt x="1" y="5956"/>
                </a:lnTo>
                <a:lnTo>
                  <a:pt x="2251" y="5956"/>
                </a:lnTo>
                <a:lnTo>
                  <a:pt x="22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1" name="Google Shape;2851;p120"/>
          <p:cNvGrpSpPr/>
          <p:nvPr/>
        </p:nvGrpSpPr>
        <p:grpSpPr>
          <a:xfrm>
            <a:off x="7315791" y="2729740"/>
            <a:ext cx="466980" cy="462542"/>
            <a:chOff x="7315791" y="2729740"/>
            <a:chExt cx="466980" cy="462542"/>
          </a:xfrm>
        </p:grpSpPr>
        <p:sp>
          <p:nvSpPr>
            <p:cNvPr id="2852" name="Google Shape;2852;p120"/>
            <p:cNvSpPr/>
            <p:nvPr/>
          </p:nvSpPr>
          <p:spPr>
            <a:xfrm>
              <a:off x="7324621" y="2736329"/>
              <a:ext cx="458150" cy="455954"/>
            </a:xfrm>
            <a:custGeom>
              <a:rect b="b" l="l" r="r" t="t"/>
              <a:pathLst>
                <a:path extrusionOk="0" h="20346" w="20444">
                  <a:moveTo>
                    <a:pt x="18708" y="1"/>
                  </a:moveTo>
                  <a:cubicBezTo>
                    <a:pt x="14367" y="544"/>
                    <a:pt x="9903" y="2664"/>
                    <a:pt x="6283" y="6283"/>
                  </a:cubicBezTo>
                  <a:cubicBezTo>
                    <a:pt x="2664" y="9903"/>
                    <a:pt x="544" y="14357"/>
                    <a:pt x="0" y="18709"/>
                  </a:cubicBezTo>
                  <a:cubicBezTo>
                    <a:pt x="10" y="18765"/>
                    <a:pt x="19" y="18821"/>
                    <a:pt x="38" y="18877"/>
                  </a:cubicBezTo>
                  <a:cubicBezTo>
                    <a:pt x="150" y="19449"/>
                    <a:pt x="601" y="19899"/>
                    <a:pt x="1182" y="20021"/>
                  </a:cubicBezTo>
                  <a:cubicBezTo>
                    <a:pt x="2240" y="20237"/>
                    <a:pt x="3318" y="20346"/>
                    <a:pt x="4397" y="20346"/>
                  </a:cubicBezTo>
                  <a:cubicBezTo>
                    <a:pt x="5143" y="20346"/>
                    <a:pt x="5890" y="20294"/>
                    <a:pt x="6630" y="20190"/>
                  </a:cubicBezTo>
                  <a:lnTo>
                    <a:pt x="7184" y="19468"/>
                  </a:lnTo>
                  <a:lnTo>
                    <a:pt x="9012" y="19121"/>
                  </a:lnTo>
                  <a:lnTo>
                    <a:pt x="10119" y="19281"/>
                  </a:lnTo>
                  <a:cubicBezTo>
                    <a:pt x="14329" y="17658"/>
                    <a:pt x="17649" y="14329"/>
                    <a:pt x="19280" y="10128"/>
                  </a:cubicBezTo>
                  <a:lnTo>
                    <a:pt x="19168" y="9144"/>
                  </a:lnTo>
                  <a:lnTo>
                    <a:pt x="19815" y="7034"/>
                  </a:lnTo>
                  <a:lnTo>
                    <a:pt x="20181" y="6621"/>
                  </a:lnTo>
                  <a:cubicBezTo>
                    <a:pt x="20443" y="4811"/>
                    <a:pt x="20387" y="2973"/>
                    <a:pt x="20021" y="1173"/>
                  </a:cubicBezTo>
                  <a:lnTo>
                    <a:pt x="20021" y="1182"/>
                  </a:lnTo>
                  <a:cubicBezTo>
                    <a:pt x="19899" y="601"/>
                    <a:pt x="19449" y="151"/>
                    <a:pt x="18877" y="29"/>
                  </a:cubicBezTo>
                  <a:lnTo>
                    <a:pt x="187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20"/>
            <p:cNvSpPr/>
            <p:nvPr/>
          </p:nvSpPr>
          <p:spPr>
            <a:xfrm>
              <a:off x="7324621" y="2946266"/>
              <a:ext cx="340677" cy="245815"/>
            </a:xfrm>
            <a:custGeom>
              <a:rect b="b" l="l" r="r" t="t"/>
              <a:pathLst>
                <a:path extrusionOk="0" h="10969" w="15202">
                  <a:moveTo>
                    <a:pt x="3686" y="1"/>
                  </a:moveTo>
                  <a:cubicBezTo>
                    <a:pt x="1632" y="2926"/>
                    <a:pt x="394" y="6162"/>
                    <a:pt x="0" y="9341"/>
                  </a:cubicBezTo>
                  <a:cubicBezTo>
                    <a:pt x="10" y="9397"/>
                    <a:pt x="19" y="9453"/>
                    <a:pt x="29" y="9500"/>
                  </a:cubicBezTo>
                  <a:cubicBezTo>
                    <a:pt x="150" y="10081"/>
                    <a:pt x="601" y="10531"/>
                    <a:pt x="1182" y="10653"/>
                  </a:cubicBezTo>
                  <a:cubicBezTo>
                    <a:pt x="2236" y="10863"/>
                    <a:pt x="3306" y="10969"/>
                    <a:pt x="4377" y="10969"/>
                  </a:cubicBezTo>
                  <a:cubicBezTo>
                    <a:pt x="5126" y="10969"/>
                    <a:pt x="5876" y="10917"/>
                    <a:pt x="6621" y="10813"/>
                  </a:cubicBezTo>
                  <a:lnTo>
                    <a:pt x="7174" y="10091"/>
                  </a:lnTo>
                  <a:lnTo>
                    <a:pt x="9012" y="9753"/>
                  </a:lnTo>
                  <a:lnTo>
                    <a:pt x="10119" y="9913"/>
                  </a:lnTo>
                  <a:cubicBezTo>
                    <a:pt x="12004" y="9181"/>
                    <a:pt x="13729" y="8112"/>
                    <a:pt x="15201" y="6743"/>
                  </a:cubicBezTo>
                  <a:lnTo>
                    <a:pt x="15201" y="6743"/>
                  </a:lnTo>
                  <a:cubicBezTo>
                    <a:pt x="14873" y="6771"/>
                    <a:pt x="14535" y="6790"/>
                    <a:pt x="14188" y="6790"/>
                  </a:cubicBezTo>
                  <a:cubicBezTo>
                    <a:pt x="9659" y="6790"/>
                    <a:pt x="5552" y="4136"/>
                    <a:pt x="36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20"/>
            <p:cNvSpPr/>
            <p:nvPr/>
          </p:nvSpPr>
          <p:spPr>
            <a:xfrm>
              <a:off x="7315791" y="2729740"/>
              <a:ext cx="444906" cy="442665"/>
            </a:xfrm>
            <a:custGeom>
              <a:rect b="b" l="l" r="r" t="t"/>
              <a:pathLst>
                <a:path extrusionOk="0" h="19753" w="19853">
                  <a:moveTo>
                    <a:pt x="16081" y="0"/>
                  </a:moveTo>
                  <a:cubicBezTo>
                    <a:pt x="15327" y="0"/>
                    <a:pt x="14573" y="54"/>
                    <a:pt x="13823" y="163"/>
                  </a:cubicBezTo>
                  <a:lnTo>
                    <a:pt x="13814" y="163"/>
                  </a:lnTo>
                  <a:lnTo>
                    <a:pt x="13814" y="632"/>
                  </a:lnTo>
                  <a:lnTo>
                    <a:pt x="11525" y="1495"/>
                  </a:lnTo>
                  <a:lnTo>
                    <a:pt x="10325" y="1073"/>
                  </a:lnTo>
                  <a:cubicBezTo>
                    <a:pt x="6115" y="2695"/>
                    <a:pt x="2786" y="6015"/>
                    <a:pt x="1163" y="10225"/>
                  </a:cubicBezTo>
                  <a:lnTo>
                    <a:pt x="1388" y="11960"/>
                  </a:lnTo>
                  <a:lnTo>
                    <a:pt x="938" y="13395"/>
                  </a:lnTo>
                  <a:lnTo>
                    <a:pt x="263" y="13723"/>
                  </a:lnTo>
                  <a:cubicBezTo>
                    <a:pt x="1" y="15533"/>
                    <a:pt x="57" y="17371"/>
                    <a:pt x="423" y="19171"/>
                  </a:cubicBezTo>
                  <a:cubicBezTo>
                    <a:pt x="469" y="19378"/>
                    <a:pt x="563" y="19584"/>
                    <a:pt x="694" y="19753"/>
                  </a:cubicBezTo>
                  <a:cubicBezTo>
                    <a:pt x="957" y="15242"/>
                    <a:pt x="3039" y="10507"/>
                    <a:pt x="6818" y="6718"/>
                  </a:cubicBezTo>
                  <a:cubicBezTo>
                    <a:pt x="10606" y="2939"/>
                    <a:pt x="15342" y="857"/>
                    <a:pt x="19853" y="595"/>
                  </a:cubicBezTo>
                  <a:cubicBezTo>
                    <a:pt x="19684" y="454"/>
                    <a:pt x="19478" y="370"/>
                    <a:pt x="19262" y="323"/>
                  </a:cubicBezTo>
                  <a:cubicBezTo>
                    <a:pt x="18213" y="108"/>
                    <a:pt x="17148" y="0"/>
                    <a:pt x="1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20"/>
            <p:cNvSpPr/>
            <p:nvPr/>
          </p:nvSpPr>
          <p:spPr>
            <a:xfrm>
              <a:off x="7315791" y="2876077"/>
              <a:ext cx="93741" cy="296327"/>
            </a:xfrm>
            <a:custGeom>
              <a:rect b="b" l="l" r="r" t="t"/>
              <a:pathLst>
                <a:path extrusionOk="0" h="13223" w="4183">
                  <a:moveTo>
                    <a:pt x="3180" y="1"/>
                  </a:moveTo>
                  <a:lnTo>
                    <a:pt x="3180" y="10"/>
                  </a:lnTo>
                  <a:cubicBezTo>
                    <a:pt x="2345" y="1145"/>
                    <a:pt x="1670" y="2382"/>
                    <a:pt x="1163" y="3695"/>
                  </a:cubicBezTo>
                  <a:lnTo>
                    <a:pt x="1388" y="5430"/>
                  </a:lnTo>
                  <a:lnTo>
                    <a:pt x="948" y="6855"/>
                  </a:lnTo>
                  <a:lnTo>
                    <a:pt x="263" y="7184"/>
                  </a:lnTo>
                  <a:cubicBezTo>
                    <a:pt x="1" y="9003"/>
                    <a:pt x="57" y="10841"/>
                    <a:pt x="423" y="12632"/>
                  </a:cubicBezTo>
                  <a:cubicBezTo>
                    <a:pt x="469" y="12848"/>
                    <a:pt x="563" y="13045"/>
                    <a:pt x="694" y="13223"/>
                  </a:cubicBezTo>
                  <a:cubicBezTo>
                    <a:pt x="891" y="9894"/>
                    <a:pt x="2073" y="6452"/>
                    <a:pt x="4183" y="3358"/>
                  </a:cubicBezTo>
                  <a:cubicBezTo>
                    <a:pt x="3677" y="2298"/>
                    <a:pt x="3339" y="1173"/>
                    <a:pt x="3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20"/>
            <p:cNvSpPr/>
            <p:nvPr/>
          </p:nvSpPr>
          <p:spPr>
            <a:xfrm>
              <a:off x="7393128" y="2800982"/>
              <a:ext cx="177353" cy="170249"/>
            </a:xfrm>
            <a:custGeom>
              <a:rect b="b" l="l" r="r" t="t"/>
              <a:pathLst>
                <a:path extrusionOk="0" h="7597" w="7914">
                  <a:moveTo>
                    <a:pt x="7461" y="0"/>
                  </a:moveTo>
                  <a:cubicBezTo>
                    <a:pt x="7408" y="0"/>
                    <a:pt x="7353" y="16"/>
                    <a:pt x="7296" y="51"/>
                  </a:cubicBezTo>
                  <a:cubicBezTo>
                    <a:pt x="4398" y="1842"/>
                    <a:pt x="1932" y="4252"/>
                    <a:pt x="94" y="7121"/>
                  </a:cubicBezTo>
                  <a:cubicBezTo>
                    <a:pt x="0" y="7262"/>
                    <a:pt x="47" y="7459"/>
                    <a:pt x="188" y="7553"/>
                  </a:cubicBezTo>
                  <a:cubicBezTo>
                    <a:pt x="241" y="7582"/>
                    <a:pt x="298" y="7597"/>
                    <a:pt x="354" y="7597"/>
                  </a:cubicBezTo>
                  <a:cubicBezTo>
                    <a:pt x="458" y="7597"/>
                    <a:pt x="558" y="7547"/>
                    <a:pt x="619" y="7449"/>
                  </a:cubicBezTo>
                  <a:cubicBezTo>
                    <a:pt x="2410" y="4664"/>
                    <a:pt x="4802" y="2320"/>
                    <a:pt x="7615" y="585"/>
                  </a:cubicBezTo>
                  <a:cubicBezTo>
                    <a:pt x="7913" y="405"/>
                    <a:pt x="7732" y="0"/>
                    <a:pt x="7461"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20"/>
            <p:cNvSpPr/>
            <p:nvPr/>
          </p:nvSpPr>
          <p:spPr>
            <a:xfrm>
              <a:off x="7346896" y="2994178"/>
              <a:ext cx="204491" cy="194407"/>
            </a:xfrm>
            <a:custGeom>
              <a:rect b="b" l="l" r="r" t="t"/>
              <a:pathLst>
                <a:path extrusionOk="0" h="8675" w="9125">
                  <a:moveTo>
                    <a:pt x="1360" y="1"/>
                  </a:moveTo>
                  <a:cubicBezTo>
                    <a:pt x="826" y="976"/>
                    <a:pt x="366" y="1998"/>
                    <a:pt x="0" y="3039"/>
                  </a:cubicBezTo>
                  <a:lnTo>
                    <a:pt x="0" y="3048"/>
                  </a:lnTo>
                  <a:lnTo>
                    <a:pt x="5627" y="8675"/>
                  </a:lnTo>
                  <a:cubicBezTo>
                    <a:pt x="6818" y="8506"/>
                    <a:pt x="7990" y="8197"/>
                    <a:pt x="9125" y="7765"/>
                  </a:cubicBezTo>
                  <a:lnTo>
                    <a:pt x="1360"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20"/>
            <p:cNvSpPr/>
            <p:nvPr/>
          </p:nvSpPr>
          <p:spPr>
            <a:xfrm>
              <a:off x="7321685" y="2958882"/>
              <a:ext cx="59700" cy="108464"/>
            </a:xfrm>
            <a:custGeom>
              <a:rect b="b" l="l" r="r" t="t"/>
              <a:pathLst>
                <a:path extrusionOk="0" h="4840" w="2664">
                  <a:moveTo>
                    <a:pt x="900" y="0"/>
                  </a:moveTo>
                  <a:cubicBezTo>
                    <a:pt x="469" y="1126"/>
                    <a:pt x="169" y="2298"/>
                    <a:pt x="0" y="3489"/>
                  </a:cubicBezTo>
                  <a:lnTo>
                    <a:pt x="1341" y="4839"/>
                  </a:lnTo>
                  <a:cubicBezTo>
                    <a:pt x="1697" y="3779"/>
                    <a:pt x="2138" y="2748"/>
                    <a:pt x="2663" y="1754"/>
                  </a:cubicBezTo>
                  <a:lnTo>
                    <a:pt x="900" y="0"/>
                  </a:ln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20"/>
            <p:cNvSpPr/>
            <p:nvPr/>
          </p:nvSpPr>
          <p:spPr>
            <a:xfrm>
              <a:off x="7582672" y="2758604"/>
              <a:ext cx="194205" cy="204491"/>
            </a:xfrm>
            <a:custGeom>
              <a:rect b="b" l="l" r="r" t="t"/>
              <a:pathLst>
                <a:path extrusionOk="0" h="9125" w="8666">
                  <a:moveTo>
                    <a:pt x="3039" y="1"/>
                  </a:moveTo>
                  <a:cubicBezTo>
                    <a:pt x="1989" y="376"/>
                    <a:pt x="976" y="835"/>
                    <a:pt x="1" y="1360"/>
                  </a:cubicBezTo>
                  <a:lnTo>
                    <a:pt x="7756" y="9125"/>
                  </a:lnTo>
                  <a:cubicBezTo>
                    <a:pt x="8197" y="8000"/>
                    <a:pt x="8497" y="6827"/>
                    <a:pt x="8666" y="5636"/>
                  </a:cubicBezTo>
                  <a:lnTo>
                    <a:pt x="3039" y="1"/>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20"/>
            <p:cNvSpPr/>
            <p:nvPr/>
          </p:nvSpPr>
          <p:spPr>
            <a:xfrm>
              <a:off x="7546950" y="2733393"/>
              <a:ext cx="108666" cy="59700"/>
            </a:xfrm>
            <a:custGeom>
              <a:rect b="b" l="l" r="r" t="t"/>
              <a:pathLst>
                <a:path extrusionOk="0" h="2664" w="4849">
                  <a:moveTo>
                    <a:pt x="3499" y="0"/>
                  </a:moveTo>
                  <a:cubicBezTo>
                    <a:pt x="2308" y="169"/>
                    <a:pt x="1135" y="469"/>
                    <a:pt x="1" y="900"/>
                  </a:cubicBezTo>
                  <a:lnTo>
                    <a:pt x="1764" y="2663"/>
                  </a:lnTo>
                  <a:cubicBezTo>
                    <a:pt x="2758" y="2138"/>
                    <a:pt x="3780" y="1698"/>
                    <a:pt x="4849" y="1341"/>
                  </a:cubicBezTo>
                  <a:lnTo>
                    <a:pt x="3499" y="0"/>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20"/>
            <p:cNvSpPr/>
            <p:nvPr/>
          </p:nvSpPr>
          <p:spPr>
            <a:xfrm>
              <a:off x="7391895" y="2925223"/>
              <a:ext cx="44977" cy="39128"/>
            </a:xfrm>
            <a:custGeom>
              <a:rect b="b" l="l" r="r" t="t"/>
              <a:pathLst>
                <a:path extrusionOk="0" h="1746" w="2007">
                  <a:moveTo>
                    <a:pt x="451" y="0"/>
                  </a:moveTo>
                  <a:cubicBezTo>
                    <a:pt x="210" y="0"/>
                    <a:pt x="1" y="313"/>
                    <a:pt x="224" y="536"/>
                  </a:cubicBezTo>
                  <a:lnTo>
                    <a:pt x="1321" y="1643"/>
                  </a:lnTo>
                  <a:cubicBezTo>
                    <a:pt x="1392" y="1716"/>
                    <a:pt x="1471" y="1746"/>
                    <a:pt x="1547" y="1746"/>
                  </a:cubicBezTo>
                  <a:cubicBezTo>
                    <a:pt x="1794" y="1746"/>
                    <a:pt x="2006" y="1425"/>
                    <a:pt x="1762" y="1202"/>
                  </a:cubicBezTo>
                  <a:lnTo>
                    <a:pt x="665" y="96"/>
                  </a:lnTo>
                  <a:cubicBezTo>
                    <a:pt x="598" y="29"/>
                    <a:pt x="523" y="0"/>
                    <a:pt x="451"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20"/>
            <p:cNvSpPr/>
            <p:nvPr/>
          </p:nvSpPr>
          <p:spPr>
            <a:xfrm>
              <a:off x="7516383" y="2801206"/>
              <a:ext cx="43767" cy="38344"/>
            </a:xfrm>
            <a:custGeom>
              <a:rect b="b" l="l" r="r" t="t"/>
              <a:pathLst>
                <a:path extrusionOk="0" h="1711" w="1953">
                  <a:moveTo>
                    <a:pt x="444" y="0"/>
                  </a:moveTo>
                  <a:cubicBezTo>
                    <a:pt x="206" y="0"/>
                    <a:pt x="1" y="303"/>
                    <a:pt x="211" y="528"/>
                  </a:cubicBezTo>
                  <a:lnTo>
                    <a:pt x="1308" y="1625"/>
                  </a:lnTo>
                  <a:lnTo>
                    <a:pt x="1308" y="1625"/>
                  </a:lnTo>
                  <a:cubicBezTo>
                    <a:pt x="1374" y="1685"/>
                    <a:pt x="1447" y="1710"/>
                    <a:pt x="1516" y="1710"/>
                  </a:cubicBezTo>
                  <a:cubicBezTo>
                    <a:pt x="1752" y="1710"/>
                    <a:pt x="1952" y="1417"/>
                    <a:pt x="1749" y="1185"/>
                  </a:cubicBezTo>
                  <a:lnTo>
                    <a:pt x="652" y="88"/>
                  </a:lnTo>
                  <a:cubicBezTo>
                    <a:pt x="586" y="26"/>
                    <a:pt x="514" y="0"/>
                    <a:pt x="444"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20"/>
            <p:cNvSpPr/>
            <p:nvPr/>
          </p:nvSpPr>
          <p:spPr>
            <a:xfrm>
              <a:off x="7492920" y="2819223"/>
              <a:ext cx="44775" cy="39038"/>
            </a:xfrm>
            <a:custGeom>
              <a:rect b="b" l="l" r="r" t="t"/>
              <a:pathLst>
                <a:path extrusionOk="0" h="1742" w="1998">
                  <a:moveTo>
                    <a:pt x="452" y="1"/>
                  </a:moveTo>
                  <a:cubicBezTo>
                    <a:pt x="210" y="1"/>
                    <a:pt x="1" y="321"/>
                    <a:pt x="236" y="550"/>
                  </a:cubicBezTo>
                  <a:lnTo>
                    <a:pt x="1333" y="1647"/>
                  </a:lnTo>
                  <a:cubicBezTo>
                    <a:pt x="1403" y="1714"/>
                    <a:pt x="1479" y="1742"/>
                    <a:pt x="1552" y="1742"/>
                  </a:cubicBezTo>
                  <a:cubicBezTo>
                    <a:pt x="1794" y="1742"/>
                    <a:pt x="1998" y="1430"/>
                    <a:pt x="1774" y="1206"/>
                  </a:cubicBezTo>
                  <a:lnTo>
                    <a:pt x="677" y="109"/>
                  </a:lnTo>
                  <a:cubicBezTo>
                    <a:pt x="607" y="32"/>
                    <a:pt x="528" y="1"/>
                    <a:pt x="452"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20"/>
            <p:cNvSpPr/>
            <p:nvPr/>
          </p:nvSpPr>
          <p:spPr>
            <a:xfrm>
              <a:off x="7470734" y="2838272"/>
              <a:ext cx="44349" cy="38657"/>
            </a:xfrm>
            <a:custGeom>
              <a:rect b="b" l="l" r="r" t="t"/>
              <a:pathLst>
                <a:path extrusionOk="0" h="1725" w="1979">
                  <a:moveTo>
                    <a:pt x="436" y="0"/>
                  </a:moveTo>
                  <a:cubicBezTo>
                    <a:pt x="197" y="0"/>
                    <a:pt x="0" y="299"/>
                    <a:pt x="204" y="525"/>
                  </a:cubicBezTo>
                  <a:lnTo>
                    <a:pt x="1301" y="1622"/>
                  </a:lnTo>
                  <a:cubicBezTo>
                    <a:pt x="1369" y="1695"/>
                    <a:pt x="1447" y="1725"/>
                    <a:pt x="1522" y="1725"/>
                  </a:cubicBezTo>
                  <a:cubicBezTo>
                    <a:pt x="1765" y="1725"/>
                    <a:pt x="1979" y="1404"/>
                    <a:pt x="1742" y="1181"/>
                  </a:cubicBezTo>
                  <a:lnTo>
                    <a:pt x="645" y="84"/>
                  </a:lnTo>
                  <a:cubicBezTo>
                    <a:pt x="578" y="25"/>
                    <a:pt x="505" y="0"/>
                    <a:pt x="436"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20"/>
            <p:cNvSpPr/>
            <p:nvPr/>
          </p:nvSpPr>
          <p:spPr>
            <a:xfrm>
              <a:off x="7449288" y="2858239"/>
              <a:ext cx="44663" cy="38837"/>
            </a:xfrm>
            <a:custGeom>
              <a:rect b="b" l="l" r="r" t="t"/>
              <a:pathLst>
                <a:path extrusionOk="0" h="1733" w="1993">
                  <a:moveTo>
                    <a:pt x="437" y="0"/>
                  </a:moveTo>
                  <a:cubicBezTo>
                    <a:pt x="198" y="0"/>
                    <a:pt x="1" y="299"/>
                    <a:pt x="205" y="525"/>
                  </a:cubicBezTo>
                  <a:lnTo>
                    <a:pt x="1302" y="1622"/>
                  </a:lnTo>
                  <a:cubicBezTo>
                    <a:pt x="1371" y="1700"/>
                    <a:pt x="1451" y="1732"/>
                    <a:pt x="1528" y="1732"/>
                  </a:cubicBezTo>
                  <a:cubicBezTo>
                    <a:pt x="1775" y="1732"/>
                    <a:pt x="1992" y="1402"/>
                    <a:pt x="1742" y="1181"/>
                  </a:cubicBezTo>
                  <a:lnTo>
                    <a:pt x="645" y="84"/>
                  </a:lnTo>
                  <a:cubicBezTo>
                    <a:pt x="578" y="25"/>
                    <a:pt x="506" y="0"/>
                    <a:pt x="437"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20"/>
            <p:cNvSpPr/>
            <p:nvPr/>
          </p:nvSpPr>
          <p:spPr>
            <a:xfrm>
              <a:off x="7429320" y="2879663"/>
              <a:ext cx="43610" cy="38276"/>
            </a:xfrm>
            <a:custGeom>
              <a:rect b="b" l="l" r="r" t="t"/>
              <a:pathLst>
                <a:path extrusionOk="0" h="1708" w="1946">
                  <a:moveTo>
                    <a:pt x="437" y="1"/>
                  </a:moveTo>
                  <a:cubicBezTo>
                    <a:pt x="198" y="1"/>
                    <a:pt x="1" y="300"/>
                    <a:pt x="205" y="525"/>
                  </a:cubicBezTo>
                  <a:lnTo>
                    <a:pt x="1302" y="1622"/>
                  </a:lnTo>
                  <a:cubicBezTo>
                    <a:pt x="1368" y="1682"/>
                    <a:pt x="1440" y="1707"/>
                    <a:pt x="1509" y="1707"/>
                  </a:cubicBezTo>
                  <a:cubicBezTo>
                    <a:pt x="1745" y="1707"/>
                    <a:pt x="1946" y="1414"/>
                    <a:pt x="1743" y="1182"/>
                  </a:cubicBezTo>
                  <a:lnTo>
                    <a:pt x="645" y="84"/>
                  </a:lnTo>
                  <a:cubicBezTo>
                    <a:pt x="578" y="26"/>
                    <a:pt x="506" y="1"/>
                    <a:pt x="437"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20"/>
            <p:cNvSpPr/>
            <p:nvPr/>
          </p:nvSpPr>
          <p:spPr>
            <a:xfrm>
              <a:off x="7410832" y="2902566"/>
              <a:ext cx="44327" cy="38792"/>
            </a:xfrm>
            <a:custGeom>
              <a:rect b="b" l="l" r="r" t="t"/>
              <a:pathLst>
                <a:path extrusionOk="0" h="1731" w="1978">
                  <a:moveTo>
                    <a:pt x="437" y="1"/>
                  </a:moveTo>
                  <a:cubicBezTo>
                    <a:pt x="198" y="1"/>
                    <a:pt x="1" y="300"/>
                    <a:pt x="204" y="525"/>
                  </a:cubicBezTo>
                  <a:lnTo>
                    <a:pt x="1302" y="1622"/>
                  </a:lnTo>
                  <a:cubicBezTo>
                    <a:pt x="1371" y="1699"/>
                    <a:pt x="1450" y="1730"/>
                    <a:pt x="1526" y="1730"/>
                  </a:cubicBezTo>
                  <a:cubicBezTo>
                    <a:pt x="1768" y="1730"/>
                    <a:pt x="1978" y="1410"/>
                    <a:pt x="1742" y="1182"/>
                  </a:cubicBezTo>
                  <a:lnTo>
                    <a:pt x="645" y="85"/>
                  </a:lnTo>
                  <a:cubicBezTo>
                    <a:pt x="578" y="26"/>
                    <a:pt x="506" y="1"/>
                    <a:pt x="437"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120"/>
          <p:cNvGrpSpPr/>
          <p:nvPr/>
        </p:nvGrpSpPr>
        <p:grpSpPr>
          <a:xfrm>
            <a:off x="7359916" y="2059435"/>
            <a:ext cx="378931" cy="461740"/>
            <a:chOff x="7359916" y="2059435"/>
            <a:chExt cx="378931" cy="461740"/>
          </a:xfrm>
        </p:grpSpPr>
        <p:sp>
          <p:nvSpPr>
            <p:cNvPr id="2869" name="Google Shape;2869;p120"/>
            <p:cNvSpPr/>
            <p:nvPr/>
          </p:nvSpPr>
          <p:spPr>
            <a:xfrm>
              <a:off x="7522680" y="2177293"/>
              <a:ext cx="99949" cy="343881"/>
            </a:xfrm>
            <a:custGeom>
              <a:rect b="b" l="l" r="r" t="t"/>
              <a:pathLst>
                <a:path extrusionOk="0" h="15345" w="4460">
                  <a:moveTo>
                    <a:pt x="4150" y="1"/>
                  </a:moveTo>
                  <a:cubicBezTo>
                    <a:pt x="3995" y="1"/>
                    <a:pt x="3841" y="102"/>
                    <a:pt x="3841" y="303"/>
                  </a:cubicBezTo>
                  <a:lnTo>
                    <a:pt x="3841" y="13113"/>
                  </a:lnTo>
                  <a:cubicBezTo>
                    <a:pt x="3841" y="13994"/>
                    <a:pt x="3128" y="14716"/>
                    <a:pt x="2237" y="14716"/>
                  </a:cubicBezTo>
                  <a:cubicBezTo>
                    <a:pt x="1346" y="14716"/>
                    <a:pt x="624" y="13994"/>
                    <a:pt x="624" y="13113"/>
                  </a:cubicBezTo>
                  <a:lnTo>
                    <a:pt x="624" y="12569"/>
                  </a:lnTo>
                  <a:cubicBezTo>
                    <a:pt x="638" y="12348"/>
                    <a:pt x="479" y="12238"/>
                    <a:pt x="319" y="12238"/>
                  </a:cubicBezTo>
                  <a:cubicBezTo>
                    <a:pt x="160" y="12238"/>
                    <a:pt x="1" y="12348"/>
                    <a:pt x="15" y="12569"/>
                  </a:cubicBezTo>
                  <a:lnTo>
                    <a:pt x="15" y="13113"/>
                  </a:lnTo>
                  <a:cubicBezTo>
                    <a:pt x="15" y="14341"/>
                    <a:pt x="1009" y="15335"/>
                    <a:pt x="2237" y="15335"/>
                  </a:cubicBezTo>
                  <a:lnTo>
                    <a:pt x="2228" y="15345"/>
                  </a:lnTo>
                  <a:cubicBezTo>
                    <a:pt x="3466" y="15345"/>
                    <a:pt x="4460" y="14341"/>
                    <a:pt x="4460" y="13113"/>
                  </a:cubicBezTo>
                  <a:lnTo>
                    <a:pt x="4460" y="303"/>
                  </a:lnTo>
                  <a:cubicBezTo>
                    <a:pt x="4460" y="102"/>
                    <a:pt x="4305" y="1"/>
                    <a:pt x="4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20"/>
            <p:cNvSpPr/>
            <p:nvPr/>
          </p:nvSpPr>
          <p:spPr>
            <a:xfrm>
              <a:off x="7608040" y="2177293"/>
              <a:ext cx="125339" cy="202900"/>
            </a:xfrm>
            <a:custGeom>
              <a:rect b="b" l="l" r="r" t="t"/>
              <a:pathLst>
                <a:path extrusionOk="0" h="9054" w="5593">
                  <a:moveTo>
                    <a:pt x="5283" y="1"/>
                  </a:moveTo>
                  <a:cubicBezTo>
                    <a:pt x="5128" y="1"/>
                    <a:pt x="4974" y="102"/>
                    <a:pt x="4974" y="303"/>
                  </a:cubicBezTo>
                  <a:lnTo>
                    <a:pt x="4974" y="7092"/>
                  </a:lnTo>
                  <a:cubicBezTo>
                    <a:pt x="4974" y="7833"/>
                    <a:pt x="4373" y="8433"/>
                    <a:pt x="3633" y="8433"/>
                  </a:cubicBezTo>
                  <a:lnTo>
                    <a:pt x="435" y="8433"/>
                  </a:lnTo>
                  <a:cubicBezTo>
                    <a:pt x="429" y="8433"/>
                    <a:pt x="423" y="8433"/>
                    <a:pt x="417" y="8433"/>
                  </a:cubicBezTo>
                  <a:cubicBezTo>
                    <a:pt x="3" y="8433"/>
                    <a:pt x="0" y="9053"/>
                    <a:pt x="408" y="9053"/>
                  </a:cubicBezTo>
                  <a:cubicBezTo>
                    <a:pt x="417" y="9053"/>
                    <a:pt x="426" y="9053"/>
                    <a:pt x="435" y="9052"/>
                  </a:cubicBezTo>
                  <a:lnTo>
                    <a:pt x="3633" y="9052"/>
                  </a:lnTo>
                  <a:cubicBezTo>
                    <a:pt x="4711" y="9052"/>
                    <a:pt x="5593" y="8171"/>
                    <a:pt x="5593" y="7092"/>
                  </a:cubicBezTo>
                  <a:lnTo>
                    <a:pt x="5593" y="303"/>
                  </a:lnTo>
                  <a:cubicBezTo>
                    <a:pt x="5593" y="102"/>
                    <a:pt x="5438" y="1"/>
                    <a:pt x="52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20"/>
            <p:cNvSpPr/>
            <p:nvPr/>
          </p:nvSpPr>
          <p:spPr>
            <a:xfrm>
              <a:off x="7516069" y="2427205"/>
              <a:ext cx="27766" cy="38052"/>
            </a:xfrm>
            <a:custGeom>
              <a:rect b="b" l="l" r="r" t="t"/>
              <a:pathLst>
                <a:path extrusionOk="0" h="1698" w="1239">
                  <a:moveTo>
                    <a:pt x="0" y="0"/>
                  </a:moveTo>
                  <a:lnTo>
                    <a:pt x="0" y="1079"/>
                  </a:lnTo>
                  <a:cubicBezTo>
                    <a:pt x="0" y="1416"/>
                    <a:pt x="272" y="1698"/>
                    <a:pt x="619" y="1698"/>
                  </a:cubicBezTo>
                  <a:cubicBezTo>
                    <a:pt x="966" y="1698"/>
                    <a:pt x="1238" y="1416"/>
                    <a:pt x="1238" y="1079"/>
                  </a:cubicBezTo>
                  <a:lnTo>
                    <a:pt x="123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20"/>
            <p:cNvSpPr/>
            <p:nvPr/>
          </p:nvSpPr>
          <p:spPr>
            <a:xfrm>
              <a:off x="7515912" y="2427205"/>
              <a:ext cx="21177" cy="38187"/>
            </a:xfrm>
            <a:custGeom>
              <a:rect b="b" l="l" r="r" t="t"/>
              <a:pathLst>
                <a:path extrusionOk="0" h="1704" w="945">
                  <a:moveTo>
                    <a:pt x="7" y="0"/>
                  </a:moveTo>
                  <a:lnTo>
                    <a:pt x="7" y="1079"/>
                  </a:lnTo>
                  <a:cubicBezTo>
                    <a:pt x="0" y="1439"/>
                    <a:pt x="297" y="1704"/>
                    <a:pt x="624" y="1704"/>
                  </a:cubicBezTo>
                  <a:cubicBezTo>
                    <a:pt x="731" y="1704"/>
                    <a:pt x="841" y="1676"/>
                    <a:pt x="945" y="1613"/>
                  </a:cubicBezTo>
                  <a:cubicBezTo>
                    <a:pt x="748" y="1501"/>
                    <a:pt x="636" y="1294"/>
                    <a:pt x="636" y="1079"/>
                  </a:cubicBezTo>
                  <a:lnTo>
                    <a:pt x="626" y="1079"/>
                  </a:lnTo>
                  <a:lnTo>
                    <a:pt x="6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20"/>
            <p:cNvSpPr/>
            <p:nvPr/>
          </p:nvSpPr>
          <p:spPr>
            <a:xfrm>
              <a:off x="7714017" y="2114294"/>
              <a:ext cx="24830" cy="71264"/>
            </a:xfrm>
            <a:custGeom>
              <a:rect b="b" l="l" r="r" t="t"/>
              <a:pathLst>
                <a:path extrusionOk="0" h="3180" w="1108">
                  <a:moveTo>
                    <a:pt x="458" y="0"/>
                  </a:moveTo>
                  <a:cubicBezTo>
                    <a:pt x="452" y="0"/>
                    <a:pt x="447" y="0"/>
                    <a:pt x="442" y="0"/>
                  </a:cubicBezTo>
                  <a:lnTo>
                    <a:pt x="20" y="0"/>
                  </a:lnTo>
                  <a:lnTo>
                    <a:pt x="20" y="2617"/>
                  </a:lnTo>
                  <a:cubicBezTo>
                    <a:pt x="1" y="2926"/>
                    <a:pt x="245" y="3179"/>
                    <a:pt x="554" y="3179"/>
                  </a:cubicBezTo>
                  <a:cubicBezTo>
                    <a:pt x="864" y="3179"/>
                    <a:pt x="1107" y="2926"/>
                    <a:pt x="1089" y="2617"/>
                  </a:cubicBezTo>
                  <a:lnTo>
                    <a:pt x="1089" y="657"/>
                  </a:lnTo>
                  <a:cubicBezTo>
                    <a:pt x="1098" y="297"/>
                    <a:pt x="807" y="0"/>
                    <a:pt x="458"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20"/>
            <p:cNvSpPr/>
            <p:nvPr/>
          </p:nvSpPr>
          <p:spPr>
            <a:xfrm>
              <a:off x="7603692" y="2114294"/>
              <a:ext cx="24203" cy="70636"/>
            </a:xfrm>
            <a:custGeom>
              <a:rect b="b" l="l" r="r" t="t"/>
              <a:pathLst>
                <a:path extrusionOk="0" h="3152" w="1080">
                  <a:moveTo>
                    <a:pt x="657" y="0"/>
                  </a:moveTo>
                  <a:cubicBezTo>
                    <a:pt x="301" y="0"/>
                    <a:pt x="1" y="291"/>
                    <a:pt x="1" y="657"/>
                  </a:cubicBezTo>
                  <a:lnTo>
                    <a:pt x="1" y="2617"/>
                  </a:lnTo>
                  <a:cubicBezTo>
                    <a:pt x="1" y="2917"/>
                    <a:pt x="244" y="3151"/>
                    <a:pt x="545" y="3151"/>
                  </a:cubicBezTo>
                  <a:cubicBezTo>
                    <a:pt x="835" y="3151"/>
                    <a:pt x="1079" y="2917"/>
                    <a:pt x="1079" y="2617"/>
                  </a:cubicBezTo>
                  <a:lnTo>
                    <a:pt x="1079" y="0"/>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20"/>
            <p:cNvSpPr/>
            <p:nvPr/>
          </p:nvSpPr>
          <p:spPr>
            <a:xfrm>
              <a:off x="7626820" y="2101677"/>
              <a:ext cx="31531" cy="46053"/>
            </a:xfrm>
            <a:custGeom>
              <a:rect b="b" l="l" r="r" t="t"/>
              <a:pathLst>
                <a:path extrusionOk="0" h="2055" w="1407">
                  <a:moveTo>
                    <a:pt x="497" y="1"/>
                  </a:moveTo>
                  <a:cubicBezTo>
                    <a:pt x="225" y="1"/>
                    <a:pt x="10" y="226"/>
                    <a:pt x="0" y="498"/>
                  </a:cubicBezTo>
                  <a:lnTo>
                    <a:pt x="0" y="1557"/>
                  </a:lnTo>
                  <a:cubicBezTo>
                    <a:pt x="10" y="1829"/>
                    <a:pt x="225" y="2054"/>
                    <a:pt x="497" y="2054"/>
                  </a:cubicBezTo>
                  <a:lnTo>
                    <a:pt x="910" y="2054"/>
                  </a:lnTo>
                  <a:cubicBezTo>
                    <a:pt x="1182" y="2054"/>
                    <a:pt x="1407" y="1829"/>
                    <a:pt x="1407" y="1557"/>
                  </a:cubicBezTo>
                  <a:lnTo>
                    <a:pt x="1407" y="498"/>
                  </a:lnTo>
                  <a:cubicBezTo>
                    <a:pt x="1407" y="216"/>
                    <a:pt x="1182" y="1"/>
                    <a:pt x="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20"/>
            <p:cNvSpPr/>
            <p:nvPr/>
          </p:nvSpPr>
          <p:spPr>
            <a:xfrm>
              <a:off x="7359916" y="2059435"/>
              <a:ext cx="214800" cy="371356"/>
            </a:xfrm>
            <a:custGeom>
              <a:rect b="b" l="l" r="r" t="t"/>
              <a:pathLst>
                <a:path extrusionOk="0" h="16571" w="9585">
                  <a:moveTo>
                    <a:pt x="939" y="1"/>
                  </a:moveTo>
                  <a:cubicBezTo>
                    <a:pt x="423" y="1"/>
                    <a:pt x="1" y="423"/>
                    <a:pt x="1" y="939"/>
                  </a:cubicBezTo>
                  <a:lnTo>
                    <a:pt x="1" y="15633"/>
                  </a:lnTo>
                  <a:cubicBezTo>
                    <a:pt x="1" y="16149"/>
                    <a:pt x="423" y="16571"/>
                    <a:pt x="939" y="16571"/>
                  </a:cubicBezTo>
                  <a:lnTo>
                    <a:pt x="8647" y="16571"/>
                  </a:lnTo>
                  <a:cubicBezTo>
                    <a:pt x="9163" y="16571"/>
                    <a:pt x="9585" y="16149"/>
                    <a:pt x="9585" y="15633"/>
                  </a:cubicBezTo>
                  <a:lnTo>
                    <a:pt x="9585" y="939"/>
                  </a:lnTo>
                  <a:cubicBezTo>
                    <a:pt x="9585" y="423"/>
                    <a:pt x="9163" y="1"/>
                    <a:pt x="86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20"/>
            <p:cNvSpPr/>
            <p:nvPr/>
          </p:nvSpPr>
          <p:spPr>
            <a:xfrm>
              <a:off x="7359916" y="2059435"/>
              <a:ext cx="51521" cy="371356"/>
            </a:xfrm>
            <a:custGeom>
              <a:rect b="b" l="l" r="r" t="t"/>
              <a:pathLst>
                <a:path extrusionOk="0" h="16571" w="2299">
                  <a:moveTo>
                    <a:pt x="939" y="1"/>
                  </a:moveTo>
                  <a:cubicBezTo>
                    <a:pt x="423" y="1"/>
                    <a:pt x="1" y="423"/>
                    <a:pt x="1" y="939"/>
                  </a:cubicBezTo>
                  <a:lnTo>
                    <a:pt x="1" y="15633"/>
                  </a:lnTo>
                  <a:cubicBezTo>
                    <a:pt x="1" y="16149"/>
                    <a:pt x="423" y="16571"/>
                    <a:pt x="939" y="16571"/>
                  </a:cubicBezTo>
                  <a:lnTo>
                    <a:pt x="2298" y="16571"/>
                  </a:lnTo>
                  <a:cubicBezTo>
                    <a:pt x="1783" y="16571"/>
                    <a:pt x="1361" y="16149"/>
                    <a:pt x="1361" y="15633"/>
                  </a:cubicBezTo>
                  <a:lnTo>
                    <a:pt x="1361" y="939"/>
                  </a:lnTo>
                  <a:cubicBezTo>
                    <a:pt x="1361" y="423"/>
                    <a:pt x="1783" y="1"/>
                    <a:pt x="22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20"/>
            <p:cNvSpPr/>
            <p:nvPr/>
          </p:nvSpPr>
          <p:spPr>
            <a:xfrm>
              <a:off x="7387884" y="2112389"/>
              <a:ext cx="159089" cy="146718"/>
            </a:xfrm>
            <a:custGeom>
              <a:rect b="b" l="l" r="r" t="t"/>
              <a:pathLst>
                <a:path extrusionOk="0" h="6547" w="7099">
                  <a:moveTo>
                    <a:pt x="0" y="1"/>
                  </a:moveTo>
                  <a:lnTo>
                    <a:pt x="0" y="6115"/>
                  </a:lnTo>
                  <a:cubicBezTo>
                    <a:pt x="0" y="6349"/>
                    <a:pt x="188" y="6546"/>
                    <a:pt x="431" y="6546"/>
                  </a:cubicBezTo>
                  <a:lnTo>
                    <a:pt x="6667" y="6546"/>
                  </a:lnTo>
                  <a:cubicBezTo>
                    <a:pt x="6902" y="6546"/>
                    <a:pt x="7099" y="6349"/>
                    <a:pt x="7099" y="6115"/>
                  </a:cubicBezTo>
                  <a:lnTo>
                    <a:pt x="7099" y="1"/>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20"/>
            <p:cNvSpPr/>
            <p:nvPr/>
          </p:nvSpPr>
          <p:spPr>
            <a:xfrm>
              <a:off x="7387884" y="2112389"/>
              <a:ext cx="40159" cy="146718"/>
            </a:xfrm>
            <a:custGeom>
              <a:rect b="b" l="l" r="r" t="t"/>
              <a:pathLst>
                <a:path extrusionOk="0" h="6547" w="1792">
                  <a:moveTo>
                    <a:pt x="0" y="1"/>
                  </a:moveTo>
                  <a:lnTo>
                    <a:pt x="0" y="6115"/>
                  </a:lnTo>
                  <a:cubicBezTo>
                    <a:pt x="0" y="6349"/>
                    <a:pt x="188" y="6546"/>
                    <a:pt x="431" y="6546"/>
                  </a:cubicBezTo>
                  <a:lnTo>
                    <a:pt x="1791" y="6546"/>
                  </a:lnTo>
                  <a:cubicBezTo>
                    <a:pt x="1547" y="6546"/>
                    <a:pt x="1350" y="6349"/>
                    <a:pt x="1350" y="6115"/>
                  </a:cubicBezTo>
                  <a:lnTo>
                    <a:pt x="1350"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20"/>
            <p:cNvSpPr/>
            <p:nvPr/>
          </p:nvSpPr>
          <p:spPr>
            <a:xfrm>
              <a:off x="7415829" y="2203509"/>
              <a:ext cx="38254" cy="29223"/>
            </a:xfrm>
            <a:custGeom>
              <a:rect b="b" l="l" r="r" t="t"/>
              <a:pathLst>
                <a:path extrusionOk="0" h="1304" w="1707">
                  <a:moveTo>
                    <a:pt x="954" y="0"/>
                  </a:moveTo>
                  <a:cubicBezTo>
                    <a:pt x="857" y="0"/>
                    <a:pt x="756" y="17"/>
                    <a:pt x="657" y="52"/>
                  </a:cubicBezTo>
                  <a:cubicBezTo>
                    <a:pt x="244" y="192"/>
                    <a:pt x="0" y="577"/>
                    <a:pt x="113" y="905"/>
                  </a:cubicBezTo>
                  <a:cubicBezTo>
                    <a:pt x="197" y="1152"/>
                    <a:pt x="457" y="1303"/>
                    <a:pt x="756" y="1303"/>
                  </a:cubicBezTo>
                  <a:cubicBezTo>
                    <a:pt x="855" y="1303"/>
                    <a:pt x="958" y="1287"/>
                    <a:pt x="1060" y="1252"/>
                  </a:cubicBezTo>
                  <a:cubicBezTo>
                    <a:pt x="1463" y="1121"/>
                    <a:pt x="1707" y="736"/>
                    <a:pt x="1594" y="408"/>
                  </a:cubicBezTo>
                  <a:cubicBezTo>
                    <a:pt x="1510" y="154"/>
                    <a:pt x="1249" y="0"/>
                    <a:pt x="954"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20"/>
            <p:cNvSpPr/>
            <p:nvPr/>
          </p:nvSpPr>
          <p:spPr>
            <a:xfrm>
              <a:off x="7415829" y="2203621"/>
              <a:ext cx="29648" cy="29223"/>
            </a:xfrm>
            <a:custGeom>
              <a:rect b="b" l="l" r="r" t="t"/>
              <a:pathLst>
                <a:path extrusionOk="0" h="1304" w="1323">
                  <a:moveTo>
                    <a:pt x="930" y="1"/>
                  </a:moveTo>
                  <a:cubicBezTo>
                    <a:pt x="837" y="1"/>
                    <a:pt x="745" y="16"/>
                    <a:pt x="657" y="47"/>
                  </a:cubicBezTo>
                  <a:cubicBezTo>
                    <a:pt x="244" y="187"/>
                    <a:pt x="0" y="572"/>
                    <a:pt x="113" y="900"/>
                  </a:cubicBezTo>
                  <a:cubicBezTo>
                    <a:pt x="198" y="1155"/>
                    <a:pt x="460" y="1304"/>
                    <a:pt x="762" y="1304"/>
                  </a:cubicBezTo>
                  <a:cubicBezTo>
                    <a:pt x="859" y="1304"/>
                    <a:pt x="960" y="1288"/>
                    <a:pt x="1060" y="1256"/>
                  </a:cubicBezTo>
                  <a:cubicBezTo>
                    <a:pt x="1088" y="1238"/>
                    <a:pt x="1126" y="1228"/>
                    <a:pt x="1154" y="1209"/>
                  </a:cubicBezTo>
                  <a:cubicBezTo>
                    <a:pt x="1032" y="1144"/>
                    <a:pt x="929" y="1031"/>
                    <a:pt x="882" y="900"/>
                  </a:cubicBezTo>
                  <a:cubicBezTo>
                    <a:pt x="779" y="600"/>
                    <a:pt x="975" y="253"/>
                    <a:pt x="1322" y="94"/>
                  </a:cubicBezTo>
                  <a:cubicBezTo>
                    <a:pt x="1200" y="32"/>
                    <a:pt x="1065" y="1"/>
                    <a:pt x="9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20"/>
            <p:cNvSpPr/>
            <p:nvPr/>
          </p:nvSpPr>
          <p:spPr>
            <a:xfrm>
              <a:off x="7438508" y="2146457"/>
              <a:ext cx="13693" cy="75253"/>
            </a:xfrm>
            <a:custGeom>
              <a:rect b="b" l="l" r="r" t="t"/>
              <a:pathLst>
                <a:path extrusionOk="0" h="3358" w="611">
                  <a:moveTo>
                    <a:pt x="306" y="1"/>
                  </a:moveTo>
                  <a:cubicBezTo>
                    <a:pt x="153" y="1"/>
                    <a:pt x="1" y="104"/>
                    <a:pt x="1" y="310"/>
                  </a:cubicBezTo>
                  <a:lnTo>
                    <a:pt x="1" y="3048"/>
                  </a:lnTo>
                  <a:cubicBezTo>
                    <a:pt x="1" y="3217"/>
                    <a:pt x="142" y="3358"/>
                    <a:pt x="310" y="3358"/>
                  </a:cubicBezTo>
                  <a:cubicBezTo>
                    <a:pt x="479" y="3358"/>
                    <a:pt x="611" y="3217"/>
                    <a:pt x="611" y="3048"/>
                  </a:cubicBezTo>
                  <a:lnTo>
                    <a:pt x="611" y="310"/>
                  </a:lnTo>
                  <a:cubicBezTo>
                    <a:pt x="611" y="104"/>
                    <a:pt x="458" y="1"/>
                    <a:pt x="3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20"/>
            <p:cNvSpPr/>
            <p:nvPr/>
          </p:nvSpPr>
          <p:spPr>
            <a:xfrm>
              <a:off x="7471720" y="2193738"/>
              <a:ext cx="38478" cy="29111"/>
            </a:xfrm>
            <a:custGeom>
              <a:rect b="b" l="l" r="r" t="t"/>
              <a:pathLst>
                <a:path extrusionOk="0" h="1299" w="1717">
                  <a:moveTo>
                    <a:pt x="939" y="1"/>
                  </a:moveTo>
                  <a:cubicBezTo>
                    <a:pt x="844" y="1"/>
                    <a:pt x="746" y="16"/>
                    <a:pt x="648" y="47"/>
                  </a:cubicBezTo>
                  <a:cubicBezTo>
                    <a:pt x="244" y="188"/>
                    <a:pt x="1" y="572"/>
                    <a:pt x="113" y="900"/>
                  </a:cubicBezTo>
                  <a:cubicBezTo>
                    <a:pt x="198" y="1147"/>
                    <a:pt x="458" y="1298"/>
                    <a:pt x="753" y="1298"/>
                  </a:cubicBezTo>
                  <a:cubicBezTo>
                    <a:pt x="850" y="1298"/>
                    <a:pt x="951" y="1282"/>
                    <a:pt x="1051" y="1247"/>
                  </a:cubicBezTo>
                  <a:cubicBezTo>
                    <a:pt x="1464" y="1116"/>
                    <a:pt x="1717" y="731"/>
                    <a:pt x="1595" y="403"/>
                  </a:cubicBezTo>
                  <a:lnTo>
                    <a:pt x="1585" y="403"/>
                  </a:lnTo>
                  <a:cubicBezTo>
                    <a:pt x="1507" y="153"/>
                    <a:pt x="1243" y="1"/>
                    <a:pt x="939"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20"/>
            <p:cNvSpPr/>
            <p:nvPr/>
          </p:nvSpPr>
          <p:spPr>
            <a:xfrm>
              <a:off x="7471720" y="2193693"/>
              <a:ext cx="29648" cy="29155"/>
            </a:xfrm>
            <a:custGeom>
              <a:rect b="b" l="l" r="r" t="t"/>
              <a:pathLst>
                <a:path extrusionOk="0" h="1301" w="1323">
                  <a:moveTo>
                    <a:pt x="942" y="0"/>
                  </a:moveTo>
                  <a:cubicBezTo>
                    <a:pt x="845" y="0"/>
                    <a:pt x="749" y="17"/>
                    <a:pt x="657" y="49"/>
                  </a:cubicBezTo>
                  <a:cubicBezTo>
                    <a:pt x="244" y="190"/>
                    <a:pt x="1" y="565"/>
                    <a:pt x="113" y="902"/>
                  </a:cubicBezTo>
                  <a:cubicBezTo>
                    <a:pt x="198" y="1149"/>
                    <a:pt x="458" y="1300"/>
                    <a:pt x="757" y="1300"/>
                  </a:cubicBezTo>
                  <a:cubicBezTo>
                    <a:pt x="855" y="1300"/>
                    <a:pt x="958" y="1284"/>
                    <a:pt x="1060" y="1249"/>
                  </a:cubicBezTo>
                  <a:cubicBezTo>
                    <a:pt x="1088" y="1240"/>
                    <a:pt x="1126" y="1230"/>
                    <a:pt x="1154" y="1212"/>
                  </a:cubicBezTo>
                  <a:cubicBezTo>
                    <a:pt x="1032" y="1146"/>
                    <a:pt x="929" y="1034"/>
                    <a:pt x="882" y="902"/>
                  </a:cubicBezTo>
                  <a:cubicBezTo>
                    <a:pt x="779" y="593"/>
                    <a:pt x="976" y="255"/>
                    <a:pt x="1323" y="96"/>
                  </a:cubicBezTo>
                  <a:cubicBezTo>
                    <a:pt x="1204" y="31"/>
                    <a:pt x="1073" y="0"/>
                    <a:pt x="9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20"/>
            <p:cNvSpPr/>
            <p:nvPr/>
          </p:nvSpPr>
          <p:spPr>
            <a:xfrm>
              <a:off x="7494421" y="2137870"/>
              <a:ext cx="13670" cy="74782"/>
            </a:xfrm>
            <a:custGeom>
              <a:rect b="b" l="l" r="r" t="t"/>
              <a:pathLst>
                <a:path extrusionOk="0" h="3337" w="610">
                  <a:moveTo>
                    <a:pt x="309" y="1"/>
                  </a:moveTo>
                  <a:cubicBezTo>
                    <a:pt x="162" y="1"/>
                    <a:pt x="14" y="97"/>
                    <a:pt x="0" y="289"/>
                  </a:cubicBezTo>
                  <a:lnTo>
                    <a:pt x="0" y="3028"/>
                  </a:lnTo>
                  <a:cubicBezTo>
                    <a:pt x="0" y="3196"/>
                    <a:pt x="141" y="3337"/>
                    <a:pt x="310" y="3337"/>
                  </a:cubicBezTo>
                  <a:cubicBezTo>
                    <a:pt x="479" y="3337"/>
                    <a:pt x="610" y="3196"/>
                    <a:pt x="610" y="3028"/>
                  </a:cubicBezTo>
                  <a:lnTo>
                    <a:pt x="610" y="289"/>
                  </a:lnTo>
                  <a:cubicBezTo>
                    <a:pt x="601" y="97"/>
                    <a:pt x="455" y="1"/>
                    <a:pt x="3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20"/>
            <p:cNvSpPr/>
            <p:nvPr/>
          </p:nvSpPr>
          <p:spPr>
            <a:xfrm>
              <a:off x="7442923" y="2136731"/>
              <a:ext cx="61605" cy="33077"/>
            </a:xfrm>
            <a:custGeom>
              <a:rect b="b" l="l" r="r" t="t"/>
              <a:pathLst>
                <a:path extrusionOk="0" h="1476" w="2749">
                  <a:moveTo>
                    <a:pt x="2590" y="0"/>
                  </a:moveTo>
                  <a:cubicBezTo>
                    <a:pt x="2581" y="0"/>
                    <a:pt x="2571" y="1"/>
                    <a:pt x="2561" y="3"/>
                  </a:cubicBezTo>
                  <a:lnTo>
                    <a:pt x="132" y="435"/>
                  </a:lnTo>
                  <a:cubicBezTo>
                    <a:pt x="57" y="453"/>
                    <a:pt x="1" y="519"/>
                    <a:pt x="1" y="594"/>
                  </a:cubicBezTo>
                  <a:lnTo>
                    <a:pt x="1" y="1475"/>
                  </a:lnTo>
                  <a:lnTo>
                    <a:pt x="2749" y="978"/>
                  </a:lnTo>
                  <a:lnTo>
                    <a:pt x="2749" y="153"/>
                  </a:lnTo>
                  <a:cubicBezTo>
                    <a:pt x="2749" y="69"/>
                    <a:pt x="2673" y="0"/>
                    <a:pt x="25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20"/>
            <p:cNvSpPr/>
            <p:nvPr/>
          </p:nvSpPr>
          <p:spPr>
            <a:xfrm>
              <a:off x="7383671" y="2282190"/>
              <a:ext cx="146292" cy="125272"/>
            </a:xfrm>
            <a:custGeom>
              <a:rect b="b" l="l" r="r" t="t"/>
              <a:pathLst>
                <a:path extrusionOk="0" h="5590" w="6528">
                  <a:moveTo>
                    <a:pt x="3715" y="1"/>
                  </a:moveTo>
                  <a:cubicBezTo>
                    <a:pt x="3029" y="1"/>
                    <a:pt x="2331" y="256"/>
                    <a:pt x="1763" y="826"/>
                  </a:cubicBezTo>
                  <a:cubicBezTo>
                    <a:pt x="0" y="2589"/>
                    <a:pt x="1248" y="5590"/>
                    <a:pt x="3733" y="5590"/>
                  </a:cubicBezTo>
                  <a:cubicBezTo>
                    <a:pt x="5280" y="5590"/>
                    <a:pt x="6527" y="4343"/>
                    <a:pt x="6527" y="2805"/>
                  </a:cubicBezTo>
                  <a:cubicBezTo>
                    <a:pt x="6527" y="1117"/>
                    <a:pt x="5149" y="1"/>
                    <a:pt x="37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20"/>
            <p:cNvSpPr/>
            <p:nvPr/>
          </p:nvSpPr>
          <p:spPr>
            <a:xfrm>
              <a:off x="7404692" y="2282414"/>
              <a:ext cx="81348" cy="125048"/>
            </a:xfrm>
            <a:custGeom>
              <a:rect b="b" l="l" r="r" t="t"/>
              <a:pathLst>
                <a:path extrusionOk="0" h="5580" w="3630">
                  <a:moveTo>
                    <a:pt x="2795" y="0"/>
                  </a:moveTo>
                  <a:cubicBezTo>
                    <a:pt x="1257" y="0"/>
                    <a:pt x="0" y="1247"/>
                    <a:pt x="0" y="2795"/>
                  </a:cubicBezTo>
                  <a:cubicBezTo>
                    <a:pt x="0" y="4333"/>
                    <a:pt x="1257" y="5580"/>
                    <a:pt x="2795" y="5580"/>
                  </a:cubicBezTo>
                  <a:cubicBezTo>
                    <a:pt x="3076" y="5580"/>
                    <a:pt x="3357" y="5542"/>
                    <a:pt x="3629" y="5458"/>
                  </a:cubicBezTo>
                  <a:cubicBezTo>
                    <a:pt x="2457" y="5092"/>
                    <a:pt x="1660" y="4014"/>
                    <a:pt x="1660" y="2795"/>
                  </a:cubicBezTo>
                  <a:cubicBezTo>
                    <a:pt x="1660" y="1566"/>
                    <a:pt x="2457" y="488"/>
                    <a:pt x="3629" y="122"/>
                  </a:cubicBezTo>
                  <a:cubicBezTo>
                    <a:pt x="3357" y="38"/>
                    <a:pt x="3076" y="0"/>
                    <a:pt x="27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20"/>
            <p:cNvSpPr/>
            <p:nvPr/>
          </p:nvSpPr>
          <p:spPr>
            <a:xfrm>
              <a:off x="7428424" y="2315693"/>
              <a:ext cx="68126" cy="58356"/>
            </a:xfrm>
            <a:custGeom>
              <a:rect b="b" l="l" r="r" t="t"/>
              <a:pathLst>
                <a:path extrusionOk="0" h="2604" w="3040">
                  <a:moveTo>
                    <a:pt x="1723" y="1"/>
                  </a:moveTo>
                  <a:cubicBezTo>
                    <a:pt x="1404" y="1"/>
                    <a:pt x="1080" y="118"/>
                    <a:pt x="817" y="381"/>
                  </a:cubicBezTo>
                  <a:cubicBezTo>
                    <a:pt x="1" y="1207"/>
                    <a:pt x="582" y="2604"/>
                    <a:pt x="1736" y="2604"/>
                  </a:cubicBezTo>
                  <a:cubicBezTo>
                    <a:pt x="2458" y="2604"/>
                    <a:pt x="3039" y="2022"/>
                    <a:pt x="3039" y="1310"/>
                  </a:cubicBezTo>
                  <a:cubicBezTo>
                    <a:pt x="3039" y="522"/>
                    <a:pt x="2393" y="1"/>
                    <a:pt x="1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20"/>
            <p:cNvSpPr/>
            <p:nvPr/>
          </p:nvSpPr>
          <p:spPr>
            <a:xfrm>
              <a:off x="7454912" y="2338103"/>
              <a:ext cx="24808" cy="13670"/>
            </a:xfrm>
            <a:custGeom>
              <a:rect b="b" l="l" r="r" t="t"/>
              <a:pathLst>
                <a:path extrusionOk="0" h="610" w="1107">
                  <a:moveTo>
                    <a:pt x="413" y="0"/>
                  </a:moveTo>
                  <a:cubicBezTo>
                    <a:pt x="0" y="0"/>
                    <a:pt x="0" y="610"/>
                    <a:pt x="413" y="610"/>
                  </a:cubicBezTo>
                  <a:lnTo>
                    <a:pt x="704" y="610"/>
                  </a:lnTo>
                  <a:cubicBezTo>
                    <a:pt x="1107" y="610"/>
                    <a:pt x="1107" y="0"/>
                    <a:pt x="7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20"/>
            <p:cNvSpPr/>
            <p:nvPr/>
          </p:nvSpPr>
          <p:spPr>
            <a:xfrm>
              <a:off x="7525706" y="2281764"/>
              <a:ext cx="24629" cy="13715"/>
            </a:xfrm>
            <a:custGeom>
              <a:rect b="b" l="l" r="r" t="t"/>
              <a:pathLst>
                <a:path extrusionOk="0" h="612" w="1099">
                  <a:moveTo>
                    <a:pt x="397" y="0"/>
                  </a:moveTo>
                  <a:cubicBezTo>
                    <a:pt x="1" y="0"/>
                    <a:pt x="1" y="612"/>
                    <a:pt x="397" y="612"/>
                  </a:cubicBezTo>
                  <a:cubicBezTo>
                    <a:pt x="406" y="612"/>
                    <a:pt x="415" y="611"/>
                    <a:pt x="424" y="611"/>
                  </a:cubicBezTo>
                  <a:lnTo>
                    <a:pt x="714" y="611"/>
                  </a:lnTo>
                  <a:cubicBezTo>
                    <a:pt x="1099" y="592"/>
                    <a:pt x="1099" y="20"/>
                    <a:pt x="714" y="1"/>
                  </a:cubicBezTo>
                  <a:lnTo>
                    <a:pt x="424" y="1"/>
                  </a:lnTo>
                  <a:cubicBezTo>
                    <a:pt x="415" y="1"/>
                    <a:pt x="406" y="0"/>
                    <a:pt x="3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20"/>
            <p:cNvSpPr/>
            <p:nvPr/>
          </p:nvSpPr>
          <p:spPr>
            <a:xfrm>
              <a:off x="7383447" y="2281764"/>
              <a:ext cx="24629" cy="13715"/>
            </a:xfrm>
            <a:custGeom>
              <a:rect b="b" l="l" r="r" t="t"/>
              <a:pathLst>
                <a:path extrusionOk="0" h="612" w="1099">
                  <a:moveTo>
                    <a:pt x="397" y="0"/>
                  </a:moveTo>
                  <a:cubicBezTo>
                    <a:pt x="0" y="0"/>
                    <a:pt x="0" y="612"/>
                    <a:pt x="397" y="612"/>
                  </a:cubicBezTo>
                  <a:cubicBezTo>
                    <a:pt x="405" y="612"/>
                    <a:pt x="414" y="611"/>
                    <a:pt x="423" y="611"/>
                  </a:cubicBezTo>
                  <a:lnTo>
                    <a:pt x="714" y="611"/>
                  </a:lnTo>
                  <a:cubicBezTo>
                    <a:pt x="1098" y="592"/>
                    <a:pt x="1098" y="20"/>
                    <a:pt x="714" y="1"/>
                  </a:cubicBezTo>
                  <a:lnTo>
                    <a:pt x="423" y="1"/>
                  </a:lnTo>
                  <a:cubicBezTo>
                    <a:pt x="414" y="1"/>
                    <a:pt x="405" y="0"/>
                    <a:pt x="3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20"/>
            <p:cNvSpPr/>
            <p:nvPr/>
          </p:nvSpPr>
          <p:spPr>
            <a:xfrm>
              <a:off x="7683965" y="2101677"/>
              <a:ext cx="31553" cy="46053"/>
            </a:xfrm>
            <a:custGeom>
              <a:rect b="b" l="l" r="r" t="t"/>
              <a:pathLst>
                <a:path extrusionOk="0" h="2055" w="1408">
                  <a:moveTo>
                    <a:pt x="488" y="1"/>
                  </a:moveTo>
                  <a:cubicBezTo>
                    <a:pt x="226" y="1"/>
                    <a:pt x="1" y="226"/>
                    <a:pt x="1" y="498"/>
                  </a:cubicBezTo>
                  <a:lnTo>
                    <a:pt x="1" y="1557"/>
                  </a:lnTo>
                  <a:cubicBezTo>
                    <a:pt x="1" y="1829"/>
                    <a:pt x="226" y="2045"/>
                    <a:pt x="498" y="2054"/>
                  </a:cubicBezTo>
                  <a:lnTo>
                    <a:pt x="910" y="2054"/>
                  </a:lnTo>
                  <a:cubicBezTo>
                    <a:pt x="1182" y="2045"/>
                    <a:pt x="1398" y="1829"/>
                    <a:pt x="1407" y="1557"/>
                  </a:cubicBezTo>
                  <a:lnTo>
                    <a:pt x="1407" y="498"/>
                  </a:lnTo>
                  <a:cubicBezTo>
                    <a:pt x="1398" y="216"/>
                    <a:pt x="1182" y="1"/>
                    <a:pt x="9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20"/>
            <p:cNvSpPr/>
            <p:nvPr/>
          </p:nvSpPr>
          <p:spPr>
            <a:xfrm>
              <a:off x="7627021" y="2101677"/>
              <a:ext cx="23553" cy="46053"/>
            </a:xfrm>
            <a:custGeom>
              <a:rect b="b" l="l" r="r" t="t"/>
              <a:pathLst>
                <a:path extrusionOk="0" h="2055" w="1051">
                  <a:moveTo>
                    <a:pt x="498" y="1"/>
                  </a:moveTo>
                  <a:cubicBezTo>
                    <a:pt x="226" y="1"/>
                    <a:pt x="1" y="226"/>
                    <a:pt x="1" y="498"/>
                  </a:cubicBezTo>
                  <a:lnTo>
                    <a:pt x="1" y="1557"/>
                  </a:lnTo>
                  <a:cubicBezTo>
                    <a:pt x="1" y="1829"/>
                    <a:pt x="226" y="2054"/>
                    <a:pt x="498" y="2054"/>
                  </a:cubicBezTo>
                  <a:lnTo>
                    <a:pt x="901" y="2054"/>
                  </a:lnTo>
                  <a:cubicBezTo>
                    <a:pt x="948" y="2054"/>
                    <a:pt x="1004" y="2045"/>
                    <a:pt x="1051" y="2036"/>
                  </a:cubicBezTo>
                  <a:cubicBezTo>
                    <a:pt x="835" y="1970"/>
                    <a:pt x="694" y="1782"/>
                    <a:pt x="694" y="1557"/>
                  </a:cubicBezTo>
                  <a:lnTo>
                    <a:pt x="704" y="1557"/>
                  </a:lnTo>
                  <a:lnTo>
                    <a:pt x="704" y="498"/>
                  </a:lnTo>
                  <a:cubicBezTo>
                    <a:pt x="704" y="273"/>
                    <a:pt x="845" y="85"/>
                    <a:pt x="1051" y="29"/>
                  </a:cubicBezTo>
                  <a:cubicBezTo>
                    <a:pt x="1004" y="10"/>
                    <a:pt x="957" y="1"/>
                    <a:pt x="9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20"/>
            <p:cNvSpPr/>
            <p:nvPr/>
          </p:nvSpPr>
          <p:spPr>
            <a:xfrm>
              <a:off x="7683965" y="2101677"/>
              <a:ext cx="23575" cy="46053"/>
            </a:xfrm>
            <a:custGeom>
              <a:rect b="b" l="l" r="r" t="t"/>
              <a:pathLst>
                <a:path extrusionOk="0" h="2055" w="1052">
                  <a:moveTo>
                    <a:pt x="498" y="1"/>
                  </a:moveTo>
                  <a:cubicBezTo>
                    <a:pt x="226" y="10"/>
                    <a:pt x="1" y="226"/>
                    <a:pt x="1" y="498"/>
                  </a:cubicBezTo>
                  <a:lnTo>
                    <a:pt x="1" y="1557"/>
                  </a:lnTo>
                  <a:cubicBezTo>
                    <a:pt x="1" y="1829"/>
                    <a:pt x="226" y="2045"/>
                    <a:pt x="498" y="2054"/>
                  </a:cubicBezTo>
                  <a:lnTo>
                    <a:pt x="910" y="2054"/>
                  </a:lnTo>
                  <a:cubicBezTo>
                    <a:pt x="957" y="2054"/>
                    <a:pt x="1004" y="2045"/>
                    <a:pt x="1051" y="2026"/>
                  </a:cubicBezTo>
                  <a:cubicBezTo>
                    <a:pt x="845" y="1961"/>
                    <a:pt x="704" y="1773"/>
                    <a:pt x="704" y="1557"/>
                  </a:cubicBezTo>
                  <a:lnTo>
                    <a:pt x="695" y="1557"/>
                  </a:lnTo>
                  <a:lnTo>
                    <a:pt x="695" y="498"/>
                  </a:lnTo>
                  <a:cubicBezTo>
                    <a:pt x="704" y="273"/>
                    <a:pt x="845" y="85"/>
                    <a:pt x="1051" y="29"/>
                  </a:cubicBezTo>
                  <a:cubicBezTo>
                    <a:pt x="1004" y="10"/>
                    <a:pt x="948" y="1"/>
                    <a:pt x="90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20"/>
            <p:cNvSpPr/>
            <p:nvPr/>
          </p:nvSpPr>
          <p:spPr>
            <a:xfrm>
              <a:off x="7387884" y="2087178"/>
              <a:ext cx="159089" cy="26914"/>
            </a:xfrm>
            <a:custGeom>
              <a:rect b="b" l="l" r="r" t="t"/>
              <a:pathLst>
                <a:path extrusionOk="0" h="1201" w="7099">
                  <a:moveTo>
                    <a:pt x="6667" y="1"/>
                  </a:moveTo>
                  <a:lnTo>
                    <a:pt x="6667" y="10"/>
                  </a:lnTo>
                  <a:lnTo>
                    <a:pt x="441" y="10"/>
                  </a:lnTo>
                  <a:cubicBezTo>
                    <a:pt x="197" y="10"/>
                    <a:pt x="0" y="198"/>
                    <a:pt x="0" y="441"/>
                  </a:cubicBezTo>
                  <a:lnTo>
                    <a:pt x="0" y="1201"/>
                  </a:lnTo>
                  <a:lnTo>
                    <a:pt x="7099" y="1201"/>
                  </a:lnTo>
                  <a:lnTo>
                    <a:pt x="7099" y="441"/>
                  </a:lnTo>
                  <a:cubicBezTo>
                    <a:pt x="7099" y="198"/>
                    <a:pt x="6911" y="1"/>
                    <a:pt x="66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20"/>
            <p:cNvSpPr/>
            <p:nvPr/>
          </p:nvSpPr>
          <p:spPr>
            <a:xfrm>
              <a:off x="7387884" y="2087178"/>
              <a:ext cx="40159" cy="26914"/>
            </a:xfrm>
            <a:custGeom>
              <a:rect b="b" l="l" r="r" t="t"/>
              <a:pathLst>
                <a:path extrusionOk="0" h="1201" w="1792">
                  <a:moveTo>
                    <a:pt x="1791" y="1"/>
                  </a:moveTo>
                  <a:cubicBezTo>
                    <a:pt x="1761" y="1"/>
                    <a:pt x="1732" y="4"/>
                    <a:pt x="1703" y="10"/>
                  </a:cubicBezTo>
                  <a:lnTo>
                    <a:pt x="1791" y="10"/>
                  </a:lnTo>
                  <a:lnTo>
                    <a:pt x="1791" y="1"/>
                  </a:lnTo>
                  <a:close/>
                  <a:moveTo>
                    <a:pt x="441" y="10"/>
                  </a:moveTo>
                  <a:cubicBezTo>
                    <a:pt x="197" y="10"/>
                    <a:pt x="0" y="198"/>
                    <a:pt x="0" y="441"/>
                  </a:cubicBezTo>
                  <a:lnTo>
                    <a:pt x="0" y="1201"/>
                  </a:lnTo>
                  <a:lnTo>
                    <a:pt x="1360" y="1201"/>
                  </a:lnTo>
                  <a:lnTo>
                    <a:pt x="1360" y="441"/>
                  </a:lnTo>
                  <a:cubicBezTo>
                    <a:pt x="1360" y="229"/>
                    <a:pt x="1509" y="52"/>
                    <a:pt x="1703" y="1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120"/>
          <p:cNvGrpSpPr/>
          <p:nvPr/>
        </p:nvGrpSpPr>
        <p:grpSpPr>
          <a:xfrm>
            <a:off x="7341002" y="1353564"/>
            <a:ext cx="418865" cy="462341"/>
            <a:chOff x="7341002" y="1353564"/>
            <a:chExt cx="418865" cy="462341"/>
          </a:xfrm>
        </p:grpSpPr>
        <p:sp>
          <p:nvSpPr>
            <p:cNvPr id="2899" name="Google Shape;2899;p120"/>
            <p:cNvSpPr/>
            <p:nvPr/>
          </p:nvSpPr>
          <p:spPr>
            <a:xfrm>
              <a:off x="7341002" y="1695227"/>
              <a:ext cx="233086" cy="120678"/>
            </a:xfrm>
            <a:custGeom>
              <a:rect b="b" l="l" r="r" t="t"/>
              <a:pathLst>
                <a:path extrusionOk="0" h="5385" w="10401">
                  <a:moveTo>
                    <a:pt x="8247" y="0"/>
                  </a:moveTo>
                  <a:cubicBezTo>
                    <a:pt x="7751" y="0"/>
                    <a:pt x="7255" y="188"/>
                    <a:pt x="6875" y="564"/>
                  </a:cubicBezTo>
                  <a:lnTo>
                    <a:pt x="3114" y="4278"/>
                  </a:lnTo>
                  <a:cubicBezTo>
                    <a:pt x="2858" y="4507"/>
                    <a:pt x="2538" y="4620"/>
                    <a:pt x="2218" y="4620"/>
                  </a:cubicBezTo>
                  <a:cubicBezTo>
                    <a:pt x="1870" y="4620"/>
                    <a:pt x="1521" y="4486"/>
                    <a:pt x="1257" y="4222"/>
                  </a:cubicBezTo>
                  <a:cubicBezTo>
                    <a:pt x="760" y="3715"/>
                    <a:pt x="732" y="2899"/>
                    <a:pt x="1211" y="2365"/>
                  </a:cubicBezTo>
                  <a:lnTo>
                    <a:pt x="2777" y="799"/>
                  </a:lnTo>
                  <a:cubicBezTo>
                    <a:pt x="2981" y="573"/>
                    <a:pt x="2782" y="278"/>
                    <a:pt x="2547" y="278"/>
                  </a:cubicBezTo>
                  <a:cubicBezTo>
                    <a:pt x="2480" y="278"/>
                    <a:pt x="2410" y="302"/>
                    <a:pt x="2345" y="358"/>
                  </a:cubicBezTo>
                  <a:lnTo>
                    <a:pt x="779" y="1933"/>
                  </a:lnTo>
                  <a:cubicBezTo>
                    <a:pt x="10" y="2702"/>
                    <a:pt x="1" y="3940"/>
                    <a:pt x="770" y="4709"/>
                  </a:cubicBezTo>
                  <a:cubicBezTo>
                    <a:pt x="1157" y="5096"/>
                    <a:pt x="1662" y="5291"/>
                    <a:pt x="2167" y="5291"/>
                  </a:cubicBezTo>
                  <a:cubicBezTo>
                    <a:pt x="2665" y="5291"/>
                    <a:pt x="3163" y="5101"/>
                    <a:pt x="3546" y="4719"/>
                  </a:cubicBezTo>
                  <a:lnTo>
                    <a:pt x="7306" y="1005"/>
                  </a:lnTo>
                  <a:cubicBezTo>
                    <a:pt x="7566" y="764"/>
                    <a:pt x="7896" y="644"/>
                    <a:pt x="8226" y="644"/>
                  </a:cubicBezTo>
                  <a:cubicBezTo>
                    <a:pt x="8574" y="644"/>
                    <a:pt x="8921" y="778"/>
                    <a:pt x="9181" y="1043"/>
                  </a:cubicBezTo>
                  <a:cubicBezTo>
                    <a:pt x="9697" y="1558"/>
                    <a:pt x="9707" y="2393"/>
                    <a:pt x="9200" y="2927"/>
                  </a:cubicBezTo>
                  <a:lnTo>
                    <a:pt x="7231" y="4859"/>
                  </a:lnTo>
                  <a:cubicBezTo>
                    <a:pt x="7034" y="5056"/>
                    <a:pt x="7175" y="5384"/>
                    <a:pt x="7447" y="5384"/>
                  </a:cubicBezTo>
                  <a:cubicBezTo>
                    <a:pt x="7522" y="5384"/>
                    <a:pt x="7606" y="5356"/>
                    <a:pt x="7662" y="5291"/>
                  </a:cubicBezTo>
                  <a:lnTo>
                    <a:pt x="9622" y="3349"/>
                  </a:lnTo>
                  <a:cubicBezTo>
                    <a:pt x="10391" y="2590"/>
                    <a:pt x="10400" y="1352"/>
                    <a:pt x="9641" y="583"/>
                  </a:cubicBezTo>
                  <a:cubicBezTo>
                    <a:pt x="9258" y="195"/>
                    <a:pt x="8753" y="0"/>
                    <a:pt x="82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20"/>
            <p:cNvSpPr/>
            <p:nvPr/>
          </p:nvSpPr>
          <p:spPr>
            <a:xfrm>
              <a:off x="7385150" y="1670868"/>
              <a:ext cx="50669" cy="49526"/>
            </a:xfrm>
            <a:custGeom>
              <a:rect b="b" l="l" r="r" t="t"/>
              <a:pathLst>
                <a:path extrusionOk="0" h="2210" w="2261">
                  <a:moveTo>
                    <a:pt x="1219" y="1"/>
                  </a:moveTo>
                  <a:lnTo>
                    <a:pt x="197" y="1014"/>
                  </a:lnTo>
                  <a:cubicBezTo>
                    <a:pt x="0" y="1201"/>
                    <a:pt x="0" y="1501"/>
                    <a:pt x="188" y="1698"/>
                  </a:cubicBezTo>
                  <a:lnTo>
                    <a:pt x="563" y="2073"/>
                  </a:lnTo>
                  <a:cubicBezTo>
                    <a:pt x="654" y="2165"/>
                    <a:pt x="775" y="2209"/>
                    <a:pt x="895" y="2209"/>
                  </a:cubicBezTo>
                  <a:cubicBezTo>
                    <a:pt x="1021" y="2209"/>
                    <a:pt x="1147" y="2160"/>
                    <a:pt x="1238" y="2064"/>
                  </a:cubicBezTo>
                  <a:lnTo>
                    <a:pt x="2260" y="1042"/>
                  </a:lnTo>
                  <a:lnTo>
                    <a:pt x="12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20"/>
            <p:cNvSpPr/>
            <p:nvPr/>
          </p:nvSpPr>
          <p:spPr>
            <a:xfrm>
              <a:off x="7385150" y="1670868"/>
              <a:ext cx="39531" cy="47532"/>
            </a:xfrm>
            <a:custGeom>
              <a:rect b="b" l="l" r="r" t="t"/>
              <a:pathLst>
                <a:path extrusionOk="0" h="2121" w="1764">
                  <a:moveTo>
                    <a:pt x="1219" y="1"/>
                  </a:moveTo>
                  <a:lnTo>
                    <a:pt x="197" y="1023"/>
                  </a:lnTo>
                  <a:cubicBezTo>
                    <a:pt x="0" y="1211"/>
                    <a:pt x="0" y="1511"/>
                    <a:pt x="188" y="1708"/>
                  </a:cubicBezTo>
                  <a:lnTo>
                    <a:pt x="563" y="2083"/>
                  </a:lnTo>
                  <a:cubicBezTo>
                    <a:pt x="572" y="2092"/>
                    <a:pt x="591" y="2111"/>
                    <a:pt x="610" y="2120"/>
                  </a:cubicBezTo>
                  <a:cubicBezTo>
                    <a:pt x="553" y="1914"/>
                    <a:pt x="610" y="1698"/>
                    <a:pt x="769" y="1548"/>
                  </a:cubicBezTo>
                  <a:lnTo>
                    <a:pt x="1763" y="554"/>
                  </a:lnTo>
                  <a:lnTo>
                    <a:pt x="12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20"/>
            <p:cNvSpPr/>
            <p:nvPr/>
          </p:nvSpPr>
          <p:spPr>
            <a:xfrm>
              <a:off x="7404064" y="1475027"/>
              <a:ext cx="227394" cy="225534"/>
            </a:xfrm>
            <a:custGeom>
              <a:rect b="b" l="l" r="r" t="t"/>
              <a:pathLst>
                <a:path extrusionOk="0" h="10064" w="10147">
                  <a:moveTo>
                    <a:pt x="7211" y="0"/>
                  </a:moveTo>
                  <a:lnTo>
                    <a:pt x="291" y="7671"/>
                  </a:lnTo>
                  <a:cubicBezTo>
                    <a:pt x="0" y="7980"/>
                    <a:pt x="9" y="8468"/>
                    <a:pt x="319" y="8768"/>
                  </a:cubicBezTo>
                  <a:lnTo>
                    <a:pt x="1369" y="9828"/>
                  </a:lnTo>
                  <a:cubicBezTo>
                    <a:pt x="1525" y="9984"/>
                    <a:pt x="1732" y="10064"/>
                    <a:pt x="1939" y="10064"/>
                  </a:cubicBezTo>
                  <a:cubicBezTo>
                    <a:pt x="2131" y="10064"/>
                    <a:pt x="2323" y="9995"/>
                    <a:pt x="2476" y="9856"/>
                  </a:cubicBezTo>
                  <a:lnTo>
                    <a:pt x="10146" y="2935"/>
                  </a:lnTo>
                  <a:cubicBezTo>
                    <a:pt x="9996" y="2926"/>
                    <a:pt x="9856" y="2860"/>
                    <a:pt x="9743" y="2748"/>
                  </a:cubicBezTo>
                  <a:lnTo>
                    <a:pt x="7399" y="403"/>
                  </a:lnTo>
                  <a:cubicBezTo>
                    <a:pt x="7286" y="300"/>
                    <a:pt x="7221" y="160"/>
                    <a:pt x="7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20"/>
            <p:cNvSpPr/>
            <p:nvPr/>
          </p:nvSpPr>
          <p:spPr>
            <a:xfrm>
              <a:off x="7404266" y="1475228"/>
              <a:ext cx="180333" cy="215226"/>
            </a:xfrm>
            <a:custGeom>
              <a:rect b="b" l="l" r="r" t="t"/>
              <a:pathLst>
                <a:path extrusionOk="0" h="9604" w="8047">
                  <a:moveTo>
                    <a:pt x="7212" y="1"/>
                  </a:moveTo>
                  <a:lnTo>
                    <a:pt x="282" y="7662"/>
                  </a:lnTo>
                  <a:cubicBezTo>
                    <a:pt x="0" y="7981"/>
                    <a:pt x="10" y="8468"/>
                    <a:pt x="310" y="8768"/>
                  </a:cubicBezTo>
                  <a:lnTo>
                    <a:pt x="1145" y="9603"/>
                  </a:lnTo>
                  <a:cubicBezTo>
                    <a:pt x="948" y="9284"/>
                    <a:pt x="976" y="8872"/>
                    <a:pt x="1229" y="8600"/>
                  </a:cubicBezTo>
                  <a:lnTo>
                    <a:pt x="8046" y="1051"/>
                  </a:lnTo>
                  <a:lnTo>
                    <a:pt x="7399" y="404"/>
                  </a:lnTo>
                  <a:cubicBezTo>
                    <a:pt x="7287" y="291"/>
                    <a:pt x="7221" y="151"/>
                    <a:pt x="7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20"/>
            <p:cNvSpPr/>
            <p:nvPr/>
          </p:nvSpPr>
          <p:spPr>
            <a:xfrm>
              <a:off x="7563758" y="1451272"/>
              <a:ext cx="91657" cy="90200"/>
            </a:xfrm>
            <a:custGeom>
              <a:rect b="b" l="l" r="r" t="t"/>
              <a:pathLst>
                <a:path extrusionOk="0" h="4025" w="4090">
                  <a:moveTo>
                    <a:pt x="817" y="1"/>
                  </a:moveTo>
                  <a:lnTo>
                    <a:pt x="264" y="554"/>
                  </a:lnTo>
                  <a:cubicBezTo>
                    <a:pt x="10" y="807"/>
                    <a:pt x="1" y="1229"/>
                    <a:pt x="254" y="1492"/>
                  </a:cubicBezTo>
                  <a:lnTo>
                    <a:pt x="2599" y="3836"/>
                  </a:lnTo>
                  <a:cubicBezTo>
                    <a:pt x="2729" y="3961"/>
                    <a:pt x="2898" y="4025"/>
                    <a:pt x="3066" y="4025"/>
                  </a:cubicBezTo>
                  <a:cubicBezTo>
                    <a:pt x="3238" y="4025"/>
                    <a:pt x="3409" y="3959"/>
                    <a:pt x="3536" y="3827"/>
                  </a:cubicBezTo>
                  <a:lnTo>
                    <a:pt x="4090" y="3273"/>
                  </a:lnTo>
                  <a:cubicBezTo>
                    <a:pt x="4052" y="3245"/>
                    <a:pt x="4014" y="3208"/>
                    <a:pt x="3977" y="3170"/>
                  </a:cubicBezTo>
                  <a:lnTo>
                    <a:pt x="3968" y="3170"/>
                  </a:lnTo>
                  <a:lnTo>
                    <a:pt x="920" y="122"/>
                  </a:lnTo>
                  <a:cubicBezTo>
                    <a:pt x="882" y="85"/>
                    <a:pt x="854" y="38"/>
                    <a:pt x="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20"/>
            <p:cNvSpPr/>
            <p:nvPr/>
          </p:nvSpPr>
          <p:spPr>
            <a:xfrm>
              <a:off x="7563758" y="1451272"/>
              <a:ext cx="43946" cy="52977"/>
            </a:xfrm>
            <a:custGeom>
              <a:rect b="b" l="l" r="r" t="t"/>
              <a:pathLst>
                <a:path extrusionOk="0" h="2364" w="1961">
                  <a:moveTo>
                    <a:pt x="826" y="1"/>
                  </a:moveTo>
                  <a:lnTo>
                    <a:pt x="273" y="554"/>
                  </a:lnTo>
                  <a:cubicBezTo>
                    <a:pt x="10" y="807"/>
                    <a:pt x="1" y="1229"/>
                    <a:pt x="254" y="1492"/>
                  </a:cubicBezTo>
                  <a:lnTo>
                    <a:pt x="1136" y="2364"/>
                  </a:lnTo>
                  <a:cubicBezTo>
                    <a:pt x="1117" y="2148"/>
                    <a:pt x="1201" y="1932"/>
                    <a:pt x="1361" y="1773"/>
                  </a:cubicBezTo>
                  <a:lnTo>
                    <a:pt x="1961" y="1163"/>
                  </a:lnTo>
                  <a:lnTo>
                    <a:pt x="920" y="122"/>
                  </a:lnTo>
                  <a:cubicBezTo>
                    <a:pt x="882" y="85"/>
                    <a:pt x="854" y="47"/>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20"/>
            <p:cNvSpPr/>
            <p:nvPr/>
          </p:nvSpPr>
          <p:spPr>
            <a:xfrm>
              <a:off x="7507038" y="1545416"/>
              <a:ext cx="54232" cy="53291"/>
            </a:xfrm>
            <a:custGeom>
              <a:rect b="b" l="l" r="r" t="t"/>
              <a:pathLst>
                <a:path extrusionOk="0" h="2378" w="2420">
                  <a:moveTo>
                    <a:pt x="1547" y="1"/>
                  </a:moveTo>
                  <a:lnTo>
                    <a:pt x="141" y="1407"/>
                  </a:lnTo>
                  <a:cubicBezTo>
                    <a:pt x="0" y="1539"/>
                    <a:pt x="0" y="1754"/>
                    <a:pt x="141" y="1895"/>
                  </a:cubicBezTo>
                  <a:lnTo>
                    <a:pt x="525" y="2279"/>
                  </a:lnTo>
                  <a:cubicBezTo>
                    <a:pt x="591" y="2345"/>
                    <a:pt x="680" y="2378"/>
                    <a:pt x="769" y="2378"/>
                  </a:cubicBezTo>
                  <a:cubicBezTo>
                    <a:pt x="858" y="2378"/>
                    <a:pt x="947" y="2345"/>
                    <a:pt x="1013" y="2279"/>
                  </a:cubicBezTo>
                  <a:lnTo>
                    <a:pt x="2419" y="873"/>
                  </a:lnTo>
                  <a:lnTo>
                    <a:pt x="2419" y="873"/>
                  </a:lnTo>
                  <a:cubicBezTo>
                    <a:pt x="2361" y="908"/>
                    <a:pt x="2296" y="925"/>
                    <a:pt x="2231" y="925"/>
                  </a:cubicBezTo>
                  <a:cubicBezTo>
                    <a:pt x="2142" y="925"/>
                    <a:pt x="2054" y="891"/>
                    <a:pt x="1988" y="826"/>
                  </a:cubicBezTo>
                  <a:lnTo>
                    <a:pt x="1594" y="432"/>
                  </a:lnTo>
                  <a:cubicBezTo>
                    <a:pt x="1482" y="319"/>
                    <a:pt x="1454" y="132"/>
                    <a:pt x="1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20"/>
            <p:cNvSpPr/>
            <p:nvPr/>
          </p:nvSpPr>
          <p:spPr>
            <a:xfrm>
              <a:off x="7507038" y="1545416"/>
              <a:ext cx="40360" cy="49190"/>
            </a:xfrm>
            <a:custGeom>
              <a:rect b="b" l="l" r="r" t="t"/>
              <a:pathLst>
                <a:path extrusionOk="0" h="2195" w="1801">
                  <a:moveTo>
                    <a:pt x="1547" y="1"/>
                  </a:moveTo>
                  <a:lnTo>
                    <a:pt x="141" y="1407"/>
                  </a:lnTo>
                  <a:cubicBezTo>
                    <a:pt x="0" y="1539"/>
                    <a:pt x="0" y="1754"/>
                    <a:pt x="141" y="1895"/>
                  </a:cubicBezTo>
                  <a:lnTo>
                    <a:pt x="441" y="2195"/>
                  </a:lnTo>
                  <a:cubicBezTo>
                    <a:pt x="431" y="2082"/>
                    <a:pt x="469" y="1970"/>
                    <a:pt x="553" y="1895"/>
                  </a:cubicBezTo>
                  <a:lnTo>
                    <a:pt x="1801" y="638"/>
                  </a:lnTo>
                  <a:lnTo>
                    <a:pt x="1594" y="432"/>
                  </a:lnTo>
                  <a:cubicBezTo>
                    <a:pt x="1472" y="319"/>
                    <a:pt x="1454" y="132"/>
                    <a:pt x="1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20"/>
            <p:cNvSpPr/>
            <p:nvPr/>
          </p:nvSpPr>
          <p:spPr>
            <a:xfrm>
              <a:off x="7476336" y="1606461"/>
              <a:ext cx="26466" cy="21558"/>
            </a:xfrm>
            <a:custGeom>
              <a:rect b="b" l="l" r="r" t="t"/>
              <a:pathLst>
                <a:path extrusionOk="0" h="962" w="1181">
                  <a:moveTo>
                    <a:pt x="746" y="0"/>
                  </a:moveTo>
                  <a:cubicBezTo>
                    <a:pt x="679" y="0"/>
                    <a:pt x="609" y="24"/>
                    <a:pt x="545" y="80"/>
                  </a:cubicBezTo>
                  <a:lnTo>
                    <a:pt x="198" y="437"/>
                  </a:lnTo>
                  <a:cubicBezTo>
                    <a:pt x="1" y="624"/>
                    <a:pt x="142" y="962"/>
                    <a:pt x="414" y="962"/>
                  </a:cubicBezTo>
                  <a:cubicBezTo>
                    <a:pt x="489" y="962"/>
                    <a:pt x="573" y="924"/>
                    <a:pt x="629" y="868"/>
                  </a:cubicBezTo>
                  <a:lnTo>
                    <a:pt x="976" y="521"/>
                  </a:lnTo>
                  <a:cubicBezTo>
                    <a:pt x="1181" y="295"/>
                    <a:pt x="982" y="0"/>
                    <a:pt x="746" y="0"/>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20"/>
            <p:cNvSpPr/>
            <p:nvPr/>
          </p:nvSpPr>
          <p:spPr>
            <a:xfrm>
              <a:off x="7538345" y="1523029"/>
              <a:ext cx="46030" cy="44372"/>
            </a:xfrm>
            <a:custGeom>
              <a:rect b="b" l="l" r="r" t="t"/>
              <a:pathLst>
                <a:path extrusionOk="0" h="1980" w="2054">
                  <a:moveTo>
                    <a:pt x="1286" y="1"/>
                  </a:moveTo>
                  <a:cubicBezTo>
                    <a:pt x="1196" y="1"/>
                    <a:pt x="1107" y="34"/>
                    <a:pt x="1041" y="99"/>
                  </a:cubicBezTo>
                  <a:lnTo>
                    <a:pt x="141" y="1009"/>
                  </a:lnTo>
                  <a:cubicBezTo>
                    <a:pt x="0" y="1140"/>
                    <a:pt x="0" y="1365"/>
                    <a:pt x="141" y="1497"/>
                  </a:cubicBezTo>
                  <a:lnTo>
                    <a:pt x="525" y="1881"/>
                  </a:lnTo>
                  <a:cubicBezTo>
                    <a:pt x="591" y="1947"/>
                    <a:pt x="680" y="1980"/>
                    <a:pt x="769" y="1980"/>
                  </a:cubicBezTo>
                  <a:cubicBezTo>
                    <a:pt x="858" y="1980"/>
                    <a:pt x="947" y="1947"/>
                    <a:pt x="1013" y="1881"/>
                  </a:cubicBezTo>
                  <a:lnTo>
                    <a:pt x="1923" y="981"/>
                  </a:lnTo>
                  <a:cubicBezTo>
                    <a:pt x="2054" y="840"/>
                    <a:pt x="2054" y="625"/>
                    <a:pt x="1923" y="484"/>
                  </a:cubicBezTo>
                  <a:lnTo>
                    <a:pt x="1538" y="99"/>
                  </a:lnTo>
                  <a:cubicBezTo>
                    <a:pt x="1468" y="34"/>
                    <a:pt x="1376" y="1"/>
                    <a:pt x="1286"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20"/>
            <p:cNvSpPr/>
            <p:nvPr/>
          </p:nvSpPr>
          <p:spPr>
            <a:xfrm>
              <a:off x="7538345" y="1523029"/>
              <a:ext cx="40988" cy="39845"/>
            </a:xfrm>
            <a:custGeom>
              <a:rect b="b" l="l" r="r" t="t"/>
              <a:pathLst>
                <a:path extrusionOk="0" h="1778" w="1829">
                  <a:moveTo>
                    <a:pt x="1286" y="1"/>
                  </a:moveTo>
                  <a:cubicBezTo>
                    <a:pt x="1196" y="1"/>
                    <a:pt x="1107" y="34"/>
                    <a:pt x="1041" y="99"/>
                  </a:cubicBezTo>
                  <a:lnTo>
                    <a:pt x="141" y="1009"/>
                  </a:lnTo>
                  <a:cubicBezTo>
                    <a:pt x="0" y="1140"/>
                    <a:pt x="0" y="1365"/>
                    <a:pt x="141" y="1497"/>
                  </a:cubicBezTo>
                  <a:lnTo>
                    <a:pt x="413" y="1778"/>
                  </a:lnTo>
                  <a:cubicBezTo>
                    <a:pt x="385" y="1656"/>
                    <a:pt x="422" y="1525"/>
                    <a:pt x="516" y="1440"/>
                  </a:cubicBezTo>
                  <a:lnTo>
                    <a:pt x="1463" y="484"/>
                  </a:lnTo>
                  <a:cubicBezTo>
                    <a:pt x="1530" y="417"/>
                    <a:pt x="1619" y="379"/>
                    <a:pt x="1713" y="379"/>
                  </a:cubicBezTo>
                  <a:cubicBezTo>
                    <a:pt x="1751" y="379"/>
                    <a:pt x="1791" y="386"/>
                    <a:pt x="1829" y="399"/>
                  </a:cubicBezTo>
                  <a:lnTo>
                    <a:pt x="1538" y="99"/>
                  </a:lnTo>
                  <a:cubicBezTo>
                    <a:pt x="1468" y="34"/>
                    <a:pt x="1376" y="1"/>
                    <a:pt x="1286" y="1"/>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20"/>
            <p:cNvSpPr/>
            <p:nvPr/>
          </p:nvSpPr>
          <p:spPr>
            <a:xfrm>
              <a:off x="7578257" y="1353564"/>
              <a:ext cx="181611" cy="174641"/>
            </a:xfrm>
            <a:custGeom>
              <a:rect b="b" l="l" r="r" t="t"/>
              <a:pathLst>
                <a:path extrusionOk="0" h="7793" w="8104">
                  <a:moveTo>
                    <a:pt x="3907" y="1"/>
                  </a:moveTo>
                  <a:cubicBezTo>
                    <a:pt x="3410" y="1"/>
                    <a:pt x="2909" y="96"/>
                    <a:pt x="2430" y="291"/>
                  </a:cubicBezTo>
                  <a:cubicBezTo>
                    <a:pt x="967" y="881"/>
                    <a:pt x="1" y="2316"/>
                    <a:pt x="10" y="3910"/>
                  </a:cubicBezTo>
                  <a:cubicBezTo>
                    <a:pt x="10" y="4126"/>
                    <a:pt x="95" y="4342"/>
                    <a:pt x="254" y="4501"/>
                  </a:cubicBezTo>
                  <a:lnTo>
                    <a:pt x="3302" y="7549"/>
                  </a:lnTo>
                  <a:cubicBezTo>
                    <a:pt x="3461" y="7708"/>
                    <a:pt x="3668" y="7793"/>
                    <a:pt x="3893" y="7793"/>
                  </a:cubicBezTo>
                  <a:cubicBezTo>
                    <a:pt x="3900" y="7793"/>
                    <a:pt x="3908" y="7793"/>
                    <a:pt x="3916" y="7793"/>
                  </a:cubicBezTo>
                  <a:cubicBezTo>
                    <a:pt x="5473" y="7793"/>
                    <a:pt x="6887" y="6857"/>
                    <a:pt x="7494" y="5420"/>
                  </a:cubicBezTo>
                  <a:cubicBezTo>
                    <a:pt x="8103" y="3976"/>
                    <a:pt x="7794" y="2307"/>
                    <a:pt x="6696" y="1182"/>
                  </a:cubicBezTo>
                  <a:cubicBezTo>
                    <a:pt x="5950" y="410"/>
                    <a:pt x="4938" y="1"/>
                    <a:pt x="3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20"/>
            <p:cNvSpPr/>
            <p:nvPr/>
          </p:nvSpPr>
          <p:spPr>
            <a:xfrm>
              <a:off x="7578257" y="1353564"/>
              <a:ext cx="159738" cy="123793"/>
            </a:xfrm>
            <a:custGeom>
              <a:rect b="b" l="l" r="r" t="t"/>
              <a:pathLst>
                <a:path extrusionOk="0" h="5524" w="7128">
                  <a:moveTo>
                    <a:pt x="3907" y="1"/>
                  </a:moveTo>
                  <a:cubicBezTo>
                    <a:pt x="3410" y="1"/>
                    <a:pt x="2909" y="96"/>
                    <a:pt x="2430" y="291"/>
                  </a:cubicBezTo>
                  <a:cubicBezTo>
                    <a:pt x="967" y="881"/>
                    <a:pt x="1" y="2316"/>
                    <a:pt x="10" y="3901"/>
                  </a:cubicBezTo>
                  <a:cubicBezTo>
                    <a:pt x="10" y="4126"/>
                    <a:pt x="95" y="4342"/>
                    <a:pt x="254" y="4501"/>
                  </a:cubicBezTo>
                  <a:lnTo>
                    <a:pt x="1276" y="5523"/>
                  </a:lnTo>
                  <a:cubicBezTo>
                    <a:pt x="1258" y="5448"/>
                    <a:pt x="1239" y="5364"/>
                    <a:pt x="1239" y="5289"/>
                  </a:cubicBezTo>
                  <a:lnTo>
                    <a:pt x="1239" y="5289"/>
                  </a:lnTo>
                  <a:lnTo>
                    <a:pt x="1248" y="5298"/>
                  </a:lnTo>
                  <a:cubicBezTo>
                    <a:pt x="1241" y="2951"/>
                    <a:pt x="3166" y="1251"/>
                    <a:pt x="5280" y="1251"/>
                  </a:cubicBezTo>
                  <a:cubicBezTo>
                    <a:pt x="5894" y="1251"/>
                    <a:pt x="6524" y="1394"/>
                    <a:pt x="7128" y="1707"/>
                  </a:cubicBezTo>
                  <a:cubicBezTo>
                    <a:pt x="6997" y="1519"/>
                    <a:pt x="6856" y="1341"/>
                    <a:pt x="6696" y="1182"/>
                  </a:cubicBezTo>
                  <a:cubicBezTo>
                    <a:pt x="5950" y="410"/>
                    <a:pt x="4938" y="1"/>
                    <a:pt x="39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3" name="Google Shape;2913;p120"/>
          <p:cNvGrpSpPr/>
          <p:nvPr/>
        </p:nvGrpSpPr>
        <p:grpSpPr>
          <a:xfrm>
            <a:off x="6654450" y="4056703"/>
            <a:ext cx="335209" cy="462341"/>
            <a:chOff x="6654450" y="4056703"/>
            <a:chExt cx="335209" cy="462341"/>
          </a:xfrm>
        </p:grpSpPr>
        <p:sp>
          <p:nvSpPr>
            <p:cNvPr id="2914" name="Google Shape;2914;p120"/>
            <p:cNvSpPr/>
            <p:nvPr/>
          </p:nvSpPr>
          <p:spPr>
            <a:xfrm>
              <a:off x="6704267" y="4056703"/>
              <a:ext cx="78390" cy="72720"/>
            </a:xfrm>
            <a:custGeom>
              <a:rect b="b" l="l" r="r" t="t"/>
              <a:pathLst>
                <a:path extrusionOk="0" h="3245" w="3498">
                  <a:moveTo>
                    <a:pt x="778" y="0"/>
                  </a:moveTo>
                  <a:cubicBezTo>
                    <a:pt x="347" y="0"/>
                    <a:pt x="0" y="347"/>
                    <a:pt x="0" y="778"/>
                  </a:cubicBezTo>
                  <a:lnTo>
                    <a:pt x="0" y="3245"/>
                  </a:lnTo>
                  <a:lnTo>
                    <a:pt x="3498" y="3245"/>
                  </a:lnTo>
                  <a:lnTo>
                    <a:pt x="3498" y="778"/>
                  </a:lnTo>
                  <a:cubicBezTo>
                    <a:pt x="3498" y="347"/>
                    <a:pt x="3151" y="0"/>
                    <a:pt x="27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20"/>
            <p:cNvSpPr/>
            <p:nvPr/>
          </p:nvSpPr>
          <p:spPr>
            <a:xfrm>
              <a:off x="6861451" y="4056703"/>
              <a:ext cx="78413" cy="72720"/>
            </a:xfrm>
            <a:custGeom>
              <a:rect b="b" l="l" r="r" t="t"/>
              <a:pathLst>
                <a:path extrusionOk="0" h="3245" w="3499">
                  <a:moveTo>
                    <a:pt x="769" y="0"/>
                  </a:moveTo>
                  <a:cubicBezTo>
                    <a:pt x="347" y="0"/>
                    <a:pt x="0" y="347"/>
                    <a:pt x="0" y="778"/>
                  </a:cubicBezTo>
                  <a:lnTo>
                    <a:pt x="0" y="3245"/>
                  </a:lnTo>
                  <a:lnTo>
                    <a:pt x="3489" y="3245"/>
                  </a:lnTo>
                  <a:lnTo>
                    <a:pt x="3489" y="778"/>
                  </a:lnTo>
                  <a:cubicBezTo>
                    <a:pt x="3498" y="347"/>
                    <a:pt x="3151" y="0"/>
                    <a:pt x="27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20"/>
            <p:cNvSpPr/>
            <p:nvPr/>
          </p:nvSpPr>
          <p:spPr>
            <a:xfrm>
              <a:off x="6887939" y="4056703"/>
              <a:ext cx="25234" cy="72720"/>
            </a:xfrm>
            <a:custGeom>
              <a:rect b="b" l="l" r="r" t="t"/>
              <a:pathLst>
                <a:path extrusionOk="0" h="3245" w="1126">
                  <a:moveTo>
                    <a:pt x="0" y="0"/>
                  </a:moveTo>
                  <a:lnTo>
                    <a:pt x="0" y="3245"/>
                  </a:lnTo>
                  <a:lnTo>
                    <a:pt x="1125" y="3245"/>
                  </a:lnTo>
                  <a:lnTo>
                    <a:pt x="11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20"/>
            <p:cNvSpPr/>
            <p:nvPr/>
          </p:nvSpPr>
          <p:spPr>
            <a:xfrm>
              <a:off x="6730957" y="4056703"/>
              <a:ext cx="25234" cy="72720"/>
            </a:xfrm>
            <a:custGeom>
              <a:rect b="b" l="l" r="r" t="t"/>
              <a:pathLst>
                <a:path extrusionOk="0" h="3245" w="1126">
                  <a:moveTo>
                    <a:pt x="0" y="0"/>
                  </a:moveTo>
                  <a:lnTo>
                    <a:pt x="0" y="3245"/>
                  </a:lnTo>
                  <a:lnTo>
                    <a:pt x="1125" y="3245"/>
                  </a:lnTo>
                  <a:lnTo>
                    <a:pt x="11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20"/>
            <p:cNvSpPr/>
            <p:nvPr/>
          </p:nvSpPr>
          <p:spPr>
            <a:xfrm>
              <a:off x="6654450" y="4396282"/>
              <a:ext cx="46680" cy="107837"/>
            </a:xfrm>
            <a:custGeom>
              <a:rect b="b" l="l" r="r" t="t"/>
              <a:pathLst>
                <a:path extrusionOk="0" h="4812" w="2083">
                  <a:moveTo>
                    <a:pt x="1" y="1"/>
                  </a:moveTo>
                  <a:lnTo>
                    <a:pt x="1" y="3836"/>
                  </a:lnTo>
                  <a:cubicBezTo>
                    <a:pt x="1" y="4371"/>
                    <a:pt x="441" y="4812"/>
                    <a:pt x="976" y="4812"/>
                  </a:cubicBezTo>
                  <a:lnTo>
                    <a:pt x="2082" y="4812"/>
                  </a:lnTo>
                  <a:cubicBezTo>
                    <a:pt x="2036" y="4699"/>
                    <a:pt x="2017" y="4577"/>
                    <a:pt x="2017" y="4455"/>
                  </a:cubicBezTo>
                  <a:lnTo>
                    <a:pt x="201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20"/>
            <p:cNvSpPr/>
            <p:nvPr/>
          </p:nvSpPr>
          <p:spPr>
            <a:xfrm>
              <a:off x="6654450" y="4426984"/>
              <a:ext cx="46680" cy="77135"/>
            </a:xfrm>
            <a:custGeom>
              <a:rect b="b" l="l" r="r" t="t"/>
              <a:pathLst>
                <a:path extrusionOk="0" h="3442" w="2083">
                  <a:moveTo>
                    <a:pt x="1" y="0"/>
                  </a:moveTo>
                  <a:lnTo>
                    <a:pt x="1" y="2466"/>
                  </a:lnTo>
                  <a:cubicBezTo>
                    <a:pt x="1" y="3001"/>
                    <a:pt x="441" y="3442"/>
                    <a:pt x="976" y="3442"/>
                  </a:cubicBezTo>
                  <a:lnTo>
                    <a:pt x="2082" y="3442"/>
                  </a:lnTo>
                  <a:cubicBezTo>
                    <a:pt x="2036" y="3329"/>
                    <a:pt x="2017" y="3207"/>
                    <a:pt x="2017" y="3085"/>
                  </a:cubicBezTo>
                  <a:lnTo>
                    <a:pt x="2017" y="975"/>
                  </a:lnTo>
                  <a:lnTo>
                    <a:pt x="976" y="975"/>
                  </a:lnTo>
                  <a:cubicBezTo>
                    <a:pt x="441" y="975"/>
                    <a:pt x="1" y="53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20"/>
            <p:cNvSpPr/>
            <p:nvPr/>
          </p:nvSpPr>
          <p:spPr>
            <a:xfrm>
              <a:off x="6943202" y="4396282"/>
              <a:ext cx="46456" cy="107837"/>
            </a:xfrm>
            <a:custGeom>
              <a:rect b="b" l="l" r="r" t="t"/>
              <a:pathLst>
                <a:path extrusionOk="0" h="4812" w="2073">
                  <a:moveTo>
                    <a:pt x="57" y="1"/>
                  </a:moveTo>
                  <a:lnTo>
                    <a:pt x="57" y="4465"/>
                  </a:lnTo>
                  <a:cubicBezTo>
                    <a:pt x="57" y="4587"/>
                    <a:pt x="38" y="4699"/>
                    <a:pt x="0" y="4812"/>
                  </a:cubicBezTo>
                  <a:lnTo>
                    <a:pt x="1107" y="4812"/>
                  </a:lnTo>
                  <a:cubicBezTo>
                    <a:pt x="1641" y="4812"/>
                    <a:pt x="2073" y="4380"/>
                    <a:pt x="2073" y="3846"/>
                  </a:cubicBezTo>
                  <a:lnTo>
                    <a:pt x="20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20"/>
            <p:cNvSpPr/>
            <p:nvPr/>
          </p:nvSpPr>
          <p:spPr>
            <a:xfrm>
              <a:off x="6943202" y="4426984"/>
              <a:ext cx="46456" cy="77135"/>
            </a:xfrm>
            <a:custGeom>
              <a:rect b="b" l="l" r="r" t="t"/>
              <a:pathLst>
                <a:path extrusionOk="0" h="3442" w="2073">
                  <a:moveTo>
                    <a:pt x="2073" y="0"/>
                  </a:moveTo>
                  <a:cubicBezTo>
                    <a:pt x="2073" y="535"/>
                    <a:pt x="1641" y="975"/>
                    <a:pt x="1107" y="975"/>
                  </a:cubicBezTo>
                  <a:lnTo>
                    <a:pt x="57" y="975"/>
                  </a:lnTo>
                  <a:lnTo>
                    <a:pt x="57" y="3095"/>
                  </a:lnTo>
                  <a:cubicBezTo>
                    <a:pt x="57" y="3217"/>
                    <a:pt x="38" y="3329"/>
                    <a:pt x="0" y="3442"/>
                  </a:cubicBezTo>
                  <a:lnTo>
                    <a:pt x="1107" y="3442"/>
                  </a:lnTo>
                  <a:cubicBezTo>
                    <a:pt x="1641" y="3442"/>
                    <a:pt x="2073" y="3010"/>
                    <a:pt x="2073" y="2476"/>
                  </a:cubicBezTo>
                  <a:lnTo>
                    <a:pt x="20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20"/>
            <p:cNvSpPr/>
            <p:nvPr/>
          </p:nvSpPr>
          <p:spPr>
            <a:xfrm>
              <a:off x="6654450" y="4329881"/>
              <a:ext cx="45201" cy="68328"/>
            </a:xfrm>
            <a:custGeom>
              <a:rect b="b" l="l" r="r" t="t"/>
              <a:pathLst>
                <a:path extrusionOk="0" h="3049" w="2017">
                  <a:moveTo>
                    <a:pt x="959" y="1"/>
                  </a:moveTo>
                  <a:cubicBezTo>
                    <a:pt x="432" y="1"/>
                    <a:pt x="1" y="438"/>
                    <a:pt x="1" y="967"/>
                  </a:cubicBezTo>
                  <a:lnTo>
                    <a:pt x="1" y="3048"/>
                  </a:lnTo>
                  <a:lnTo>
                    <a:pt x="2017" y="3048"/>
                  </a:lnTo>
                  <a:lnTo>
                    <a:pt x="2017" y="1"/>
                  </a:lnTo>
                  <a:lnTo>
                    <a:pt x="976" y="1"/>
                  </a:lnTo>
                  <a:cubicBezTo>
                    <a:pt x="970" y="1"/>
                    <a:pt x="965" y="1"/>
                    <a:pt x="9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20"/>
            <p:cNvSpPr/>
            <p:nvPr/>
          </p:nvSpPr>
          <p:spPr>
            <a:xfrm>
              <a:off x="6944457" y="4329680"/>
              <a:ext cx="45201" cy="68530"/>
            </a:xfrm>
            <a:custGeom>
              <a:rect b="b" l="l" r="r" t="t"/>
              <a:pathLst>
                <a:path extrusionOk="0" h="3058" w="2017">
                  <a:moveTo>
                    <a:pt x="1051" y="0"/>
                  </a:moveTo>
                  <a:lnTo>
                    <a:pt x="1051" y="10"/>
                  </a:lnTo>
                  <a:lnTo>
                    <a:pt x="1" y="10"/>
                  </a:lnTo>
                  <a:lnTo>
                    <a:pt x="1" y="3057"/>
                  </a:lnTo>
                  <a:lnTo>
                    <a:pt x="2017" y="3057"/>
                  </a:lnTo>
                  <a:lnTo>
                    <a:pt x="2017" y="976"/>
                  </a:lnTo>
                  <a:cubicBezTo>
                    <a:pt x="2017" y="432"/>
                    <a:pt x="1585" y="0"/>
                    <a:pt x="1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20"/>
            <p:cNvSpPr/>
            <p:nvPr/>
          </p:nvSpPr>
          <p:spPr>
            <a:xfrm>
              <a:off x="6696894" y="4270629"/>
              <a:ext cx="250320" cy="248415"/>
            </a:xfrm>
            <a:custGeom>
              <a:rect b="b" l="l" r="r" t="t"/>
              <a:pathLst>
                <a:path extrusionOk="0" h="11085" w="11170">
                  <a:moveTo>
                    <a:pt x="1" y="0"/>
                  </a:moveTo>
                  <a:lnTo>
                    <a:pt x="1" y="10072"/>
                  </a:lnTo>
                  <a:cubicBezTo>
                    <a:pt x="1" y="10625"/>
                    <a:pt x="451" y="11084"/>
                    <a:pt x="1014" y="11084"/>
                  </a:cubicBezTo>
                  <a:lnTo>
                    <a:pt x="10157" y="11084"/>
                  </a:lnTo>
                  <a:cubicBezTo>
                    <a:pt x="10719" y="11084"/>
                    <a:pt x="11169" y="10625"/>
                    <a:pt x="11169" y="10072"/>
                  </a:cubicBezTo>
                  <a:lnTo>
                    <a:pt x="1116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20"/>
            <p:cNvSpPr/>
            <p:nvPr/>
          </p:nvSpPr>
          <p:spPr>
            <a:xfrm>
              <a:off x="6696894" y="4270629"/>
              <a:ext cx="70860" cy="248415"/>
            </a:xfrm>
            <a:custGeom>
              <a:rect b="b" l="l" r="r" t="t"/>
              <a:pathLst>
                <a:path extrusionOk="0" h="11085" w="3162">
                  <a:moveTo>
                    <a:pt x="1" y="0"/>
                  </a:moveTo>
                  <a:lnTo>
                    <a:pt x="1" y="10072"/>
                  </a:lnTo>
                  <a:cubicBezTo>
                    <a:pt x="1" y="10625"/>
                    <a:pt x="451" y="11084"/>
                    <a:pt x="1014" y="11084"/>
                  </a:cubicBezTo>
                  <a:lnTo>
                    <a:pt x="3161" y="11084"/>
                  </a:lnTo>
                  <a:cubicBezTo>
                    <a:pt x="2598" y="11084"/>
                    <a:pt x="2148" y="10634"/>
                    <a:pt x="2148" y="10072"/>
                  </a:cubicBezTo>
                  <a:lnTo>
                    <a:pt x="2148"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20"/>
            <p:cNvSpPr/>
            <p:nvPr/>
          </p:nvSpPr>
          <p:spPr>
            <a:xfrm>
              <a:off x="6775374" y="4085209"/>
              <a:ext cx="93450" cy="52417"/>
            </a:xfrm>
            <a:custGeom>
              <a:rect b="b" l="l" r="r" t="t"/>
              <a:pathLst>
                <a:path extrusionOk="0" h="2339" w="4170">
                  <a:moveTo>
                    <a:pt x="2082" y="1"/>
                  </a:moveTo>
                  <a:cubicBezTo>
                    <a:pt x="1570" y="1"/>
                    <a:pt x="1056" y="196"/>
                    <a:pt x="663" y="585"/>
                  </a:cubicBezTo>
                  <a:cubicBezTo>
                    <a:pt x="287" y="969"/>
                    <a:pt x="53" y="1466"/>
                    <a:pt x="15" y="2001"/>
                  </a:cubicBezTo>
                  <a:cubicBezTo>
                    <a:pt x="0" y="2215"/>
                    <a:pt x="163" y="2329"/>
                    <a:pt x="326" y="2329"/>
                  </a:cubicBezTo>
                  <a:cubicBezTo>
                    <a:pt x="469" y="2329"/>
                    <a:pt x="612" y="2241"/>
                    <a:pt x="634" y="2057"/>
                  </a:cubicBezTo>
                  <a:cubicBezTo>
                    <a:pt x="700" y="1251"/>
                    <a:pt x="1338" y="622"/>
                    <a:pt x="2078" y="622"/>
                  </a:cubicBezTo>
                  <a:cubicBezTo>
                    <a:pt x="2829" y="622"/>
                    <a:pt x="3466" y="1251"/>
                    <a:pt x="3532" y="2057"/>
                  </a:cubicBezTo>
                  <a:cubicBezTo>
                    <a:pt x="3541" y="2216"/>
                    <a:pt x="3682" y="2338"/>
                    <a:pt x="3841" y="2338"/>
                  </a:cubicBezTo>
                  <a:lnTo>
                    <a:pt x="3870" y="2338"/>
                  </a:lnTo>
                  <a:cubicBezTo>
                    <a:pt x="4038" y="2329"/>
                    <a:pt x="4170" y="2179"/>
                    <a:pt x="4151" y="2001"/>
                  </a:cubicBezTo>
                  <a:cubicBezTo>
                    <a:pt x="4113" y="1466"/>
                    <a:pt x="3879" y="969"/>
                    <a:pt x="3494" y="585"/>
                  </a:cubicBezTo>
                  <a:cubicBezTo>
                    <a:pt x="3105" y="196"/>
                    <a:pt x="2594" y="1"/>
                    <a:pt x="20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20"/>
            <p:cNvSpPr/>
            <p:nvPr/>
          </p:nvSpPr>
          <p:spPr>
            <a:xfrm>
              <a:off x="6733041" y="4410580"/>
              <a:ext cx="178025" cy="79466"/>
            </a:xfrm>
            <a:custGeom>
              <a:rect b="b" l="l" r="r" t="t"/>
              <a:pathLst>
                <a:path extrusionOk="0" h="3546" w="7944">
                  <a:moveTo>
                    <a:pt x="1" y="1"/>
                  </a:moveTo>
                  <a:lnTo>
                    <a:pt x="1" y="3048"/>
                  </a:lnTo>
                  <a:cubicBezTo>
                    <a:pt x="1" y="3320"/>
                    <a:pt x="226" y="3545"/>
                    <a:pt x="498" y="3545"/>
                  </a:cubicBezTo>
                  <a:lnTo>
                    <a:pt x="7447" y="3545"/>
                  </a:lnTo>
                  <a:cubicBezTo>
                    <a:pt x="7718" y="3545"/>
                    <a:pt x="7944" y="3320"/>
                    <a:pt x="7944" y="3048"/>
                  </a:cubicBezTo>
                  <a:lnTo>
                    <a:pt x="7944" y="1"/>
                  </a:lnTo>
                  <a:cubicBezTo>
                    <a:pt x="7944" y="273"/>
                    <a:pt x="7718" y="498"/>
                    <a:pt x="7447" y="498"/>
                  </a:cubicBezTo>
                  <a:lnTo>
                    <a:pt x="498" y="498"/>
                  </a:lnTo>
                  <a:cubicBezTo>
                    <a:pt x="226" y="498"/>
                    <a:pt x="1" y="2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20"/>
            <p:cNvSpPr/>
            <p:nvPr/>
          </p:nvSpPr>
          <p:spPr>
            <a:xfrm>
              <a:off x="6733041" y="4410580"/>
              <a:ext cx="59297" cy="79466"/>
            </a:xfrm>
            <a:custGeom>
              <a:rect b="b" l="l" r="r" t="t"/>
              <a:pathLst>
                <a:path extrusionOk="0" h="3546" w="2646">
                  <a:moveTo>
                    <a:pt x="1" y="1"/>
                  </a:moveTo>
                  <a:lnTo>
                    <a:pt x="1" y="3048"/>
                  </a:lnTo>
                  <a:cubicBezTo>
                    <a:pt x="1" y="3320"/>
                    <a:pt x="226" y="3545"/>
                    <a:pt x="498" y="3545"/>
                  </a:cubicBezTo>
                  <a:lnTo>
                    <a:pt x="2645" y="3545"/>
                  </a:lnTo>
                  <a:cubicBezTo>
                    <a:pt x="2373" y="3545"/>
                    <a:pt x="2148" y="3320"/>
                    <a:pt x="2148" y="3048"/>
                  </a:cubicBezTo>
                  <a:lnTo>
                    <a:pt x="2148" y="498"/>
                  </a:lnTo>
                  <a:lnTo>
                    <a:pt x="498" y="498"/>
                  </a:lnTo>
                  <a:cubicBezTo>
                    <a:pt x="226" y="498"/>
                    <a:pt x="1" y="2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20"/>
            <p:cNvSpPr/>
            <p:nvPr/>
          </p:nvSpPr>
          <p:spPr>
            <a:xfrm>
              <a:off x="6686182" y="4128348"/>
              <a:ext cx="271968" cy="147122"/>
            </a:xfrm>
            <a:custGeom>
              <a:rect b="b" l="l" r="r" t="t"/>
              <a:pathLst>
                <a:path extrusionOk="0" h="6565" w="12136">
                  <a:moveTo>
                    <a:pt x="854" y="1"/>
                  </a:moveTo>
                  <a:cubicBezTo>
                    <a:pt x="385" y="1"/>
                    <a:pt x="1" y="385"/>
                    <a:pt x="1" y="854"/>
                  </a:cubicBezTo>
                  <a:lnTo>
                    <a:pt x="1" y="5712"/>
                  </a:lnTo>
                  <a:cubicBezTo>
                    <a:pt x="1" y="6180"/>
                    <a:pt x="385" y="6565"/>
                    <a:pt x="854" y="6565"/>
                  </a:cubicBezTo>
                  <a:lnTo>
                    <a:pt x="11282" y="6565"/>
                  </a:lnTo>
                  <a:cubicBezTo>
                    <a:pt x="11751" y="6565"/>
                    <a:pt x="12135" y="6180"/>
                    <a:pt x="12135" y="5712"/>
                  </a:cubicBezTo>
                  <a:lnTo>
                    <a:pt x="12135" y="863"/>
                  </a:lnTo>
                  <a:cubicBezTo>
                    <a:pt x="12135" y="385"/>
                    <a:pt x="11751" y="1"/>
                    <a:pt x="112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20"/>
            <p:cNvSpPr/>
            <p:nvPr/>
          </p:nvSpPr>
          <p:spPr>
            <a:xfrm>
              <a:off x="6686182" y="4128348"/>
              <a:ext cx="67275" cy="147122"/>
            </a:xfrm>
            <a:custGeom>
              <a:rect b="b" l="l" r="r" t="t"/>
              <a:pathLst>
                <a:path extrusionOk="0" h="6565" w="3002">
                  <a:moveTo>
                    <a:pt x="854" y="1"/>
                  </a:moveTo>
                  <a:cubicBezTo>
                    <a:pt x="385" y="1"/>
                    <a:pt x="1" y="385"/>
                    <a:pt x="1" y="863"/>
                  </a:cubicBezTo>
                  <a:lnTo>
                    <a:pt x="1" y="5712"/>
                  </a:lnTo>
                  <a:cubicBezTo>
                    <a:pt x="1" y="6180"/>
                    <a:pt x="385" y="6565"/>
                    <a:pt x="854" y="6565"/>
                  </a:cubicBezTo>
                  <a:lnTo>
                    <a:pt x="3001" y="6565"/>
                  </a:lnTo>
                  <a:cubicBezTo>
                    <a:pt x="2533" y="6565"/>
                    <a:pt x="2148" y="6180"/>
                    <a:pt x="2148" y="5712"/>
                  </a:cubicBezTo>
                  <a:lnTo>
                    <a:pt x="2148" y="863"/>
                  </a:lnTo>
                  <a:cubicBezTo>
                    <a:pt x="2148" y="385"/>
                    <a:pt x="2533" y="1"/>
                    <a:pt x="3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20"/>
            <p:cNvSpPr/>
            <p:nvPr/>
          </p:nvSpPr>
          <p:spPr>
            <a:xfrm>
              <a:off x="6878057" y="4186995"/>
              <a:ext cx="33010" cy="158259"/>
            </a:xfrm>
            <a:custGeom>
              <a:rect b="b" l="l" r="r" t="t"/>
              <a:pathLst>
                <a:path extrusionOk="0" h="7062" w="1473">
                  <a:moveTo>
                    <a:pt x="197" y="0"/>
                  </a:moveTo>
                  <a:cubicBezTo>
                    <a:pt x="85" y="0"/>
                    <a:pt x="0" y="84"/>
                    <a:pt x="0" y="188"/>
                  </a:cubicBezTo>
                  <a:lnTo>
                    <a:pt x="0" y="6349"/>
                  </a:lnTo>
                  <a:cubicBezTo>
                    <a:pt x="19" y="6742"/>
                    <a:pt x="338" y="7061"/>
                    <a:pt x="732" y="7061"/>
                  </a:cubicBezTo>
                  <a:cubicBezTo>
                    <a:pt x="1135" y="7061"/>
                    <a:pt x="1454" y="6742"/>
                    <a:pt x="1473" y="6349"/>
                  </a:cubicBezTo>
                  <a:lnTo>
                    <a:pt x="1473" y="188"/>
                  </a:lnTo>
                  <a:cubicBezTo>
                    <a:pt x="1473" y="84"/>
                    <a:pt x="1388" y="0"/>
                    <a:pt x="12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20"/>
            <p:cNvSpPr/>
            <p:nvPr/>
          </p:nvSpPr>
          <p:spPr>
            <a:xfrm>
              <a:off x="6733041" y="4186995"/>
              <a:ext cx="33032" cy="158259"/>
            </a:xfrm>
            <a:custGeom>
              <a:rect b="b" l="l" r="r" t="t"/>
              <a:pathLst>
                <a:path extrusionOk="0" h="7062" w="1474">
                  <a:moveTo>
                    <a:pt x="198" y="0"/>
                  </a:moveTo>
                  <a:cubicBezTo>
                    <a:pt x="85" y="0"/>
                    <a:pt x="1" y="84"/>
                    <a:pt x="1" y="188"/>
                  </a:cubicBezTo>
                  <a:lnTo>
                    <a:pt x="1" y="6349"/>
                  </a:lnTo>
                  <a:cubicBezTo>
                    <a:pt x="10" y="6742"/>
                    <a:pt x="338" y="7061"/>
                    <a:pt x="732" y="7061"/>
                  </a:cubicBezTo>
                  <a:cubicBezTo>
                    <a:pt x="1136" y="7061"/>
                    <a:pt x="1454" y="6742"/>
                    <a:pt x="1473" y="6349"/>
                  </a:cubicBezTo>
                  <a:lnTo>
                    <a:pt x="1473" y="188"/>
                  </a:lnTo>
                  <a:cubicBezTo>
                    <a:pt x="1473" y="84"/>
                    <a:pt x="1389" y="0"/>
                    <a:pt x="12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20"/>
            <p:cNvSpPr/>
            <p:nvPr/>
          </p:nvSpPr>
          <p:spPr>
            <a:xfrm>
              <a:off x="6878057" y="4186995"/>
              <a:ext cx="24808" cy="158887"/>
            </a:xfrm>
            <a:custGeom>
              <a:rect b="b" l="l" r="r" t="t"/>
              <a:pathLst>
                <a:path extrusionOk="0" h="7090" w="1107">
                  <a:moveTo>
                    <a:pt x="197" y="0"/>
                  </a:moveTo>
                  <a:cubicBezTo>
                    <a:pt x="85" y="0"/>
                    <a:pt x="0" y="84"/>
                    <a:pt x="0" y="188"/>
                  </a:cubicBezTo>
                  <a:lnTo>
                    <a:pt x="0" y="6349"/>
                  </a:lnTo>
                  <a:cubicBezTo>
                    <a:pt x="0" y="6752"/>
                    <a:pt x="328" y="7080"/>
                    <a:pt x="732" y="7089"/>
                  </a:cubicBezTo>
                  <a:cubicBezTo>
                    <a:pt x="863" y="7089"/>
                    <a:pt x="994" y="7052"/>
                    <a:pt x="1107" y="6986"/>
                  </a:cubicBezTo>
                  <a:cubicBezTo>
                    <a:pt x="872" y="6855"/>
                    <a:pt x="732" y="6611"/>
                    <a:pt x="732" y="6349"/>
                  </a:cubicBezTo>
                  <a:lnTo>
                    <a:pt x="732" y="188"/>
                  </a:lnTo>
                  <a:cubicBezTo>
                    <a:pt x="732" y="84"/>
                    <a:pt x="825"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20"/>
            <p:cNvSpPr/>
            <p:nvPr/>
          </p:nvSpPr>
          <p:spPr>
            <a:xfrm>
              <a:off x="6733041" y="4186995"/>
              <a:ext cx="24830" cy="158887"/>
            </a:xfrm>
            <a:custGeom>
              <a:rect b="b" l="l" r="r" t="t"/>
              <a:pathLst>
                <a:path extrusionOk="0" h="7090" w="1108">
                  <a:moveTo>
                    <a:pt x="198" y="0"/>
                  </a:moveTo>
                  <a:cubicBezTo>
                    <a:pt x="85" y="0"/>
                    <a:pt x="1" y="84"/>
                    <a:pt x="1" y="188"/>
                  </a:cubicBezTo>
                  <a:lnTo>
                    <a:pt x="1" y="6349"/>
                  </a:lnTo>
                  <a:cubicBezTo>
                    <a:pt x="1" y="6752"/>
                    <a:pt x="329" y="7080"/>
                    <a:pt x="732" y="7089"/>
                  </a:cubicBezTo>
                  <a:cubicBezTo>
                    <a:pt x="864" y="7089"/>
                    <a:pt x="995" y="7052"/>
                    <a:pt x="1107" y="6986"/>
                  </a:cubicBezTo>
                  <a:cubicBezTo>
                    <a:pt x="873" y="6855"/>
                    <a:pt x="732" y="6611"/>
                    <a:pt x="732" y="6349"/>
                  </a:cubicBezTo>
                  <a:lnTo>
                    <a:pt x="732" y="188"/>
                  </a:lnTo>
                  <a:cubicBezTo>
                    <a:pt x="732" y="84"/>
                    <a:pt x="826" y="0"/>
                    <a:pt x="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20"/>
            <p:cNvSpPr/>
            <p:nvPr/>
          </p:nvSpPr>
          <p:spPr>
            <a:xfrm>
              <a:off x="6721276" y="4291426"/>
              <a:ext cx="56563" cy="14096"/>
            </a:xfrm>
            <a:custGeom>
              <a:rect b="b" l="l" r="r" t="t"/>
              <a:pathLst>
                <a:path extrusionOk="0" h="629" w="2524">
                  <a:moveTo>
                    <a:pt x="395" y="1"/>
                  </a:moveTo>
                  <a:cubicBezTo>
                    <a:pt x="1" y="29"/>
                    <a:pt x="1" y="601"/>
                    <a:pt x="395" y="629"/>
                  </a:cubicBezTo>
                  <a:lnTo>
                    <a:pt x="2129" y="629"/>
                  </a:lnTo>
                  <a:cubicBezTo>
                    <a:pt x="2523" y="601"/>
                    <a:pt x="2523" y="29"/>
                    <a:pt x="2129"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20"/>
            <p:cNvSpPr/>
            <p:nvPr/>
          </p:nvSpPr>
          <p:spPr>
            <a:xfrm>
              <a:off x="6865373" y="4291403"/>
              <a:ext cx="57459" cy="14141"/>
            </a:xfrm>
            <a:custGeom>
              <a:rect b="b" l="l" r="r" t="t"/>
              <a:pathLst>
                <a:path extrusionOk="0" h="631" w="2564">
                  <a:moveTo>
                    <a:pt x="409" y="1"/>
                  </a:moveTo>
                  <a:cubicBezTo>
                    <a:pt x="0" y="1"/>
                    <a:pt x="3" y="630"/>
                    <a:pt x="417" y="630"/>
                  </a:cubicBezTo>
                  <a:cubicBezTo>
                    <a:pt x="423" y="630"/>
                    <a:pt x="429" y="630"/>
                    <a:pt x="435" y="630"/>
                  </a:cubicBezTo>
                  <a:lnTo>
                    <a:pt x="2170" y="630"/>
                  </a:lnTo>
                  <a:cubicBezTo>
                    <a:pt x="2564" y="602"/>
                    <a:pt x="2564" y="30"/>
                    <a:pt x="2170" y="2"/>
                  </a:cubicBezTo>
                  <a:lnTo>
                    <a:pt x="435" y="2"/>
                  </a:lnTo>
                  <a:cubicBezTo>
                    <a:pt x="426" y="1"/>
                    <a:pt x="417" y="1"/>
                    <a:pt x="409"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20"/>
            <p:cNvSpPr/>
            <p:nvPr/>
          </p:nvSpPr>
          <p:spPr>
            <a:xfrm>
              <a:off x="6733041" y="4368763"/>
              <a:ext cx="178025" cy="54860"/>
            </a:xfrm>
            <a:custGeom>
              <a:rect b="b" l="l" r="r" t="t"/>
              <a:pathLst>
                <a:path extrusionOk="0" h="2448" w="7944">
                  <a:moveTo>
                    <a:pt x="498" y="0"/>
                  </a:moveTo>
                  <a:cubicBezTo>
                    <a:pt x="226" y="0"/>
                    <a:pt x="1" y="226"/>
                    <a:pt x="1" y="498"/>
                  </a:cubicBezTo>
                  <a:lnTo>
                    <a:pt x="1" y="1951"/>
                  </a:lnTo>
                  <a:cubicBezTo>
                    <a:pt x="1" y="2223"/>
                    <a:pt x="226" y="2448"/>
                    <a:pt x="498" y="2448"/>
                  </a:cubicBezTo>
                  <a:lnTo>
                    <a:pt x="7447" y="2448"/>
                  </a:lnTo>
                  <a:cubicBezTo>
                    <a:pt x="7718" y="2448"/>
                    <a:pt x="7944" y="2223"/>
                    <a:pt x="7944" y="1951"/>
                  </a:cubicBezTo>
                  <a:lnTo>
                    <a:pt x="7944" y="498"/>
                  </a:lnTo>
                  <a:cubicBezTo>
                    <a:pt x="7944" y="226"/>
                    <a:pt x="7718" y="0"/>
                    <a:pt x="74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20"/>
            <p:cNvSpPr/>
            <p:nvPr/>
          </p:nvSpPr>
          <p:spPr>
            <a:xfrm>
              <a:off x="6850515" y="4204004"/>
              <a:ext cx="88071" cy="50042"/>
            </a:xfrm>
            <a:custGeom>
              <a:rect b="b" l="l" r="r" t="t"/>
              <a:pathLst>
                <a:path extrusionOk="0" h="2233" w="3930">
                  <a:moveTo>
                    <a:pt x="3142" y="619"/>
                  </a:moveTo>
                  <a:cubicBezTo>
                    <a:pt x="3227" y="619"/>
                    <a:pt x="3302" y="695"/>
                    <a:pt x="3302" y="779"/>
                  </a:cubicBezTo>
                  <a:lnTo>
                    <a:pt x="3302" y="1454"/>
                  </a:lnTo>
                  <a:cubicBezTo>
                    <a:pt x="3302" y="1538"/>
                    <a:pt x="3227" y="1614"/>
                    <a:pt x="3142" y="1614"/>
                  </a:cubicBezTo>
                  <a:lnTo>
                    <a:pt x="789" y="1614"/>
                  </a:lnTo>
                  <a:cubicBezTo>
                    <a:pt x="695" y="1614"/>
                    <a:pt x="629" y="1538"/>
                    <a:pt x="629" y="1454"/>
                  </a:cubicBezTo>
                  <a:lnTo>
                    <a:pt x="629" y="779"/>
                  </a:lnTo>
                  <a:cubicBezTo>
                    <a:pt x="629" y="695"/>
                    <a:pt x="695" y="619"/>
                    <a:pt x="789" y="619"/>
                  </a:cubicBezTo>
                  <a:close/>
                  <a:moveTo>
                    <a:pt x="789" y="1"/>
                  </a:moveTo>
                  <a:cubicBezTo>
                    <a:pt x="357" y="1"/>
                    <a:pt x="1" y="348"/>
                    <a:pt x="1" y="779"/>
                  </a:cubicBezTo>
                  <a:lnTo>
                    <a:pt x="1" y="1454"/>
                  </a:lnTo>
                  <a:cubicBezTo>
                    <a:pt x="1" y="1885"/>
                    <a:pt x="357" y="2232"/>
                    <a:pt x="789" y="2232"/>
                  </a:cubicBezTo>
                  <a:lnTo>
                    <a:pt x="3142" y="2232"/>
                  </a:lnTo>
                  <a:cubicBezTo>
                    <a:pt x="3574" y="2232"/>
                    <a:pt x="3921" y="1885"/>
                    <a:pt x="3930" y="1454"/>
                  </a:cubicBezTo>
                  <a:lnTo>
                    <a:pt x="3930" y="779"/>
                  </a:lnTo>
                  <a:cubicBezTo>
                    <a:pt x="3921" y="348"/>
                    <a:pt x="3574" y="1"/>
                    <a:pt x="3142"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20"/>
            <p:cNvSpPr/>
            <p:nvPr/>
          </p:nvSpPr>
          <p:spPr>
            <a:xfrm>
              <a:off x="6705522" y="4204004"/>
              <a:ext cx="87870" cy="50042"/>
            </a:xfrm>
            <a:custGeom>
              <a:rect b="b" l="l" r="r" t="t"/>
              <a:pathLst>
                <a:path extrusionOk="0" h="2233" w="3921">
                  <a:moveTo>
                    <a:pt x="3142" y="619"/>
                  </a:moveTo>
                  <a:cubicBezTo>
                    <a:pt x="3226" y="619"/>
                    <a:pt x="3301" y="695"/>
                    <a:pt x="3301" y="779"/>
                  </a:cubicBezTo>
                  <a:lnTo>
                    <a:pt x="3301" y="1454"/>
                  </a:lnTo>
                  <a:cubicBezTo>
                    <a:pt x="3301" y="1538"/>
                    <a:pt x="3226" y="1614"/>
                    <a:pt x="3142" y="1614"/>
                  </a:cubicBezTo>
                  <a:lnTo>
                    <a:pt x="788" y="1614"/>
                  </a:lnTo>
                  <a:cubicBezTo>
                    <a:pt x="694" y="1614"/>
                    <a:pt x="629" y="1538"/>
                    <a:pt x="629" y="1454"/>
                  </a:cubicBezTo>
                  <a:lnTo>
                    <a:pt x="629" y="779"/>
                  </a:lnTo>
                  <a:cubicBezTo>
                    <a:pt x="629" y="695"/>
                    <a:pt x="694" y="619"/>
                    <a:pt x="788" y="619"/>
                  </a:cubicBezTo>
                  <a:close/>
                  <a:moveTo>
                    <a:pt x="788" y="1"/>
                  </a:moveTo>
                  <a:cubicBezTo>
                    <a:pt x="357" y="1"/>
                    <a:pt x="0" y="348"/>
                    <a:pt x="0" y="779"/>
                  </a:cubicBezTo>
                  <a:lnTo>
                    <a:pt x="0" y="1454"/>
                  </a:lnTo>
                  <a:cubicBezTo>
                    <a:pt x="0" y="1885"/>
                    <a:pt x="357" y="2232"/>
                    <a:pt x="788" y="2232"/>
                  </a:cubicBezTo>
                  <a:lnTo>
                    <a:pt x="3142" y="2232"/>
                  </a:lnTo>
                  <a:cubicBezTo>
                    <a:pt x="3573" y="2232"/>
                    <a:pt x="3920" y="1885"/>
                    <a:pt x="3920" y="1454"/>
                  </a:cubicBezTo>
                  <a:lnTo>
                    <a:pt x="3920" y="779"/>
                  </a:lnTo>
                  <a:cubicBezTo>
                    <a:pt x="3920" y="348"/>
                    <a:pt x="3573" y="1"/>
                    <a:pt x="3142"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0" name="Google Shape;2940;p120"/>
          <p:cNvSpPr/>
          <p:nvPr/>
        </p:nvSpPr>
        <p:spPr>
          <a:xfrm>
            <a:off x="6572698" y="3401861"/>
            <a:ext cx="480650" cy="462273"/>
          </a:xfrm>
          <a:custGeom>
            <a:rect b="b" l="l" r="r" t="t"/>
            <a:pathLst>
              <a:path extrusionOk="0" h="20628" w="21448">
                <a:moveTo>
                  <a:pt x="11132" y="1"/>
                </a:moveTo>
                <a:cubicBezTo>
                  <a:pt x="6959" y="1"/>
                  <a:pt x="3199" y="2514"/>
                  <a:pt x="1595" y="6368"/>
                </a:cubicBezTo>
                <a:cubicBezTo>
                  <a:pt x="1" y="10222"/>
                  <a:pt x="882" y="14658"/>
                  <a:pt x="3836" y="17612"/>
                </a:cubicBezTo>
                <a:cubicBezTo>
                  <a:pt x="5812" y="19581"/>
                  <a:pt x="8451" y="20628"/>
                  <a:pt x="11135" y="20628"/>
                </a:cubicBezTo>
                <a:cubicBezTo>
                  <a:pt x="12464" y="20628"/>
                  <a:pt x="13804" y="20371"/>
                  <a:pt x="15080" y="19844"/>
                </a:cubicBezTo>
                <a:cubicBezTo>
                  <a:pt x="18934" y="18249"/>
                  <a:pt x="21447" y="14489"/>
                  <a:pt x="21447" y="10316"/>
                </a:cubicBezTo>
                <a:cubicBezTo>
                  <a:pt x="21447" y="4615"/>
                  <a:pt x="16824" y="1"/>
                  <a:pt x="111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20"/>
          <p:cNvSpPr/>
          <p:nvPr/>
        </p:nvSpPr>
        <p:spPr>
          <a:xfrm>
            <a:off x="6591209" y="3401794"/>
            <a:ext cx="271520" cy="462430"/>
          </a:xfrm>
          <a:custGeom>
            <a:rect b="b" l="l" r="r" t="t"/>
            <a:pathLst>
              <a:path extrusionOk="0" h="20635" w="12116">
                <a:moveTo>
                  <a:pt x="10286" y="1"/>
                </a:moveTo>
                <a:cubicBezTo>
                  <a:pt x="4720" y="1"/>
                  <a:pt x="0" y="4522"/>
                  <a:pt x="0" y="10319"/>
                </a:cubicBezTo>
                <a:cubicBezTo>
                  <a:pt x="0" y="16112"/>
                  <a:pt x="4727" y="20635"/>
                  <a:pt x="10298" y="20635"/>
                </a:cubicBezTo>
                <a:cubicBezTo>
                  <a:pt x="10896" y="20635"/>
                  <a:pt x="11503" y="20583"/>
                  <a:pt x="12116" y="20475"/>
                </a:cubicBezTo>
                <a:cubicBezTo>
                  <a:pt x="7193" y="19593"/>
                  <a:pt x="3601" y="15317"/>
                  <a:pt x="3610" y="10319"/>
                </a:cubicBezTo>
                <a:cubicBezTo>
                  <a:pt x="3601" y="5321"/>
                  <a:pt x="7193" y="1035"/>
                  <a:pt x="12116" y="163"/>
                </a:cubicBezTo>
                <a:cubicBezTo>
                  <a:pt x="11499" y="54"/>
                  <a:pt x="10888" y="1"/>
                  <a:pt x="102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20"/>
          <p:cNvSpPr/>
          <p:nvPr/>
        </p:nvSpPr>
        <p:spPr>
          <a:xfrm>
            <a:off x="6590985" y="3402085"/>
            <a:ext cx="462363" cy="461915"/>
          </a:xfrm>
          <a:custGeom>
            <a:rect b="b" l="l" r="r" t="t"/>
            <a:pathLst>
              <a:path extrusionOk="0" h="20612" w="20632">
                <a:moveTo>
                  <a:pt x="10710" y="0"/>
                </a:moveTo>
                <a:lnTo>
                  <a:pt x="10710" y="0"/>
                </a:lnTo>
                <a:cubicBezTo>
                  <a:pt x="13204" y="1604"/>
                  <a:pt x="15042" y="4070"/>
                  <a:pt x="15858" y="6940"/>
                </a:cubicBezTo>
                <a:cubicBezTo>
                  <a:pt x="15747" y="6946"/>
                  <a:pt x="15638" y="6950"/>
                  <a:pt x="15531" y="6950"/>
                </a:cubicBezTo>
                <a:cubicBezTo>
                  <a:pt x="13852" y="6950"/>
                  <a:pt x="12678" y="6141"/>
                  <a:pt x="11338" y="5233"/>
                </a:cubicBezTo>
                <a:cubicBezTo>
                  <a:pt x="10653" y="4745"/>
                  <a:pt x="9941" y="4305"/>
                  <a:pt x="9200" y="3911"/>
                </a:cubicBezTo>
                <a:cubicBezTo>
                  <a:pt x="7353" y="2964"/>
                  <a:pt x="5655" y="2373"/>
                  <a:pt x="4061" y="2101"/>
                </a:cubicBezTo>
                <a:cubicBezTo>
                  <a:pt x="3836" y="2270"/>
                  <a:pt x="3620" y="2448"/>
                  <a:pt x="3414" y="2635"/>
                </a:cubicBezTo>
                <a:cubicBezTo>
                  <a:pt x="5111" y="2842"/>
                  <a:pt x="6912" y="3442"/>
                  <a:pt x="8928" y="4464"/>
                </a:cubicBezTo>
                <a:cubicBezTo>
                  <a:pt x="9641" y="4848"/>
                  <a:pt x="10325" y="5270"/>
                  <a:pt x="10991" y="5739"/>
                </a:cubicBezTo>
                <a:cubicBezTo>
                  <a:pt x="12360" y="6677"/>
                  <a:pt x="13664" y="7568"/>
                  <a:pt x="15520" y="7568"/>
                </a:cubicBezTo>
                <a:cubicBezTo>
                  <a:pt x="15680" y="7568"/>
                  <a:pt x="15849" y="7558"/>
                  <a:pt x="16017" y="7549"/>
                </a:cubicBezTo>
                <a:cubicBezTo>
                  <a:pt x="16196" y="8346"/>
                  <a:pt x="16299" y="9171"/>
                  <a:pt x="16317" y="9987"/>
                </a:cubicBezTo>
                <a:lnTo>
                  <a:pt x="1" y="9987"/>
                </a:lnTo>
                <a:lnTo>
                  <a:pt x="1" y="10297"/>
                </a:lnTo>
                <a:lnTo>
                  <a:pt x="1" y="10616"/>
                </a:lnTo>
                <a:lnTo>
                  <a:pt x="16317" y="10616"/>
                </a:lnTo>
                <a:cubicBezTo>
                  <a:pt x="16299" y="11431"/>
                  <a:pt x="16196" y="12247"/>
                  <a:pt x="16017" y="13054"/>
                </a:cubicBezTo>
                <a:cubicBezTo>
                  <a:pt x="15851" y="13041"/>
                  <a:pt x="15689" y="13034"/>
                  <a:pt x="15531" y="13034"/>
                </a:cubicBezTo>
                <a:cubicBezTo>
                  <a:pt x="13660" y="13034"/>
                  <a:pt x="12357" y="13921"/>
                  <a:pt x="10982" y="14864"/>
                </a:cubicBezTo>
                <a:cubicBezTo>
                  <a:pt x="10325" y="15332"/>
                  <a:pt x="9641" y="15754"/>
                  <a:pt x="8919" y="16139"/>
                </a:cubicBezTo>
                <a:cubicBezTo>
                  <a:pt x="6912" y="17161"/>
                  <a:pt x="5111" y="17761"/>
                  <a:pt x="3414" y="17967"/>
                </a:cubicBezTo>
                <a:cubicBezTo>
                  <a:pt x="3620" y="18155"/>
                  <a:pt x="3836" y="18333"/>
                  <a:pt x="4061" y="18502"/>
                </a:cubicBezTo>
                <a:cubicBezTo>
                  <a:pt x="5655" y="18230"/>
                  <a:pt x="7353" y="17639"/>
                  <a:pt x="9200" y="16692"/>
                </a:cubicBezTo>
                <a:cubicBezTo>
                  <a:pt x="9941" y="16298"/>
                  <a:pt x="10653" y="15858"/>
                  <a:pt x="11338" y="15379"/>
                </a:cubicBezTo>
                <a:cubicBezTo>
                  <a:pt x="12678" y="14462"/>
                  <a:pt x="13852" y="13653"/>
                  <a:pt x="15531" y="13653"/>
                </a:cubicBezTo>
                <a:cubicBezTo>
                  <a:pt x="15638" y="13653"/>
                  <a:pt x="15747" y="13656"/>
                  <a:pt x="15858" y="13663"/>
                </a:cubicBezTo>
                <a:cubicBezTo>
                  <a:pt x="15042" y="16533"/>
                  <a:pt x="13214" y="18999"/>
                  <a:pt x="10710" y="20612"/>
                </a:cubicBezTo>
                <a:cubicBezTo>
                  <a:pt x="11122" y="20593"/>
                  <a:pt x="11535" y="20556"/>
                  <a:pt x="11957" y="20490"/>
                </a:cubicBezTo>
                <a:cubicBezTo>
                  <a:pt x="13326" y="19430"/>
                  <a:pt x="14470" y="18099"/>
                  <a:pt x="15314" y="16580"/>
                </a:cubicBezTo>
                <a:cubicBezTo>
                  <a:pt x="15820" y="15689"/>
                  <a:pt x="16205" y="14732"/>
                  <a:pt x="16477" y="13748"/>
                </a:cubicBezTo>
                <a:cubicBezTo>
                  <a:pt x="17855" y="13982"/>
                  <a:pt x="18709" y="14695"/>
                  <a:pt x="19009" y="15858"/>
                </a:cubicBezTo>
                <a:cubicBezTo>
                  <a:pt x="19159" y="15623"/>
                  <a:pt x="19290" y="15389"/>
                  <a:pt x="19421" y="15154"/>
                </a:cubicBezTo>
                <a:cubicBezTo>
                  <a:pt x="19046" y="14301"/>
                  <a:pt x="18268" y="13438"/>
                  <a:pt x="16627" y="13138"/>
                </a:cubicBezTo>
                <a:cubicBezTo>
                  <a:pt x="16814" y="12313"/>
                  <a:pt x="16918" y="11469"/>
                  <a:pt x="16946" y="10625"/>
                </a:cubicBezTo>
                <a:lnTo>
                  <a:pt x="20622" y="10625"/>
                </a:lnTo>
                <a:cubicBezTo>
                  <a:pt x="20622" y="10522"/>
                  <a:pt x="20631" y="10419"/>
                  <a:pt x="20631" y="10306"/>
                </a:cubicBezTo>
                <a:lnTo>
                  <a:pt x="20631" y="9997"/>
                </a:lnTo>
                <a:lnTo>
                  <a:pt x="16946" y="9997"/>
                </a:lnTo>
                <a:cubicBezTo>
                  <a:pt x="16927" y="9153"/>
                  <a:pt x="16824" y="8309"/>
                  <a:pt x="16636" y="7474"/>
                </a:cubicBezTo>
                <a:lnTo>
                  <a:pt x="16627" y="7474"/>
                </a:lnTo>
                <a:cubicBezTo>
                  <a:pt x="18259" y="7174"/>
                  <a:pt x="19046" y="6311"/>
                  <a:pt x="19421" y="5458"/>
                </a:cubicBezTo>
                <a:cubicBezTo>
                  <a:pt x="19290" y="5224"/>
                  <a:pt x="19159" y="4980"/>
                  <a:pt x="19009" y="4755"/>
                </a:cubicBezTo>
                <a:cubicBezTo>
                  <a:pt x="18709" y="5927"/>
                  <a:pt x="17855" y="6630"/>
                  <a:pt x="16477" y="6865"/>
                </a:cubicBezTo>
                <a:cubicBezTo>
                  <a:pt x="16205" y="5871"/>
                  <a:pt x="15811" y="4923"/>
                  <a:pt x="15314" y="4023"/>
                </a:cubicBezTo>
                <a:cubicBezTo>
                  <a:pt x="14470" y="2513"/>
                  <a:pt x="13326" y="1182"/>
                  <a:pt x="11957" y="122"/>
                </a:cubicBezTo>
                <a:cubicBezTo>
                  <a:pt x="11535" y="57"/>
                  <a:pt x="11122" y="10"/>
                  <a:pt x="107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3" name="Google Shape;2943;p120"/>
          <p:cNvGrpSpPr/>
          <p:nvPr/>
        </p:nvGrpSpPr>
        <p:grpSpPr>
          <a:xfrm>
            <a:off x="6643939" y="2729807"/>
            <a:ext cx="356229" cy="462363"/>
            <a:chOff x="6643939" y="2729807"/>
            <a:chExt cx="356229" cy="462363"/>
          </a:xfrm>
        </p:grpSpPr>
        <p:sp>
          <p:nvSpPr>
            <p:cNvPr id="2944" name="Google Shape;2944;p120"/>
            <p:cNvSpPr/>
            <p:nvPr/>
          </p:nvSpPr>
          <p:spPr>
            <a:xfrm>
              <a:off x="6684726" y="2764274"/>
              <a:ext cx="80698" cy="44372"/>
            </a:xfrm>
            <a:custGeom>
              <a:rect b="b" l="l" r="r" t="t"/>
              <a:pathLst>
                <a:path extrusionOk="0" h="1980" w="3601">
                  <a:moveTo>
                    <a:pt x="375" y="1"/>
                  </a:moveTo>
                  <a:lnTo>
                    <a:pt x="234" y="470"/>
                  </a:lnTo>
                  <a:cubicBezTo>
                    <a:pt x="75" y="863"/>
                    <a:pt x="0" y="1276"/>
                    <a:pt x="0" y="1698"/>
                  </a:cubicBezTo>
                  <a:lnTo>
                    <a:pt x="253" y="1979"/>
                  </a:lnTo>
                  <a:lnTo>
                    <a:pt x="3338" y="1979"/>
                  </a:lnTo>
                  <a:lnTo>
                    <a:pt x="3601" y="1698"/>
                  </a:lnTo>
                  <a:cubicBezTo>
                    <a:pt x="3601" y="1276"/>
                    <a:pt x="3526" y="863"/>
                    <a:pt x="3367" y="470"/>
                  </a:cubicBezTo>
                  <a:lnTo>
                    <a:pt x="3376" y="470"/>
                  </a:lnTo>
                  <a:lnTo>
                    <a:pt x="32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20"/>
            <p:cNvSpPr/>
            <p:nvPr/>
          </p:nvSpPr>
          <p:spPr>
            <a:xfrm>
              <a:off x="6684726" y="2764274"/>
              <a:ext cx="48966" cy="44372"/>
            </a:xfrm>
            <a:custGeom>
              <a:rect b="b" l="l" r="r" t="t"/>
              <a:pathLst>
                <a:path extrusionOk="0" h="1980" w="2185">
                  <a:moveTo>
                    <a:pt x="384" y="1"/>
                  </a:moveTo>
                  <a:lnTo>
                    <a:pt x="234" y="470"/>
                  </a:lnTo>
                  <a:cubicBezTo>
                    <a:pt x="84" y="863"/>
                    <a:pt x="0" y="1276"/>
                    <a:pt x="0" y="1698"/>
                  </a:cubicBezTo>
                  <a:lnTo>
                    <a:pt x="263" y="1979"/>
                  </a:lnTo>
                  <a:lnTo>
                    <a:pt x="2063" y="1979"/>
                  </a:lnTo>
                  <a:lnTo>
                    <a:pt x="1810" y="1698"/>
                  </a:lnTo>
                  <a:cubicBezTo>
                    <a:pt x="1810" y="1276"/>
                    <a:pt x="1885" y="863"/>
                    <a:pt x="2044" y="470"/>
                  </a:cubicBezTo>
                  <a:lnTo>
                    <a:pt x="2185" y="1"/>
                  </a:ln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20"/>
            <p:cNvSpPr/>
            <p:nvPr/>
          </p:nvSpPr>
          <p:spPr>
            <a:xfrm>
              <a:off x="6756998" y="2764274"/>
              <a:ext cx="22" cy="22"/>
            </a:xfrm>
            <a:custGeom>
              <a:rect b="b" l="l" r="r" t="t"/>
              <a:pathLst>
                <a:path extrusionOk="0" h="1" w="1">
                  <a:moveTo>
                    <a:pt x="1" y="1"/>
                  </a:moveTo>
                  <a:close/>
                  <a:moveTo>
                    <a:pt x="1" y="1"/>
                  </a:move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20"/>
            <p:cNvSpPr/>
            <p:nvPr/>
          </p:nvSpPr>
          <p:spPr>
            <a:xfrm>
              <a:off x="6643939" y="2802326"/>
              <a:ext cx="142304" cy="171078"/>
            </a:xfrm>
            <a:custGeom>
              <a:rect b="b" l="l" r="r" t="t"/>
              <a:pathLst>
                <a:path extrusionOk="0" h="7634" w="6350">
                  <a:moveTo>
                    <a:pt x="1801" y="0"/>
                  </a:moveTo>
                  <a:lnTo>
                    <a:pt x="1801" y="2682"/>
                  </a:lnTo>
                  <a:cubicBezTo>
                    <a:pt x="1801" y="3545"/>
                    <a:pt x="1482" y="4379"/>
                    <a:pt x="901" y="5026"/>
                  </a:cubicBezTo>
                  <a:cubicBezTo>
                    <a:pt x="320" y="5664"/>
                    <a:pt x="1" y="6499"/>
                    <a:pt x="1" y="7371"/>
                  </a:cubicBezTo>
                  <a:lnTo>
                    <a:pt x="1" y="7624"/>
                  </a:lnTo>
                  <a:lnTo>
                    <a:pt x="5618" y="7633"/>
                  </a:lnTo>
                  <a:lnTo>
                    <a:pt x="5618" y="6180"/>
                  </a:lnTo>
                  <a:cubicBezTo>
                    <a:pt x="5618" y="5898"/>
                    <a:pt x="5852" y="5664"/>
                    <a:pt x="6143" y="5664"/>
                  </a:cubicBezTo>
                  <a:lnTo>
                    <a:pt x="6349" y="5664"/>
                  </a:lnTo>
                  <a:cubicBezTo>
                    <a:pt x="6256" y="5495"/>
                    <a:pt x="6115" y="5223"/>
                    <a:pt x="6115" y="5017"/>
                  </a:cubicBezTo>
                  <a:cubicBezTo>
                    <a:pt x="6115" y="4914"/>
                    <a:pt x="6124" y="4820"/>
                    <a:pt x="6152" y="4717"/>
                  </a:cubicBezTo>
                  <a:cubicBezTo>
                    <a:pt x="5730" y="4136"/>
                    <a:pt x="5412" y="3413"/>
                    <a:pt x="5412" y="2682"/>
                  </a:cubicBezTo>
                  <a:lnTo>
                    <a:pt x="541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20"/>
            <p:cNvSpPr/>
            <p:nvPr/>
          </p:nvSpPr>
          <p:spPr>
            <a:xfrm>
              <a:off x="6644365" y="3128257"/>
              <a:ext cx="145015" cy="63913"/>
            </a:xfrm>
            <a:custGeom>
              <a:rect b="b" l="l" r="r" t="t"/>
              <a:pathLst>
                <a:path extrusionOk="0" h="2852" w="6471">
                  <a:moveTo>
                    <a:pt x="1" y="0"/>
                  </a:moveTo>
                  <a:lnTo>
                    <a:pt x="1" y="1482"/>
                  </a:lnTo>
                  <a:cubicBezTo>
                    <a:pt x="1" y="2242"/>
                    <a:pt x="610" y="2851"/>
                    <a:pt x="1370" y="2851"/>
                  </a:cubicBezTo>
                  <a:lnTo>
                    <a:pt x="5936" y="2851"/>
                  </a:lnTo>
                  <a:cubicBezTo>
                    <a:pt x="6124" y="2851"/>
                    <a:pt x="6302" y="2814"/>
                    <a:pt x="6471" y="2748"/>
                  </a:cubicBezTo>
                  <a:cubicBezTo>
                    <a:pt x="5983" y="2542"/>
                    <a:pt x="5655" y="2082"/>
                    <a:pt x="5618" y="1557"/>
                  </a:cubicBezTo>
                  <a:lnTo>
                    <a:pt x="5608" y="1557"/>
                  </a:lnTo>
                  <a:lnTo>
                    <a:pt x="5608" y="1454"/>
                  </a:lnTo>
                  <a:lnTo>
                    <a:pt x="56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20"/>
            <p:cNvSpPr/>
            <p:nvPr/>
          </p:nvSpPr>
          <p:spPr>
            <a:xfrm>
              <a:off x="6644163" y="2802326"/>
              <a:ext cx="81124" cy="170854"/>
            </a:xfrm>
            <a:custGeom>
              <a:rect b="b" l="l" r="r" t="t"/>
              <a:pathLst>
                <a:path extrusionOk="0" h="7624" w="3620">
                  <a:moveTo>
                    <a:pt x="1810" y="0"/>
                  </a:moveTo>
                  <a:lnTo>
                    <a:pt x="1810" y="2682"/>
                  </a:lnTo>
                  <a:cubicBezTo>
                    <a:pt x="1810" y="3545"/>
                    <a:pt x="1482" y="4379"/>
                    <a:pt x="910" y="5026"/>
                  </a:cubicBezTo>
                  <a:cubicBezTo>
                    <a:pt x="328" y="5664"/>
                    <a:pt x="0" y="6499"/>
                    <a:pt x="0" y="7371"/>
                  </a:cubicBezTo>
                  <a:lnTo>
                    <a:pt x="0" y="7624"/>
                  </a:lnTo>
                  <a:lnTo>
                    <a:pt x="1979" y="7624"/>
                  </a:lnTo>
                  <a:lnTo>
                    <a:pt x="1979" y="7371"/>
                  </a:lnTo>
                  <a:cubicBezTo>
                    <a:pt x="1969" y="6517"/>
                    <a:pt x="2260" y="5683"/>
                    <a:pt x="2795" y="5026"/>
                  </a:cubicBezTo>
                  <a:cubicBezTo>
                    <a:pt x="3329" y="4361"/>
                    <a:pt x="3620" y="3535"/>
                    <a:pt x="3620" y="2682"/>
                  </a:cubicBezTo>
                  <a:lnTo>
                    <a:pt x="3620" y="28"/>
                  </a:lnTo>
                  <a:lnTo>
                    <a:pt x="3620"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20"/>
            <p:cNvSpPr/>
            <p:nvPr/>
          </p:nvSpPr>
          <p:spPr>
            <a:xfrm>
              <a:off x="6644365" y="3128257"/>
              <a:ext cx="71891" cy="63913"/>
            </a:xfrm>
            <a:custGeom>
              <a:rect b="b" l="l" r="r" t="t"/>
              <a:pathLst>
                <a:path extrusionOk="0" h="2852" w="3208">
                  <a:moveTo>
                    <a:pt x="1" y="0"/>
                  </a:moveTo>
                  <a:lnTo>
                    <a:pt x="1" y="1482"/>
                  </a:lnTo>
                  <a:cubicBezTo>
                    <a:pt x="1" y="2242"/>
                    <a:pt x="610" y="2851"/>
                    <a:pt x="1360" y="2851"/>
                  </a:cubicBezTo>
                  <a:lnTo>
                    <a:pt x="3208" y="2851"/>
                  </a:lnTo>
                  <a:cubicBezTo>
                    <a:pt x="2523" y="2851"/>
                    <a:pt x="1970" y="2242"/>
                    <a:pt x="1970" y="1482"/>
                  </a:cubicBezTo>
                  <a:lnTo>
                    <a:pt x="1970"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20"/>
            <p:cNvSpPr/>
            <p:nvPr/>
          </p:nvSpPr>
          <p:spPr>
            <a:xfrm>
              <a:off x="6682193" y="2729807"/>
              <a:ext cx="85965" cy="36394"/>
            </a:xfrm>
            <a:custGeom>
              <a:rect b="b" l="l" r="r" t="t"/>
              <a:pathLst>
                <a:path extrusionOk="0" h="1624" w="3836">
                  <a:moveTo>
                    <a:pt x="507" y="1"/>
                  </a:moveTo>
                  <a:cubicBezTo>
                    <a:pt x="226" y="1"/>
                    <a:pt x="0" y="226"/>
                    <a:pt x="0" y="507"/>
                  </a:cubicBezTo>
                  <a:lnTo>
                    <a:pt x="0" y="1117"/>
                  </a:lnTo>
                  <a:cubicBezTo>
                    <a:pt x="0" y="1398"/>
                    <a:pt x="226" y="1623"/>
                    <a:pt x="507" y="1623"/>
                  </a:cubicBezTo>
                  <a:lnTo>
                    <a:pt x="3329" y="1623"/>
                  </a:lnTo>
                  <a:cubicBezTo>
                    <a:pt x="3601" y="1623"/>
                    <a:pt x="3836" y="1398"/>
                    <a:pt x="3836" y="1117"/>
                  </a:cubicBezTo>
                  <a:lnTo>
                    <a:pt x="3836" y="507"/>
                  </a:lnTo>
                  <a:cubicBezTo>
                    <a:pt x="3836" y="226"/>
                    <a:pt x="3601" y="1"/>
                    <a:pt x="3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20"/>
            <p:cNvSpPr/>
            <p:nvPr/>
          </p:nvSpPr>
          <p:spPr>
            <a:xfrm>
              <a:off x="6682193" y="2729807"/>
              <a:ext cx="47733" cy="36394"/>
            </a:xfrm>
            <a:custGeom>
              <a:rect b="b" l="l" r="r" t="t"/>
              <a:pathLst>
                <a:path extrusionOk="0" h="1624" w="2130">
                  <a:moveTo>
                    <a:pt x="507" y="1"/>
                  </a:moveTo>
                  <a:cubicBezTo>
                    <a:pt x="226" y="1"/>
                    <a:pt x="0" y="226"/>
                    <a:pt x="0" y="507"/>
                  </a:cubicBezTo>
                  <a:lnTo>
                    <a:pt x="0" y="1117"/>
                  </a:lnTo>
                  <a:cubicBezTo>
                    <a:pt x="0" y="1398"/>
                    <a:pt x="226" y="1623"/>
                    <a:pt x="507" y="1623"/>
                  </a:cubicBezTo>
                  <a:lnTo>
                    <a:pt x="2129" y="1623"/>
                  </a:lnTo>
                  <a:cubicBezTo>
                    <a:pt x="1932" y="1539"/>
                    <a:pt x="1801" y="1342"/>
                    <a:pt x="1801" y="1126"/>
                  </a:cubicBezTo>
                  <a:lnTo>
                    <a:pt x="1801" y="488"/>
                  </a:lnTo>
                  <a:cubicBezTo>
                    <a:pt x="1801" y="282"/>
                    <a:pt x="1932" y="85"/>
                    <a:pt x="21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20"/>
            <p:cNvSpPr/>
            <p:nvPr/>
          </p:nvSpPr>
          <p:spPr>
            <a:xfrm>
              <a:off x="6644163" y="2969594"/>
              <a:ext cx="125675" cy="162472"/>
            </a:xfrm>
            <a:custGeom>
              <a:rect b="b" l="l" r="r" t="t"/>
              <a:pathLst>
                <a:path extrusionOk="0" h="7250" w="5608">
                  <a:moveTo>
                    <a:pt x="0" y="1"/>
                  </a:moveTo>
                  <a:lnTo>
                    <a:pt x="0" y="7249"/>
                  </a:lnTo>
                  <a:lnTo>
                    <a:pt x="5608" y="7249"/>
                  </a:lnTo>
                  <a:lnTo>
                    <a:pt x="560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20"/>
            <p:cNvSpPr/>
            <p:nvPr/>
          </p:nvSpPr>
          <p:spPr>
            <a:xfrm>
              <a:off x="6644163" y="2969594"/>
              <a:ext cx="44148" cy="162472"/>
            </a:xfrm>
            <a:custGeom>
              <a:rect b="b" l="l" r="r" t="t"/>
              <a:pathLst>
                <a:path extrusionOk="0" h="7250" w="1970">
                  <a:moveTo>
                    <a:pt x="0" y="1"/>
                  </a:moveTo>
                  <a:lnTo>
                    <a:pt x="0" y="7249"/>
                  </a:lnTo>
                  <a:lnTo>
                    <a:pt x="1969" y="7249"/>
                  </a:lnTo>
                  <a:lnTo>
                    <a:pt x="19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20"/>
            <p:cNvSpPr/>
            <p:nvPr/>
          </p:nvSpPr>
          <p:spPr>
            <a:xfrm>
              <a:off x="6644163" y="3005316"/>
              <a:ext cx="125675" cy="91231"/>
            </a:xfrm>
            <a:custGeom>
              <a:rect b="b" l="l" r="r" t="t"/>
              <a:pathLst>
                <a:path extrusionOk="0" h="4071" w="5608">
                  <a:moveTo>
                    <a:pt x="0" y="1"/>
                  </a:moveTo>
                  <a:lnTo>
                    <a:pt x="0" y="4070"/>
                  </a:lnTo>
                  <a:lnTo>
                    <a:pt x="5608" y="4070"/>
                  </a:lnTo>
                  <a:lnTo>
                    <a:pt x="560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20"/>
            <p:cNvSpPr/>
            <p:nvPr/>
          </p:nvSpPr>
          <p:spPr>
            <a:xfrm>
              <a:off x="6644163" y="3005316"/>
              <a:ext cx="44148" cy="91231"/>
            </a:xfrm>
            <a:custGeom>
              <a:rect b="b" l="l" r="r" t="t"/>
              <a:pathLst>
                <a:path extrusionOk="0" h="4071" w="1970">
                  <a:moveTo>
                    <a:pt x="0" y="1"/>
                  </a:moveTo>
                  <a:lnTo>
                    <a:pt x="0" y="4070"/>
                  </a:lnTo>
                  <a:lnTo>
                    <a:pt x="1969" y="4070"/>
                  </a:lnTo>
                  <a:lnTo>
                    <a:pt x="196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20"/>
            <p:cNvSpPr/>
            <p:nvPr/>
          </p:nvSpPr>
          <p:spPr>
            <a:xfrm>
              <a:off x="6926798" y="2950053"/>
              <a:ext cx="73370" cy="212895"/>
            </a:xfrm>
            <a:custGeom>
              <a:rect b="b" l="l" r="r" t="t"/>
              <a:pathLst>
                <a:path extrusionOk="0" h="9500" w="3274">
                  <a:moveTo>
                    <a:pt x="1" y="0"/>
                  </a:moveTo>
                  <a:lnTo>
                    <a:pt x="1" y="1276"/>
                  </a:lnTo>
                  <a:lnTo>
                    <a:pt x="1473" y="1276"/>
                  </a:lnTo>
                  <a:cubicBezTo>
                    <a:pt x="1764" y="1276"/>
                    <a:pt x="1998" y="1510"/>
                    <a:pt x="1998" y="1791"/>
                  </a:cubicBezTo>
                  <a:lnTo>
                    <a:pt x="1998" y="7709"/>
                  </a:lnTo>
                  <a:cubicBezTo>
                    <a:pt x="1998" y="7999"/>
                    <a:pt x="1764" y="8234"/>
                    <a:pt x="1473" y="8234"/>
                  </a:cubicBezTo>
                  <a:lnTo>
                    <a:pt x="1" y="8234"/>
                  </a:lnTo>
                  <a:lnTo>
                    <a:pt x="1" y="9406"/>
                  </a:lnTo>
                  <a:lnTo>
                    <a:pt x="1" y="9500"/>
                  </a:lnTo>
                  <a:lnTo>
                    <a:pt x="1482" y="9500"/>
                  </a:lnTo>
                  <a:cubicBezTo>
                    <a:pt x="2467" y="9500"/>
                    <a:pt x="3274" y="8703"/>
                    <a:pt x="3274" y="7709"/>
                  </a:cubicBezTo>
                  <a:lnTo>
                    <a:pt x="3274" y="1791"/>
                  </a:lnTo>
                  <a:cubicBezTo>
                    <a:pt x="3274" y="807"/>
                    <a:pt x="2467" y="10"/>
                    <a:pt x="1482"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20"/>
            <p:cNvSpPr/>
            <p:nvPr/>
          </p:nvSpPr>
          <p:spPr>
            <a:xfrm>
              <a:off x="6926798" y="2950053"/>
              <a:ext cx="29873" cy="28595"/>
            </a:xfrm>
            <a:custGeom>
              <a:rect b="b" l="l" r="r" t="t"/>
              <a:pathLst>
                <a:path extrusionOk="0" h="1276" w="1333">
                  <a:moveTo>
                    <a:pt x="1" y="0"/>
                  </a:moveTo>
                  <a:lnTo>
                    <a:pt x="1" y="1276"/>
                  </a:lnTo>
                  <a:lnTo>
                    <a:pt x="1332" y="1276"/>
                  </a:lnTo>
                  <a:lnTo>
                    <a:pt x="1332" y="0"/>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20"/>
            <p:cNvSpPr/>
            <p:nvPr/>
          </p:nvSpPr>
          <p:spPr>
            <a:xfrm>
              <a:off x="6926798" y="3134554"/>
              <a:ext cx="29873" cy="28393"/>
            </a:xfrm>
            <a:custGeom>
              <a:rect b="b" l="l" r="r" t="t"/>
              <a:pathLst>
                <a:path extrusionOk="0" h="1267" w="1333">
                  <a:moveTo>
                    <a:pt x="1" y="1"/>
                  </a:moveTo>
                  <a:lnTo>
                    <a:pt x="1" y="1173"/>
                  </a:lnTo>
                  <a:lnTo>
                    <a:pt x="1" y="1267"/>
                  </a:lnTo>
                  <a:lnTo>
                    <a:pt x="1332" y="1267"/>
                  </a:lnTo>
                  <a:lnTo>
                    <a:pt x="1332" y="1173"/>
                  </a:lnTo>
                  <a:lnTo>
                    <a:pt x="1332"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20"/>
            <p:cNvSpPr/>
            <p:nvPr/>
          </p:nvSpPr>
          <p:spPr>
            <a:xfrm>
              <a:off x="6768136" y="2927352"/>
              <a:ext cx="160590" cy="44148"/>
            </a:xfrm>
            <a:custGeom>
              <a:rect b="b" l="l" r="r" t="t"/>
              <a:pathLst>
                <a:path extrusionOk="0" h="1970" w="7166">
                  <a:moveTo>
                    <a:pt x="517" y="1"/>
                  </a:moveTo>
                  <a:cubicBezTo>
                    <a:pt x="235" y="1"/>
                    <a:pt x="1" y="235"/>
                    <a:pt x="1" y="516"/>
                  </a:cubicBezTo>
                  <a:lnTo>
                    <a:pt x="1" y="1970"/>
                  </a:lnTo>
                  <a:lnTo>
                    <a:pt x="7165" y="1970"/>
                  </a:lnTo>
                  <a:lnTo>
                    <a:pt x="7165" y="516"/>
                  </a:lnTo>
                  <a:cubicBezTo>
                    <a:pt x="7165" y="235"/>
                    <a:pt x="6931" y="1"/>
                    <a:pt x="6640"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20"/>
            <p:cNvSpPr/>
            <p:nvPr/>
          </p:nvSpPr>
          <p:spPr>
            <a:xfrm>
              <a:off x="6768136" y="2927352"/>
              <a:ext cx="46478" cy="44148"/>
            </a:xfrm>
            <a:custGeom>
              <a:rect b="b" l="l" r="r" t="t"/>
              <a:pathLst>
                <a:path extrusionOk="0" h="1970" w="2074">
                  <a:moveTo>
                    <a:pt x="517" y="1"/>
                  </a:moveTo>
                  <a:cubicBezTo>
                    <a:pt x="235" y="1"/>
                    <a:pt x="1" y="235"/>
                    <a:pt x="1" y="526"/>
                  </a:cubicBezTo>
                  <a:lnTo>
                    <a:pt x="1" y="1970"/>
                  </a:lnTo>
                  <a:lnTo>
                    <a:pt x="1548" y="1970"/>
                  </a:lnTo>
                  <a:lnTo>
                    <a:pt x="1548" y="516"/>
                  </a:lnTo>
                  <a:cubicBezTo>
                    <a:pt x="1548" y="235"/>
                    <a:pt x="1783" y="1"/>
                    <a:pt x="2073"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20"/>
            <p:cNvSpPr/>
            <p:nvPr/>
          </p:nvSpPr>
          <p:spPr>
            <a:xfrm>
              <a:off x="6768136" y="2969594"/>
              <a:ext cx="160590" cy="196312"/>
            </a:xfrm>
            <a:custGeom>
              <a:rect b="b" l="l" r="r" t="t"/>
              <a:pathLst>
                <a:path extrusionOk="0" h="8760" w="7166">
                  <a:moveTo>
                    <a:pt x="1" y="1"/>
                  </a:moveTo>
                  <a:lnTo>
                    <a:pt x="1" y="8534"/>
                  </a:lnTo>
                  <a:cubicBezTo>
                    <a:pt x="1" y="8609"/>
                    <a:pt x="1" y="8684"/>
                    <a:pt x="20" y="8759"/>
                  </a:cubicBezTo>
                  <a:lnTo>
                    <a:pt x="7146" y="8759"/>
                  </a:lnTo>
                  <a:cubicBezTo>
                    <a:pt x="7156" y="8684"/>
                    <a:pt x="7165" y="8609"/>
                    <a:pt x="7165" y="8534"/>
                  </a:cubicBezTo>
                  <a:lnTo>
                    <a:pt x="716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20"/>
            <p:cNvSpPr/>
            <p:nvPr/>
          </p:nvSpPr>
          <p:spPr>
            <a:xfrm>
              <a:off x="6768136" y="2969594"/>
              <a:ext cx="35116" cy="196312"/>
            </a:xfrm>
            <a:custGeom>
              <a:rect b="b" l="l" r="r" t="t"/>
              <a:pathLst>
                <a:path extrusionOk="0" h="8760" w="1567">
                  <a:moveTo>
                    <a:pt x="1" y="1"/>
                  </a:moveTo>
                  <a:lnTo>
                    <a:pt x="1" y="8534"/>
                  </a:lnTo>
                  <a:cubicBezTo>
                    <a:pt x="1" y="8609"/>
                    <a:pt x="1" y="8684"/>
                    <a:pt x="20" y="8759"/>
                  </a:cubicBezTo>
                  <a:lnTo>
                    <a:pt x="1567" y="8759"/>
                  </a:lnTo>
                  <a:cubicBezTo>
                    <a:pt x="1558" y="8684"/>
                    <a:pt x="1548" y="8609"/>
                    <a:pt x="1548" y="8534"/>
                  </a:cubicBezTo>
                  <a:lnTo>
                    <a:pt x="1548" y="1"/>
                  </a:ln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20"/>
            <p:cNvSpPr/>
            <p:nvPr/>
          </p:nvSpPr>
          <p:spPr>
            <a:xfrm>
              <a:off x="6768136" y="3163150"/>
              <a:ext cx="160366" cy="29021"/>
            </a:xfrm>
            <a:custGeom>
              <a:rect b="b" l="l" r="r" t="t"/>
              <a:pathLst>
                <a:path extrusionOk="0" h="1295" w="7156">
                  <a:moveTo>
                    <a:pt x="1" y="0"/>
                  </a:moveTo>
                  <a:cubicBezTo>
                    <a:pt x="57" y="732"/>
                    <a:pt x="657" y="1294"/>
                    <a:pt x="1398" y="1294"/>
                  </a:cubicBezTo>
                  <a:lnTo>
                    <a:pt x="5768" y="1294"/>
                  </a:lnTo>
                  <a:cubicBezTo>
                    <a:pt x="6499" y="1294"/>
                    <a:pt x="7109" y="732"/>
                    <a:pt x="7156" y="0"/>
                  </a:cubicBez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20"/>
            <p:cNvSpPr/>
            <p:nvPr/>
          </p:nvSpPr>
          <p:spPr>
            <a:xfrm>
              <a:off x="6768136" y="3163150"/>
              <a:ext cx="66020" cy="29021"/>
            </a:xfrm>
            <a:custGeom>
              <a:rect b="b" l="l" r="r" t="t"/>
              <a:pathLst>
                <a:path extrusionOk="0" h="1295" w="2946">
                  <a:moveTo>
                    <a:pt x="1" y="0"/>
                  </a:moveTo>
                  <a:cubicBezTo>
                    <a:pt x="57" y="732"/>
                    <a:pt x="657" y="1294"/>
                    <a:pt x="1398" y="1294"/>
                  </a:cubicBezTo>
                  <a:lnTo>
                    <a:pt x="2945" y="1294"/>
                  </a:lnTo>
                  <a:cubicBezTo>
                    <a:pt x="2214" y="1294"/>
                    <a:pt x="1604" y="732"/>
                    <a:pt x="1548" y="0"/>
                  </a:cubicBezTo>
                  <a:close/>
                </a:path>
              </a:pathLst>
            </a:custGeom>
            <a:solidFill>
              <a:srgbClr val="E196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20"/>
            <p:cNvSpPr/>
            <p:nvPr/>
          </p:nvSpPr>
          <p:spPr>
            <a:xfrm>
              <a:off x="6837069" y="3014773"/>
              <a:ext cx="28819" cy="24696"/>
            </a:xfrm>
            <a:custGeom>
              <a:rect b="b" l="l" r="r" t="t"/>
              <a:pathLst>
                <a:path extrusionOk="0" h="1102" w="1286">
                  <a:moveTo>
                    <a:pt x="741" y="1"/>
                  </a:moveTo>
                  <a:cubicBezTo>
                    <a:pt x="244" y="1"/>
                    <a:pt x="1" y="591"/>
                    <a:pt x="348" y="938"/>
                  </a:cubicBezTo>
                  <a:cubicBezTo>
                    <a:pt x="460" y="1051"/>
                    <a:pt x="598" y="1101"/>
                    <a:pt x="733" y="1101"/>
                  </a:cubicBezTo>
                  <a:cubicBezTo>
                    <a:pt x="1015" y="1101"/>
                    <a:pt x="1285" y="881"/>
                    <a:pt x="1285" y="545"/>
                  </a:cubicBezTo>
                  <a:cubicBezTo>
                    <a:pt x="1285" y="244"/>
                    <a:pt x="1042" y="1"/>
                    <a:pt x="741" y="1"/>
                  </a:cubicBezTo>
                  <a:close/>
                </a:path>
              </a:pathLst>
            </a:custGeom>
            <a:solidFill>
              <a:srgbClr val="FFE9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20"/>
            <p:cNvSpPr/>
            <p:nvPr/>
          </p:nvSpPr>
          <p:spPr>
            <a:xfrm>
              <a:off x="6801347" y="3057217"/>
              <a:ext cx="55285" cy="47375"/>
            </a:xfrm>
            <a:custGeom>
              <a:rect b="b" l="l" r="r" t="t"/>
              <a:pathLst>
                <a:path extrusionOk="0" h="2114" w="2467">
                  <a:moveTo>
                    <a:pt x="1407" y="1"/>
                  </a:moveTo>
                  <a:cubicBezTo>
                    <a:pt x="469" y="1"/>
                    <a:pt x="1" y="1136"/>
                    <a:pt x="657" y="1801"/>
                  </a:cubicBezTo>
                  <a:cubicBezTo>
                    <a:pt x="873" y="2017"/>
                    <a:pt x="1139" y="2114"/>
                    <a:pt x="1400" y="2114"/>
                  </a:cubicBezTo>
                  <a:cubicBezTo>
                    <a:pt x="1944" y="2114"/>
                    <a:pt x="2467" y="1694"/>
                    <a:pt x="2467" y="1061"/>
                  </a:cubicBezTo>
                  <a:cubicBezTo>
                    <a:pt x="2467" y="470"/>
                    <a:pt x="1989" y="1"/>
                    <a:pt x="1407" y="1"/>
                  </a:cubicBezTo>
                  <a:close/>
                </a:path>
              </a:pathLst>
            </a:custGeom>
            <a:solidFill>
              <a:srgbClr val="FFE9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20"/>
            <p:cNvSpPr/>
            <p:nvPr/>
          </p:nvSpPr>
          <p:spPr>
            <a:xfrm>
              <a:off x="6839601" y="3014773"/>
              <a:ext cx="19766" cy="24606"/>
            </a:xfrm>
            <a:custGeom>
              <a:rect b="b" l="l" r="r" t="t"/>
              <a:pathLst>
                <a:path extrusionOk="0" h="1098" w="882">
                  <a:moveTo>
                    <a:pt x="623" y="0"/>
                  </a:moveTo>
                  <a:cubicBezTo>
                    <a:pt x="384" y="0"/>
                    <a:pt x="156" y="159"/>
                    <a:pt x="94" y="413"/>
                  </a:cubicBezTo>
                  <a:cubicBezTo>
                    <a:pt x="0" y="760"/>
                    <a:pt x="263" y="1098"/>
                    <a:pt x="628" y="1098"/>
                  </a:cubicBezTo>
                  <a:cubicBezTo>
                    <a:pt x="713" y="1098"/>
                    <a:pt x="807" y="1079"/>
                    <a:pt x="882" y="1032"/>
                  </a:cubicBezTo>
                  <a:cubicBezTo>
                    <a:pt x="704" y="938"/>
                    <a:pt x="591" y="751"/>
                    <a:pt x="591" y="545"/>
                  </a:cubicBezTo>
                  <a:cubicBezTo>
                    <a:pt x="591" y="348"/>
                    <a:pt x="704" y="160"/>
                    <a:pt x="882" y="66"/>
                  </a:cubicBezTo>
                  <a:cubicBezTo>
                    <a:pt x="799" y="21"/>
                    <a:pt x="711" y="0"/>
                    <a:pt x="623" y="0"/>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20"/>
            <p:cNvSpPr/>
            <p:nvPr/>
          </p:nvSpPr>
          <p:spPr>
            <a:xfrm>
              <a:off x="6809325" y="3057173"/>
              <a:ext cx="33660" cy="47420"/>
            </a:xfrm>
            <a:custGeom>
              <a:rect b="b" l="l" r="r" t="t"/>
              <a:pathLst>
                <a:path extrusionOk="0" h="2116" w="1502">
                  <a:moveTo>
                    <a:pt x="1063" y="1"/>
                  </a:moveTo>
                  <a:cubicBezTo>
                    <a:pt x="504" y="1"/>
                    <a:pt x="1" y="452"/>
                    <a:pt x="1" y="1063"/>
                  </a:cubicBezTo>
                  <a:cubicBezTo>
                    <a:pt x="1" y="1672"/>
                    <a:pt x="501" y="2116"/>
                    <a:pt x="1058" y="2116"/>
                  </a:cubicBezTo>
                  <a:cubicBezTo>
                    <a:pt x="1205" y="2116"/>
                    <a:pt x="1355" y="2085"/>
                    <a:pt x="1501" y="2019"/>
                  </a:cubicBezTo>
                  <a:cubicBezTo>
                    <a:pt x="1126" y="1841"/>
                    <a:pt x="882" y="1466"/>
                    <a:pt x="882" y="1063"/>
                  </a:cubicBezTo>
                  <a:cubicBezTo>
                    <a:pt x="882" y="650"/>
                    <a:pt x="1126" y="275"/>
                    <a:pt x="1501" y="97"/>
                  </a:cubicBezTo>
                  <a:cubicBezTo>
                    <a:pt x="1357" y="31"/>
                    <a:pt x="1208" y="1"/>
                    <a:pt x="1063"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20"/>
            <p:cNvSpPr/>
            <p:nvPr/>
          </p:nvSpPr>
          <p:spPr>
            <a:xfrm>
              <a:off x="6779072" y="2863998"/>
              <a:ext cx="139973" cy="144298"/>
            </a:xfrm>
            <a:custGeom>
              <a:rect b="b" l="l" r="r" t="t"/>
              <a:pathLst>
                <a:path extrusionOk="0" h="6439" w="6246">
                  <a:moveTo>
                    <a:pt x="2339" y="0"/>
                  </a:moveTo>
                  <a:cubicBezTo>
                    <a:pt x="1839" y="0"/>
                    <a:pt x="1366" y="331"/>
                    <a:pt x="1238" y="868"/>
                  </a:cubicBezTo>
                  <a:cubicBezTo>
                    <a:pt x="1201" y="1008"/>
                    <a:pt x="1088" y="1121"/>
                    <a:pt x="938" y="1149"/>
                  </a:cubicBezTo>
                  <a:cubicBezTo>
                    <a:pt x="404" y="1252"/>
                    <a:pt x="10" y="1721"/>
                    <a:pt x="10" y="2265"/>
                  </a:cubicBezTo>
                  <a:cubicBezTo>
                    <a:pt x="0" y="2443"/>
                    <a:pt x="19" y="2612"/>
                    <a:pt x="66" y="2771"/>
                  </a:cubicBezTo>
                  <a:cubicBezTo>
                    <a:pt x="85" y="2828"/>
                    <a:pt x="141" y="2865"/>
                    <a:pt x="197" y="2865"/>
                  </a:cubicBezTo>
                  <a:lnTo>
                    <a:pt x="3376" y="2865"/>
                  </a:lnTo>
                  <a:cubicBezTo>
                    <a:pt x="3489" y="2865"/>
                    <a:pt x="3583" y="2959"/>
                    <a:pt x="3583" y="3071"/>
                  </a:cubicBezTo>
                  <a:lnTo>
                    <a:pt x="3583" y="4938"/>
                  </a:lnTo>
                  <a:cubicBezTo>
                    <a:pt x="3583" y="5200"/>
                    <a:pt x="3789" y="5425"/>
                    <a:pt x="4052" y="5435"/>
                  </a:cubicBezTo>
                  <a:cubicBezTo>
                    <a:pt x="4060" y="5435"/>
                    <a:pt x="4068" y="5435"/>
                    <a:pt x="4076" y="5435"/>
                  </a:cubicBezTo>
                  <a:cubicBezTo>
                    <a:pt x="4226" y="5435"/>
                    <a:pt x="4365" y="5352"/>
                    <a:pt x="4436" y="5210"/>
                  </a:cubicBezTo>
                  <a:cubicBezTo>
                    <a:pt x="4447" y="5192"/>
                    <a:pt x="4465" y="5183"/>
                    <a:pt x="4484" y="5183"/>
                  </a:cubicBezTo>
                  <a:cubicBezTo>
                    <a:pt x="4516" y="5183"/>
                    <a:pt x="4549" y="5206"/>
                    <a:pt x="4549" y="5247"/>
                  </a:cubicBezTo>
                  <a:lnTo>
                    <a:pt x="4549" y="5941"/>
                  </a:lnTo>
                  <a:cubicBezTo>
                    <a:pt x="4549" y="6204"/>
                    <a:pt x="4764" y="6429"/>
                    <a:pt x="5027" y="6438"/>
                  </a:cubicBezTo>
                  <a:cubicBezTo>
                    <a:pt x="5032" y="6438"/>
                    <a:pt x="5038" y="6438"/>
                    <a:pt x="5043" y="6438"/>
                  </a:cubicBezTo>
                  <a:cubicBezTo>
                    <a:pt x="5308" y="6438"/>
                    <a:pt x="5524" y="6217"/>
                    <a:pt x="5524" y="5950"/>
                  </a:cubicBezTo>
                  <a:lnTo>
                    <a:pt x="5524" y="3071"/>
                  </a:lnTo>
                  <a:cubicBezTo>
                    <a:pt x="5524" y="2959"/>
                    <a:pt x="5618" y="2865"/>
                    <a:pt x="5730" y="2865"/>
                  </a:cubicBezTo>
                  <a:lnTo>
                    <a:pt x="6049" y="2865"/>
                  </a:lnTo>
                  <a:cubicBezTo>
                    <a:pt x="6105" y="2865"/>
                    <a:pt x="6161" y="2828"/>
                    <a:pt x="6180" y="2771"/>
                  </a:cubicBezTo>
                  <a:cubicBezTo>
                    <a:pt x="6227" y="2612"/>
                    <a:pt x="6246" y="2443"/>
                    <a:pt x="6237" y="2274"/>
                  </a:cubicBezTo>
                  <a:cubicBezTo>
                    <a:pt x="6237" y="1721"/>
                    <a:pt x="5852" y="1252"/>
                    <a:pt x="5318" y="1158"/>
                  </a:cubicBezTo>
                  <a:lnTo>
                    <a:pt x="5318" y="1149"/>
                  </a:lnTo>
                  <a:cubicBezTo>
                    <a:pt x="5167" y="1121"/>
                    <a:pt x="5055" y="1008"/>
                    <a:pt x="5017" y="868"/>
                  </a:cubicBezTo>
                  <a:cubicBezTo>
                    <a:pt x="4890" y="331"/>
                    <a:pt x="4416" y="0"/>
                    <a:pt x="3917" y="0"/>
                  </a:cubicBezTo>
                  <a:cubicBezTo>
                    <a:pt x="3719" y="0"/>
                    <a:pt x="3516" y="53"/>
                    <a:pt x="3329" y="164"/>
                  </a:cubicBezTo>
                  <a:cubicBezTo>
                    <a:pt x="3269" y="202"/>
                    <a:pt x="3198" y="221"/>
                    <a:pt x="3128" y="221"/>
                  </a:cubicBezTo>
                  <a:cubicBezTo>
                    <a:pt x="3058" y="221"/>
                    <a:pt x="2987" y="202"/>
                    <a:pt x="2926" y="164"/>
                  </a:cubicBezTo>
                  <a:cubicBezTo>
                    <a:pt x="2740" y="53"/>
                    <a:pt x="2537" y="0"/>
                    <a:pt x="2339" y="0"/>
                  </a:cubicBezTo>
                  <a:close/>
                </a:path>
              </a:pathLst>
            </a:custGeom>
            <a:solidFill>
              <a:srgbClr val="FFE5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20"/>
            <p:cNvSpPr/>
            <p:nvPr/>
          </p:nvSpPr>
          <p:spPr>
            <a:xfrm>
              <a:off x="6854728" y="2928203"/>
              <a:ext cx="23553" cy="57795"/>
            </a:xfrm>
            <a:custGeom>
              <a:rect b="b" l="l" r="r" t="t"/>
              <a:pathLst>
                <a:path extrusionOk="0" h="2579" w="1051">
                  <a:moveTo>
                    <a:pt x="0" y="0"/>
                  </a:moveTo>
                  <a:cubicBezTo>
                    <a:pt x="113" y="0"/>
                    <a:pt x="207" y="94"/>
                    <a:pt x="207" y="206"/>
                  </a:cubicBezTo>
                  <a:lnTo>
                    <a:pt x="207" y="2073"/>
                  </a:lnTo>
                  <a:cubicBezTo>
                    <a:pt x="207" y="2335"/>
                    <a:pt x="413" y="2560"/>
                    <a:pt x="676" y="2579"/>
                  </a:cubicBezTo>
                  <a:cubicBezTo>
                    <a:pt x="826" y="2579"/>
                    <a:pt x="976" y="2504"/>
                    <a:pt x="1051" y="2363"/>
                  </a:cubicBezTo>
                  <a:cubicBezTo>
                    <a:pt x="985" y="2279"/>
                    <a:pt x="948" y="2176"/>
                    <a:pt x="948" y="2073"/>
                  </a:cubicBezTo>
                  <a:lnTo>
                    <a:pt x="957" y="2073"/>
                  </a:lnTo>
                  <a:lnTo>
                    <a:pt x="957" y="206"/>
                  </a:lnTo>
                  <a:cubicBezTo>
                    <a:pt x="957" y="94"/>
                    <a:pt x="863" y="0"/>
                    <a:pt x="751" y="0"/>
                  </a:cubicBezTo>
                  <a:close/>
                </a:path>
              </a:pathLst>
            </a:custGeom>
            <a:solidFill>
              <a:srgbClr val="F2C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20"/>
            <p:cNvSpPr/>
            <p:nvPr/>
          </p:nvSpPr>
          <p:spPr>
            <a:xfrm>
              <a:off x="6779072" y="2863976"/>
              <a:ext cx="60955" cy="64249"/>
            </a:xfrm>
            <a:custGeom>
              <a:rect b="b" l="l" r="r" t="t"/>
              <a:pathLst>
                <a:path extrusionOk="0" h="2867" w="2720">
                  <a:moveTo>
                    <a:pt x="2346" y="0"/>
                  </a:moveTo>
                  <a:cubicBezTo>
                    <a:pt x="1835" y="0"/>
                    <a:pt x="1367" y="340"/>
                    <a:pt x="1238" y="869"/>
                  </a:cubicBezTo>
                  <a:cubicBezTo>
                    <a:pt x="1201" y="1009"/>
                    <a:pt x="1088" y="1122"/>
                    <a:pt x="938" y="1150"/>
                  </a:cubicBezTo>
                  <a:cubicBezTo>
                    <a:pt x="404" y="1253"/>
                    <a:pt x="10" y="1722"/>
                    <a:pt x="10" y="2266"/>
                  </a:cubicBezTo>
                  <a:cubicBezTo>
                    <a:pt x="0" y="2444"/>
                    <a:pt x="19" y="2613"/>
                    <a:pt x="66" y="2772"/>
                  </a:cubicBezTo>
                  <a:cubicBezTo>
                    <a:pt x="85" y="2829"/>
                    <a:pt x="141" y="2866"/>
                    <a:pt x="197" y="2866"/>
                  </a:cubicBezTo>
                  <a:lnTo>
                    <a:pt x="948" y="2866"/>
                  </a:lnTo>
                  <a:cubicBezTo>
                    <a:pt x="891" y="2866"/>
                    <a:pt x="835" y="2829"/>
                    <a:pt x="816" y="2772"/>
                  </a:cubicBezTo>
                  <a:cubicBezTo>
                    <a:pt x="769" y="2613"/>
                    <a:pt x="751" y="2444"/>
                    <a:pt x="760" y="2266"/>
                  </a:cubicBezTo>
                  <a:cubicBezTo>
                    <a:pt x="760" y="1722"/>
                    <a:pt x="1145" y="1253"/>
                    <a:pt x="1688" y="1150"/>
                  </a:cubicBezTo>
                  <a:cubicBezTo>
                    <a:pt x="1838" y="1122"/>
                    <a:pt x="1951" y="1009"/>
                    <a:pt x="1989" y="869"/>
                  </a:cubicBezTo>
                  <a:cubicBezTo>
                    <a:pt x="2073" y="494"/>
                    <a:pt x="2354" y="184"/>
                    <a:pt x="2720" y="62"/>
                  </a:cubicBezTo>
                  <a:cubicBezTo>
                    <a:pt x="2596" y="20"/>
                    <a:pt x="2470" y="0"/>
                    <a:pt x="2346" y="0"/>
                  </a:cubicBezTo>
                  <a:close/>
                </a:path>
              </a:pathLst>
            </a:custGeom>
            <a:solidFill>
              <a:srgbClr val="F2C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 name="Google Shape;2973;p120"/>
          <p:cNvGrpSpPr/>
          <p:nvPr/>
        </p:nvGrpSpPr>
        <p:grpSpPr>
          <a:xfrm>
            <a:off x="6590783" y="2104815"/>
            <a:ext cx="462565" cy="371804"/>
            <a:chOff x="6590783" y="2104815"/>
            <a:chExt cx="462565" cy="371804"/>
          </a:xfrm>
        </p:grpSpPr>
        <p:sp>
          <p:nvSpPr>
            <p:cNvPr id="2974" name="Google Shape;2974;p120"/>
            <p:cNvSpPr/>
            <p:nvPr/>
          </p:nvSpPr>
          <p:spPr>
            <a:xfrm>
              <a:off x="6917767" y="2178813"/>
              <a:ext cx="135580" cy="210161"/>
            </a:xfrm>
            <a:custGeom>
              <a:rect b="b" l="l" r="r" t="t"/>
              <a:pathLst>
                <a:path extrusionOk="0" h="9378" w="6050">
                  <a:moveTo>
                    <a:pt x="1313" y="0"/>
                  </a:moveTo>
                  <a:lnTo>
                    <a:pt x="1313" y="1576"/>
                  </a:lnTo>
                  <a:lnTo>
                    <a:pt x="2373" y="1576"/>
                  </a:lnTo>
                  <a:cubicBezTo>
                    <a:pt x="3536" y="1576"/>
                    <a:pt x="4474" y="2513"/>
                    <a:pt x="4474" y="3676"/>
                  </a:cubicBezTo>
                  <a:lnTo>
                    <a:pt x="4474" y="5702"/>
                  </a:lnTo>
                  <a:cubicBezTo>
                    <a:pt x="4474" y="6864"/>
                    <a:pt x="3536" y="7802"/>
                    <a:pt x="2373" y="7812"/>
                  </a:cubicBezTo>
                  <a:lnTo>
                    <a:pt x="957" y="7812"/>
                  </a:lnTo>
                  <a:cubicBezTo>
                    <a:pt x="732" y="8384"/>
                    <a:pt x="413" y="8918"/>
                    <a:pt x="1" y="9378"/>
                  </a:cubicBezTo>
                  <a:lnTo>
                    <a:pt x="2373" y="9378"/>
                  </a:lnTo>
                  <a:cubicBezTo>
                    <a:pt x="4399" y="9378"/>
                    <a:pt x="6049" y="7737"/>
                    <a:pt x="6049" y="5702"/>
                  </a:cubicBezTo>
                  <a:lnTo>
                    <a:pt x="6049" y="3676"/>
                  </a:lnTo>
                  <a:cubicBezTo>
                    <a:pt x="6040" y="1651"/>
                    <a:pt x="4399" y="0"/>
                    <a:pt x="2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20"/>
            <p:cNvSpPr/>
            <p:nvPr/>
          </p:nvSpPr>
          <p:spPr>
            <a:xfrm>
              <a:off x="6917767" y="2353230"/>
              <a:ext cx="60126" cy="35744"/>
            </a:xfrm>
            <a:custGeom>
              <a:rect b="b" l="l" r="r" t="t"/>
              <a:pathLst>
                <a:path extrusionOk="0" h="1595" w="2683">
                  <a:moveTo>
                    <a:pt x="2683" y="0"/>
                  </a:moveTo>
                  <a:cubicBezTo>
                    <a:pt x="2579" y="19"/>
                    <a:pt x="2476" y="29"/>
                    <a:pt x="2373" y="29"/>
                  </a:cubicBezTo>
                  <a:lnTo>
                    <a:pt x="957" y="29"/>
                  </a:lnTo>
                  <a:cubicBezTo>
                    <a:pt x="732" y="601"/>
                    <a:pt x="413" y="1135"/>
                    <a:pt x="1" y="1595"/>
                  </a:cubicBezTo>
                  <a:lnTo>
                    <a:pt x="1773" y="1595"/>
                  </a:lnTo>
                  <a:cubicBezTo>
                    <a:pt x="2157" y="1116"/>
                    <a:pt x="2467" y="582"/>
                    <a:pt x="26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20"/>
            <p:cNvSpPr/>
            <p:nvPr/>
          </p:nvSpPr>
          <p:spPr>
            <a:xfrm>
              <a:off x="6947191" y="2178813"/>
              <a:ext cx="38904" cy="37850"/>
            </a:xfrm>
            <a:custGeom>
              <a:rect b="b" l="l" r="r" t="t"/>
              <a:pathLst>
                <a:path extrusionOk="0" h="1689" w="1736">
                  <a:moveTo>
                    <a:pt x="0" y="0"/>
                  </a:moveTo>
                  <a:lnTo>
                    <a:pt x="0" y="1566"/>
                  </a:lnTo>
                  <a:lnTo>
                    <a:pt x="1060" y="1566"/>
                  </a:lnTo>
                  <a:cubicBezTo>
                    <a:pt x="1285" y="1576"/>
                    <a:pt x="1520" y="1613"/>
                    <a:pt x="1735" y="1688"/>
                  </a:cubicBezTo>
                  <a:lnTo>
                    <a:pt x="1735" y="66"/>
                  </a:lnTo>
                  <a:cubicBezTo>
                    <a:pt x="1510" y="19"/>
                    <a:pt x="1285" y="0"/>
                    <a:pt x="10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20"/>
            <p:cNvSpPr/>
            <p:nvPr/>
          </p:nvSpPr>
          <p:spPr>
            <a:xfrm>
              <a:off x="6590985" y="2147484"/>
              <a:ext cx="358963" cy="51319"/>
            </a:xfrm>
            <a:custGeom>
              <a:rect b="b" l="l" r="r" t="t"/>
              <a:pathLst>
                <a:path extrusionOk="0" h="2290" w="16018">
                  <a:moveTo>
                    <a:pt x="666" y="1"/>
                  </a:moveTo>
                  <a:cubicBezTo>
                    <a:pt x="301" y="1"/>
                    <a:pt x="1" y="301"/>
                    <a:pt x="1" y="676"/>
                  </a:cubicBezTo>
                  <a:lnTo>
                    <a:pt x="1" y="2289"/>
                  </a:lnTo>
                  <a:lnTo>
                    <a:pt x="16017" y="2289"/>
                  </a:lnTo>
                  <a:lnTo>
                    <a:pt x="16017" y="676"/>
                  </a:lnTo>
                  <a:cubicBezTo>
                    <a:pt x="16017" y="310"/>
                    <a:pt x="15717" y="10"/>
                    <a:pt x="15352" y="10"/>
                  </a:cubicBezTo>
                  <a:lnTo>
                    <a:pt x="153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20"/>
            <p:cNvSpPr/>
            <p:nvPr/>
          </p:nvSpPr>
          <p:spPr>
            <a:xfrm>
              <a:off x="6590783" y="2147484"/>
              <a:ext cx="73998" cy="51319"/>
            </a:xfrm>
            <a:custGeom>
              <a:rect b="b" l="l" r="r" t="t"/>
              <a:pathLst>
                <a:path extrusionOk="0" h="2290" w="3302">
                  <a:moveTo>
                    <a:pt x="675" y="1"/>
                  </a:moveTo>
                  <a:cubicBezTo>
                    <a:pt x="300" y="1"/>
                    <a:pt x="0" y="301"/>
                    <a:pt x="0" y="676"/>
                  </a:cubicBezTo>
                  <a:lnTo>
                    <a:pt x="0" y="2289"/>
                  </a:lnTo>
                  <a:lnTo>
                    <a:pt x="2635" y="2289"/>
                  </a:lnTo>
                  <a:lnTo>
                    <a:pt x="2635" y="676"/>
                  </a:lnTo>
                  <a:cubicBezTo>
                    <a:pt x="2635" y="310"/>
                    <a:pt x="2935" y="10"/>
                    <a:pt x="3301" y="10"/>
                  </a:cubicBezTo>
                  <a:lnTo>
                    <a:pt x="33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20"/>
            <p:cNvSpPr/>
            <p:nvPr/>
          </p:nvSpPr>
          <p:spPr>
            <a:xfrm>
              <a:off x="6687863" y="2104837"/>
              <a:ext cx="34915" cy="51924"/>
            </a:xfrm>
            <a:custGeom>
              <a:rect b="b" l="l" r="r" t="t"/>
              <a:pathLst>
                <a:path extrusionOk="0" h="2317" w="1558">
                  <a:moveTo>
                    <a:pt x="395" y="0"/>
                  </a:moveTo>
                  <a:cubicBezTo>
                    <a:pt x="1" y="19"/>
                    <a:pt x="1" y="591"/>
                    <a:pt x="395" y="619"/>
                  </a:cubicBezTo>
                  <a:cubicBezTo>
                    <a:pt x="695" y="619"/>
                    <a:pt x="938" y="863"/>
                    <a:pt x="938" y="1163"/>
                  </a:cubicBezTo>
                  <a:lnTo>
                    <a:pt x="938" y="2007"/>
                  </a:lnTo>
                  <a:cubicBezTo>
                    <a:pt x="938" y="2176"/>
                    <a:pt x="1070" y="2317"/>
                    <a:pt x="1248" y="2317"/>
                  </a:cubicBezTo>
                  <a:cubicBezTo>
                    <a:pt x="1417" y="2317"/>
                    <a:pt x="1557" y="2176"/>
                    <a:pt x="1557" y="2007"/>
                  </a:cubicBezTo>
                  <a:lnTo>
                    <a:pt x="1557" y="1163"/>
                  </a:lnTo>
                  <a:cubicBezTo>
                    <a:pt x="1557" y="516"/>
                    <a:pt x="1032" y="0"/>
                    <a:pt x="395"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20"/>
            <p:cNvSpPr/>
            <p:nvPr/>
          </p:nvSpPr>
          <p:spPr>
            <a:xfrm>
              <a:off x="6590985" y="2196875"/>
              <a:ext cx="358963" cy="233288"/>
            </a:xfrm>
            <a:custGeom>
              <a:rect b="b" l="l" r="r" t="t"/>
              <a:pathLst>
                <a:path extrusionOk="0" h="10410" w="16018">
                  <a:moveTo>
                    <a:pt x="1" y="1"/>
                  </a:moveTo>
                  <a:lnTo>
                    <a:pt x="1" y="5140"/>
                  </a:lnTo>
                  <a:cubicBezTo>
                    <a:pt x="1" y="8047"/>
                    <a:pt x="2354" y="10410"/>
                    <a:pt x="5261" y="10410"/>
                  </a:cubicBezTo>
                  <a:lnTo>
                    <a:pt x="10757" y="10410"/>
                  </a:lnTo>
                  <a:cubicBezTo>
                    <a:pt x="13664" y="10410"/>
                    <a:pt x="16017" y="8047"/>
                    <a:pt x="16017" y="5140"/>
                  </a:cubicBezTo>
                  <a:lnTo>
                    <a:pt x="16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20"/>
            <p:cNvSpPr/>
            <p:nvPr/>
          </p:nvSpPr>
          <p:spPr>
            <a:xfrm>
              <a:off x="6590985" y="2196875"/>
              <a:ext cx="123165" cy="233288"/>
            </a:xfrm>
            <a:custGeom>
              <a:rect b="b" l="l" r="r" t="t"/>
              <a:pathLst>
                <a:path extrusionOk="0" h="10410" w="5496">
                  <a:moveTo>
                    <a:pt x="1" y="1"/>
                  </a:moveTo>
                  <a:lnTo>
                    <a:pt x="1" y="5140"/>
                  </a:lnTo>
                  <a:cubicBezTo>
                    <a:pt x="1" y="8047"/>
                    <a:pt x="2354" y="10410"/>
                    <a:pt x="5261" y="10410"/>
                  </a:cubicBezTo>
                  <a:lnTo>
                    <a:pt x="5496" y="10410"/>
                  </a:lnTo>
                  <a:cubicBezTo>
                    <a:pt x="3799" y="9481"/>
                    <a:pt x="2626" y="7606"/>
                    <a:pt x="2626" y="5440"/>
                  </a:cubicBezTo>
                  <a:lnTo>
                    <a:pt x="262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20"/>
            <p:cNvSpPr/>
            <p:nvPr/>
          </p:nvSpPr>
          <p:spPr>
            <a:xfrm>
              <a:off x="6639525" y="2221840"/>
              <a:ext cx="76306" cy="124263"/>
            </a:xfrm>
            <a:custGeom>
              <a:rect b="b" l="l" r="r" t="t"/>
              <a:pathLst>
                <a:path extrusionOk="0" h="5545" w="3405">
                  <a:moveTo>
                    <a:pt x="1697" y="1347"/>
                  </a:moveTo>
                  <a:cubicBezTo>
                    <a:pt x="2029" y="1347"/>
                    <a:pt x="2345" y="1604"/>
                    <a:pt x="2345" y="1991"/>
                  </a:cubicBezTo>
                  <a:cubicBezTo>
                    <a:pt x="2345" y="2347"/>
                    <a:pt x="2055" y="2638"/>
                    <a:pt x="1698" y="2638"/>
                  </a:cubicBezTo>
                  <a:cubicBezTo>
                    <a:pt x="1126" y="2638"/>
                    <a:pt x="835" y="1944"/>
                    <a:pt x="1239" y="1540"/>
                  </a:cubicBezTo>
                  <a:cubicBezTo>
                    <a:pt x="1373" y="1406"/>
                    <a:pt x="1537" y="1347"/>
                    <a:pt x="1697" y="1347"/>
                  </a:cubicBezTo>
                  <a:close/>
                  <a:moveTo>
                    <a:pt x="1703" y="0"/>
                  </a:moveTo>
                  <a:cubicBezTo>
                    <a:pt x="1471" y="0"/>
                    <a:pt x="1239" y="101"/>
                    <a:pt x="1079" y="303"/>
                  </a:cubicBezTo>
                  <a:lnTo>
                    <a:pt x="179" y="1465"/>
                  </a:lnTo>
                  <a:cubicBezTo>
                    <a:pt x="67" y="1615"/>
                    <a:pt x="1" y="1803"/>
                    <a:pt x="1" y="2000"/>
                  </a:cubicBezTo>
                  <a:lnTo>
                    <a:pt x="1" y="5141"/>
                  </a:lnTo>
                  <a:cubicBezTo>
                    <a:pt x="1" y="5366"/>
                    <a:pt x="179" y="5545"/>
                    <a:pt x="404" y="5545"/>
                  </a:cubicBezTo>
                  <a:lnTo>
                    <a:pt x="2992" y="5545"/>
                  </a:lnTo>
                  <a:cubicBezTo>
                    <a:pt x="3217" y="5545"/>
                    <a:pt x="3405" y="5366"/>
                    <a:pt x="3405" y="5141"/>
                  </a:cubicBezTo>
                  <a:lnTo>
                    <a:pt x="3405" y="2000"/>
                  </a:lnTo>
                  <a:cubicBezTo>
                    <a:pt x="3405" y="1803"/>
                    <a:pt x="3339" y="1615"/>
                    <a:pt x="3217" y="1465"/>
                  </a:cubicBezTo>
                  <a:lnTo>
                    <a:pt x="2326" y="303"/>
                  </a:lnTo>
                  <a:cubicBezTo>
                    <a:pt x="2167" y="101"/>
                    <a:pt x="1935" y="0"/>
                    <a:pt x="1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20"/>
            <p:cNvSpPr/>
            <p:nvPr/>
          </p:nvSpPr>
          <p:spPr>
            <a:xfrm>
              <a:off x="6639525" y="2221616"/>
              <a:ext cx="55084" cy="124286"/>
            </a:xfrm>
            <a:custGeom>
              <a:rect b="b" l="l" r="r" t="t"/>
              <a:pathLst>
                <a:path extrusionOk="0" h="5546" w="2458">
                  <a:moveTo>
                    <a:pt x="1703" y="1"/>
                  </a:moveTo>
                  <a:cubicBezTo>
                    <a:pt x="1471" y="1"/>
                    <a:pt x="1239" y="102"/>
                    <a:pt x="1079" y="303"/>
                  </a:cubicBezTo>
                  <a:lnTo>
                    <a:pt x="179" y="1466"/>
                  </a:lnTo>
                  <a:cubicBezTo>
                    <a:pt x="67" y="1616"/>
                    <a:pt x="1" y="1804"/>
                    <a:pt x="1" y="2001"/>
                  </a:cubicBezTo>
                  <a:lnTo>
                    <a:pt x="1" y="5142"/>
                  </a:lnTo>
                  <a:cubicBezTo>
                    <a:pt x="1" y="5367"/>
                    <a:pt x="179" y="5545"/>
                    <a:pt x="404" y="5545"/>
                  </a:cubicBezTo>
                  <a:lnTo>
                    <a:pt x="1914" y="5545"/>
                  </a:lnTo>
                  <a:cubicBezTo>
                    <a:pt x="1689" y="5545"/>
                    <a:pt x="1511" y="5367"/>
                    <a:pt x="1511" y="5142"/>
                  </a:cubicBezTo>
                  <a:lnTo>
                    <a:pt x="1511" y="2620"/>
                  </a:lnTo>
                  <a:cubicBezTo>
                    <a:pt x="785" y="2415"/>
                    <a:pt x="945" y="1353"/>
                    <a:pt x="1679" y="1353"/>
                  </a:cubicBezTo>
                  <a:cubicBezTo>
                    <a:pt x="1685" y="1353"/>
                    <a:pt x="1692" y="1353"/>
                    <a:pt x="1698" y="1354"/>
                  </a:cubicBezTo>
                  <a:lnTo>
                    <a:pt x="1773" y="1354"/>
                  </a:lnTo>
                  <a:lnTo>
                    <a:pt x="2458" y="472"/>
                  </a:lnTo>
                  <a:lnTo>
                    <a:pt x="2326" y="303"/>
                  </a:lnTo>
                  <a:cubicBezTo>
                    <a:pt x="2167" y="102"/>
                    <a:pt x="1935" y="1"/>
                    <a:pt x="1703"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20"/>
            <p:cNvSpPr/>
            <p:nvPr/>
          </p:nvSpPr>
          <p:spPr>
            <a:xfrm>
              <a:off x="6670630" y="2104815"/>
              <a:ext cx="35766" cy="152612"/>
            </a:xfrm>
            <a:custGeom>
              <a:rect b="b" l="l" r="r" t="t"/>
              <a:pathLst>
                <a:path extrusionOk="0" h="6810" w="1596">
                  <a:moveTo>
                    <a:pt x="1190" y="0"/>
                  </a:moveTo>
                  <a:cubicBezTo>
                    <a:pt x="1181" y="0"/>
                    <a:pt x="1173" y="1"/>
                    <a:pt x="1164" y="1"/>
                  </a:cubicBezTo>
                  <a:cubicBezTo>
                    <a:pt x="526" y="1"/>
                    <a:pt x="1" y="517"/>
                    <a:pt x="1" y="1164"/>
                  </a:cubicBezTo>
                  <a:lnTo>
                    <a:pt x="1" y="6500"/>
                  </a:lnTo>
                  <a:cubicBezTo>
                    <a:pt x="1" y="6669"/>
                    <a:pt x="141" y="6809"/>
                    <a:pt x="310" y="6809"/>
                  </a:cubicBezTo>
                  <a:cubicBezTo>
                    <a:pt x="488" y="6809"/>
                    <a:pt x="620" y="6669"/>
                    <a:pt x="620" y="6500"/>
                  </a:cubicBezTo>
                  <a:lnTo>
                    <a:pt x="620" y="1164"/>
                  </a:lnTo>
                  <a:cubicBezTo>
                    <a:pt x="620" y="864"/>
                    <a:pt x="863" y="620"/>
                    <a:pt x="1164" y="620"/>
                  </a:cubicBezTo>
                  <a:cubicBezTo>
                    <a:pt x="1173" y="621"/>
                    <a:pt x="1181" y="621"/>
                    <a:pt x="1190" y="621"/>
                  </a:cubicBezTo>
                  <a:cubicBezTo>
                    <a:pt x="1595" y="621"/>
                    <a:pt x="1595" y="0"/>
                    <a:pt x="1190"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20"/>
            <p:cNvSpPr/>
            <p:nvPr/>
          </p:nvSpPr>
          <p:spPr>
            <a:xfrm>
              <a:off x="6595601" y="2429088"/>
              <a:ext cx="349730" cy="47532"/>
            </a:xfrm>
            <a:custGeom>
              <a:rect b="b" l="l" r="r" t="t"/>
              <a:pathLst>
                <a:path extrusionOk="0" h="2121" w="15606">
                  <a:moveTo>
                    <a:pt x="310" y="1"/>
                  </a:moveTo>
                  <a:cubicBezTo>
                    <a:pt x="123" y="1"/>
                    <a:pt x="1" y="198"/>
                    <a:pt x="76" y="366"/>
                  </a:cubicBezTo>
                  <a:cubicBezTo>
                    <a:pt x="292" y="826"/>
                    <a:pt x="573" y="1248"/>
                    <a:pt x="920" y="1632"/>
                  </a:cubicBezTo>
                  <a:cubicBezTo>
                    <a:pt x="1192" y="1942"/>
                    <a:pt x="1586" y="2120"/>
                    <a:pt x="1998" y="2120"/>
                  </a:cubicBezTo>
                  <a:lnTo>
                    <a:pt x="13598" y="2120"/>
                  </a:lnTo>
                  <a:cubicBezTo>
                    <a:pt x="14011" y="2120"/>
                    <a:pt x="14405" y="1942"/>
                    <a:pt x="14686" y="1632"/>
                  </a:cubicBezTo>
                  <a:cubicBezTo>
                    <a:pt x="15024" y="1248"/>
                    <a:pt x="15305" y="826"/>
                    <a:pt x="15530" y="366"/>
                  </a:cubicBezTo>
                  <a:cubicBezTo>
                    <a:pt x="15605" y="198"/>
                    <a:pt x="15483" y="1"/>
                    <a:pt x="15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20"/>
            <p:cNvSpPr/>
            <p:nvPr/>
          </p:nvSpPr>
          <p:spPr>
            <a:xfrm>
              <a:off x="6595601" y="2429088"/>
              <a:ext cx="97752" cy="47532"/>
            </a:xfrm>
            <a:custGeom>
              <a:rect b="b" l="l" r="r" t="t"/>
              <a:pathLst>
                <a:path extrusionOk="0" h="2121" w="4362">
                  <a:moveTo>
                    <a:pt x="310" y="1"/>
                  </a:moveTo>
                  <a:cubicBezTo>
                    <a:pt x="123" y="1"/>
                    <a:pt x="1" y="198"/>
                    <a:pt x="76" y="366"/>
                  </a:cubicBezTo>
                  <a:cubicBezTo>
                    <a:pt x="292" y="826"/>
                    <a:pt x="573" y="1248"/>
                    <a:pt x="920" y="1632"/>
                  </a:cubicBezTo>
                  <a:cubicBezTo>
                    <a:pt x="1192" y="1942"/>
                    <a:pt x="1586" y="2120"/>
                    <a:pt x="1998" y="2120"/>
                  </a:cubicBezTo>
                  <a:lnTo>
                    <a:pt x="4361" y="2120"/>
                  </a:lnTo>
                  <a:cubicBezTo>
                    <a:pt x="4061" y="2045"/>
                    <a:pt x="3789" y="1886"/>
                    <a:pt x="3583" y="1651"/>
                  </a:cubicBezTo>
                  <a:cubicBezTo>
                    <a:pt x="3227" y="1257"/>
                    <a:pt x="2936" y="817"/>
                    <a:pt x="2711" y="338"/>
                  </a:cubicBezTo>
                  <a:cubicBezTo>
                    <a:pt x="2645" y="216"/>
                    <a:pt x="2692" y="76"/>
                    <a:pt x="28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7" name="Google Shape;2987;p120"/>
          <p:cNvGrpSpPr/>
          <p:nvPr/>
        </p:nvGrpSpPr>
        <p:grpSpPr>
          <a:xfrm>
            <a:off x="6584687" y="1353564"/>
            <a:ext cx="471372" cy="462341"/>
            <a:chOff x="6584687" y="1353564"/>
            <a:chExt cx="471372" cy="462341"/>
          </a:xfrm>
        </p:grpSpPr>
        <p:sp>
          <p:nvSpPr>
            <p:cNvPr id="2988" name="Google Shape;2988;p120"/>
            <p:cNvSpPr/>
            <p:nvPr/>
          </p:nvSpPr>
          <p:spPr>
            <a:xfrm>
              <a:off x="6655301" y="1540173"/>
              <a:ext cx="333304" cy="89752"/>
            </a:xfrm>
            <a:custGeom>
              <a:rect b="b" l="l" r="r" t="t"/>
              <a:pathLst>
                <a:path extrusionOk="0" h="4005" w="14873">
                  <a:moveTo>
                    <a:pt x="7436" y="0"/>
                  </a:moveTo>
                  <a:cubicBezTo>
                    <a:pt x="6714" y="0"/>
                    <a:pt x="6011" y="19"/>
                    <a:pt x="5345" y="75"/>
                  </a:cubicBezTo>
                  <a:lnTo>
                    <a:pt x="3404" y="310"/>
                  </a:lnTo>
                  <a:cubicBezTo>
                    <a:pt x="1360" y="657"/>
                    <a:pt x="0" y="1257"/>
                    <a:pt x="0" y="1941"/>
                  </a:cubicBezTo>
                  <a:cubicBezTo>
                    <a:pt x="0" y="3010"/>
                    <a:pt x="3329" y="4004"/>
                    <a:pt x="7436" y="4004"/>
                  </a:cubicBezTo>
                  <a:cubicBezTo>
                    <a:pt x="11544" y="4004"/>
                    <a:pt x="14873" y="3010"/>
                    <a:pt x="14873" y="1941"/>
                  </a:cubicBezTo>
                  <a:cubicBezTo>
                    <a:pt x="14873" y="1257"/>
                    <a:pt x="13532" y="657"/>
                    <a:pt x="11497" y="310"/>
                  </a:cubicBezTo>
                  <a:lnTo>
                    <a:pt x="11488" y="310"/>
                  </a:lnTo>
                  <a:lnTo>
                    <a:pt x="9546" y="75"/>
                  </a:lnTo>
                  <a:cubicBezTo>
                    <a:pt x="8881" y="19"/>
                    <a:pt x="8168" y="0"/>
                    <a:pt x="74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20"/>
            <p:cNvSpPr/>
            <p:nvPr/>
          </p:nvSpPr>
          <p:spPr>
            <a:xfrm>
              <a:off x="6655301" y="1543736"/>
              <a:ext cx="108868" cy="83029"/>
            </a:xfrm>
            <a:custGeom>
              <a:rect b="b" l="l" r="r" t="t"/>
              <a:pathLst>
                <a:path extrusionOk="0" h="3705" w="4858">
                  <a:moveTo>
                    <a:pt x="4633" y="1"/>
                  </a:moveTo>
                  <a:lnTo>
                    <a:pt x="3395" y="151"/>
                  </a:lnTo>
                  <a:cubicBezTo>
                    <a:pt x="1351" y="498"/>
                    <a:pt x="0" y="1098"/>
                    <a:pt x="0" y="1782"/>
                  </a:cubicBezTo>
                  <a:cubicBezTo>
                    <a:pt x="0" y="2617"/>
                    <a:pt x="2016" y="3395"/>
                    <a:pt x="4858" y="3705"/>
                  </a:cubicBezTo>
                  <a:cubicBezTo>
                    <a:pt x="3535" y="3264"/>
                    <a:pt x="2673" y="2532"/>
                    <a:pt x="2673" y="1773"/>
                  </a:cubicBezTo>
                  <a:cubicBezTo>
                    <a:pt x="2673" y="1051"/>
                    <a:pt x="3442" y="404"/>
                    <a:pt x="46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20"/>
            <p:cNvSpPr/>
            <p:nvPr/>
          </p:nvSpPr>
          <p:spPr>
            <a:xfrm>
              <a:off x="6859770" y="1353699"/>
              <a:ext cx="196289" cy="220470"/>
            </a:xfrm>
            <a:custGeom>
              <a:rect b="b" l="l" r="r" t="t"/>
              <a:pathLst>
                <a:path extrusionOk="0" h="9838" w="8759">
                  <a:moveTo>
                    <a:pt x="7716" y="0"/>
                  </a:moveTo>
                  <a:cubicBezTo>
                    <a:pt x="7429" y="0"/>
                    <a:pt x="7145" y="134"/>
                    <a:pt x="6968" y="388"/>
                  </a:cubicBezTo>
                  <a:lnTo>
                    <a:pt x="1904" y="7440"/>
                  </a:lnTo>
                  <a:cubicBezTo>
                    <a:pt x="1754" y="7646"/>
                    <a:pt x="1529" y="7777"/>
                    <a:pt x="1276" y="7796"/>
                  </a:cubicBezTo>
                  <a:cubicBezTo>
                    <a:pt x="347" y="7871"/>
                    <a:pt x="0" y="9043"/>
                    <a:pt x="723" y="9615"/>
                  </a:cubicBezTo>
                  <a:cubicBezTo>
                    <a:pt x="919" y="9769"/>
                    <a:pt x="1139" y="9837"/>
                    <a:pt x="1352" y="9837"/>
                  </a:cubicBezTo>
                  <a:cubicBezTo>
                    <a:pt x="1933" y="9837"/>
                    <a:pt x="2469" y="9331"/>
                    <a:pt x="2373" y="8659"/>
                  </a:cubicBezTo>
                  <a:cubicBezTo>
                    <a:pt x="2335" y="8415"/>
                    <a:pt x="2410" y="8171"/>
                    <a:pt x="2579" y="7984"/>
                  </a:cubicBezTo>
                  <a:lnTo>
                    <a:pt x="8393" y="1541"/>
                  </a:lnTo>
                  <a:cubicBezTo>
                    <a:pt x="8759" y="1147"/>
                    <a:pt x="8712" y="538"/>
                    <a:pt x="8290" y="200"/>
                  </a:cubicBezTo>
                  <a:cubicBezTo>
                    <a:pt x="8120" y="65"/>
                    <a:pt x="7918" y="0"/>
                    <a:pt x="77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20"/>
            <p:cNvSpPr/>
            <p:nvPr/>
          </p:nvSpPr>
          <p:spPr>
            <a:xfrm>
              <a:off x="6588250" y="1353699"/>
              <a:ext cx="196312" cy="220470"/>
            </a:xfrm>
            <a:custGeom>
              <a:rect b="b" l="l" r="r" t="t"/>
              <a:pathLst>
                <a:path extrusionOk="0" h="9838" w="8760">
                  <a:moveTo>
                    <a:pt x="1035" y="0"/>
                  </a:moveTo>
                  <a:cubicBezTo>
                    <a:pt x="833" y="0"/>
                    <a:pt x="630" y="65"/>
                    <a:pt x="460" y="200"/>
                  </a:cubicBezTo>
                  <a:cubicBezTo>
                    <a:pt x="48" y="538"/>
                    <a:pt x="1" y="1147"/>
                    <a:pt x="357" y="1541"/>
                  </a:cubicBezTo>
                  <a:lnTo>
                    <a:pt x="6171" y="7984"/>
                  </a:lnTo>
                  <a:cubicBezTo>
                    <a:pt x="6340" y="8171"/>
                    <a:pt x="6415" y="8415"/>
                    <a:pt x="6387" y="8659"/>
                  </a:cubicBezTo>
                  <a:cubicBezTo>
                    <a:pt x="6284" y="9331"/>
                    <a:pt x="6823" y="9837"/>
                    <a:pt x="7403" y="9837"/>
                  </a:cubicBezTo>
                  <a:cubicBezTo>
                    <a:pt x="7615" y="9837"/>
                    <a:pt x="7834" y="9769"/>
                    <a:pt x="8028" y="9615"/>
                  </a:cubicBezTo>
                  <a:cubicBezTo>
                    <a:pt x="8759" y="9043"/>
                    <a:pt x="8403" y="7871"/>
                    <a:pt x="7484" y="7796"/>
                  </a:cubicBezTo>
                  <a:cubicBezTo>
                    <a:pt x="7231" y="7777"/>
                    <a:pt x="6996" y="7646"/>
                    <a:pt x="6846" y="7440"/>
                  </a:cubicBezTo>
                  <a:lnTo>
                    <a:pt x="1792" y="388"/>
                  </a:lnTo>
                  <a:cubicBezTo>
                    <a:pt x="1610" y="134"/>
                    <a:pt x="1323" y="0"/>
                    <a:pt x="10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20"/>
            <p:cNvSpPr/>
            <p:nvPr/>
          </p:nvSpPr>
          <p:spPr>
            <a:xfrm>
              <a:off x="6866919" y="1353699"/>
              <a:ext cx="181588" cy="220537"/>
            </a:xfrm>
            <a:custGeom>
              <a:rect b="b" l="l" r="r" t="t"/>
              <a:pathLst>
                <a:path extrusionOk="0" h="9841" w="8103">
                  <a:moveTo>
                    <a:pt x="7406" y="0"/>
                  </a:moveTo>
                  <a:cubicBezTo>
                    <a:pt x="7117" y="0"/>
                    <a:pt x="6831" y="134"/>
                    <a:pt x="6649" y="388"/>
                  </a:cubicBezTo>
                  <a:lnTo>
                    <a:pt x="1594" y="7440"/>
                  </a:lnTo>
                  <a:cubicBezTo>
                    <a:pt x="1444" y="7646"/>
                    <a:pt x="1210" y="7777"/>
                    <a:pt x="957" y="7796"/>
                  </a:cubicBezTo>
                  <a:cubicBezTo>
                    <a:pt x="413" y="7843"/>
                    <a:pt x="0" y="8312"/>
                    <a:pt x="19" y="8856"/>
                  </a:cubicBezTo>
                  <a:cubicBezTo>
                    <a:pt x="47" y="9409"/>
                    <a:pt x="497" y="9840"/>
                    <a:pt x="1051" y="9840"/>
                  </a:cubicBezTo>
                  <a:cubicBezTo>
                    <a:pt x="732" y="9484"/>
                    <a:pt x="694" y="8959"/>
                    <a:pt x="966" y="8565"/>
                  </a:cubicBezTo>
                  <a:lnTo>
                    <a:pt x="957" y="8565"/>
                  </a:lnTo>
                  <a:cubicBezTo>
                    <a:pt x="1135" y="8312"/>
                    <a:pt x="1407" y="8152"/>
                    <a:pt x="1716" y="8124"/>
                  </a:cubicBezTo>
                  <a:cubicBezTo>
                    <a:pt x="1960" y="8105"/>
                    <a:pt x="2195" y="7984"/>
                    <a:pt x="2345" y="7777"/>
                  </a:cubicBezTo>
                  <a:lnTo>
                    <a:pt x="7399" y="716"/>
                  </a:lnTo>
                  <a:cubicBezTo>
                    <a:pt x="7568" y="482"/>
                    <a:pt x="7821" y="341"/>
                    <a:pt x="8102" y="332"/>
                  </a:cubicBezTo>
                  <a:cubicBezTo>
                    <a:pt x="8065" y="285"/>
                    <a:pt x="8027" y="238"/>
                    <a:pt x="7981" y="200"/>
                  </a:cubicBezTo>
                  <a:cubicBezTo>
                    <a:pt x="7811" y="65"/>
                    <a:pt x="7608" y="0"/>
                    <a:pt x="74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20"/>
            <p:cNvSpPr/>
            <p:nvPr/>
          </p:nvSpPr>
          <p:spPr>
            <a:xfrm>
              <a:off x="6584687" y="1353564"/>
              <a:ext cx="185376" cy="220514"/>
            </a:xfrm>
            <a:custGeom>
              <a:rect b="b" l="l" r="r" t="t"/>
              <a:pathLst>
                <a:path extrusionOk="0" h="9840" w="8272">
                  <a:moveTo>
                    <a:pt x="1154" y="0"/>
                  </a:moveTo>
                  <a:cubicBezTo>
                    <a:pt x="375" y="47"/>
                    <a:pt x="0" y="966"/>
                    <a:pt x="516" y="1538"/>
                  </a:cubicBezTo>
                  <a:lnTo>
                    <a:pt x="6330" y="7990"/>
                  </a:lnTo>
                  <a:cubicBezTo>
                    <a:pt x="6499" y="8168"/>
                    <a:pt x="6574" y="8421"/>
                    <a:pt x="6546" y="8665"/>
                  </a:cubicBezTo>
                  <a:cubicBezTo>
                    <a:pt x="6439" y="9337"/>
                    <a:pt x="6985" y="9839"/>
                    <a:pt x="7562" y="9839"/>
                  </a:cubicBezTo>
                  <a:cubicBezTo>
                    <a:pt x="7798" y="9839"/>
                    <a:pt x="8039" y="9755"/>
                    <a:pt x="8243" y="9565"/>
                  </a:cubicBezTo>
                  <a:lnTo>
                    <a:pt x="8271" y="9537"/>
                  </a:lnTo>
                  <a:lnTo>
                    <a:pt x="8271" y="9537"/>
                  </a:lnTo>
                  <a:cubicBezTo>
                    <a:pt x="8235" y="9541"/>
                    <a:pt x="8199" y="9543"/>
                    <a:pt x="8163" y="9543"/>
                  </a:cubicBezTo>
                  <a:cubicBezTo>
                    <a:pt x="7863" y="9543"/>
                    <a:pt x="7573" y="9405"/>
                    <a:pt x="7380" y="9162"/>
                  </a:cubicBezTo>
                  <a:lnTo>
                    <a:pt x="7380" y="9171"/>
                  </a:lnTo>
                  <a:cubicBezTo>
                    <a:pt x="7202" y="8946"/>
                    <a:pt x="7127" y="8665"/>
                    <a:pt x="7165" y="8383"/>
                  </a:cubicBezTo>
                  <a:cubicBezTo>
                    <a:pt x="7202" y="8140"/>
                    <a:pt x="7118" y="7886"/>
                    <a:pt x="6958" y="7708"/>
                  </a:cubicBezTo>
                  <a:lnTo>
                    <a:pt x="1135" y="1257"/>
                  </a:lnTo>
                  <a:cubicBezTo>
                    <a:pt x="816" y="900"/>
                    <a:pt x="816" y="347"/>
                    <a:pt x="11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20"/>
            <p:cNvSpPr/>
            <p:nvPr/>
          </p:nvSpPr>
          <p:spPr>
            <a:xfrm>
              <a:off x="6814681" y="1470814"/>
              <a:ext cx="14544" cy="37223"/>
            </a:xfrm>
            <a:custGeom>
              <a:rect b="b" l="l" r="r" t="t"/>
              <a:pathLst>
                <a:path extrusionOk="0" h="1661" w="649">
                  <a:moveTo>
                    <a:pt x="324" y="1"/>
                  </a:moveTo>
                  <a:cubicBezTo>
                    <a:pt x="163" y="1"/>
                    <a:pt x="1" y="113"/>
                    <a:pt x="15" y="338"/>
                  </a:cubicBezTo>
                  <a:lnTo>
                    <a:pt x="15" y="1351"/>
                  </a:lnTo>
                  <a:cubicBezTo>
                    <a:pt x="15" y="1520"/>
                    <a:pt x="156" y="1660"/>
                    <a:pt x="324" y="1660"/>
                  </a:cubicBezTo>
                  <a:cubicBezTo>
                    <a:pt x="493" y="1660"/>
                    <a:pt x="634" y="1520"/>
                    <a:pt x="634" y="1351"/>
                  </a:cubicBezTo>
                  <a:lnTo>
                    <a:pt x="634" y="338"/>
                  </a:lnTo>
                  <a:cubicBezTo>
                    <a:pt x="648" y="113"/>
                    <a:pt x="486" y="1"/>
                    <a:pt x="3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20"/>
            <p:cNvSpPr/>
            <p:nvPr/>
          </p:nvSpPr>
          <p:spPr>
            <a:xfrm>
              <a:off x="6764124" y="1484618"/>
              <a:ext cx="29043" cy="33503"/>
            </a:xfrm>
            <a:custGeom>
              <a:rect b="b" l="l" r="r" t="t"/>
              <a:pathLst>
                <a:path extrusionOk="0" h="1495" w="1296">
                  <a:moveTo>
                    <a:pt x="415" y="1"/>
                  </a:moveTo>
                  <a:cubicBezTo>
                    <a:pt x="205" y="1"/>
                    <a:pt x="0" y="216"/>
                    <a:pt x="124" y="463"/>
                  </a:cubicBezTo>
                  <a:lnTo>
                    <a:pt x="630" y="1335"/>
                  </a:lnTo>
                  <a:cubicBezTo>
                    <a:pt x="686" y="1429"/>
                    <a:pt x="789" y="1495"/>
                    <a:pt x="902" y="1495"/>
                  </a:cubicBezTo>
                  <a:cubicBezTo>
                    <a:pt x="1146" y="1495"/>
                    <a:pt x="1296" y="1232"/>
                    <a:pt x="1174" y="1026"/>
                  </a:cubicBezTo>
                  <a:lnTo>
                    <a:pt x="667" y="144"/>
                  </a:lnTo>
                  <a:cubicBezTo>
                    <a:pt x="601" y="43"/>
                    <a:pt x="507" y="1"/>
                    <a:pt x="4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20"/>
            <p:cNvSpPr/>
            <p:nvPr/>
          </p:nvSpPr>
          <p:spPr>
            <a:xfrm>
              <a:off x="6850739" y="1484618"/>
              <a:ext cx="29043" cy="33503"/>
            </a:xfrm>
            <a:custGeom>
              <a:rect b="b" l="l" r="r" t="t"/>
              <a:pathLst>
                <a:path extrusionOk="0" h="1495" w="1296">
                  <a:moveTo>
                    <a:pt x="882" y="1"/>
                  </a:moveTo>
                  <a:cubicBezTo>
                    <a:pt x="789" y="1"/>
                    <a:pt x="695" y="43"/>
                    <a:pt x="629" y="144"/>
                  </a:cubicBezTo>
                  <a:lnTo>
                    <a:pt x="122" y="1026"/>
                  </a:lnTo>
                  <a:cubicBezTo>
                    <a:pt x="0" y="1232"/>
                    <a:pt x="150" y="1495"/>
                    <a:pt x="394" y="1495"/>
                  </a:cubicBezTo>
                  <a:cubicBezTo>
                    <a:pt x="507" y="1495"/>
                    <a:pt x="610" y="1429"/>
                    <a:pt x="657" y="1335"/>
                  </a:cubicBezTo>
                  <a:lnTo>
                    <a:pt x="1172" y="454"/>
                  </a:lnTo>
                  <a:cubicBezTo>
                    <a:pt x="1296" y="214"/>
                    <a:pt x="1091" y="1"/>
                    <a:pt x="8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20"/>
            <p:cNvSpPr/>
            <p:nvPr/>
          </p:nvSpPr>
          <p:spPr>
            <a:xfrm>
              <a:off x="6655301" y="1583670"/>
              <a:ext cx="333304" cy="73370"/>
            </a:xfrm>
            <a:custGeom>
              <a:rect b="b" l="l" r="r" t="t"/>
              <a:pathLst>
                <a:path extrusionOk="0" h="3274" w="14873">
                  <a:moveTo>
                    <a:pt x="0" y="0"/>
                  </a:moveTo>
                  <a:lnTo>
                    <a:pt x="0" y="1341"/>
                  </a:lnTo>
                  <a:cubicBezTo>
                    <a:pt x="0" y="2410"/>
                    <a:pt x="3329" y="3273"/>
                    <a:pt x="7436" y="3273"/>
                  </a:cubicBezTo>
                  <a:cubicBezTo>
                    <a:pt x="11281" y="3273"/>
                    <a:pt x="14479" y="2513"/>
                    <a:pt x="14873" y="1538"/>
                  </a:cubicBezTo>
                  <a:lnTo>
                    <a:pt x="14873" y="0"/>
                  </a:lnTo>
                  <a:cubicBezTo>
                    <a:pt x="14873" y="1069"/>
                    <a:pt x="11544" y="1932"/>
                    <a:pt x="7436" y="1932"/>
                  </a:cubicBezTo>
                  <a:cubicBezTo>
                    <a:pt x="3329" y="1932"/>
                    <a:pt x="0" y="1069"/>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20"/>
            <p:cNvSpPr/>
            <p:nvPr/>
          </p:nvSpPr>
          <p:spPr>
            <a:xfrm>
              <a:off x="6655301" y="1583670"/>
              <a:ext cx="54434" cy="62008"/>
            </a:xfrm>
            <a:custGeom>
              <a:rect b="b" l="l" r="r" t="t"/>
              <a:pathLst>
                <a:path extrusionOk="0" h="2767" w="2429">
                  <a:moveTo>
                    <a:pt x="0" y="0"/>
                  </a:moveTo>
                  <a:lnTo>
                    <a:pt x="0" y="1341"/>
                  </a:lnTo>
                  <a:cubicBezTo>
                    <a:pt x="0" y="1904"/>
                    <a:pt x="938" y="2420"/>
                    <a:pt x="2429" y="2767"/>
                  </a:cubicBezTo>
                  <a:lnTo>
                    <a:pt x="2429" y="1426"/>
                  </a:lnTo>
                  <a:cubicBezTo>
                    <a:pt x="938" y="1079"/>
                    <a:pt x="0" y="5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20"/>
            <p:cNvSpPr/>
            <p:nvPr/>
          </p:nvSpPr>
          <p:spPr>
            <a:xfrm>
              <a:off x="6655301" y="1744216"/>
              <a:ext cx="333304" cy="71690"/>
            </a:xfrm>
            <a:custGeom>
              <a:rect b="b" l="l" r="r" t="t"/>
              <a:pathLst>
                <a:path extrusionOk="0" h="3199" w="14873">
                  <a:moveTo>
                    <a:pt x="0" y="1"/>
                  </a:moveTo>
                  <a:lnTo>
                    <a:pt x="0" y="1257"/>
                  </a:lnTo>
                  <a:cubicBezTo>
                    <a:pt x="0" y="2326"/>
                    <a:pt x="3329" y="3198"/>
                    <a:pt x="7436" y="3198"/>
                  </a:cubicBezTo>
                  <a:cubicBezTo>
                    <a:pt x="11544" y="3198"/>
                    <a:pt x="14873" y="2326"/>
                    <a:pt x="14873" y="1257"/>
                  </a:cubicBezTo>
                  <a:lnTo>
                    <a:pt x="14873" y="198"/>
                  </a:lnTo>
                  <a:cubicBezTo>
                    <a:pt x="14479" y="1173"/>
                    <a:pt x="11281" y="1932"/>
                    <a:pt x="7436" y="1932"/>
                  </a:cubicBezTo>
                  <a:lnTo>
                    <a:pt x="7436" y="1942"/>
                  </a:lnTo>
                  <a:cubicBezTo>
                    <a:pt x="3329" y="1942"/>
                    <a:pt x="0" y="107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20"/>
            <p:cNvSpPr/>
            <p:nvPr/>
          </p:nvSpPr>
          <p:spPr>
            <a:xfrm>
              <a:off x="6655301" y="1744440"/>
              <a:ext cx="54434" cy="60104"/>
            </a:xfrm>
            <a:custGeom>
              <a:rect b="b" l="l" r="r" t="t"/>
              <a:pathLst>
                <a:path extrusionOk="0" h="2682" w="2429">
                  <a:moveTo>
                    <a:pt x="0" y="0"/>
                  </a:moveTo>
                  <a:lnTo>
                    <a:pt x="0" y="1247"/>
                  </a:lnTo>
                  <a:cubicBezTo>
                    <a:pt x="0" y="1819"/>
                    <a:pt x="938" y="2335"/>
                    <a:pt x="2429" y="2682"/>
                  </a:cubicBezTo>
                  <a:lnTo>
                    <a:pt x="2429" y="1435"/>
                  </a:lnTo>
                  <a:cubicBezTo>
                    <a:pt x="938" y="1078"/>
                    <a:pt x="0" y="56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20"/>
            <p:cNvSpPr/>
            <p:nvPr/>
          </p:nvSpPr>
          <p:spPr>
            <a:xfrm>
              <a:off x="6656018" y="1613553"/>
              <a:ext cx="333304" cy="178025"/>
            </a:xfrm>
            <a:custGeom>
              <a:rect b="b" l="l" r="r" t="t"/>
              <a:pathLst>
                <a:path extrusionOk="0" h="7944" w="14873">
                  <a:moveTo>
                    <a:pt x="0" y="0"/>
                  </a:moveTo>
                  <a:lnTo>
                    <a:pt x="0" y="6002"/>
                  </a:lnTo>
                  <a:cubicBezTo>
                    <a:pt x="0" y="7071"/>
                    <a:pt x="3329" y="7943"/>
                    <a:pt x="7436" y="7943"/>
                  </a:cubicBezTo>
                  <a:cubicBezTo>
                    <a:pt x="11544" y="7943"/>
                    <a:pt x="14873" y="7071"/>
                    <a:pt x="14873" y="6002"/>
                  </a:cubicBezTo>
                  <a:lnTo>
                    <a:pt x="14873" y="0"/>
                  </a:lnTo>
                  <a:cubicBezTo>
                    <a:pt x="14873" y="1070"/>
                    <a:pt x="11544" y="1942"/>
                    <a:pt x="7436" y="1942"/>
                  </a:cubicBezTo>
                  <a:cubicBezTo>
                    <a:pt x="3329" y="1942"/>
                    <a:pt x="0" y="107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20"/>
            <p:cNvSpPr/>
            <p:nvPr/>
          </p:nvSpPr>
          <p:spPr>
            <a:xfrm>
              <a:off x="6655301" y="1613294"/>
              <a:ext cx="54434" cy="166663"/>
            </a:xfrm>
            <a:custGeom>
              <a:rect b="b" l="l" r="r" t="t"/>
              <a:pathLst>
                <a:path extrusionOk="0" h="7437" w="2429">
                  <a:moveTo>
                    <a:pt x="0" y="0"/>
                  </a:moveTo>
                  <a:lnTo>
                    <a:pt x="0" y="6002"/>
                  </a:lnTo>
                  <a:cubicBezTo>
                    <a:pt x="0" y="6565"/>
                    <a:pt x="938" y="7080"/>
                    <a:pt x="2429" y="7437"/>
                  </a:cubicBezTo>
                  <a:lnTo>
                    <a:pt x="2429" y="1435"/>
                  </a:lnTo>
                  <a:cubicBezTo>
                    <a:pt x="938" y="1088"/>
                    <a:pt x="0" y="57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20"/>
            <p:cNvSpPr/>
            <p:nvPr/>
          </p:nvSpPr>
          <p:spPr>
            <a:xfrm>
              <a:off x="6765984" y="1646867"/>
              <a:ext cx="63756" cy="149699"/>
            </a:xfrm>
            <a:custGeom>
              <a:rect b="b" l="l" r="r" t="t"/>
              <a:pathLst>
                <a:path extrusionOk="0" h="6680" w="2845">
                  <a:moveTo>
                    <a:pt x="370" y="0"/>
                  </a:moveTo>
                  <a:cubicBezTo>
                    <a:pt x="185" y="0"/>
                    <a:pt x="1" y="162"/>
                    <a:pt x="59" y="397"/>
                  </a:cubicBezTo>
                  <a:lnTo>
                    <a:pt x="2197" y="6473"/>
                  </a:lnTo>
                  <a:cubicBezTo>
                    <a:pt x="2244" y="6595"/>
                    <a:pt x="2366" y="6680"/>
                    <a:pt x="2497" y="6680"/>
                  </a:cubicBezTo>
                  <a:cubicBezTo>
                    <a:pt x="2526" y="6680"/>
                    <a:pt x="2563" y="6670"/>
                    <a:pt x="2601" y="6661"/>
                  </a:cubicBezTo>
                  <a:cubicBezTo>
                    <a:pt x="2760" y="6605"/>
                    <a:pt x="2844" y="6426"/>
                    <a:pt x="2788" y="6267"/>
                  </a:cubicBezTo>
                  <a:lnTo>
                    <a:pt x="650" y="190"/>
                  </a:lnTo>
                  <a:cubicBezTo>
                    <a:pt x="591" y="57"/>
                    <a:pt x="480" y="0"/>
                    <a:pt x="370"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20"/>
            <p:cNvSpPr/>
            <p:nvPr/>
          </p:nvSpPr>
          <p:spPr>
            <a:xfrm>
              <a:off x="6654382" y="1617375"/>
              <a:ext cx="68821" cy="169106"/>
            </a:xfrm>
            <a:custGeom>
              <a:rect b="b" l="l" r="r" t="t"/>
              <a:pathLst>
                <a:path extrusionOk="0" h="7546" w="3071">
                  <a:moveTo>
                    <a:pt x="412" y="1"/>
                  </a:moveTo>
                  <a:cubicBezTo>
                    <a:pt x="210" y="1"/>
                    <a:pt x="0" y="186"/>
                    <a:pt x="116" y="447"/>
                  </a:cubicBezTo>
                  <a:lnTo>
                    <a:pt x="2423" y="7330"/>
                  </a:lnTo>
                  <a:cubicBezTo>
                    <a:pt x="2461" y="7461"/>
                    <a:pt x="2582" y="7546"/>
                    <a:pt x="2714" y="7546"/>
                  </a:cubicBezTo>
                  <a:cubicBezTo>
                    <a:pt x="2751" y="7546"/>
                    <a:pt x="2789" y="7536"/>
                    <a:pt x="2817" y="7527"/>
                  </a:cubicBezTo>
                  <a:cubicBezTo>
                    <a:pt x="2976" y="7471"/>
                    <a:pt x="3070" y="7302"/>
                    <a:pt x="3014" y="7133"/>
                  </a:cubicBezTo>
                  <a:lnTo>
                    <a:pt x="698" y="241"/>
                  </a:lnTo>
                  <a:cubicBezTo>
                    <a:pt x="658" y="72"/>
                    <a:pt x="536" y="1"/>
                    <a:pt x="4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20"/>
            <p:cNvSpPr/>
            <p:nvPr/>
          </p:nvSpPr>
          <p:spPr>
            <a:xfrm>
              <a:off x="6860935" y="1646418"/>
              <a:ext cx="75567" cy="140063"/>
            </a:xfrm>
            <a:custGeom>
              <a:rect b="b" l="l" r="r" t="t"/>
              <a:pathLst>
                <a:path extrusionOk="0" h="6250" w="3372">
                  <a:moveTo>
                    <a:pt x="411" y="0"/>
                  </a:moveTo>
                  <a:cubicBezTo>
                    <a:pt x="207" y="0"/>
                    <a:pt x="0" y="198"/>
                    <a:pt x="117" y="445"/>
                  </a:cubicBezTo>
                  <a:lnTo>
                    <a:pt x="2734" y="6071"/>
                  </a:lnTo>
                  <a:cubicBezTo>
                    <a:pt x="2790" y="6175"/>
                    <a:pt x="2902" y="6250"/>
                    <a:pt x="3024" y="6250"/>
                  </a:cubicBezTo>
                  <a:cubicBezTo>
                    <a:pt x="3062" y="6250"/>
                    <a:pt x="3109" y="6240"/>
                    <a:pt x="3156" y="6221"/>
                  </a:cubicBezTo>
                  <a:cubicBezTo>
                    <a:pt x="3306" y="6146"/>
                    <a:pt x="3371" y="5959"/>
                    <a:pt x="3306" y="5809"/>
                  </a:cubicBezTo>
                  <a:lnTo>
                    <a:pt x="680" y="182"/>
                  </a:lnTo>
                  <a:cubicBezTo>
                    <a:pt x="622" y="54"/>
                    <a:pt x="517" y="0"/>
                    <a:pt x="411"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20"/>
            <p:cNvSpPr/>
            <p:nvPr/>
          </p:nvSpPr>
          <p:spPr>
            <a:xfrm>
              <a:off x="6707203" y="1646418"/>
              <a:ext cx="75634" cy="140063"/>
            </a:xfrm>
            <a:custGeom>
              <a:rect b="b" l="l" r="r" t="t"/>
              <a:pathLst>
                <a:path extrusionOk="0" h="6250" w="3375">
                  <a:moveTo>
                    <a:pt x="2965" y="0"/>
                  </a:moveTo>
                  <a:cubicBezTo>
                    <a:pt x="2859" y="0"/>
                    <a:pt x="2753" y="54"/>
                    <a:pt x="2692" y="182"/>
                  </a:cubicBezTo>
                  <a:lnTo>
                    <a:pt x="75" y="5809"/>
                  </a:lnTo>
                  <a:cubicBezTo>
                    <a:pt x="0" y="5959"/>
                    <a:pt x="75" y="6146"/>
                    <a:pt x="225" y="6221"/>
                  </a:cubicBezTo>
                  <a:cubicBezTo>
                    <a:pt x="272" y="6240"/>
                    <a:pt x="310" y="6250"/>
                    <a:pt x="357" y="6250"/>
                  </a:cubicBezTo>
                  <a:cubicBezTo>
                    <a:pt x="479" y="6250"/>
                    <a:pt x="591" y="6175"/>
                    <a:pt x="638" y="6071"/>
                  </a:cubicBezTo>
                  <a:lnTo>
                    <a:pt x="3264" y="445"/>
                  </a:lnTo>
                  <a:cubicBezTo>
                    <a:pt x="3375" y="198"/>
                    <a:pt x="3169" y="0"/>
                    <a:pt x="29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20"/>
            <p:cNvSpPr/>
            <p:nvPr/>
          </p:nvSpPr>
          <p:spPr>
            <a:xfrm>
              <a:off x="6813964" y="1646799"/>
              <a:ext cx="63891" cy="149766"/>
            </a:xfrm>
            <a:custGeom>
              <a:rect b="b" l="l" r="r" t="t"/>
              <a:pathLst>
                <a:path extrusionOk="0" h="6683" w="2851">
                  <a:moveTo>
                    <a:pt x="2481" y="0"/>
                  </a:moveTo>
                  <a:cubicBezTo>
                    <a:pt x="2372" y="0"/>
                    <a:pt x="2263" y="56"/>
                    <a:pt x="2204" y="184"/>
                  </a:cubicBezTo>
                  <a:lnTo>
                    <a:pt x="66" y="6270"/>
                  </a:lnTo>
                  <a:cubicBezTo>
                    <a:pt x="0" y="6429"/>
                    <a:pt x="85" y="6608"/>
                    <a:pt x="253" y="6664"/>
                  </a:cubicBezTo>
                  <a:cubicBezTo>
                    <a:pt x="281" y="6673"/>
                    <a:pt x="319" y="6683"/>
                    <a:pt x="356" y="6683"/>
                  </a:cubicBezTo>
                  <a:cubicBezTo>
                    <a:pt x="488" y="6683"/>
                    <a:pt x="600" y="6598"/>
                    <a:pt x="647" y="6476"/>
                  </a:cubicBezTo>
                  <a:lnTo>
                    <a:pt x="2785" y="390"/>
                  </a:lnTo>
                  <a:cubicBezTo>
                    <a:pt x="2850" y="160"/>
                    <a:pt x="2666" y="0"/>
                    <a:pt x="24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20"/>
            <p:cNvSpPr/>
            <p:nvPr/>
          </p:nvSpPr>
          <p:spPr>
            <a:xfrm>
              <a:off x="6920703" y="1618675"/>
              <a:ext cx="67544" cy="167806"/>
            </a:xfrm>
            <a:custGeom>
              <a:rect b="b" l="l" r="r" t="t"/>
              <a:pathLst>
                <a:path extrusionOk="0" h="7488" w="3014">
                  <a:moveTo>
                    <a:pt x="2648" y="1"/>
                  </a:moveTo>
                  <a:cubicBezTo>
                    <a:pt x="2539" y="1"/>
                    <a:pt x="2430" y="56"/>
                    <a:pt x="2373" y="183"/>
                  </a:cubicBezTo>
                  <a:lnTo>
                    <a:pt x="57" y="7075"/>
                  </a:lnTo>
                  <a:cubicBezTo>
                    <a:pt x="1" y="7244"/>
                    <a:pt x="95" y="7413"/>
                    <a:pt x="254" y="7469"/>
                  </a:cubicBezTo>
                  <a:cubicBezTo>
                    <a:pt x="282" y="7478"/>
                    <a:pt x="320" y="7488"/>
                    <a:pt x="357" y="7488"/>
                  </a:cubicBezTo>
                  <a:cubicBezTo>
                    <a:pt x="489" y="7488"/>
                    <a:pt x="610" y="7403"/>
                    <a:pt x="657" y="7281"/>
                  </a:cubicBezTo>
                  <a:lnTo>
                    <a:pt x="2955" y="389"/>
                  </a:lnTo>
                  <a:cubicBezTo>
                    <a:pt x="3013" y="154"/>
                    <a:pt x="2830" y="1"/>
                    <a:pt x="26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 name="Google Shape;3009;p120"/>
          <p:cNvGrpSpPr/>
          <p:nvPr/>
        </p:nvGrpSpPr>
        <p:grpSpPr>
          <a:xfrm>
            <a:off x="5851051" y="4056703"/>
            <a:ext cx="394057" cy="462341"/>
            <a:chOff x="5851051" y="4056703"/>
            <a:chExt cx="394057" cy="462341"/>
          </a:xfrm>
        </p:grpSpPr>
        <p:sp>
          <p:nvSpPr>
            <p:cNvPr id="3010" name="Google Shape;3010;p120"/>
            <p:cNvSpPr/>
            <p:nvPr/>
          </p:nvSpPr>
          <p:spPr>
            <a:xfrm>
              <a:off x="5991427" y="4056703"/>
              <a:ext cx="253681" cy="60529"/>
            </a:xfrm>
            <a:custGeom>
              <a:rect b="b" l="l" r="r" t="t"/>
              <a:pathLst>
                <a:path extrusionOk="0" h="2701" w="11320">
                  <a:moveTo>
                    <a:pt x="1042" y="0"/>
                  </a:moveTo>
                  <a:cubicBezTo>
                    <a:pt x="338" y="0"/>
                    <a:pt x="1" y="872"/>
                    <a:pt x="526" y="1350"/>
                  </a:cubicBezTo>
                  <a:lnTo>
                    <a:pt x="2008" y="2701"/>
                  </a:lnTo>
                  <a:lnTo>
                    <a:pt x="9313" y="2701"/>
                  </a:lnTo>
                  <a:lnTo>
                    <a:pt x="10794" y="1350"/>
                  </a:lnTo>
                  <a:cubicBezTo>
                    <a:pt x="11319" y="872"/>
                    <a:pt x="10991" y="0"/>
                    <a:pt x="10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20"/>
            <p:cNvSpPr/>
            <p:nvPr/>
          </p:nvSpPr>
          <p:spPr>
            <a:xfrm>
              <a:off x="5991427" y="4056703"/>
              <a:ext cx="95220" cy="60754"/>
            </a:xfrm>
            <a:custGeom>
              <a:rect b="b" l="l" r="r" t="t"/>
              <a:pathLst>
                <a:path extrusionOk="0" h="2711" w="4249">
                  <a:moveTo>
                    <a:pt x="1042" y="0"/>
                  </a:moveTo>
                  <a:cubicBezTo>
                    <a:pt x="338" y="9"/>
                    <a:pt x="1" y="872"/>
                    <a:pt x="526" y="1350"/>
                  </a:cubicBezTo>
                  <a:lnTo>
                    <a:pt x="2008" y="2710"/>
                  </a:lnTo>
                  <a:lnTo>
                    <a:pt x="4249" y="2710"/>
                  </a:lnTo>
                  <a:lnTo>
                    <a:pt x="2767" y="1350"/>
                  </a:lnTo>
                  <a:cubicBezTo>
                    <a:pt x="2608" y="1200"/>
                    <a:pt x="2514" y="994"/>
                    <a:pt x="2514" y="778"/>
                  </a:cubicBezTo>
                  <a:cubicBezTo>
                    <a:pt x="2514" y="347"/>
                    <a:pt x="2852" y="0"/>
                    <a:pt x="3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20"/>
            <p:cNvSpPr/>
            <p:nvPr/>
          </p:nvSpPr>
          <p:spPr>
            <a:xfrm>
              <a:off x="5991427" y="4458492"/>
              <a:ext cx="253681" cy="60552"/>
            </a:xfrm>
            <a:custGeom>
              <a:rect b="b" l="l" r="r" t="t"/>
              <a:pathLst>
                <a:path extrusionOk="0" h="2702" w="11320">
                  <a:moveTo>
                    <a:pt x="2008" y="1"/>
                  </a:moveTo>
                  <a:lnTo>
                    <a:pt x="526" y="1351"/>
                  </a:lnTo>
                  <a:cubicBezTo>
                    <a:pt x="1" y="1829"/>
                    <a:pt x="338" y="2692"/>
                    <a:pt x="1042" y="2701"/>
                  </a:cubicBezTo>
                  <a:lnTo>
                    <a:pt x="10278" y="2701"/>
                  </a:lnTo>
                  <a:lnTo>
                    <a:pt x="10278" y="2692"/>
                  </a:lnTo>
                  <a:cubicBezTo>
                    <a:pt x="10991" y="2692"/>
                    <a:pt x="11319" y="1829"/>
                    <a:pt x="10794" y="1351"/>
                  </a:cubicBezTo>
                  <a:lnTo>
                    <a:pt x="931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20"/>
            <p:cNvSpPr/>
            <p:nvPr/>
          </p:nvSpPr>
          <p:spPr>
            <a:xfrm>
              <a:off x="5991427" y="4458716"/>
              <a:ext cx="95220" cy="60328"/>
            </a:xfrm>
            <a:custGeom>
              <a:rect b="b" l="l" r="r" t="t"/>
              <a:pathLst>
                <a:path extrusionOk="0" h="2692" w="4249">
                  <a:moveTo>
                    <a:pt x="2008" y="0"/>
                  </a:moveTo>
                  <a:lnTo>
                    <a:pt x="526" y="1350"/>
                  </a:lnTo>
                  <a:cubicBezTo>
                    <a:pt x="1" y="1819"/>
                    <a:pt x="338" y="2691"/>
                    <a:pt x="1042" y="2691"/>
                  </a:cubicBezTo>
                  <a:lnTo>
                    <a:pt x="3283" y="2691"/>
                  </a:lnTo>
                  <a:cubicBezTo>
                    <a:pt x="2861" y="2691"/>
                    <a:pt x="2514" y="2344"/>
                    <a:pt x="2514" y="1922"/>
                  </a:cubicBezTo>
                  <a:cubicBezTo>
                    <a:pt x="2514" y="1697"/>
                    <a:pt x="2608" y="1491"/>
                    <a:pt x="2767" y="1350"/>
                  </a:cubicBezTo>
                  <a:lnTo>
                    <a:pt x="424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20"/>
            <p:cNvSpPr/>
            <p:nvPr/>
          </p:nvSpPr>
          <p:spPr>
            <a:xfrm>
              <a:off x="5942462" y="4368673"/>
              <a:ext cx="80452" cy="59700"/>
            </a:xfrm>
            <a:custGeom>
              <a:rect b="b" l="l" r="r" t="t"/>
              <a:pathLst>
                <a:path extrusionOk="0" h="2664" w="3590">
                  <a:moveTo>
                    <a:pt x="3168" y="1"/>
                  </a:moveTo>
                  <a:cubicBezTo>
                    <a:pt x="3086" y="1"/>
                    <a:pt x="3003" y="35"/>
                    <a:pt x="2936" y="117"/>
                  </a:cubicBezTo>
                  <a:cubicBezTo>
                    <a:pt x="2936" y="136"/>
                    <a:pt x="2036" y="1327"/>
                    <a:pt x="235" y="2068"/>
                  </a:cubicBezTo>
                  <a:cubicBezTo>
                    <a:pt x="76" y="2133"/>
                    <a:pt x="1" y="2311"/>
                    <a:pt x="66" y="2471"/>
                  </a:cubicBezTo>
                  <a:cubicBezTo>
                    <a:pt x="109" y="2591"/>
                    <a:pt x="226" y="2663"/>
                    <a:pt x="350" y="2663"/>
                  </a:cubicBezTo>
                  <a:cubicBezTo>
                    <a:pt x="390" y="2663"/>
                    <a:pt x="431" y="2656"/>
                    <a:pt x="470" y="2640"/>
                  </a:cubicBezTo>
                  <a:cubicBezTo>
                    <a:pt x="2448" y="1833"/>
                    <a:pt x="3395" y="539"/>
                    <a:pt x="3433" y="483"/>
                  </a:cubicBezTo>
                  <a:cubicBezTo>
                    <a:pt x="3590" y="244"/>
                    <a:pt x="3385" y="1"/>
                    <a:pt x="3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20"/>
            <p:cNvSpPr/>
            <p:nvPr/>
          </p:nvSpPr>
          <p:spPr>
            <a:xfrm>
              <a:off x="5901496" y="4119003"/>
              <a:ext cx="43296" cy="279632"/>
            </a:xfrm>
            <a:custGeom>
              <a:rect b="b" l="l" r="r" t="t"/>
              <a:pathLst>
                <a:path extrusionOk="0" h="12478" w="1932">
                  <a:moveTo>
                    <a:pt x="966" y="0"/>
                  </a:moveTo>
                  <a:cubicBezTo>
                    <a:pt x="830" y="0"/>
                    <a:pt x="694" y="89"/>
                    <a:pt x="685" y="268"/>
                  </a:cubicBezTo>
                  <a:lnTo>
                    <a:pt x="0" y="12468"/>
                  </a:lnTo>
                  <a:cubicBezTo>
                    <a:pt x="122" y="12393"/>
                    <a:pt x="263" y="12355"/>
                    <a:pt x="403" y="12346"/>
                  </a:cubicBezTo>
                  <a:lnTo>
                    <a:pt x="403" y="12355"/>
                  </a:lnTo>
                  <a:lnTo>
                    <a:pt x="1529" y="12355"/>
                  </a:lnTo>
                  <a:cubicBezTo>
                    <a:pt x="1669" y="12365"/>
                    <a:pt x="1810" y="12402"/>
                    <a:pt x="1932" y="12477"/>
                  </a:cubicBezTo>
                  <a:lnTo>
                    <a:pt x="1247" y="268"/>
                  </a:lnTo>
                  <a:cubicBezTo>
                    <a:pt x="1238" y="89"/>
                    <a:pt x="1102" y="0"/>
                    <a:pt x="9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20"/>
            <p:cNvSpPr/>
            <p:nvPr/>
          </p:nvSpPr>
          <p:spPr>
            <a:xfrm>
              <a:off x="5901496" y="4119003"/>
              <a:ext cx="29223" cy="279408"/>
            </a:xfrm>
            <a:custGeom>
              <a:rect b="b" l="l" r="r" t="t"/>
              <a:pathLst>
                <a:path extrusionOk="0" h="12468" w="1304">
                  <a:moveTo>
                    <a:pt x="966" y="0"/>
                  </a:moveTo>
                  <a:cubicBezTo>
                    <a:pt x="830" y="0"/>
                    <a:pt x="694" y="89"/>
                    <a:pt x="685" y="268"/>
                  </a:cubicBezTo>
                  <a:lnTo>
                    <a:pt x="0" y="12468"/>
                  </a:lnTo>
                  <a:cubicBezTo>
                    <a:pt x="122" y="12393"/>
                    <a:pt x="263" y="12355"/>
                    <a:pt x="403" y="12355"/>
                  </a:cubicBezTo>
                  <a:lnTo>
                    <a:pt x="854" y="12355"/>
                  </a:lnTo>
                  <a:lnTo>
                    <a:pt x="1304" y="1234"/>
                  </a:lnTo>
                  <a:lnTo>
                    <a:pt x="1247" y="268"/>
                  </a:lnTo>
                  <a:cubicBezTo>
                    <a:pt x="1238" y="89"/>
                    <a:pt x="1102" y="0"/>
                    <a:pt x="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20"/>
            <p:cNvSpPr/>
            <p:nvPr/>
          </p:nvSpPr>
          <p:spPr>
            <a:xfrm>
              <a:off x="6010566" y="4116785"/>
              <a:ext cx="215629" cy="342156"/>
            </a:xfrm>
            <a:custGeom>
              <a:rect b="b" l="l" r="r" t="t"/>
              <a:pathLst>
                <a:path extrusionOk="0" h="15268" w="9622">
                  <a:moveTo>
                    <a:pt x="8560" y="1"/>
                  </a:moveTo>
                  <a:cubicBezTo>
                    <a:pt x="8554" y="1"/>
                    <a:pt x="8549" y="1"/>
                    <a:pt x="8543" y="1"/>
                  </a:cubicBezTo>
                  <a:lnTo>
                    <a:pt x="1069" y="1"/>
                  </a:lnTo>
                  <a:cubicBezTo>
                    <a:pt x="478" y="1"/>
                    <a:pt x="0" y="479"/>
                    <a:pt x="0" y="1070"/>
                  </a:cubicBezTo>
                  <a:lnTo>
                    <a:pt x="0" y="14198"/>
                  </a:lnTo>
                  <a:cubicBezTo>
                    <a:pt x="0" y="14789"/>
                    <a:pt x="478" y="15267"/>
                    <a:pt x="1069" y="15267"/>
                  </a:cubicBezTo>
                  <a:lnTo>
                    <a:pt x="8543" y="15267"/>
                  </a:lnTo>
                  <a:cubicBezTo>
                    <a:pt x="8549" y="15268"/>
                    <a:pt x="8554" y="15268"/>
                    <a:pt x="8560" y="15268"/>
                  </a:cubicBezTo>
                  <a:cubicBezTo>
                    <a:pt x="9143" y="15268"/>
                    <a:pt x="9621" y="14784"/>
                    <a:pt x="9621" y="14198"/>
                  </a:cubicBezTo>
                  <a:lnTo>
                    <a:pt x="9621" y="1070"/>
                  </a:lnTo>
                  <a:cubicBezTo>
                    <a:pt x="9621" y="476"/>
                    <a:pt x="9143" y="1"/>
                    <a:pt x="85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20"/>
            <p:cNvSpPr/>
            <p:nvPr/>
          </p:nvSpPr>
          <p:spPr>
            <a:xfrm>
              <a:off x="6010566" y="4116785"/>
              <a:ext cx="74401" cy="342156"/>
            </a:xfrm>
            <a:custGeom>
              <a:rect b="b" l="l" r="r" t="t"/>
              <a:pathLst>
                <a:path extrusionOk="0" h="15268" w="3320">
                  <a:moveTo>
                    <a:pt x="3302" y="1"/>
                  </a:moveTo>
                  <a:cubicBezTo>
                    <a:pt x="3297" y="1"/>
                    <a:pt x="3291" y="1"/>
                    <a:pt x="3285" y="1"/>
                  </a:cubicBezTo>
                  <a:lnTo>
                    <a:pt x="3320" y="1"/>
                  </a:lnTo>
                  <a:cubicBezTo>
                    <a:pt x="3314" y="1"/>
                    <a:pt x="3308" y="1"/>
                    <a:pt x="3302" y="1"/>
                  </a:cubicBezTo>
                  <a:close/>
                  <a:moveTo>
                    <a:pt x="1069" y="1"/>
                  </a:moveTo>
                  <a:cubicBezTo>
                    <a:pt x="478" y="1"/>
                    <a:pt x="0" y="479"/>
                    <a:pt x="9" y="1070"/>
                  </a:cubicBezTo>
                  <a:lnTo>
                    <a:pt x="9" y="14198"/>
                  </a:lnTo>
                  <a:cubicBezTo>
                    <a:pt x="0" y="14789"/>
                    <a:pt x="478" y="15267"/>
                    <a:pt x="1079" y="15267"/>
                  </a:cubicBezTo>
                  <a:lnTo>
                    <a:pt x="3320" y="15267"/>
                  </a:lnTo>
                  <a:cubicBezTo>
                    <a:pt x="2729" y="15267"/>
                    <a:pt x="2251" y="14789"/>
                    <a:pt x="2251" y="14198"/>
                  </a:cubicBezTo>
                  <a:lnTo>
                    <a:pt x="2241" y="14198"/>
                  </a:lnTo>
                  <a:lnTo>
                    <a:pt x="2241" y="1070"/>
                  </a:lnTo>
                  <a:cubicBezTo>
                    <a:pt x="2241" y="481"/>
                    <a:pt x="2701" y="10"/>
                    <a:pt x="3285" y="1"/>
                  </a:cubicBezTo>
                  <a:close/>
                </a:path>
              </a:pathLst>
            </a:custGeom>
            <a:solidFill>
              <a:srgbClr val="FF7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20"/>
            <p:cNvSpPr/>
            <p:nvPr/>
          </p:nvSpPr>
          <p:spPr>
            <a:xfrm>
              <a:off x="5892868" y="4393974"/>
              <a:ext cx="60552" cy="64967"/>
            </a:xfrm>
            <a:custGeom>
              <a:rect b="b" l="l" r="r" t="t"/>
              <a:pathLst>
                <a:path extrusionOk="0" h="2899" w="2702">
                  <a:moveTo>
                    <a:pt x="1248" y="1"/>
                  </a:moveTo>
                  <a:lnTo>
                    <a:pt x="863" y="273"/>
                  </a:lnTo>
                  <a:cubicBezTo>
                    <a:pt x="863" y="273"/>
                    <a:pt x="519" y="109"/>
                    <a:pt x="417" y="109"/>
                  </a:cubicBezTo>
                  <a:cubicBezTo>
                    <a:pt x="407" y="109"/>
                    <a:pt x="399" y="110"/>
                    <a:pt x="395" y="113"/>
                  </a:cubicBezTo>
                  <a:cubicBezTo>
                    <a:pt x="151" y="254"/>
                    <a:pt x="1" y="507"/>
                    <a:pt x="1" y="788"/>
                  </a:cubicBezTo>
                  <a:lnTo>
                    <a:pt x="1" y="2111"/>
                  </a:lnTo>
                  <a:cubicBezTo>
                    <a:pt x="10" y="2542"/>
                    <a:pt x="357" y="2898"/>
                    <a:pt x="788" y="2898"/>
                  </a:cubicBezTo>
                  <a:lnTo>
                    <a:pt x="1914" y="2898"/>
                  </a:lnTo>
                  <a:cubicBezTo>
                    <a:pt x="2345" y="2898"/>
                    <a:pt x="2701" y="2542"/>
                    <a:pt x="2701" y="2111"/>
                  </a:cubicBezTo>
                  <a:lnTo>
                    <a:pt x="2701" y="788"/>
                  </a:lnTo>
                  <a:cubicBezTo>
                    <a:pt x="2701" y="357"/>
                    <a:pt x="2345" y="10"/>
                    <a:pt x="19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20"/>
            <p:cNvSpPr/>
            <p:nvPr/>
          </p:nvSpPr>
          <p:spPr>
            <a:xfrm>
              <a:off x="5892868" y="4393974"/>
              <a:ext cx="42265" cy="64967"/>
            </a:xfrm>
            <a:custGeom>
              <a:rect b="b" l="l" r="r" t="t"/>
              <a:pathLst>
                <a:path extrusionOk="0" h="2899" w="1886">
                  <a:moveTo>
                    <a:pt x="788" y="1"/>
                  </a:moveTo>
                  <a:cubicBezTo>
                    <a:pt x="357" y="10"/>
                    <a:pt x="10" y="357"/>
                    <a:pt x="1" y="788"/>
                  </a:cubicBezTo>
                  <a:lnTo>
                    <a:pt x="1" y="2111"/>
                  </a:lnTo>
                  <a:cubicBezTo>
                    <a:pt x="10" y="2542"/>
                    <a:pt x="357" y="2898"/>
                    <a:pt x="788" y="2898"/>
                  </a:cubicBezTo>
                  <a:lnTo>
                    <a:pt x="1886" y="2898"/>
                  </a:lnTo>
                  <a:cubicBezTo>
                    <a:pt x="1454" y="2898"/>
                    <a:pt x="1107" y="2542"/>
                    <a:pt x="1107" y="2111"/>
                  </a:cubicBezTo>
                  <a:lnTo>
                    <a:pt x="1107" y="788"/>
                  </a:lnTo>
                  <a:cubicBezTo>
                    <a:pt x="1107" y="357"/>
                    <a:pt x="1454" y="10"/>
                    <a:pt x="18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20"/>
            <p:cNvSpPr/>
            <p:nvPr/>
          </p:nvSpPr>
          <p:spPr>
            <a:xfrm>
              <a:off x="5915883" y="4410109"/>
              <a:ext cx="14522" cy="32427"/>
            </a:xfrm>
            <a:custGeom>
              <a:rect b="b" l="l" r="r" t="t"/>
              <a:pathLst>
                <a:path extrusionOk="0" h="1447" w="648">
                  <a:moveTo>
                    <a:pt x="324" y="1"/>
                  </a:moveTo>
                  <a:cubicBezTo>
                    <a:pt x="162" y="1"/>
                    <a:pt x="1" y="111"/>
                    <a:pt x="15" y="331"/>
                  </a:cubicBezTo>
                  <a:lnTo>
                    <a:pt x="15" y="1138"/>
                  </a:lnTo>
                  <a:cubicBezTo>
                    <a:pt x="15" y="1306"/>
                    <a:pt x="155" y="1447"/>
                    <a:pt x="324" y="1447"/>
                  </a:cubicBezTo>
                  <a:cubicBezTo>
                    <a:pt x="493" y="1447"/>
                    <a:pt x="634" y="1306"/>
                    <a:pt x="634" y="1138"/>
                  </a:cubicBezTo>
                  <a:lnTo>
                    <a:pt x="634" y="331"/>
                  </a:lnTo>
                  <a:cubicBezTo>
                    <a:pt x="648" y="111"/>
                    <a:pt x="486" y="1"/>
                    <a:pt x="324"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20"/>
            <p:cNvSpPr/>
            <p:nvPr/>
          </p:nvSpPr>
          <p:spPr>
            <a:xfrm>
              <a:off x="6075286" y="4295841"/>
              <a:ext cx="150909" cy="163100"/>
            </a:xfrm>
            <a:custGeom>
              <a:rect b="b" l="l" r="r" t="t"/>
              <a:pathLst>
                <a:path extrusionOk="0" h="7278" w="6734">
                  <a:moveTo>
                    <a:pt x="6733" y="1"/>
                  </a:moveTo>
                  <a:lnTo>
                    <a:pt x="0" y="7268"/>
                  </a:lnTo>
                  <a:lnTo>
                    <a:pt x="844" y="7277"/>
                  </a:lnTo>
                  <a:lnTo>
                    <a:pt x="2345" y="5655"/>
                  </a:lnTo>
                  <a:lnTo>
                    <a:pt x="6733" y="5655"/>
                  </a:lnTo>
                  <a:lnTo>
                    <a:pt x="6733" y="5036"/>
                  </a:lnTo>
                  <a:lnTo>
                    <a:pt x="2926" y="5036"/>
                  </a:lnTo>
                  <a:lnTo>
                    <a:pt x="3855" y="4023"/>
                  </a:lnTo>
                  <a:lnTo>
                    <a:pt x="6733" y="4023"/>
                  </a:lnTo>
                  <a:lnTo>
                    <a:pt x="6733" y="3405"/>
                  </a:lnTo>
                  <a:lnTo>
                    <a:pt x="4436" y="3405"/>
                  </a:lnTo>
                  <a:lnTo>
                    <a:pt x="5364" y="2392"/>
                  </a:lnTo>
                  <a:lnTo>
                    <a:pt x="6733" y="2392"/>
                  </a:lnTo>
                  <a:lnTo>
                    <a:pt x="6733" y="1773"/>
                  </a:lnTo>
                  <a:lnTo>
                    <a:pt x="5936" y="1773"/>
                  </a:lnTo>
                  <a:lnTo>
                    <a:pt x="6733" y="920"/>
                  </a:lnTo>
                  <a:lnTo>
                    <a:pt x="673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20"/>
            <p:cNvSpPr/>
            <p:nvPr/>
          </p:nvSpPr>
          <p:spPr>
            <a:xfrm>
              <a:off x="6026746" y="4242258"/>
              <a:ext cx="199247" cy="216682"/>
            </a:xfrm>
            <a:custGeom>
              <a:rect b="b" l="l" r="r" t="t"/>
              <a:pathLst>
                <a:path extrusionOk="0" h="9669" w="8891">
                  <a:moveTo>
                    <a:pt x="8890" y="0"/>
                  </a:moveTo>
                  <a:lnTo>
                    <a:pt x="0" y="9612"/>
                  </a:lnTo>
                  <a:cubicBezTo>
                    <a:pt x="113" y="9650"/>
                    <a:pt x="235" y="9668"/>
                    <a:pt x="357" y="9668"/>
                  </a:cubicBezTo>
                  <a:lnTo>
                    <a:pt x="797" y="9668"/>
                  </a:lnTo>
                  <a:lnTo>
                    <a:pt x="8890" y="919"/>
                  </a:lnTo>
                  <a:lnTo>
                    <a:pt x="889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20"/>
            <p:cNvSpPr/>
            <p:nvPr/>
          </p:nvSpPr>
          <p:spPr>
            <a:xfrm>
              <a:off x="6010767" y="4135497"/>
              <a:ext cx="215427" cy="252628"/>
            </a:xfrm>
            <a:custGeom>
              <a:rect b="b" l="l" r="r" t="t"/>
              <a:pathLst>
                <a:path extrusionOk="0" h="11273" w="9613">
                  <a:moveTo>
                    <a:pt x="9575" y="1"/>
                  </a:moveTo>
                  <a:lnTo>
                    <a:pt x="8843" y="788"/>
                  </a:lnTo>
                  <a:lnTo>
                    <a:pt x="0" y="788"/>
                  </a:lnTo>
                  <a:lnTo>
                    <a:pt x="0" y="1407"/>
                  </a:lnTo>
                  <a:lnTo>
                    <a:pt x="8271" y="1407"/>
                  </a:lnTo>
                  <a:lnTo>
                    <a:pt x="7334" y="2420"/>
                  </a:lnTo>
                  <a:lnTo>
                    <a:pt x="0" y="2420"/>
                  </a:lnTo>
                  <a:lnTo>
                    <a:pt x="0" y="3048"/>
                  </a:lnTo>
                  <a:lnTo>
                    <a:pt x="6762" y="3048"/>
                  </a:lnTo>
                  <a:lnTo>
                    <a:pt x="5833" y="4052"/>
                  </a:lnTo>
                  <a:lnTo>
                    <a:pt x="0" y="4052"/>
                  </a:lnTo>
                  <a:lnTo>
                    <a:pt x="0" y="4671"/>
                  </a:lnTo>
                  <a:lnTo>
                    <a:pt x="5252" y="4671"/>
                  </a:lnTo>
                  <a:lnTo>
                    <a:pt x="4324" y="5674"/>
                  </a:lnTo>
                  <a:lnTo>
                    <a:pt x="0" y="5674"/>
                  </a:lnTo>
                  <a:lnTo>
                    <a:pt x="0" y="6302"/>
                  </a:lnTo>
                  <a:lnTo>
                    <a:pt x="3751" y="6302"/>
                  </a:lnTo>
                  <a:lnTo>
                    <a:pt x="2814" y="7306"/>
                  </a:lnTo>
                  <a:lnTo>
                    <a:pt x="0" y="7306"/>
                  </a:lnTo>
                  <a:lnTo>
                    <a:pt x="0" y="7934"/>
                  </a:lnTo>
                  <a:lnTo>
                    <a:pt x="2242" y="7934"/>
                  </a:lnTo>
                  <a:lnTo>
                    <a:pt x="1313" y="8937"/>
                  </a:lnTo>
                  <a:lnTo>
                    <a:pt x="0" y="8937"/>
                  </a:lnTo>
                  <a:lnTo>
                    <a:pt x="0" y="9556"/>
                  </a:lnTo>
                  <a:lnTo>
                    <a:pt x="732" y="9556"/>
                  </a:lnTo>
                  <a:lnTo>
                    <a:pt x="0" y="10353"/>
                  </a:lnTo>
                  <a:lnTo>
                    <a:pt x="0" y="11272"/>
                  </a:lnTo>
                  <a:lnTo>
                    <a:pt x="9612" y="882"/>
                  </a:lnTo>
                  <a:lnTo>
                    <a:pt x="9612" y="244"/>
                  </a:lnTo>
                  <a:cubicBezTo>
                    <a:pt x="9612" y="160"/>
                    <a:pt x="9603" y="76"/>
                    <a:pt x="95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20"/>
            <p:cNvSpPr/>
            <p:nvPr/>
          </p:nvSpPr>
          <p:spPr>
            <a:xfrm>
              <a:off x="6010566" y="4188452"/>
              <a:ext cx="215629" cy="252404"/>
            </a:xfrm>
            <a:custGeom>
              <a:rect b="b" l="l" r="r" t="t"/>
              <a:pathLst>
                <a:path extrusionOk="0" h="11263" w="9622">
                  <a:moveTo>
                    <a:pt x="9621" y="1"/>
                  </a:moveTo>
                  <a:lnTo>
                    <a:pt x="9" y="10381"/>
                  </a:lnTo>
                  <a:lnTo>
                    <a:pt x="9" y="11000"/>
                  </a:lnTo>
                  <a:cubicBezTo>
                    <a:pt x="0" y="11085"/>
                    <a:pt x="19" y="11179"/>
                    <a:pt x="38" y="11263"/>
                  </a:cubicBezTo>
                  <a:lnTo>
                    <a:pt x="9621" y="920"/>
                  </a:lnTo>
                  <a:lnTo>
                    <a:pt x="96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20"/>
            <p:cNvSpPr/>
            <p:nvPr/>
          </p:nvSpPr>
          <p:spPr>
            <a:xfrm>
              <a:off x="5851051" y="4421225"/>
              <a:ext cx="81595" cy="17323"/>
            </a:xfrm>
            <a:custGeom>
              <a:rect b="b" l="l" r="r" t="t"/>
              <a:pathLst>
                <a:path extrusionOk="0" h="773" w="3641">
                  <a:moveTo>
                    <a:pt x="3204" y="0"/>
                  </a:moveTo>
                  <a:cubicBezTo>
                    <a:pt x="3187" y="0"/>
                    <a:pt x="3170" y="1"/>
                    <a:pt x="3151" y="4"/>
                  </a:cubicBezTo>
                  <a:cubicBezTo>
                    <a:pt x="2656" y="99"/>
                    <a:pt x="2148" y="146"/>
                    <a:pt x="1640" y="146"/>
                  </a:cubicBezTo>
                  <a:cubicBezTo>
                    <a:pt x="1245" y="146"/>
                    <a:pt x="850" y="118"/>
                    <a:pt x="460" y="60"/>
                  </a:cubicBezTo>
                  <a:cubicBezTo>
                    <a:pt x="451" y="59"/>
                    <a:pt x="441" y="59"/>
                    <a:pt x="432" y="59"/>
                  </a:cubicBezTo>
                  <a:cubicBezTo>
                    <a:pt x="63" y="59"/>
                    <a:pt x="0" y="606"/>
                    <a:pt x="376" y="679"/>
                  </a:cubicBezTo>
                  <a:lnTo>
                    <a:pt x="366" y="679"/>
                  </a:lnTo>
                  <a:cubicBezTo>
                    <a:pt x="792" y="741"/>
                    <a:pt x="1222" y="772"/>
                    <a:pt x="1652" y="772"/>
                  </a:cubicBezTo>
                  <a:cubicBezTo>
                    <a:pt x="2196" y="772"/>
                    <a:pt x="2739" y="722"/>
                    <a:pt x="3273" y="623"/>
                  </a:cubicBezTo>
                  <a:cubicBezTo>
                    <a:pt x="3640" y="533"/>
                    <a:pt x="3555" y="0"/>
                    <a:pt x="32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7" name="Google Shape;3027;p120"/>
          <p:cNvGrpSpPr/>
          <p:nvPr/>
        </p:nvGrpSpPr>
        <p:grpSpPr>
          <a:xfrm>
            <a:off x="5080237" y="4056210"/>
            <a:ext cx="453309" cy="462834"/>
            <a:chOff x="5080237" y="4056210"/>
            <a:chExt cx="453309" cy="462834"/>
          </a:xfrm>
        </p:grpSpPr>
        <p:sp>
          <p:nvSpPr>
            <p:cNvPr id="3028" name="Google Shape;3028;p120"/>
            <p:cNvSpPr/>
            <p:nvPr/>
          </p:nvSpPr>
          <p:spPr>
            <a:xfrm>
              <a:off x="5080237" y="4169717"/>
              <a:ext cx="382068" cy="348834"/>
            </a:xfrm>
            <a:custGeom>
              <a:rect b="b" l="l" r="r" t="t"/>
              <a:pathLst>
                <a:path extrusionOk="0" h="15566" w="17049">
                  <a:moveTo>
                    <a:pt x="8483" y="4942"/>
                  </a:moveTo>
                  <a:cubicBezTo>
                    <a:pt x="9950" y="4942"/>
                    <a:pt x="11356" y="6080"/>
                    <a:pt x="11356" y="7795"/>
                  </a:cubicBezTo>
                  <a:cubicBezTo>
                    <a:pt x="11356" y="9370"/>
                    <a:pt x="10081" y="10645"/>
                    <a:pt x="8505" y="10645"/>
                  </a:cubicBezTo>
                  <a:cubicBezTo>
                    <a:pt x="5964" y="10645"/>
                    <a:pt x="4698" y="7579"/>
                    <a:pt x="6489" y="5779"/>
                  </a:cubicBezTo>
                  <a:cubicBezTo>
                    <a:pt x="7070" y="5200"/>
                    <a:pt x="7784" y="4942"/>
                    <a:pt x="8483" y="4942"/>
                  </a:cubicBezTo>
                  <a:close/>
                  <a:moveTo>
                    <a:pt x="8518" y="1"/>
                  </a:moveTo>
                  <a:cubicBezTo>
                    <a:pt x="5945" y="1"/>
                    <a:pt x="3465" y="1275"/>
                    <a:pt x="1988" y="3528"/>
                  </a:cubicBezTo>
                  <a:cubicBezTo>
                    <a:pt x="0" y="6585"/>
                    <a:pt x="394" y="10599"/>
                    <a:pt x="2935" y="13205"/>
                  </a:cubicBezTo>
                  <a:cubicBezTo>
                    <a:pt x="4444" y="14759"/>
                    <a:pt x="6469" y="15565"/>
                    <a:pt x="8515" y="15565"/>
                  </a:cubicBezTo>
                  <a:cubicBezTo>
                    <a:pt x="9915" y="15565"/>
                    <a:pt x="11324" y="15188"/>
                    <a:pt x="12585" y="14415"/>
                  </a:cubicBezTo>
                  <a:cubicBezTo>
                    <a:pt x="15689" y="12512"/>
                    <a:pt x="17048" y="8704"/>
                    <a:pt x="15876" y="5263"/>
                  </a:cubicBezTo>
                  <a:lnTo>
                    <a:pt x="15876" y="5263"/>
                  </a:lnTo>
                  <a:lnTo>
                    <a:pt x="15876" y="5272"/>
                  </a:lnTo>
                  <a:lnTo>
                    <a:pt x="15192" y="3791"/>
                  </a:lnTo>
                  <a:cubicBezTo>
                    <a:pt x="14732" y="3031"/>
                    <a:pt x="14141" y="2346"/>
                    <a:pt x="13457" y="1784"/>
                  </a:cubicBezTo>
                  <a:lnTo>
                    <a:pt x="11234" y="490"/>
                  </a:lnTo>
                  <a:cubicBezTo>
                    <a:pt x="10344" y="160"/>
                    <a:pt x="9425" y="1"/>
                    <a:pt x="85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20"/>
            <p:cNvSpPr/>
            <p:nvPr/>
          </p:nvSpPr>
          <p:spPr>
            <a:xfrm>
              <a:off x="5097246" y="4169762"/>
              <a:ext cx="172355" cy="349282"/>
            </a:xfrm>
            <a:custGeom>
              <a:rect b="b" l="l" r="r" t="t"/>
              <a:pathLst>
                <a:path extrusionOk="0" h="15586" w="7691">
                  <a:moveTo>
                    <a:pt x="7690" y="0"/>
                  </a:moveTo>
                  <a:cubicBezTo>
                    <a:pt x="3433" y="56"/>
                    <a:pt x="1" y="3526"/>
                    <a:pt x="1" y="7793"/>
                  </a:cubicBezTo>
                  <a:cubicBezTo>
                    <a:pt x="1" y="12059"/>
                    <a:pt x="3433" y="15529"/>
                    <a:pt x="7690" y="15585"/>
                  </a:cubicBezTo>
                  <a:cubicBezTo>
                    <a:pt x="4305" y="14498"/>
                    <a:pt x="2017" y="11347"/>
                    <a:pt x="2017" y="7793"/>
                  </a:cubicBezTo>
                  <a:cubicBezTo>
                    <a:pt x="2017" y="4239"/>
                    <a:pt x="4305" y="1088"/>
                    <a:pt x="76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20"/>
            <p:cNvSpPr/>
            <p:nvPr/>
          </p:nvSpPr>
          <p:spPr>
            <a:xfrm>
              <a:off x="5451570" y="4168238"/>
              <a:ext cx="74312" cy="38949"/>
            </a:xfrm>
            <a:custGeom>
              <a:rect b="b" l="l" r="r" t="t"/>
              <a:pathLst>
                <a:path extrusionOk="0" h="1738" w="3316">
                  <a:moveTo>
                    <a:pt x="3215" y="1"/>
                  </a:moveTo>
                  <a:cubicBezTo>
                    <a:pt x="3210" y="1"/>
                    <a:pt x="3204" y="1"/>
                    <a:pt x="3198" y="2"/>
                  </a:cubicBezTo>
                  <a:lnTo>
                    <a:pt x="3188" y="2"/>
                  </a:lnTo>
                  <a:lnTo>
                    <a:pt x="103" y="565"/>
                  </a:lnTo>
                  <a:cubicBezTo>
                    <a:pt x="0" y="584"/>
                    <a:pt x="66" y="668"/>
                    <a:pt x="66" y="771"/>
                  </a:cubicBezTo>
                  <a:lnTo>
                    <a:pt x="66" y="1737"/>
                  </a:lnTo>
                  <a:lnTo>
                    <a:pt x="3282" y="1175"/>
                  </a:lnTo>
                  <a:lnTo>
                    <a:pt x="3282" y="274"/>
                  </a:lnTo>
                  <a:cubicBezTo>
                    <a:pt x="3282" y="159"/>
                    <a:pt x="3316" y="1"/>
                    <a:pt x="3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20"/>
            <p:cNvSpPr/>
            <p:nvPr/>
          </p:nvSpPr>
          <p:spPr>
            <a:xfrm>
              <a:off x="5451570" y="4176485"/>
              <a:ext cx="25435" cy="30702"/>
            </a:xfrm>
            <a:custGeom>
              <a:rect b="b" l="l" r="r" t="t"/>
              <a:pathLst>
                <a:path extrusionOk="0" h="1370" w="1135">
                  <a:moveTo>
                    <a:pt x="1135" y="0"/>
                  </a:moveTo>
                  <a:lnTo>
                    <a:pt x="94" y="188"/>
                  </a:lnTo>
                  <a:cubicBezTo>
                    <a:pt x="0" y="206"/>
                    <a:pt x="56" y="300"/>
                    <a:pt x="56" y="403"/>
                  </a:cubicBezTo>
                  <a:lnTo>
                    <a:pt x="56" y="1369"/>
                  </a:lnTo>
                  <a:lnTo>
                    <a:pt x="1135" y="1182"/>
                  </a:lnTo>
                  <a:lnTo>
                    <a:pt x="1135" y="47"/>
                  </a:lnTo>
                  <a:lnTo>
                    <a:pt x="11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20"/>
            <p:cNvSpPr/>
            <p:nvPr/>
          </p:nvSpPr>
          <p:spPr>
            <a:xfrm>
              <a:off x="5391691" y="4056860"/>
              <a:ext cx="62838" cy="39576"/>
            </a:xfrm>
            <a:custGeom>
              <a:rect b="b" l="l" r="r" t="t"/>
              <a:pathLst>
                <a:path extrusionOk="0" h="1766" w="2804">
                  <a:moveTo>
                    <a:pt x="231" y="0"/>
                  </a:moveTo>
                  <a:cubicBezTo>
                    <a:pt x="104" y="0"/>
                    <a:pt x="0" y="106"/>
                    <a:pt x="9" y="237"/>
                  </a:cubicBezTo>
                  <a:lnTo>
                    <a:pt x="9" y="1765"/>
                  </a:lnTo>
                  <a:lnTo>
                    <a:pt x="2213" y="1765"/>
                  </a:lnTo>
                  <a:cubicBezTo>
                    <a:pt x="2635" y="1756"/>
                    <a:pt x="2803" y="1212"/>
                    <a:pt x="2447" y="978"/>
                  </a:cubicBezTo>
                  <a:lnTo>
                    <a:pt x="2456" y="978"/>
                  </a:lnTo>
                  <a:lnTo>
                    <a:pt x="1772" y="528"/>
                  </a:lnTo>
                  <a:cubicBezTo>
                    <a:pt x="1322" y="227"/>
                    <a:pt x="806" y="40"/>
                    <a:pt x="262" y="2"/>
                  </a:cubicBezTo>
                  <a:cubicBezTo>
                    <a:pt x="252" y="1"/>
                    <a:pt x="241" y="0"/>
                    <a:pt x="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20"/>
            <p:cNvSpPr/>
            <p:nvPr/>
          </p:nvSpPr>
          <p:spPr>
            <a:xfrm>
              <a:off x="5391691" y="4056703"/>
              <a:ext cx="28169" cy="39733"/>
            </a:xfrm>
            <a:custGeom>
              <a:rect b="b" l="l" r="r" t="t"/>
              <a:pathLst>
                <a:path extrusionOk="0" h="1773" w="1257">
                  <a:moveTo>
                    <a:pt x="262" y="0"/>
                  </a:moveTo>
                  <a:lnTo>
                    <a:pt x="262" y="9"/>
                  </a:lnTo>
                  <a:cubicBezTo>
                    <a:pt x="252" y="8"/>
                    <a:pt x="241" y="7"/>
                    <a:pt x="231" y="7"/>
                  </a:cubicBezTo>
                  <a:cubicBezTo>
                    <a:pt x="104" y="7"/>
                    <a:pt x="0" y="113"/>
                    <a:pt x="9" y="244"/>
                  </a:cubicBezTo>
                  <a:lnTo>
                    <a:pt x="9" y="1772"/>
                  </a:lnTo>
                  <a:lnTo>
                    <a:pt x="1256" y="1772"/>
                  </a:lnTo>
                  <a:lnTo>
                    <a:pt x="1256" y="244"/>
                  </a:lnTo>
                  <a:cubicBezTo>
                    <a:pt x="937" y="113"/>
                    <a:pt x="609" y="28"/>
                    <a:pt x="2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20"/>
            <p:cNvSpPr/>
            <p:nvPr/>
          </p:nvSpPr>
          <p:spPr>
            <a:xfrm>
              <a:off x="5270834" y="4389559"/>
              <a:ext cx="123591" cy="129485"/>
            </a:xfrm>
            <a:custGeom>
              <a:rect b="b" l="l" r="r" t="t"/>
              <a:pathLst>
                <a:path extrusionOk="0" h="5778" w="5515">
                  <a:moveTo>
                    <a:pt x="2017" y="1"/>
                  </a:moveTo>
                  <a:cubicBezTo>
                    <a:pt x="1482" y="535"/>
                    <a:pt x="760" y="835"/>
                    <a:pt x="0" y="835"/>
                  </a:cubicBezTo>
                  <a:lnTo>
                    <a:pt x="0" y="5777"/>
                  </a:lnTo>
                  <a:cubicBezTo>
                    <a:pt x="2063" y="5777"/>
                    <a:pt x="4052" y="4952"/>
                    <a:pt x="5514" y="3489"/>
                  </a:cubicBezTo>
                  <a:lnTo>
                    <a:pt x="201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20"/>
            <p:cNvSpPr/>
            <p:nvPr/>
          </p:nvSpPr>
          <p:spPr>
            <a:xfrm>
              <a:off x="5147467" y="4169762"/>
              <a:ext cx="123389" cy="129463"/>
            </a:xfrm>
            <a:custGeom>
              <a:rect b="b" l="l" r="r" t="t"/>
              <a:pathLst>
                <a:path extrusionOk="0" h="5777" w="5506">
                  <a:moveTo>
                    <a:pt x="5505" y="0"/>
                  </a:moveTo>
                  <a:cubicBezTo>
                    <a:pt x="3442" y="0"/>
                    <a:pt x="1454" y="825"/>
                    <a:pt x="1" y="2288"/>
                  </a:cubicBezTo>
                  <a:lnTo>
                    <a:pt x="3489" y="5777"/>
                  </a:lnTo>
                  <a:cubicBezTo>
                    <a:pt x="4024" y="5242"/>
                    <a:pt x="4746" y="4942"/>
                    <a:pt x="5505" y="4942"/>
                  </a:cubicBezTo>
                  <a:lnTo>
                    <a:pt x="55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20"/>
            <p:cNvSpPr/>
            <p:nvPr/>
          </p:nvSpPr>
          <p:spPr>
            <a:xfrm>
              <a:off x="5147467" y="4169762"/>
              <a:ext cx="122135" cy="75454"/>
            </a:xfrm>
            <a:custGeom>
              <a:rect b="b" l="l" r="r" t="t"/>
              <a:pathLst>
                <a:path extrusionOk="0" h="3367" w="5450">
                  <a:moveTo>
                    <a:pt x="5449" y="0"/>
                  </a:moveTo>
                  <a:cubicBezTo>
                    <a:pt x="3405" y="9"/>
                    <a:pt x="1445" y="835"/>
                    <a:pt x="1" y="2288"/>
                  </a:cubicBezTo>
                  <a:lnTo>
                    <a:pt x="1079" y="3367"/>
                  </a:lnTo>
                  <a:cubicBezTo>
                    <a:pt x="2101" y="1772"/>
                    <a:pt x="3649" y="581"/>
                    <a:pt x="5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20"/>
            <p:cNvSpPr/>
            <p:nvPr/>
          </p:nvSpPr>
          <p:spPr>
            <a:xfrm>
              <a:off x="5445878" y="4181213"/>
              <a:ext cx="13894" cy="92576"/>
            </a:xfrm>
            <a:custGeom>
              <a:rect b="b" l="l" r="r" t="t"/>
              <a:pathLst>
                <a:path extrusionOk="0" h="4131" w="620">
                  <a:moveTo>
                    <a:pt x="314" y="0"/>
                  </a:moveTo>
                  <a:cubicBezTo>
                    <a:pt x="165" y="0"/>
                    <a:pt x="15" y="99"/>
                    <a:pt x="1" y="296"/>
                  </a:cubicBezTo>
                  <a:lnTo>
                    <a:pt x="1" y="3821"/>
                  </a:lnTo>
                  <a:cubicBezTo>
                    <a:pt x="1" y="3990"/>
                    <a:pt x="142" y="4131"/>
                    <a:pt x="310" y="4131"/>
                  </a:cubicBezTo>
                  <a:cubicBezTo>
                    <a:pt x="479" y="4131"/>
                    <a:pt x="620" y="3990"/>
                    <a:pt x="620" y="3821"/>
                  </a:cubicBezTo>
                  <a:lnTo>
                    <a:pt x="620" y="296"/>
                  </a:lnTo>
                  <a:cubicBezTo>
                    <a:pt x="610" y="99"/>
                    <a:pt x="463" y="0"/>
                    <a:pt x="3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20"/>
            <p:cNvSpPr/>
            <p:nvPr/>
          </p:nvSpPr>
          <p:spPr>
            <a:xfrm>
              <a:off x="5389876" y="4056210"/>
              <a:ext cx="14522" cy="138359"/>
            </a:xfrm>
            <a:custGeom>
              <a:rect b="b" l="l" r="r" t="t"/>
              <a:pathLst>
                <a:path extrusionOk="0" h="6174" w="648">
                  <a:moveTo>
                    <a:pt x="324" y="1"/>
                  </a:moveTo>
                  <a:cubicBezTo>
                    <a:pt x="163" y="1"/>
                    <a:pt x="1" y="111"/>
                    <a:pt x="15" y="331"/>
                  </a:cubicBezTo>
                  <a:lnTo>
                    <a:pt x="15" y="5855"/>
                  </a:lnTo>
                  <a:cubicBezTo>
                    <a:pt x="15" y="6033"/>
                    <a:pt x="156" y="6164"/>
                    <a:pt x="324" y="6174"/>
                  </a:cubicBezTo>
                  <a:cubicBezTo>
                    <a:pt x="493" y="6164"/>
                    <a:pt x="634" y="6033"/>
                    <a:pt x="634" y="5855"/>
                  </a:cubicBezTo>
                  <a:lnTo>
                    <a:pt x="634" y="331"/>
                  </a:lnTo>
                  <a:cubicBezTo>
                    <a:pt x="648" y="111"/>
                    <a:pt x="486" y="1"/>
                    <a:pt x="3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20"/>
            <p:cNvSpPr/>
            <p:nvPr/>
          </p:nvSpPr>
          <p:spPr>
            <a:xfrm>
              <a:off x="5517971" y="4168081"/>
              <a:ext cx="13894" cy="93114"/>
            </a:xfrm>
            <a:custGeom>
              <a:rect b="b" l="l" r="r" t="t"/>
              <a:pathLst>
                <a:path extrusionOk="0" h="4155" w="620">
                  <a:moveTo>
                    <a:pt x="310" y="0"/>
                  </a:moveTo>
                  <a:cubicBezTo>
                    <a:pt x="155" y="0"/>
                    <a:pt x="0" y="103"/>
                    <a:pt x="0" y="309"/>
                  </a:cubicBezTo>
                  <a:lnTo>
                    <a:pt x="0" y="3835"/>
                  </a:lnTo>
                  <a:cubicBezTo>
                    <a:pt x="0" y="4014"/>
                    <a:pt x="141" y="4154"/>
                    <a:pt x="310" y="4154"/>
                  </a:cubicBezTo>
                  <a:cubicBezTo>
                    <a:pt x="479" y="4154"/>
                    <a:pt x="619" y="4014"/>
                    <a:pt x="619" y="3835"/>
                  </a:cubicBezTo>
                  <a:lnTo>
                    <a:pt x="619" y="309"/>
                  </a:lnTo>
                  <a:cubicBezTo>
                    <a:pt x="619" y="103"/>
                    <a:pt x="465" y="0"/>
                    <a:pt x="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20"/>
            <p:cNvSpPr/>
            <p:nvPr/>
          </p:nvSpPr>
          <p:spPr>
            <a:xfrm>
              <a:off x="5324842" y="4164899"/>
              <a:ext cx="81774" cy="54837"/>
            </a:xfrm>
            <a:custGeom>
              <a:rect b="b" l="l" r="r" t="t"/>
              <a:pathLst>
                <a:path extrusionOk="0" h="2447" w="3649">
                  <a:moveTo>
                    <a:pt x="2040" y="0"/>
                  </a:moveTo>
                  <a:cubicBezTo>
                    <a:pt x="1901" y="0"/>
                    <a:pt x="1758" y="13"/>
                    <a:pt x="1613" y="39"/>
                  </a:cubicBezTo>
                  <a:cubicBezTo>
                    <a:pt x="666" y="208"/>
                    <a:pt x="0" y="873"/>
                    <a:pt x="113" y="1521"/>
                  </a:cubicBezTo>
                  <a:cubicBezTo>
                    <a:pt x="209" y="2078"/>
                    <a:pt x="846" y="2447"/>
                    <a:pt x="1611" y="2447"/>
                  </a:cubicBezTo>
                  <a:cubicBezTo>
                    <a:pt x="1746" y="2447"/>
                    <a:pt x="1885" y="2435"/>
                    <a:pt x="2026" y="2411"/>
                  </a:cubicBezTo>
                  <a:cubicBezTo>
                    <a:pt x="2973" y="2243"/>
                    <a:pt x="3648" y="1577"/>
                    <a:pt x="3526" y="920"/>
                  </a:cubicBezTo>
                  <a:cubicBezTo>
                    <a:pt x="3431" y="373"/>
                    <a:pt x="2800" y="0"/>
                    <a:pt x="2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20"/>
            <p:cNvSpPr/>
            <p:nvPr/>
          </p:nvSpPr>
          <p:spPr>
            <a:xfrm>
              <a:off x="5322735" y="4164899"/>
              <a:ext cx="61381" cy="54837"/>
            </a:xfrm>
            <a:custGeom>
              <a:rect b="b" l="l" r="r" t="t"/>
              <a:pathLst>
                <a:path extrusionOk="0" h="2447" w="2739">
                  <a:moveTo>
                    <a:pt x="2135" y="1"/>
                  </a:moveTo>
                  <a:cubicBezTo>
                    <a:pt x="1909" y="1"/>
                    <a:pt x="1684" y="34"/>
                    <a:pt x="1464" y="95"/>
                  </a:cubicBezTo>
                  <a:cubicBezTo>
                    <a:pt x="545" y="348"/>
                    <a:pt x="1" y="1070"/>
                    <a:pt x="254" y="1689"/>
                  </a:cubicBezTo>
                  <a:cubicBezTo>
                    <a:pt x="438" y="2164"/>
                    <a:pt x="1024" y="2446"/>
                    <a:pt x="1697" y="2446"/>
                  </a:cubicBezTo>
                  <a:cubicBezTo>
                    <a:pt x="1914" y="2446"/>
                    <a:pt x="2140" y="2417"/>
                    <a:pt x="2364" y="2355"/>
                  </a:cubicBezTo>
                  <a:cubicBezTo>
                    <a:pt x="2495" y="2318"/>
                    <a:pt x="2617" y="2271"/>
                    <a:pt x="2739" y="2214"/>
                  </a:cubicBezTo>
                  <a:cubicBezTo>
                    <a:pt x="2233" y="2130"/>
                    <a:pt x="1811" y="1867"/>
                    <a:pt x="1661" y="1483"/>
                  </a:cubicBezTo>
                  <a:cubicBezTo>
                    <a:pt x="1445" y="958"/>
                    <a:pt x="1811" y="358"/>
                    <a:pt x="2495" y="30"/>
                  </a:cubicBezTo>
                  <a:cubicBezTo>
                    <a:pt x="2375" y="10"/>
                    <a:pt x="2255" y="1"/>
                    <a:pt x="2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20"/>
            <p:cNvSpPr/>
            <p:nvPr/>
          </p:nvSpPr>
          <p:spPr>
            <a:xfrm>
              <a:off x="5406795" y="4251536"/>
              <a:ext cx="54658" cy="37649"/>
            </a:xfrm>
            <a:custGeom>
              <a:rect b="b" l="l" r="r" t="t"/>
              <a:pathLst>
                <a:path extrusionOk="0" h="1680" w="2439">
                  <a:moveTo>
                    <a:pt x="1350" y="1"/>
                  </a:moveTo>
                  <a:cubicBezTo>
                    <a:pt x="1256" y="1"/>
                    <a:pt x="1159" y="9"/>
                    <a:pt x="1060" y="27"/>
                  </a:cubicBezTo>
                  <a:cubicBezTo>
                    <a:pt x="432" y="149"/>
                    <a:pt x="1" y="608"/>
                    <a:pt x="85" y="1059"/>
                  </a:cubicBezTo>
                  <a:cubicBezTo>
                    <a:pt x="155" y="1434"/>
                    <a:pt x="565" y="1679"/>
                    <a:pt x="1064" y="1679"/>
                  </a:cubicBezTo>
                  <a:cubicBezTo>
                    <a:pt x="1163" y="1679"/>
                    <a:pt x="1266" y="1669"/>
                    <a:pt x="1370" y="1649"/>
                  </a:cubicBezTo>
                  <a:cubicBezTo>
                    <a:pt x="1998" y="1527"/>
                    <a:pt x="2439" y="1068"/>
                    <a:pt x="2354" y="627"/>
                  </a:cubicBezTo>
                  <a:lnTo>
                    <a:pt x="2354" y="618"/>
                  </a:lnTo>
                  <a:cubicBezTo>
                    <a:pt x="2283" y="246"/>
                    <a:pt x="1858" y="1"/>
                    <a:pt x="13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20"/>
            <p:cNvSpPr/>
            <p:nvPr/>
          </p:nvSpPr>
          <p:spPr>
            <a:xfrm>
              <a:off x="5478888" y="4238650"/>
              <a:ext cx="54658" cy="37694"/>
            </a:xfrm>
            <a:custGeom>
              <a:rect b="b" l="l" r="r" t="t"/>
              <a:pathLst>
                <a:path extrusionOk="0" h="1682" w="2439">
                  <a:moveTo>
                    <a:pt x="1366" y="0"/>
                  </a:moveTo>
                  <a:cubicBezTo>
                    <a:pt x="1267" y="0"/>
                    <a:pt x="1164" y="10"/>
                    <a:pt x="1060" y="30"/>
                  </a:cubicBezTo>
                  <a:cubicBezTo>
                    <a:pt x="432" y="152"/>
                    <a:pt x="0" y="611"/>
                    <a:pt x="85" y="1062"/>
                  </a:cubicBezTo>
                  <a:cubicBezTo>
                    <a:pt x="147" y="1431"/>
                    <a:pt x="566" y="1681"/>
                    <a:pt x="1069" y="1681"/>
                  </a:cubicBezTo>
                  <a:cubicBezTo>
                    <a:pt x="1167" y="1681"/>
                    <a:pt x="1267" y="1672"/>
                    <a:pt x="1369" y="1652"/>
                  </a:cubicBezTo>
                  <a:cubicBezTo>
                    <a:pt x="1998" y="1530"/>
                    <a:pt x="2438" y="1071"/>
                    <a:pt x="2354" y="621"/>
                  </a:cubicBezTo>
                  <a:cubicBezTo>
                    <a:pt x="2283" y="245"/>
                    <a:pt x="1867" y="0"/>
                    <a:pt x="1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20"/>
            <p:cNvSpPr/>
            <p:nvPr/>
          </p:nvSpPr>
          <p:spPr>
            <a:xfrm>
              <a:off x="5405540" y="4251379"/>
              <a:ext cx="44148" cy="37716"/>
            </a:xfrm>
            <a:custGeom>
              <a:rect b="b" l="l" r="r" t="t"/>
              <a:pathLst>
                <a:path extrusionOk="0" h="1683" w="1970">
                  <a:moveTo>
                    <a:pt x="1408" y="1"/>
                  </a:moveTo>
                  <a:cubicBezTo>
                    <a:pt x="1263" y="1"/>
                    <a:pt x="1117" y="22"/>
                    <a:pt x="976" y="62"/>
                  </a:cubicBezTo>
                  <a:cubicBezTo>
                    <a:pt x="366" y="240"/>
                    <a:pt x="0" y="728"/>
                    <a:pt x="169" y="1159"/>
                  </a:cubicBezTo>
                  <a:cubicBezTo>
                    <a:pt x="297" y="1485"/>
                    <a:pt x="687" y="1683"/>
                    <a:pt x="1133" y="1683"/>
                  </a:cubicBezTo>
                  <a:cubicBezTo>
                    <a:pt x="1277" y="1683"/>
                    <a:pt x="1427" y="1662"/>
                    <a:pt x="1576" y="1619"/>
                  </a:cubicBezTo>
                  <a:cubicBezTo>
                    <a:pt x="1623" y="1600"/>
                    <a:pt x="1679" y="1581"/>
                    <a:pt x="1726" y="1563"/>
                  </a:cubicBezTo>
                  <a:cubicBezTo>
                    <a:pt x="1538" y="1488"/>
                    <a:pt x="1398" y="1347"/>
                    <a:pt x="1313" y="1159"/>
                  </a:cubicBezTo>
                  <a:cubicBezTo>
                    <a:pt x="1163" y="765"/>
                    <a:pt x="1454" y="325"/>
                    <a:pt x="1970" y="118"/>
                  </a:cubicBezTo>
                  <a:cubicBezTo>
                    <a:pt x="1793" y="38"/>
                    <a:pt x="1601" y="1"/>
                    <a:pt x="14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20"/>
            <p:cNvSpPr/>
            <p:nvPr/>
          </p:nvSpPr>
          <p:spPr>
            <a:xfrm>
              <a:off x="5477611" y="4238673"/>
              <a:ext cx="44170" cy="37604"/>
            </a:xfrm>
            <a:custGeom>
              <a:rect b="b" l="l" r="r" t="t"/>
              <a:pathLst>
                <a:path extrusionOk="0" h="1678" w="1971">
                  <a:moveTo>
                    <a:pt x="1409" y="0"/>
                  </a:moveTo>
                  <a:cubicBezTo>
                    <a:pt x="1264" y="0"/>
                    <a:pt x="1117" y="22"/>
                    <a:pt x="976" y="67"/>
                  </a:cubicBezTo>
                  <a:cubicBezTo>
                    <a:pt x="367" y="235"/>
                    <a:pt x="1" y="732"/>
                    <a:pt x="170" y="1154"/>
                  </a:cubicBezTo>
                  <a:cubicBezTo>
                    <a:pt x="290" y="1480"/>
                    <a:pt x="684" y="1678"/>
                    <a:pt x="1132" y="1678"/>
                  </a:cubicBezTo>
                  <a:cubicBezTo>
                    <a:pt x="1277" y="1678"/>
                    <a:pt x="1428" y="1657"/>
                    <a:pt x="1576" y="1614"/>
                  </a:cubicBezTo>
                  <a:cubicBezTo>
                    <a:pt x="1623" y="1595"/>
                    <a:pt x="1670" y="1586"/>
                    <a:pt x="1726" y="1567"/>
                  </a:cubicBezTo>
                  <a:cubicBezTo>
                    <a:pt x="1539" y="1482"/>
                    <a:pt x="1389" y="1342"/>
                    <a:pt x="1314" y="1164"/>
                  </a:cubicBezTo>
                  <a:cubicBezTo>
                    <a:pt x="1164" y="770"/>
                    <a:pt x="1454" y="320"/>
                    <a:pt x="1970" y="113"/>
                  </a:cubicBezTo>
                  <a:cubicBezTo>
                    <a:pt x="1794" y="39"/>
                    <a:pt x="1602" y="0"/>
                    <a:pt x="14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20"/>
            <p:cNvSpPr/>
            <p:nvPr/>
          </p:nvSpPr>
          <p:spPr>
            <a:xfrm>
              <a:off x="5184891" y="4280086"/>
              <a:ext cx="150259" cy="128745"/>
            </a:xfrm>
            <a:custGeom>
              <a:rect b="b" l="l" r="r" t="t"/>
              <a:pathLst>
                <a:path extrusionOk="0" h="5745" w="6705">
                  <a:moveTo>
                    <a:pt x="3835" y="1698"/>
                  </a:moveTo>
                  <a:cubicBezTo>
                    <a:pt x="4483" y="1698"/>
                    <a:pt x="5008" y="2223"/>
                    <a:pt x="5008" y="2870"/>
                  </a:cubicBezTo>
                  <a:cubicBezTo>
                    <a:pt x="5008" y="3576"/>
                    <a:pt x="4425" y="4045"/>
                    <a:pt x="3822" y="4045"/>
                  </a:cubicBezTo>
                  <a:cubicBezTo>
                    <a:pt x="3536" y="4045"/>
                    <a:pt x="3245" y="3939"/>
                    <a:pt x="3010" y="3704"/>
                  </a:cubicBezTo>
                  <a:cubicBezTo>
                    <a:pt x="2269" y="2963"/>
                    <a:pt x="2795" y="1698"/>
                    <a:pt x="3835" y="1698"/>
                  </a:cubicBezTo>
                  <a:close/>
                  <a:moveTo>
                    <a:pt x="3835" y="0"/>
                  </a:moveTo>
                  <a:cubicBezTo>
                    <a:pt x="1275" y="0"/>
                    <a:pt x="0" y="3095"/>
                    <a:pt x="1810" y="4895"/>
                  </a:cubicBezTo>
                  <a:cubicBezTo>
                    <a:pt x="2393" y="5482"/>
                    <a:pt x="3112" y="5744"/>
                    <a:pt x="3818" y="5744"/>
                  </a:cubicBezTo>
                  <a:cubicBezTo>
                    <a:pt x="5291" y="5744"/>
                    <a:pt x="6705" y="4600"/>
                    <a:pt x="6705" y="2870"/>
                  </a:cubicBezTo>
                  <a:cubicBezTo>
                    <a:pt x="6705" y="1285"/>
                    <a:pt x="5420" y="0"/>
                    <a:pt x="3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20"/>
            <p:cNvSpPr/>
            <p:nvPr/>
          </p:nvSpPr>
          <p:spPr>
            <a:xfrm>
              <a:off x="5206517" y="4279862"/>
              <a:ext cx="83881" cy="128656"/>
            </a:xfrm>
            <a:custGeom>
              <a:rect b="b" l="l" r="r" t="t"/>
              <a:pathLst>
                <a:path extrusionOk="0" h="5741" w="3743">
                  <a:moveTo>
                    <a:pt x="2856" y="0"/>
                  </a:moveTo>
                  <a:cubicBezTo>
                    <a:pt x="1330" y="0"/>
                    <a:pt x="1" y="1240"/>
                    <a:pt x="1" y="2870"/>
                  </a:cubicBezTo>
                  <a:cubicBezTo>
                    <a:pt x="1" y="4500"/>
                    <a:pt x="1330" y="5740"/>
                    <a:pt x="2856" y="5740"/>
                  </a:cubicBezTo>
                  <a:cubicBezTo>
                    <a:pt x="3147" y="5740"/>
                    <a:pt x="3445" y="5695"/>
                    <a:pt x="3743" y="5599"/>
                  </a:cubicBezTo>
                  <a:cubicBezTo>
                    <a:pt x="2692" y="5271"/>
                    <a:pt x="1933" y="4371"/>
                    <a:pt x="1773" y="3283"/>
                  </a:cubicBezTo>
                  <a:cubicBezTo>
                    <a:pt x="1670" y="3020"/>
                    <a:pt x="1670" y="2730"/>
                    <a:pt x="1773" y="2467"/>
                  </a:cubicBezTo>
                  <a:cubicBezTo>
                    <a:pt x="1933" y="1379"/>
                    <a:pt x="2692" y="470"/>
                    <a:pt x="3743" y="142"/>
                  </a:cubicBezTo>
                  <a:cubicBezTo>
                    <a:pt x="3445" y="45"/>
                    <a:pt x="3147" y="0"/>
                    <a:pt x="28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 name="Google Shape;3048;p120"/>
          <p:cNvGrpSpPr/>
          <p:nvPr/>
        </p:nvGrpSpPr>
        <p:grpSpPr>
          <a:xfrm>
            <a:off x="4545400" y="4056210"/>
            <a:ext cx="214800" cy="462834"/>
            <a:chOff x="4545400" y="4056210"/>
            <a:chExt cx="214800" cy="462834"/>
          </a:xfrm>
        </p:grpSpPr>
        <p:sp>
          <p:nvSpPr>
            <p:cNvPr id="3049" name="Google Shape;3049;p120"/>
            <p:cNvSpPr/>
            <p:nvPr/>
          </p:nvSpPr>
          <p:spPr>
            <a:xfrm>
              <a:off x="4645528" y="4056210"/>
              <a:ext cx="14432" cy="64182"/>
            </a:xfrm>
            <a:custGeom>
              <a:rect b="b" l="l" r="r" t="t"/>
              <a:pathLst>
                <a:path extrusionOk="0" h="2864" w="644">
                  <a:moveTo>
                    <a:pt x="321" y="1"/>
                  </a:moveTo>
                  <a:cubicBezTo>
                    <a:pt x="160" y="1"/>
                    <a:pt x="1" y="111"/>
                    <a:pt x="15" y="331"/>
                  </a:cubicBezTo>
                  <a:lnTo>
                    <a:pt x="15" y="2554"/>
                  </a:lnTo>
                  <a:cubicBezTo>
                    <a:pt x="15" y="2723"/>
                    <a:pt x="156" y="2863"/>
                    <a:pt x="324" y="2863"/>
                  </a:cubicBezTo>
                  <a:cubicBezTo>
                    <a:pt x="493" y="2863"/>
                    <a:pt x="634" y="2723"/>
                    <a:pt x="634" y="2554"/>
                  </a:cubicBezTo>
                  <a:lnTo>
                    <a:pt x="634" y="331"/>
                  </a:lnTo>
                  <a:cubicBezTo>
                    <a:pt x="643" y="111"/>
                    <a:pt x="481" y="1"/>
                    <a:pt x="3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20"/>
            <p:cNvSpPr/>
            <p:nvPr/>
          </p:nvSpPr>
          <p:spPr>
            <a:xfrm>
              <a:off x="4631566" y="4070956"/>
              <a:ext cx="43520" cy="13737"/>
            </a:xfrm>
            <a:custGeom>
              <a:rect b="b" l="l" r="r" t="t"/>
              <a:pathLst>
                <a:path extrusionOk="0" h="613" w="1942">
                  <a:moveTo>
                    <a:pt x="1537" y="1"/>
                  </a:moveTo>
                  <a:cubicBezTo>
                    <a:pt x="1528" y="1"/>
                    <a:pt x="1519" y="1"/>
                    <a:pt x="1510" y="2"/>
                  </a:cubicBezTo>
                  <a:lnTo>
                    <a:pt x="385" y="2"/>
                  </a:lnTo>
                  <a:cubicBezTo>
                    <a:pt x="0" y="20"/>
                    <a:pt x="0" y="583"/>
                    <a:pt x="385" y="611"/>
                  </a:cubicBezTo>
                  <a:lnTo>
                    <a:pt x="1510" y="611"/>
                  </a:lnTo>
                  <a:cubicBezTo>
                    <a:pt x="1519" y="612"/>
                    <a:pt x="1528" y="612"/>
                    <a:pt x="1537" y="612"/>
                  </a:cubicBezTo>
                  <a:cubicBezTo>
                    <a:pt x="1942" y="612"/>
                    <a:pt x="1942" y="1"/>
                    <a:pt x="15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20"/>
            <p:cNvSpPr/>
            <p:nvPr/>
          </p:nvSpPr>
          <p:spPr>
            <a:xfrm>
              <a:off x="4607386" y="4107552"/>
              <a:ext cx="90805" cy="78188"/>
            </a:xfrm>
            <a:custGeom>
              <a:rect b="b" l="l" r="r" t="t"/>
              <a:pathLst>
                <a:path extrusionOk="0" h="3489" w="4052">
                  <a:moveTo>
                    <a:pt x="2026" y="0"/>
                  </a:moveTo>
                  <a:cubicBezTo>
                    <a:pt x="910" y="0"/>
                    <a:pt x="1" y="910"/>
                    <a:pt x="1" y="2026"/>
                  </a:cubicBezTo>
                  <a:cubicBezTo>
                    <a:pt x="1" y="2560"/>
                    <a:pt x="188" y="3076"/>
                    <a:pt x="545" y="3489"/>
                  </a:cubicBezTo>
                  <a:lnTo>
                    <a:pt x="3508" y="3489"/>
                  </a:lnTo>
                  <a:cubicBezTo>
                    <a:pt x="3864" y="3076"/>
                    <a:pt x="4052" y="2560"/>
                    <a:pt x="4052" y="2026"/>
                  </a:cubicBezTo>
                  <a:cubicBezTo>
                    <a:pt x="4052" y="910"/>
                    <a:pt x="3142" y="0"/>
                    <a:pt x="20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20"/>
            <p:cNvSpPr/>
            <p:nvPr/>
          </p:nvSpPr>
          <p:spPr>
            <a:xfrm>
              <a:off x="4607386" y="4107552"/>
              <a:ext cx="59924" cy="78188"/>
            </a:xfrm>
            <a:custGeom>
              <a:rect b="b" l="l" r="r" t="t"/>
              <a:pathLst>
                <a:path extrusionOk="0" h="3489" w="2674">
                  <a:moveTo>
                    <a:pt x="2026" y="0"/>
                  </a:moveTo>
                  <a:cubicBezTo>
                    <a:pt x="910" y="0"/>
                    <a:pt x="1" y="910"/>
                    <a:pt x="1" y="2026"/>
                  </a:cubicBezTo>
                  <a:cubicBezTo>
                    <a:pt x="1" y="2560"/>
                    <a:pt x="188" y="3076"/>
                    <a:pt x="545" y="3489"/>
                  </a:cubicBezTo>
                  <a:lnTo>
                    <a:pt x="1904" y="3489"/>
                  </a:lnTo>
                  <a:cubicBezTo>
                    <a:pt x="1576" y="3067"/>
                    <a:pt x="1398" y="2551"/>
                    <a:pt x="1398" y="2026"/>
                  </a:cubicBezTo>
                  <a:cubicBezTo>
                    <a:pt x="1379" y="1182"/>
                    <a:pt x="1895" y="413"/>
                    <a:pt x="2673" y="103"/>
                  </a:cubicBezTo>
                  <a:cubicBezTo>
                    <a:pt x="2467" y="38"/>
                    <a:pt x="2251" y="0"/>
                    <a:pt x="20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20"/>
            <p:cNvSpPr/>
            <p:nvPr/>
          </p:nvSpPr>
          <p:spPr>
            <a:xfrm>
              <a:off x="4576931" y="4236163"/>
              <a:ext cx="151312" cy="190418"/>
            </a:xfrm>
            <a:custGeom>
              <a:rect b="b" l="l" r="r" t="t"/>
              <a:pathLst>
                <a:path extrusionOk="0" h="8497" w="6752">
                  <a:moveTo>
                    <a:pt x="2026" y="0"/>
                  </a:moveTo>
                  <a:cubicBezTo>
                    <a:pt x="2185" y="704"/>
                    <a:pt x="2260" y="1435"/>
                    <a:pt x="2260" y="2167"/>
                  </a:cubicBezTo>
                  <a:lnTo>
                    <a:pt x="2260" y="4614"/>
                  </a:lnTo>
                  <a:cubicBezTo>
                    <a:pt x="2260" y="5824"/>
                    <a:pt x="1266" y="6574"/>
                    <a:pt x="591" y="6958"/>
                  </a:cubicBezTo>
                  <a:cubicBezTo>
                    <a:pt x="225" y="7155"/>
                    <a:pt x="0" y="7549"/>
                    <a:pt x="0" y="7971"/>
                  </a:cubicBezTo>
                  <a:lnTo>
                    <a:pt x="0" y="8496"/>
                  </a:lnTo>
                  <a:lnTo>
                    <a:pt x="6752" y="8496"/>
                  </a:lnTo>
                  <a:lnTo>
                    <a:pt x="6752" y="7971"/>
                  </a:lnTo>
                  <a:cubicBezTo>
                    <a:pt x="6752" y="7549"/>
                    <a:pt x="6517" y="7155"/>
                    <a:pt x="6152" y="6958"/>
                  </a:cubicBezTo>
                  <a:lnTo>
                    <a:pt x="6161" y="6949"/>
                  </a:lnTo>
                  <a:cubicBezTo>
                    <a:pt x="5495" y="6574"/>
                    <a:pt x="4501" y="5824"/>
                    <a:pt x="4501" y="4605"/>
                  </a:cubicBezTo>
                  <a:lnTo>
                    <a:pt x="4501" y="2167"/>
                  </a:lnTo>
                  <a:cubicBezTo>
                    <a:pt x="4492" y="1435"/>
                    <a:pt x="4576" y="704"/>
                    <a:pt x="47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20"/>
            <p:cNvSpPr/>
            <p:nvPr/>
          </p:nvSpPr>
          <p:spPr>
            <a:xfrm>
              <a:off x="4576931" y="4236163"/>
              <a:ext cx="80721" cy="190418"/>
            </a:xfrm>
            <a:custGeom>
              <a:rect b="b" l="l" r="r" t="t"/>
              <a:pathLst>
                <a:path extrusionOk="0" h="8497" w="3602">
                  <a:moveTo>
                    <a:pt x="2035" y="0"/>
                  </a:moveTo>
                  <a:cubicBezTo>
                    <a:pt x="2194" y="704"/>
                    <a:pt x="2269" y="1435"/>
                    <a:pt x="2269" y="2167"/>
                  </a:cubicBezTo>
                  <a:lnTo>
                    <a:pt x="2269" y="4614"/>
                  </a:lnTo>
                  <a:cubicBezTo>
                    <a:pt x="2269" y="5824"/>
                    <a:pt x="1275" y="6574"/>
                    <a:pt x="600" y="6958"/>
                  </a:cubicBezTo>
                  <a:cubicBezTo>
                    <a:pt x="235" y="7155"/>
                    <a:pt x="0" y="7549"/>
                    <a:pt x="0" y="7971"/>
                  </a:cubicBezTo>
                  <a:lnTo>
                    <a:pt x="0" y="8496"/>
                  </a:lnTo>
                  <a:lnTo>
                    <a:pt x="1500" y="8496"/>
                  </a:lnTo>
                  <a:lnTo>
                    <a:pt x="1500" y="7971"/>
                  </a:lnTo>
                  <a:cubicBezTo>
                    <a:pt x="1491" y="7559"/>
                    <a:pt x="1707" y="7174"/>
                    <a:pt x="2054" y="6958"/>
                  </a:cubicBezTo>
                  <a:lnTo>
                    <a:pt x="2054" y="6949"/>
                  </a:lnTo>
                  <a:cubicBezTo>
                    <a:pt x="2682" y="6574"/>
                    <a:pt x="3601" y="5824"/>
                    <a:pt x="3601" y="4605"/>
                  </a:cubicBezTo>
                  <a:lnTo>
                    <a:pt x="3601" y="2167"/>
                  </a:lnTo>
                  <a:cubicBezTo>
                    <a:pt x="3601" y="1435"/>
                    <a:pt x="3526" y="704"/>
                    <a:pt x="33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20"/>
            <p:cNvSpPr/>
            <p:nvPr/>
          </p:nvSpPr>
          <p:spPr>
            <a:xfrm>
              <a:off x="4608013" y="4345636"/>
              <a:ext cx="89349" cy="13693"/>
            </a:xfrm>
            <a:custGeom>
              <a:rect b="b" l="l" r="r" t="t"/>
              <a:pathLst>
                <a:path extrusionOk="0" h="611" w="3987">
                  <a:moveTo>
                    <a:pt x="414" y="1"/>
                  </a:moveTo>
                  <a:cubicBezTo>
                    <a:pt x="1" y="1"/>
                    <a:pt x="1" y="611"/>
                    <a:pt x="414" y="611"/>
                  </a:cubicBezTo>
                  <a:lnTo>
                    <a:pt x="3583" y="611"/>
                  </a:lnTo>
                  <a:cubicBezTo>
                    <a:pt x="3986" y="611"/>
                    <a:pt x="3986" y="1"/>
                    <a:pt x="3583"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20"/>
            <p:cNvSpPr/>
            <p:nvPr/>
          </p:nvSpPr>
          <p:spPr>
            <a:xfrm>
              <a:off x="4567048" y="4425079"/>
              <a:ext cx="171504" cy="29648"/>
            </a:xfrm>
            <a:custGeom>
              <a:rect b="b" l="l" r="r" t="t"/>
              <a:pathLst>
                <a:path extrusionOk="0" h="1323" w="7653">
                  <a:moveTo>
                    <a:pt x="404" y="1"/>
                  </a:moveTo>
                  <a:cubicBezTo>
                    <a:pt x="179" y="1"/>
                    <a:pt x="0" y="179"/>
                    <a:pt x="0" y="395"/>
                  </a:cubicBezTo>
                  <a:lnTo>
                    <a:pt x="0" y="1323"/>
                  </a:lnTo>
                  <a:lnTo>
                    <a:pt x="7652" y="1323"/>
                  </a:lnTo>
                  <a:lnTo>
                    <a:pt x="7652" y="395"/>
                  </a:lnTo>
                  <a:cubicBezTo>
                    <a:pt x="7652" y="179"/>
                    <a:pt x="7474" y="1"/>
                    <a:pt x="7249"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20"/>
            <p:cNvSpPr/>
            <p:nvPr/>
          </p:nvSpPr>
          <p:spPr>
            <a:xfrm>
              <a:off x="4567048" y="4425079"/>
              <a:ext cx="42467" cy="29648"/>
            </a:xfrm>
            <a:custGeom>
              <a:rect b="b" l="l" r="r" t="t"/>
              <a:pathLst>
                <a:path extrusionOk="0" h="1323" w="1895">
                  <a:moveTo>
                    <a:pt x="404" y="1"/>
                  </a:moveTo>
                  <a:cubicBezTo>
                    <a:pt x="179" y="1"/>
                    <a:pt x="0" y="179"/>
                    <a:pt x="0" y="395"/>
                  </a:cubicBezTo>
                  <a:lnTo>
                    <a:pt x="0" y="1323"/>
                  </a:lnTo>
                  <a:lnTo>
                    <a:pt x="1519" y="1323"/>
                  </a:lnTo>
                  <a:lnTo>
                    <a:pt x="1519" y="395"/>
                  </a:lnTo>
                  <a:cubicBezTo>
                    <a:pt x="1519" y="188"/>
                    <a:pt x="1679" y="10"/>
                    <a:pt x="1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20"/>
            <p:cNvSpPr/>
            <p:nvPr/>
          </p:nvSpPr>
          <p:spPr>
            <a:xfrm>
              <a:off x="4555686" y="4452823"/>
              <a:ext cx="194205" cy="40159"/>
            </a:xfrm>
            <a:custGeom>
              <a:rect b="b" l="l" r="r" t="t"/>
              <a:pathLst>
                <a:path extrusionOk="0" h="1792" w="8666">
                  <a:moveTo>
                    <a:pt x="460" y="0"/>
                  </a:moveTo>
                  <a:cubicBezTo>
                    <a:pt x="207" y="0"/>
                    <a:pt x="1" y="207"/>
                    <a:pt x="1" y="451"/>
                  </a:cubicBezTo>
                  <a:lnTo>
                    <a:pt x="1" y="1792"/>
                  </a:lnTo>
                  <a:lnTo>
                    <a:pt x="8666" y="1792"/>
                  </a:lnTo>
                  <a:lnTo>
                    <a:pt x="8666" y="451"/>
                  </a:lnTo>
                  <a:cubicBezTo>
                    <a:pt x="8666" y="207"/>
                    <a:pt x="8459" y="0"/>
                    <a:pt x="8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20"/>
            <p:cNvSpPr/>
            <p:nvPr/>
          </p:nvSpPr>
          <p:spPr>
            <a:xfrm>
              <a:off x="4555910" y="4452823"/>
              <a:ext cx="44349" cy="40159"/>
            </a:xfrm>
            <a:custGeom>
              <a:rect b="b" l="l" r="r" t="t"/>
              <a:pathLst>
                <a:path extrusionOk="0" h="1792" w="1979">
                  <a:moveTo>
                    <a:pt x="450" y="0"/>
                  </a:moveTo>
                  <a:cubicBezTo>
                    <a:pt x="207" y="0"/>
                    <a:pt x="0" y="207"/>
                    <a:pt x="0" y="451"/>
                  </a:cubicBezTo>
                  <a:lnTo>
                    <a:pt x="0" y="1792"/>
                  </a:lnTo>
                  <a:lnTo>
                    <a:pt x="1566" y="1792"/>
                  </a:lnTo>
                  <a:lnTo>
                    <a:pt x="1566" y="451"/>
                  </a:lnTo>
                  <a:cubicBezTo>
                    <a:pt x="1557" y="216"/>
                    <a:pt x="1745" y="10"/>
                    <a:pt x="19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20"/>
            <p:cNvSpPr/>
            <p:nvPr/>
          </p:nvSpPr>
          <p:spPr>
            <a:xfrm>
              <a:off x="4545400" y="4491278"/>
              <a:ext cx="214800" cy="27766"/>
            </a:xfrm>
            <a:custGeom>
              <a:rect b="b" l="l" r="r" t="t"/>
              <a:pathLst>
                <a:path extrusionOk="0" h="1239" w="9585">
                  <a:moveTo>
                    <a:pt x="388" y="0"/>
                  </a:moveTo>
                  <a:cubicBezTo>
                    <a:pt x="179" y="0"/>
                    <a:pt x="0" y="184"/>
                    <a:pt x="0" y="394"/>
                  </a:cubicBezTo>
                  <a:lnTo>
                    <a:pt x="0" y="835"/>
                  </a:lnTo>
                  <a:cubicBezTo>
                    <a:pt x="0" y="1060"/>
                    <a:pt x="188" y="1238"/>
                    <a:pt x="404" y="1238"/>
                  </a:cubicBezTo>
                  <a:lnTo>
                    <a:pt x="9181" y="1238"/>
                  </a:lnTo>
                  <a:cubicBezTo>
                    <a:pt x="9397" y="1238"/>
                    <a:pt x="9584" y="1060"/>
                    <a:pt x="9584" y="835"/>
                  </a:cubicBezTo>
                  <a:lnTo>
                    <a:pt x="9584" y="394"/>
                  </a:lnTo>
                  <a:cubicBezTo>
                    <a:pt x="9584" y="179"/>
                    <a:pt x="9397" y="1"/>
                    <a:pt x="9181" y="1"/>
                  </a:cubicBezTo>
                  <a:lnTo>
                    <a:pt x="404" y="1"/>
                  </a:lnTo>
                  <a:cubicBezTo>
                    <a:pt x="399" y="0"/>
                    <a:pt x="393" y="0"/>
                    <a:pt x="388" y="0"/>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20"/>
            <p:cNvSpPr/>
            <p:nvPr/>
          </p:nvSpPr>
          <p:spPr>
            <a:xfrm>
              <a:off x="4545400" y="4491077"/>
              <a:ext cx="44148" cy="27968"/>
            </a:xfrm>
            <a:custGeom>
              <a:rect b="b" l="l" r="r" t="t"/>
              <a:pathLst>
                <a:path extrusionOk="0" h="1248" w="1970">
                  <a:moveTo>
                    <a:pt x="404" y="0"/>
                  </a:moveTo>
                  <a:cubicBezTo>
                    <a:pt x="188" y="0"/>
                    <a:pt x="0" y="188"/>
                    <a:pt x="0" y="403"/>
                  </a:cubicBezTo>
                  <a:lnTo>
                    <a:pt x="0" y="844"/>
                  </a:lnTo>
                  <a:cubicBezTo>
                    <a:pt x="0" y="1069"/>
                    <a:pt x="188" y="1247"/>
                    <a:pt x="404" y="1247"/>
                  </a:cubicBezTo>
                  <a:lnTo>
                    <a:pt x="1970" y="1247"/>
                  </a:lnTo>
                  <a:cubicBezTo>
                    <a:pt x="1754" y="1238"/>
                    <a:pt x="1595" y="1060"/>
                    <a:pt x="1595" y="844"/>
                  </a:cubicBezTo>
                  <a:lnTo>
                    <a:pt x="1595" y="403"/>
                  </a:lnTo>
                  <a:cubicBezTo>
                    <a:pt x="1585" y="188"/>
                    <a:pt x="1754" y="10"/>
                    <a:pt x="19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20"/>
            <p:cNvSpPr/>
            <p:nvPr/>
          </p:nvSpPr>
          <p:spPr>
            <a:xfrm>
              <a:off x="4609918" y="4209898"/>
              <a:ext cx="85763" cy="28393"/>
            </a:xfrm>
            <a:custGeom>
              <a:rect b="b" l="l" r="r" t="t"/>
              <a:pathLst>
                <a:path extrusionOk="0" h="1267" w="3827">
                  <a:moveTo>
                    <a:pt x="0" y="0"/>
                  </a:moveTo>
                  <a:lnTo>
                    <a:pt x="0" y="703"/>
                  </a:lnTo>
                  <a:cubicBezTo>
                    <a:pt x="0" y="1013"/>
                    <a:pt x="254" y="1266"/>
                    <a:pt x="563" y="1266"/>
                  </a:cubicBezTo>
                  <a:lnTo>
                    <a:pt x="3264" y="1266"/>
                  </a:lnTo>
                  <a:cubicBezTo>
                    <a:pt x="3573" y="1257"/>
                    <a:pt x="3826" y="1013"/>
                    <a:pt x="3826" y="703"/>
                  </a:cubicBezTo>
                  <a:lnTo>
                    <a:pt x="3826" y="0"/>
                  </a:ln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20"/>
            <p:cNvSpPr/>
            <p:nvPr/>
          </p:nvSpPr>
          <p:spPr>
            <a:xfrm>
              <a:off x="4609918" y="4209898"/>
              <a:ext cx="42669" cy="28393"/>
            </a:xfrm>
            <a:custGeom>
              <a:rect b="b" l="l" r="r" t="t"/>
              <a:pathLst>
                <a:path extrusionOk="0" h="1267" w="1904">
                  <a:moveTo>
                    <a:pt x="0" y="0"/>
                  </a:moveTo>
                  <a:lnTo>
                    <a:pt x="0" y="703"/>
                  </a:lnTo>
                  <a:cubicBezTo>
                    <a:pt x="0" y="1013"/>
                    <a:pt x="254" y="1266"/>
                    <a:pt x="563" y="1266"/>
                  </a:cubicBezTo>
                  <a:lnTo>
                    <a:pt x="1904" y="1266"/>
                  </a:lnTo>
                  <a:cubicBezTo>
                    <a:pt x="1604" y="1257"/>
                    <a:pt x="1369" y="1004"/>
                    <a:pt x="1388" y="703"/>
                  </a:cubicBezTo>
                  <a:lnTo>
                    <a:pt x="1388"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20"/>
            <p:cNvSpPr/>
            <p:nvPr/>
          </p:nvSpPr>
          <p:spPr>
            <a:xfrm>
              <a:off x="4596472" y="4183835"/>
              <a:ext cx="112453" cy="27766"/>
            </a:xfrm>
            <a:custGeom>
              <a:rect b="b" l="l" r="r" t="t"/>
              <a:pathLst>
                <a:path extrusionOk="0" h="1239" w="5018">
                  <a:moveTo>
                    <a:pt x="403" y="0"/>
                  </a:moveTo>
                  <a:cubicBezTo>
                    <a:pt x="188" y="0"/>
                    <a:pt x="10" y="179"/>
                    <a:pt x="0" y="404"/>
                  </a:cubicBezTo>
                  <a:lnTo>
                    <a:pt x="0" y="844"/>
                  </a:lnTo>
                  <a:cubicBezTo>
                    <a:pt x="0" y="1060"/>
                    <a:pt x="188" y="1238"/>
                    <a:pt x="403" y="1238"/>
                  </a:cubicBezTo>
                  <a:lnTo>
                    <a:pt x="4614" y="1238"/>
                  </a:lnTo>
                  <a:cubicBezTo>
                    <a:pt x="4839" y="1238"/>
                    <a:pt x="5017" y="1060"/>
                    <a:pt x="5017" y="844"/>
                  </a:cubicBezTo>
                  <a:lnTo>
                    <a:pt x="5017" y="404"/>
                  </a:lnTo>
                  <a:cubicBezTo>
                    <a:pt x="5017" y="179"/>
                    <a:pt x="4839" y="0"/>
                    <a:pt x="4614" y="0"/>
                  </a:cubicBezTo>
                  <a:close/>
                </a:path>
              </a:pathLst>
            </a:custGeom>
            <a:solidFill>
              <a:srgbClr val="FFE9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20"/>
            <p:cNvSpPr/>
            <p:nvPr/>
          </p:nvSpPr>
          <p:spPr>
            <a:xfrm>
              <a:off x="4596674" y="4183835"/>
              <a:ext cx="40383" cy="27766"/>
            </a:xfrm>
            <a:custGeom>
              <a:rect b="b" l="l" r="r" t="t"/>
              <a:pathLst>
                <a:path extrusionOk="0" h="1239" w="1802">
                  <a:moveTo>
                    <a:pt x="404" y="0"/>
                  </a:moveTo>
                  <a:cubicBezTo>
                    <a:pt x="179" y="0"/>
                    <a:pt x="1" y="179"/>
                    <a:pt x="1" y="404"/>
                  </a:cubicBezTo>
                  <a:lnTo>
                    <a:pt x="1" y="844"/>
                  </a:lnTo>
                  <a:cubicBezTo>
                    <a:pt x="1" y="1060"/>
                    <a:pt x="179" y="1238"/>
                    <a:pt x="404" y="1238"/>
                  </a:cubicBezTo>
                  <a:lnTo>
                    <a:pt x="1801" y="1238"/>
                  </a:lnTo>
                  <a:cubicBezTo>
                    <a:pt x="1585" y="1238"/>
                    <a:pt x="1426" y="1051"/>
                    <a:pt x="1426" y="844"/>
                  </a:cubicBezTo>
                  <a:lnTo>
                    <a:pt x="1426" y="404"/>
                  </a:lnTo>
                  <a:cubicBezTo>
                    <a:pt x="1426" y="188"/>
                    <a:pt x="1585" y="10"/>
                    <a:pt x="1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6" name="Google Shape;3066;p120"/>
          <p:cNvGrpSpPr/>
          <p:nvPr/>
        </p:nvGrpSpPr>
        <p:grpSpPr>
          <a:xfrm>
            <a:off x="3683825" y="4101187"/>
            <a:ext cx="486275" cy="373799"/>
            <a:chOff x="3683825" y="4101187"/>
            <a:chExt cx="486275" cy="373799"/>
          </a:xfrm>
        </p:grpSpPr>
        <p:sp>
          <p:nvSpPr>
            <p:cNvPr id="3067" name="Google Shape;3067;p120"/>
            <p:cNvSpPr/>
            <p:nvPr/>
          </p:nvSpPr>
          <p:spPr>
            <a:xfrm>
              <a:off x="3922200" y="4101187"/>
              <a:ext cx="14522" cy="126594"/>
            </a:xfrm>
            <a:custGeom>
              <a:rect b="b" l="l" r="r" t="t"/>
              <a:pathLst>
                <a:path extrusionOk="0" h="5649" w="648">
                  <a:moveTo>
                    <a:pt x="324" y="1"/>
                  </a:moveTo>
                  <a:cubicBezTo>
                    <a:pt x="162" y="1"/>
                    <a:pt x="1" y="111"/>
                    <a:pt x="15" y="331"/>
                  </a:cubicBezTo>
                  <a:lnTo>
                    <a:pt x="15" y="5339"/>
                  </a:lnTo>
                  <a:cubicBezTo>
                    <a:pt x="15" y="5508"/>
                    <a:pt x="155" y="5648"/>
                    <a:pt x="324" y="5648"/>
                  </a:cubicBezTo>
                  <a:cubicBezTo>
                    <a:pt x="502" y="5648"/>
                    <a:pt x="634" y="5508"/>
                    <a:pt x="634" y="5339"/>
                  </a:cubicBezTo>
                  <a:lnTo>
                    <a:pt x="634" y="331"/>
                  </a:lnTo>
                  <a:cubicBezTo>
                    <a:pt x="648" y="111"/>
                    <a:pt x="486" y="1"/>
                    <a:pt x="324"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20"/>
            <p:cNvSpPr/>
            <p:nvPr/>
          </p:nvSpPr>
          <p:spPr>
            <a:xfrm>
              <a:off x="3912003" y="4217675"/>
              <a:ext cx="34915" cy="26914"/>
            </a:xfrm>
            <a:custGeom>
              <a:rect b="b" l="l" r="r" t="t"/>
              <a:pathLst>
                <a:path extrusionOk="0" h="1201" w="1558">
                  <a:moveTo>
                    <a:pt x="432" y="0"/>
                  </a:moveTo>
                  <a:cubicBezTo>
                    <a:pt x="188" y="9"/>
                    <a:pt x="1" y="197"/>
                    <a:pt x="1" y="431"/>
                  </a:cubicBezTo>
                  <a:lnTo>
                    <a:pt x="1" y="1200"/>
                  </a:lnTo>
                  <a:lnTo>
                    <a:pt x="1557" y="1191"/>
                  </a:lnTo>
                  <a:lnTo>
                    <a:pt x="1557" y="431"/>
                  </a:lnTo>
                  <a:cubicBezTo>
                    <a:pt x="1557" y="197"/>
                    <a:pt x="1370" y="0"/>
                    <a:pt x="1135"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20"/>
            <p:cNvSpPr/>
            <p:nvPr/>
          </p:nvSpPr>
          <p:spPr>
            <a:xfrm>
              <a:off x="3912003" y="4217675"/>
              <a:ext cx="26287" cy="26713"/>
            </a:xfrm>
            <a:custGeom>
              <a:rect b="b" l="l" r="r" t="t"/>
              <a:pathLst>
                <a:path extrusionOk="0" h="1192" w="1173">
                  <a:moveTo>
                    <a:pt x="423" y="0"/>
                  </a:moveTo>
                  <a:cubicBezTo>
                    <a:pt x="188" y="0"/>
                    <a:pt x="1" y="188"/>
                    <a:pt x="1" y="431"/>
                  </a:cubicBezTo>
                  <a:lnTo>
                    <a:pt x="1" y="1191"/>
                  </a:lnTo>
                  <a:lnTo>
                    <a:pt x="779" y="1191"/>
                  </a:lnTo>
                  <a:lnTo>
                    <a:pt x="779" y="431"/>
                  </a:lnTo>
                  <a:cubicBezTo>
                    <a:pt x="779" y="206"/>
                    <a:pt x="948" y="28"/>
                    <a:pt x="1164" y="9"/>
                  </a:cubicBezTo>
                  <a:lnTo>
                    <a:pt x="1173" y="0"/>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20"/>
            <p:cNvSpPr/>
            <p:nvPr/>
          </p:nvSpPr>
          <p:spPr>
            <a:xfrm>
              <a:off x="3888047" y="4369614"/>
              <a:ext cx="83029" cy="26690"/>
            </a:xfrm>
            <a:custGeom>
              <a:rect b="b" l="l" r="r" t="t"/>
              <a:pathLst>
                <a:path extrusionOk="0" h="1191" w="3705">
                  <a:moveTo>
                    <a:pt x="395" y="0"/>
                  </a:moveTo>
                  <a:cubicBezTo>
                    <a:pt x="404" y="66"/>
                    <a:pt x="404" y="122"/>
                    <a:pt x="404" y="188"/>
                  </a:cubicBezTo>
                  <a:cubicBezTo>
                    <a:pt x="404" y="563"/>
                    <a:pt x="263" y="919"/>
                    <a:pt x="1" y="1191"/>
                  </a:cubicBezTo>
                  <a:lnTo>
                    <a:pt x="3705" y="1191"/>
                  </a:lnTo>
                  <a:cubicBezTo>
                    <a:pt x="3442" y="919"/>
                    <a:pt x="3292" y="563"/>
                    <a:pt x="3292" y="188"/>
                  </a:cubicBezTo>
                  <a:cubicBezTo>
                    <a:pt x="3292" y="122"/>
                    <a:pt x="3302" y="66"/>
                    <a:pt x="33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20"/>
            <p:cNvSpPr/>
            <p:nvPr/>
          </p:nvSpPr>
          <p:spPr>
            <a:xfrm>
              <a:off x="3689046" y="4231748"/>
              <a:ext cx="481053" cy="243238"/>
            </a:xfrm>
            <a:custGeom>
              <a:rect b="b" l="l" r="r" t="t"/>
              <a:pathLst>
                <a:path extrusionOk="0" h="10854" w="21466">
                  <a:moveTo>
                    <a:pt x="7437" y="0"/>
                  </a:moveTo>
                  <a:lnTo>
                    <a:pt x="7437" y="0"/>
                  </a:lnTo>
                  <a:cubicBezTo>
                    <a:pt x="8590" y="1313"/>
                    <a:pt x="8262" y="3358"/>
                    <a:pt x="6752" y="4248"/>
                  </a:cubicBezTo>
                  <a:cubicBezTo>
                    <a:pt x="6306" y="4509"/>
                    <a:pt x="5821" y="4631"/>
                    <a:pt x="5344" y="4631"/>
                  </a:cubicBezTo>
                  <a:cubicBezTo>
                    <a:pt x="4208" y="4631"/>
                    <a:pt x="3120" y="3939"/>
                    <a:pt x="2710" y="2776"/>
                  </a:cubicBezTo>
                  <a:lnTo>
                    <a:pt x="694" y="6902"/>
                  </a:lnTo>
                  <a:cubicBezTo>
                    <a:pt x="0" y="8253"/>
                    <a:pt x="554" y="9903"/>
                    <a:pt x="1913" y="10578"/>
                  </a:cubicBezTo>
                  <a:cubicBezTo>
                    <a:pt x="2298" y="10765"/>
                    <a:pt x="2705" y="10854"/>
                    <a:pt x="3105" y="10854"/>
                  </a:cubicBezTo>
                  <a:cubicBezTo>
                    <a:pt x="4127" y="10854"/>
                    <a:pt x="5105" y="10275"/>
                    <a:pt x="5571" y="9284"/>
                  </a:cubicBezTo>
                  <a:lnTo>
                    <a:pt x="6705" y="6968"/>
                  </a:lnTo>
                  <a:cubicBezTo>
                    <a:pt x="6339" y="6199"/>
                    <a:pt x="6752" y="5280"/>
                    <a:pt x="7568" y="5045"/>
                  </a:cubicBezTo>
                  <a:cubicBezTo>
                    <a:pt x="7699" y="5006"/>
                    <a:pt x="7832" y="4988"/>
                    <a:pt x="7961" y="4988"/>
                  </a:cubicBezTo>
                  <a:cubicBezTo>
                    <a:pt x="8637" y="4988"/>
                    <a:pt x="9244" y="5491"/>
                    <a:pt x="9331" y="6199"/>
                  </a:cubicBezTo>
                  <a:lnTo>
                    <a:pt x="12125" y="6199"/>
                  </a:lnTo>
                  <a:cubicBezTo>
                    <a:pt x="12220" y="5491"/>
                    <a:pt x="12822" y="4988"/>
                    <a:pt x="13495" y="4988"/>
                  </a:cubicBezTo>
                  <a:cubicBezTo>
                    <a:pt x="13625" y="4988"/>
                    <a:pt x="13757" y="5006"/>
                    <a:pt x="13888" y="5045"/>
                  </a:cubicBezTo>
                  <a:cubicBezTo>
                    <a:pt x="14714" y="5280"/>
                    <a:pt x="15117" y="6199"/>
                    <a:pt x="14751" y="6968"/>
                  </a:cubicBezTo>
                  <a:lnTo>
                    <a:pt x="15886" y="9284"/>
                  </a:lnTo>
                  <a:cubicBezTo>
                    <a:pt x="16351" y="10275"/>
                    <a:pt x="17334" y="10854"/>
                    <a:pt x="18356" y="10854"/>
                  </a:cubicBezTo>
                  <a:cubicBezTo>
                    <a:pt x="18755" y="10854"/>
                    <a:pt x="19161" y="10765"/>
                    <a:pt x="19543" y="10578"/>
                  </a:cubicBezTo>
                  <a:cubicBezTo>
                    <a:pt x="20912" y="9903"/>
                    <a:pt x="21465" y="8253"/>
                    <a:pt x="20771" y="6902"/>
                  </a:cubicBezTo>
                  <a:lnTo>
                    <a:pt x="18755" y="2776"/>
                  </a:lnTo>
                  <a:cubicBezTo>
                    <a:pt x="18340" y="3936"/>
                    <a:pt x="17258" y="4628"/>
                    <a:pt x="16128" y="4628"/>
                  </a:cubicBezTo>
                  <a:cubicBezTo>
                    <a:pt x="15650" y="4628"/>
                    <a:pt x="15162" y="4504"/>
                    <a:pt x="14714" y="4239"/>
                  </a:cubicBezTo>
                  <a:cubicBezTo>
                    <a:pt x="13204" y="3358"/>
                    <a:pt x="12876" y="1313"/>
                    <a:pt x="14029" y="0"/>
                  </a:cubicBezTo>
                  <a:lnTo>
                    <a:pt x="14029" y="0"/>
                  </a:lnTo>
                  <a:cubicBezTo>
                    <a:pt x="13373" y="291"/>
                    <a:pt x="12660" y="432"/>
                    <a:pt x="11947" y="441"/>
                  </a:cubicBezTo>
                  <a:lnTo>
                    <a:pt x="9518" y="441"/>
                  </a:lnTo>
                  <a:cubicBezTo>
                    <a:pt x="8796" y="432"/>
                    <a:pt x="8093" y="291"/>
                    <a:pt x="74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20"/>
            <p:cNvSpPr/>
            <p:nvPr/>
          </p:nvSpPr>
          <p:spPr>
            <a:xfrm>
              <a:off x="3683825" y="4293958"/>
              <a:ext cx="92665" cy="180221"/>
            </a:xfrm>
            <a:custGeom>
              <a:rect b="b" l="l" r="r" t="t"/>
              <a:pathLst>
                <a:path extrusionOk="0" h="8042" w="4135">
                  <a:moveTo>
                    <a:pt x="2934" y="0"/>
                  </a:moveTo>
                  <a:lnTo>
                    <a:pt x="918" y="4126"/>
                  </a:lnTo>
                  <a:cubicBezTo>
                    <a:pt x="1" y="5993"/>
                    <a:pt x="1434" y="8042"/>
                    <a:pt x="3340" y="8042"/>
                  </a:cubicBezTo>
                  <a:cubicBezTo>
                    <a:pt x="3598" y="8042"/>
                    <a:pt x="3864" y="8004"/>
                    <a:pt x="4134" y="7924"/>
                  </a:cubicBezTo>
                  <a:cubicBezTo>
                    <a:pt x="3994" y="7877"/>
                    <a:pt x="3853" y="7821"/>
                    <a:pt x="3722" y="7765"/>
                  </a:cubicBezTo>
                  <a:lnTo>
                    <a:pt x="3731" y="7755"/>
                  </a:lnTo>
                  <a:cubicBezTo>
                    <a:pt x="2381" y="7089"/>
                    <a:pt x="1827" y="5467"/>
                    <a:pt x="2484" y="4126"/>
                  </a:cubicBezTo>
                  <a:lnTo>
                    <a:pt x="3872" y="1275"/>
                  </a:lnTo>
                  <a:cubicBezTo>
                    <a:pt x="3450" y="947"/>
                    <a:pt x="3122" y="507"/>
                    <a:pt x="29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20"/>
            <p:cNvSpPr/>
            <p:nvPr/>
          </p:nvSpPr>
          <p:spPr>
            <a:xfrm>
              <a:off x="3825210" y="4343126"/>
              <a:ext cx="73796" cy="63174"/>
            </a:xfrm>
            <a:custGeom>
              <a:rect b="b" l="l" r="r" t="t"/>
              <a:pathLst>
                <a:path extrusionOk="0" h="2819" w="3293">
                  <a:moveTo>
                    <a:pt x="1886" y="0"/>
                  </a:moveTo>
                  <a:cubicBezTo>
                    <a:pt x="629" y="0"/>
                    <a:pt x="1" y="1520"/>
                    <a:pt x="892" y="2401"/>
                  </a:cubicBezTo>
                  <a:cubicBezTo>
                    <a:pt x="1177" y="2690"/>
                    <a:pt x="1530" y="2819"/>
                    <a:pt x="1876" y="2819"/>
                  </a:cubicBezTo>
                  <a:cubicBezTo>
                    <a:pt x="2598" y="2819"/>
                    <a:pt x="3292" y="2257"/>
                    <a:pt x="3292" y="1407"/>
                  </a:cubicBezTo>
                  <a:cubicBezTo>
                    <a:pt x="3292" y="629"/>
                    <a:pt x="2655" y="0"/>
                    <a:pt x="1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20"/>
            <p:cNvSpPr/>
            <p:nvPr/>
          </p:nvSpPr>
          <p:spPr>
            <a:xfrm>
              <a:off x="3949406" y="4343126"/>
              <a:ext cx="73796" cy="63174"/>
            </a:xfrm>
            <a:custGeom>
              <a:rect b="b" l="l" r="r" t="t"/>
              <a:pathLst>
                <a:path extrusionOk="0" h="2819" w="3293">
                  <a:moveTo>
                    <a:pt x="1886" y="0"/>
                  </a:moveTo>
                  <a:cubicBezTo>
                    <a:pt x="629" y="0"/>
                    <a:pt x="1" y="1520"/>
                    <a:pt x="892" y="2401"/>
                  </a:cubicBezTo>
                  <a:cubicBezTo>
                    <a:pt x="1177" y="2690"/>
                    <a:pt x="1530" y="2819"/>
                    <a:pt x="1876" y="2819"/>
                  </a:cubicBezTo>
                  <a:cubicBezTo>
                    <a:pt x="2598" y="2819"/>
                    <a:pt x="3292" y="2257"/>
                    <a:pt x="3292" y="1407"/>
                  </a:cubicBezTo>
                  <a:cubicBezTo>
                    <a:pt x="3292" y="629"/>
                    <a:pt x="2664" y="0"/>
                    <a:pt x="18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20"/>
            <p:cNvSpPr/>
            <p:nvPr/>
          </p:nvSpPr>
          <p:spPr>
            <a:xfrm>
              <a:off x="3835720" y="4343036"/>
              <a:ext cx="47106" cy="63219"/>
            </a:xfrm>
            <a:custGeom>
              <a:rect b="b" l="l" r="r" t="t"/>
              <a:pathLst>
                <a:path extrusionOk="0" h="2821" w="2102">
                  <a:moveTo>
                    <a:pt x="1414" y="1"/>
                  </a:moveTo>
                  <a:cubicBezTo>
                    <a:pt x="677" y="1"/>
                    <a:pt x="1" y="589"/>
                    <a:pt x="1" y="1411"/>
                  </a:cubicBezTo>
                  <a:cubicBezTo>
                    <a:pt x="1" y="2228"/>
                    <a:pt x="679" y="2820"/>
                    <a:pt x="1418" y="2820"/>
                  </a:cubicBezTo>
                  <a:cubicBezTo>
                    <a:pt x="1646" y="2820"/>
                    <a:pt x="1880" y="2763"/>
                    <a:pt x="2101" y="2640"/>
                  </a:cubicBezTo>
                  <a:cubicBezTo>
                    <a:pt x="1651" y="2386"/>
                    <a:pt x="1379" y="1917"/>
                    <a:pt x="1379" y="1411"/>
                  </a:cubicBezTo>
                  <a:cubicBezTo>
                    <a:pt x="1379" y="905"/>
                    <a:pt x="1651" y="426"/>
                    <a:pt x="2101" y="183"/>
                  </a:cubicBezTo>
                  <a:cubicBezTo>
                    <a:pt x="1879" y="58"/>
                    <a:pt x="1643" y="1"/>
                    <a:pt x="1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20"/>
            <p:cNvSpPr/>
            <p:nvPr/>
          </p:nvSpPr>
          <p:spPr>
            <a:xfrm>
              <a:off x="3959916" y="4343036"/>
              <a:ext cx="47106" cy="63219"/>
            </a:xfrm>
            <a:custGeom>
              <a:rect b="b" l="l" r="r" t="t"/>
              <a:pathLst>
                <a:path extrusionOk="0" h="2821" w="2102">
                  <a:moveTo>
                    <a:pt x="1414" y="1"/>
                  </a:moveTo>
                  <a:cubicBezTo>
                    <a:pt x="677" y="1"/>
                    <a:pt x="1" y="589"/>
                    <a:pt x="1" y="1411"/>
                  </a:cubicBezTo>
                  <a:cubicBezTo>
                    <a:pt x="1" y="2228"/>
                    <a:pt x="679" y="2820"/>
                    <a:pt x="1418" y="2820"/>
                  </a:cubicBezTo>
                  <a:cubicBezTo>
                    <a:pt x="1646" y="2820"/>
                    <a:pt x="1880" y="2763"/>
                    <a:pt x="2101" y="2640"/>
                  </a:cubicBezTo>
                  <a:cubicBezTo>
                    <a:pt x="1651" y="2386"/>
                    <a:pt x="1379" y="1917"/>
                    <a:pt x="1379" y="1411"/>
                  </a:cubicBezTo>
                  <a:cubicBezTo>
                    <a:pt x="1379" y="905"/>
                    <a:pt x="1651" y="426"/>
                    <a:pt x="2101" y="183"/>
                  </a:cubicBezTo>
                  <a:cubicBezTo>
                    <a:pt x="1879" y="58"/>
                    <a:pt x="1643" y="1"/>
                    <a:pt x="14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20"/>
            <p:cNvSpPr/>
            <p:nvPr/>
          </p:nvSpPr>
          <p:spPr>
            <a:xfrm>
              <a:off x="3966012" y="4209898"/>
              <a:ext cx="147346" cy="126191"/>
            </a:xfrm>
            <a:custGeom>
              <a:rect b="b" l="l" r="r" t="t"/>
              <a:pathLst>
                <a:path extrusionOk="0" h="5631" w="6575">
                  <a:moveTo>
                    <a:pt x="3761" y="0"/>
                  </a:moveTo>
                  <a:cubicBezTo>
                    <a:pt x="1257" y="0"/>
                    <a:pt x="1" y="3029"/>
                    <a:pt x="1773" y="4801"/>
                  </a:cubicBezTo>
                  <a:cubicBezTo>
                    <a:pt x="2346" y="5374"/>
                    <a:pt x="3051" y="5631"/>
                    <a:pt x="3741" y="5631"/>
                  </a:cubicBezTo>
                  <a:cubicBezTo>
                    <a:pt x="5187" y="5631"/>
                    <a:pt x="6574" y="4508"/>
                    <a:pt x="6574" y="2813"/>
                  </a:cubicBezTo>
                  <a:cubicBezTo>
                    <a:pt x="6574" y="1257"/>
                    <a:pt x="5318" y="0"/>
                    <a:pt x="37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20"/>
            <p:cNvSpPr/>
            <p:nvPr/>
          </p:nvSpPr>
          <p:spPr>
            <a:xfrm>
              <a:off x="3987234" y="4209853"/>
              <a:ext cx="75903" cy="126191"/>
            </a:xfrm>
            <a:custGeom>
              <a:rect b="b" l="l" r="r" t="t"/>
              <a:pathLst>
                <a:path extrusionOk="0" h="5631" w="3387">
                  <a:moveTo>
                    <a:pt x="2816" y="0"/>
                  </a:moveTo>
                  <a:cubicBezTo>
                    <a:pt x="1301" y="0"/>
                    <a:pt x="1" y="1230"/>
                    <a:pt x="1" y="2815"/>
                  </a:cubicBezTo>
                  <a:cubicBezTo>
                    <a:pt x="1" y="4401"/>
                    <a:pt x="1301" y="5630"/>
                    <a:pt x="2816" y="5630"/>
                  </a:cubicBezTo>
                  <a:cubicBezTo>
                    <a:pt x="3004" y="5630"/>
                    <a:pt x="3194" y="5612"/>
                    <a:pt x="3386" y="5572"/>
                  </a:cubicBezTo>
                  <a:cubicBezTo>
                    <a:pt x="2073" y="5300"/>
                    <a:pt x="1145" y="4147"/>
                    <a:pt x="1145" y="2815"/>
                  </a:cubicBezTo>
                  <a:cubicBezTo>
                    <a:pt x="1145" y="1484"/>
                    <a:pt x="2073" y="330"/>
                    <a:pt x="3386" y="58"/>
                  </a:cubicBezTo>
                  <a:cubicBezTo>
                    <a:pt x="3194" y="19"/>
                    <a:pt x="3004" y="0"/>
                    <a:pt x="28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20"/>
            <p:cNvSpPr/>
            <p:nvPr/>
          </p:nvSpPr>
          <p:spPr>
            <a:xfrm>
              <a:off x="3724342" y="4209898"/>
              <a:ext cx="147346" cy="126191"/>
            </a:xfrm>
            <a:custGeom>
              <a:rect b="b" l="l" r="r" t="t"/>
              <a:pathLst>
                <a:path extrusionOk="0" h="5631" w="6575">
                  <a:moveTo>
                    <a:pt x="3761" y="0"/>
                  </a:moveTo>
                  <a:cubicBezTo>
                    <a:pt x="1257" y="0"/>
                    <a:pt x="1" y="3029"/>
                    <a:pt x="1773" y="4801"/>
                  </a:cubicBezTo>
                  <a:cubicBezTo>
                    <a:pt x="2346" y="5374"/>
                    <a:pt x="3050" y="5631"/>
                    <a:pt x="3741" y="5631"/>
                  </a:cubicBezTo>
                  <a:cubicBezTo>
                    <a:pt x="5187" y="5631"/>
                    <a:pt x="6574" y="4508"/>
                    <a:pt x="6574" y="2813"/>
                  </a:cubicBezTo>
                  <a:cubicBezTo>
                    <a:pt x="6574" y="1257"/>
                    <a:pt x="5318" y="0"/>
                    <a:pt x="37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20"/>
            <p:cNvSpPr/>
            <p:nvPr/>
          </p:nvSpPr>
          <p:spPr>
            <a:xfrm>
              <a:off x="3745564" y="4209898"/>
              <a:ext cx="75903" cy="126101"/>
            </a:xfrm>
            <a:custGeom>
              <a:rect b="b" l="l" r="r" t="t"/>
              <a:pathLst>
                <a:path extrusionOk="0" h="5627" w="3387">
                  <a:moveTo>
                    <a:pt x="2814" y="0"/>
                  </a:moveTo>
                  <a:cubicBezTo>
                    <a:pt x="1257" y="0"/>
                    <a:pt x="1" y="1266"/>
                    <a:pt x="1" y="2813"/>
                  </a:cubicBezTo>
                  <a:cubicBezTo>
                    <a:pt x="1" y="4370"/>
                    <a:pt x="1257" y="5627"/>
                    <a:pt x="2814" y="5627"/>
                  </a:cubicBezTo>
                  <a:cubicBezTo>
                    <a:pt x="3002" y="5627"/>
                    <a:pt x="3199" y="5608"/>
                    <a:pt x="3386" y="5570"/>
                  </a:cubicBezTo>
                  <a:cubicBezTo>
                    <a:pt x="2073" y="5298"/>
                    <a:pt x="1136" y="4154"/>
                    <a:pt x="1136" y="2813"/>
                  </a:cubicBezTo>
                  <a:cubicBezTo>
                    <a:pt x="1136" y="1482"/>
                    <a:pt x="2073" y="328"/>
                    <a:pt x="3386" y="56"/>
                  </a:cubicBezTo>
                  <a:cubicBezTo>
                    <a:pt x="3199" y="19"/>
                    <a:pt x="3002" y="0"/>
                    <a:pt x="2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20"/>
            <p:cNvSpPr/>
            <p:nvPr/>
          </p:nvSpPr>
          <p:spPr>
            <a:xfrm>
              <a:off x="4034945" y="4228790"/>
              <a:ext cx="34915" cy="29873"/>
            </a:xfrm>
            <a:custGeom>
              <a:rect b="b" l="l" r="r" t="t"/>
              <a:pathLst>
                <a:path extrusionOk="0" h="1333" w="1558">
                  <a:moveTo>
                    <a:pt x="669" y="1"/>
                  </a:moveTo>
                  <a:cubicBezTo>
                    <a:pt x="327" y="1"/>
                    <a:pt x="1" y="267"/>
                    <a:pt x="1" y="667"/>
                  </a:cubicBezTo>
                  <a:cubicBezTo>
                    <a:pt x="1" y="1033"/>
                    <a:pt x="301" y="1333"/>
                    <a:pt x="666" y="1333"/>
                  </a:cubicBezTo>
                  <a:cubicBezTo>
                    <a:pt x="1257" y="1333"/>
                    <a:pt x="1557" y="620"/>
                    <a:pt x="1135" y="198"/>
                  </a:cubicBezTo>
                  <a:cubicBezTo>
                    <a:pt x="999" y="62"/>
                    <a:pt x="832" y="1"/>
                    <a:pt x="669"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20"/>
            <p:cNvSpPr/>
            <p:nvPr/>
          </p:nvSpPr>
          <p:spPr>
            <a:xfrm>
              <a:off x="4029902" y="4287235"/>
              <a:ext cx="34915" cy="29873"/>
            </a:xfrm>
            <a:custGeom>
              <a:rect b="b" l="l" r="r" t="t"/>
              <a:pathLst>
                <a:path extrusionOk="0" h="1333" w="1558">
                  <a:moveTo>
                    <a:pt x="891" y="0"/>
                  </a:moveTo>
                  <a:cubicBezTo>
                    <a:pt x="301" y="0"/>
                    <a:pt x="1" y="713"/>
                    <a:pt x="423" y="1135"/>
                  </a:cubicBezTo>
                  <a:cubicBezTo>
                    <a:pt x="559" y="1271"/>
                    <a:pt x="726" y="1332"/>
                    <a:pt x="889" y="1332"/>
                  </a:cubicBezTo>
                  <a:cubicBezTo>
                    <a:pt x="1231" y="1332"/>
                    <a:pt x="1557" y="1066"/>
                    <a:pt x="1557" y="666"/>
                  </a:cubicBezTo>
                  <a:cubicBezTo>
                    <a:pt x="1557" y="300"/>
                    <a:pt x="1257" y="0"/>
                    <a:pt x="891" y="0"/>
                  </a:cubicBezTo>
                  <a:close/>
                </a:path>
              </a:pathLst>
            </a:custGeom>
            <a:solidFill>
              <a:srgbClr val="64D4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20"/>
            <p:cNvSpPr/>
            <p:nvPr/>
          </p:nvSpPr>
          <p:spPr>
            <a:xfrm>
              <a:off x="4000702" y="4258013"/>
              <a:ext cx="34892" cy="29873"/>
            </a:xfrm>
            <a:custGeom>
              <a:rect b="b" l="l" r="r" t="t"/>
              <a:pathLst>
                <a:path extrusionOk="0" h="1333" w="1557">
                  <a:moveTo>
                    <a:pt x="891" y="1"/>
                  </a:moveTo>
                  <a:cubicBezTo>
                    <a:pt x="300" y="1"/>
                    <a:pt x="0" y="713"/>
                    <a:pt x="422" y="1135"/>
                  </a:cubicBezTo>
                  <a:cubicBezTo>
                    <a:pt x="559" y="1272"/>
                    <a:pt x="725" y="1333"/>
                    <a:pt x="889" y="1333"/>
                  </a:cubicBezTo>
                  <a:cubicBezTo>
                    <a:pt x="1231" y="1333"/>
                    <a:pt x="1557" y="1066"/>
                    <a:pt x="1557" y="666"/>
                  </a:cubicBezTo>
                  <a:cubicBezTo>
                    <a:pt x="1557" y="301"/>
                    <a:pt x="1257" y="1"/>
                    <a:pt x="891" y="1"/>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20"/>
            <p:cNvSpPr/>
            <p:nvPr/>
          </p:nvSpPr>
          <p:spPr>
            <a:xfrm>
              <a:off x="4059125" y="4258013"/>
              <a:ext cx="34892" cy="29873"/>
            </a:xfrm>
            <a:custGeom>
              <a:rect b="b" l="l" r="r" t="t"/>
              <a:pathLst>
                <a:path extrusionOk="0" h="1333" w="1557">
                  <a:moveTo>
                    <a:pt x="891" y="1"/>
                  </a:moveTo>
                  <a:cubicBezTo>
                    <a:pt x="291" y="1"/>
                    <a:pt x="0" y="713"/>
                    <a:pt x="413" y="1135"/>
                  </a:cubicBezTo>
                  <a:cubicBezTo>
                    <a:pt x="549" y="1272"/>
                    <a:pt x="717" y="1333"/>
                    <a:pt x="882" y="1333"/>
                  </a:cubicBezTo>
                  <a:cubicBezTo>
                    <a:pt x="1226" y="1333"/>
                    <a:pt x="1557" y="1066"/>
                    <a:pt x="1557" y="666"/>
                  </a:cubicBezTo>
                  <a:cubicBezTo>
                    <a:pt x="1557" y="301"/>
                    <a:pt x="1257" y="1"/>
                    <a:pt x="891"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20"/>
            <p:cNvSpPr/>
            <p:nvPr/>
          </p:nvSpPr>
          <p:spPr>
            <a:xfrm>
              <a:off x="4033062" y="4228745"/>
              <a:ext cx="23351" cy="29917"/>
            </a:xfrm>
            <a:custGeom>
              <a:rect b="b" l="l" r="r" t="t"/>
              <a:pathLst>
                <a:path extrusionOk="0" h="1335" w="1042">
                  <a:moveTo>
                    <a:pt x="748" y="1"/>
                  </a:moveTo>
                  <a:cubicBezTo>
                    <a:pt x="451" y="1"/>
                    <a:pt x="172" y="201"/>
                    <a:pt x="94" y="519"/>
                  </a:cubicBezTo>
                  <a:cubicBezTo>
                    <a:pt x="0" y="941"/>
                    <a:pt x="319" y="1335"/>
                    <a:pt x="750" y="1335"/>
                  </a:cubicBezTo>
                  <a:cubicBezTo>
                    <a:pt x="854" y="1335"/>
                    <a:pt x="957" y="1316"/>
                    <a:pt x="1041" y="1269"/>
                  </a:cubicBezTo>
                  <a:cubicBezTo>
                    <a:pt x="816" y="1157"/>
                    <a:pt x="675" y="922"/>
                    <a:pt x="675" y="669"/>
                  </a:cubicBezTo>
                  <a:cubicBezTo>
                    <a:pt x="675" y="416"/>
                    <a:pt x="816" y="181"/>
                    <a:pt x="1041" y="69"/>
                  </a:cubicBezTo>
                  <a:cubicBezTo>
                    <a:pt x="946" y="22"/>
                    <a:pt x="846" y="1"/>
                    <a:pt x="748"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20"/>
            <p:cNvSpPr/>
            <p:nvPr/>
          </p:nvSpPr>
          <p:spPr>
            <a:xfrm>
              <a:off x="4033062" y="4287235"/>
              <a:ext cx="23351" cy="29917"/>
            </a:xfrm>
            <a:custGeom>
              <a:rect b="b" l="l" r="r" t="t"/>
              <a:pathLst>
                <a:path extrusionOk="0" h="1335" w="1042">
                  <a:moveTo>
                    <a:pt x="750" y="0"/>
                  </a:moveTo>
                  <a:cubicBezTo>
                    <a:pt x="319" y="0"/>
                    <a:pt x="0" y="394"/>
                    <a:pt x="94" y="816"/>
                  </a:cubicBezTo>
                  <a:cubicBezTo>
                    <a:pt x="172" y="1133"/>
                    <a:pt x="451" y="1334"/>
                    <a:pt x="748" y="1334"/>
                  </a:cubicBezTo>
                  <a:cubicBezTo>
                    <a:pt x="846" y="1334"/>
                    <a:pt x="946" y="1312"/>
                    <a:pt x="1041" y="1266"/>
                  </a:cubicBezTo>
                  <a:cubicBezTo>
                    <a:pt x="816" y="1153"/>
                    <a:pt x="675" y="919"/>
                    <a:pt x="675" y="666"/>
                  </a:cubicBezTo>
                  <a:cubicBezTo>
                    <a:pt x="675" y="413"/>
                    <a:pt x="816" y="178"/>
                    <a:pt x="1041" y="66"/>
                  </a:cubicBezTo>
                  <a:cubicBezTo>
                    <a:pt x="957" y="19"/>
                    <a:pt x="854" y="0"/>
                    <a:pt x="750" y="0"/>
                  </a:cubicBezTo>
                  <a:close/>
                </a:path>
              </a:pathLst>
            </a:custGeom>
            <a:solidFill>
              <a:srgbClr val="40C1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20"/>
            <p:cNvSpPr/>
            <p:nvPr/>
          </p:nvSpPr>
          <p:spPr>
            <a:xfrm>
              <a:off x="4003840" y="4258013"/>
              <a:ext cx="23351" cy="29917"/>
            </a:xfrm>
            <a:custGeom>
              <a:rect b="b" l="l" r="r" t="t"/>
              <a:pathLst>
                <a:path extrusionOk="0" h="1335" w="1042">
                  <a:moveTo>
                    <a:pt x="751" y="1"/>
                  </a:moveTo>
                  <a:cubicBezTo>
                    <a:pt x="320" y="1"/>
                    <a:pt x="1" y="394"/>
                    <a:pt x="95" y="816"/>
                  </a:cubicBezTo>
                  <a:cubicBezTo>
                    <a:pt x="172" y="1134"/>
                    <a:pt x="452" y="1335"/>
                    <a:pt x="749" y="1335"/>
                  </a:cubicBezTo>
                  <a:cubicBezTo>
                    <a:pt x="847" y="1335"/>
                    <a:pt x="946" y="1313"/>
                    <a:pt x="1042" y="1267"/>
                  </a:cubicBezTo>
                  <a:cubicBezTo>
                    <a:pt x="817" y="1154"/>
                    <a:pt x="676" y="920"/>
                    <a:pt x="676" y="666"/>
                  </a:cubicBezTo>
                  <a:cubicBezTo>
                    <a:pt x="676" y="413"/>
                    <a:pt x="817" y="179"/>
                    <a:pt x="1042" y="66"/>
                  </a:cubicBezTo>
                  <a:cubicBezTo>
                    <a:pt x="957" y="19"/>
                    <a:pt x="854" y="1"/>
                    <a:pt x="751" y="1"/>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20"/>
            <p:cNvSpPr/>
            <p:nvPr/>
          </p:nvSpPr>
          <p:spPr>
            <a:xfrm>
              <a:off x="4062263" y="4258013"/>
              <a:ext cx="23351" cy="29917"/>
            </a:xfrm>
            <a:custGeom>
              <a:rect b="b" l="l" r="r" t="t"/>
              <a:pathLst>
                <a:path extrusionOk="0" h="1335" w="1042">
                  <a:moveTo>
                    <a:pt x="751" y="1"/>
                  </a:moveTo>
                  <a:cubicBezTo>
                    <a:pt x="320" y="1"/>
                    <a:pt x="1" y="394"/>
                    <a:pt x="94" y="816"/>
                  </a:cubicBezTo>
                  <a:cubicBezTo>
                    <a:pt x="172" y="1134"/>
                    <a:pt x="451" y="1335"/>
                    <a:pt x="749" y="1335"/>
                  </a:cubicBezTo>
                  <a:cubicBezTo>
                    <a:pt x="847" y="1335"/>
                    <a:pt x="946" y="1313"/>
                    <a:pt x="1042" y="1267"/>
                  </a:cubicBezTo>
                  <a:cubicBezTo>
                    <a:pt x="817" y="1154"/>
                    <a:pt x="676" y="920"/>
                    <a:pt x="676" y="666"/>
                  </a:cubicBezTo>
                  <a:cubicBezTo>
                    <a:pt x="676" y="413"/>
                    <a:pt x="817" y="179"/>
                    <a:pt x="1042" y="66"/>
                  </a:cubicBezTo>
                  <a:cubicBezTo>
                    <a:pt x="957" y="19"/>
                    <a:pt x="854" y="1"/>
                    <a:pt x="751" y="1"/>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20"/>
            <p:cNvSpPr/>
            <p:nvPr/>
          </p:nvSpPr>
          <p:spPr>
            <a:xfrm>
              <a:off x="3762596" y="4231121"/>
              <a:ext cx="87870" cy="83657"/>
            </a:xfrm>
            <a:custGeom>
              <a:rect b="b" l="l" r="r" t="t"/>
              <a:pathLst>
                <a:path extrusionOk="0" h="3733" w="3921">
                  <a:moveTo>
                    <a:pt x="2054" y="0"/>
                  </a:moveTo>
                  <a:cubicBezTo>
                    <a:pt x="1759" y="0"/>
                    <a:pt x="1463" y="197"/>
                    <a:pt x="1463" y="591"/>
                  </a:cubicBezTo>
                  <a:lnTo>
                    <a:pt x="1463" y="985"/>
                  </a:lnTo>
                  <a:cubicBezTo>
                    <a:pt x="1463" y="1144"/>
                    <a:pt x="1332" y="1276"/>
                    <a:pt x="1173" y="1276"/>
                  </a:cubicBezTo>
                  <a:lnTo>
                    <a:pt x="788" y="1276"/>
                  </a:lnTo>
                  <a:cubicBezTo>
                    <a:pt x="0" y="1276"/>
                    <a:pt x="0" y="2457"/>
                    <a:pt x="788" y="2457"/>
                  </a:cubicBezTo>
                  <a:lnTo>
                    <a:pt x="1173" y="2457"/>
                  </a:lnTo>
                  <a:cubicBezTo>
                    <a:pt x="1332" y="2457"/>
                    <a:pt x="1463" y="2588"/>
                    <a:pt x="1463" y="2748"/>
                  </a:cubicBezTo>
                  <a:lnTo>
                    <a:pt x="1463" y="3132"/>
                  </a:lnTo>
                  <a:cubicBezTo>
                    <a:pt x="1463" y="3461"/>
                    <a:pt x="1726" y="3732"/>
                    <a:pt x="2054" y="3732"/>
                  </a:cubicBezTo>
                  <a:cubicBezTo>
                    <a:pt x="2382" y="3732"/>
                    <a:pt x="2645" y="3461"/>
                    <a:pt x="2645" y="3132"/>
                  </a:cubicBezTo>
                  <a:lnTo>
                    <a:pt x="2645" y="2748"/>
                  </a:lnTo>
                  <a:cubicBezTo>
                    <a:pt x="2645" y="2588"/>
                    <a:pt x="2776" y="2457"/>
                    <a:pt x="2936" y="2457"/>
                  </a:cubicBezTo>
                  <a:lnTo>
                    <a:pt x="3329" y="2457"/>
                  </a:lnTo>
                  <a:cubicBezTo>
                    <a:pt x="3648" y="2457"/>
                    <a:pt x="3920" y="2195"/>
                    <a:pt x="3920" y="1866"/>
                  </a:cubicBezTo>
                  <a:cubicBezTo>
                    <a:pt x="3920" y="1538"/>
                    <a:pt x="3648" y="1276"/>
                    <a:pt x="3329" y="1276"/>
                  </a:cubicBezTo>
                  <a:lnTo>
                    <a:pt x="2936" y="1276"/>
                  </a:lnTo>
                  <a:cubicBezTo>
                    <a:pt x="2776" y="1276"/>
                    <a:pt x="2645" y="1144"/>
                    <a:pt x="2645" y="985"/>
                  </a:cubicBezTo>
                  <a:lnTo>
                    <a:pt x="2645" y="591"/>
                  </a:lnTo>
                  <a:cubicBezTo>
                    <a:pt x="2645" y="197"/>
                    <a:pt x="2349" y="0"/>
                    <a:pt x="2054" y="0"/>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20"/>
            <p:cNvSpPr/>
            <p:nvPr/>
          </p:nvSpPr>
          <p:spPr>
            <a:xfrm>
              <a:off x="3762596" y="4231121"/>
              <a:ext cx="54456" cy="83455"/>
            </a:xfrm>
            <a:custGeom>
              <a:rect b="b" l="l" r="r" t="t"/>
              <a:pathLst>
                <a:path extrusionOk="0" h="3724" w="2430">
                  <a:moveTo>
                    <a:pt x="2054" y="0"/>
                  </a:moveTo>
                  <a:cubicBezTo>
                    <a:pt x="1726" y="0"/>
                    <a:pt x="1473" y="263"/>
                    <a:pt x="1473" y="591"/>
                  </a:cubicBezTo>
                  <a:lnTo>
                    <a:pt x="1473" y="976"/>
                  </a:lnTo>
                  <a:cubicBezTo>
                    <a:pt x="1473" y="1144"/>
                    <a:pt x="1341" y="1276"/>
                    <a:pt x="1173" y="1276"/>
                  </a:cubicBezTo>
                  <a:lnTo>
                    <a:pt x="788" y="1276"/>
                  </a:lnTo>
                  <a:cubicBezTo>
                    <a:pt x="0" y="1276"/>
                    <a:pt x="0" y="2457"/>
                    <a:pt x="788" y="2457"/>
                  </a:cubicBezTo>
                  <a:lnTo>
                    <a:pt x="1173" y="2457"/>
                  </a:lnTo>
                  <a:cubicBezTo>
                    <a:pt x="1341" y="2457"/>
                    <a:pt x="1473" y="2579"/>
                    <a:pt x="1473" y="2748"/>
                  </a:cubicBezTo>
                  <a:lnTo>
                    <a:pt x="1473" y="3132"/>
                  </a:lnTo>
                  <a:cubicBezTo>
                    <a:pt x="1473" y="3461"/>
                    <a:pt x="1726" y="3723"/>
                    <a:pt x="2054" y="3723"/>
                  </a:cubicBezTo>
                  <a:cubicBezTo>
                    <a:pt x="2185" y="3723"/>
                    <a:pt x="2317" y="3676"/>
                    <a:pt x="2429" y="3592"/>
                  </a:cubicBezTo>
                  <a:cubicBezTo>
                    <a:pt x="2289" y="3479"/>
                    <a:pt x="2204" y="3311"/>
                    <a:pt x="2204" y="3132"/>
                  </a:cubicBezTo>
                  <a:lnTo>
                    <a:pt x="2204" y="2748"/>
                  </a:lnTo>
                  <a:cubicBezTo>
                    <a:pt x="2204" y="2588"/>
                    <a:pt x="2073" y="2457"/>
                    <a:pt x="1913" y="2457"/>
                  </a:cubicBezTo>
                  <a:lnTo>
                    <a:pt x="1529" y="2457"/>
                  </a:lnTo>
                  <a:cubicBezTo>
                    <a:pt x="741" y="2457"/>
                    <a:pt x="741" y="1276"/>
                    <a:pt x="1529" y="1276"/>
                  </a:cubicBezTo>
                  <a:lnTo>
                    <a:pt x="1913" y="1276"/>
                  </a:lnTo>
                  <a:cubicBezTo>
                    <a:pt x="2073" y="1276"/>
                    <a:pt x="2204" y="1144"/>
                    <a:pt x="2204" y="985"/>
                  </a:cubicBezTo>
                  <a:lnTo>
                    <a:pt x="2204" y="591"/>
                  </a:lnTo>
                  <a:cubicBezTo>
                    <a:pt x="2204" y="413"/>
                    <a:pt x="2289" y="244"/>
                    <a:pt x="2429" y="132"/>
                  </a:cubicBezTo>
                  <a:cubicBezTo>
                    <a:pt x="2317" y="47"/>
                    <a:pt x="2185" y="0"/>
                    <a:pt x="2054" y="0"/>
                  </a:cubicBezTo>
                  <a:close/>
                </a:path>
              </a:pathLst>
            </a:custGeom>
            <a:solidFill>
              <a:srgbClr val="29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20"/>
            <p:cNvSpPr/>
            <p:nvPr/>
          </p:nvSpPr>
          <p:spPr>
            <a:xfrm>
              <a:off x="3913908" y="4329052"/>
              <a:ext cx="31127" cy="13894"/>
            </a:xfrm>
            <a:custGeom>
              <a:rect b="b" l="l" r="r" t="t"/>
              <a:pathLst>
                <a:path extrusionOk="0" h="620" w="1389">
                  <a:moveTo>
                    <a:pt x="394" y="0"/>
                  </a:moveTo>
                  <a:cubicBezTo>
                    <a:pt x="0" y="19"/>
                    <a:pt x="0" y="591"/>
                    <a:pt x="394" y="619"/>
                  </a:cubicBezTo>
                  <a:lnTo>
                    <a:pt x="1004" y="619"/>
                  </a:lnTo>
                  <a:cubicBezTo>
                    <a:pt x="1388" y="591"/>
                    <a:pt x="1388" y="19"/>
                    <a:pt x="1004" y="0"/>
                  </a:cubicBezTo>
                  <a:close/>
                </a:path>
              </a:pathLst>
            </a:custGeom>
            <a:solidFill>
              <a:srgbClr val="29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20"/>
            <p:cNvSpPr/>
            <p:nvPr/>
          </p:nvSpPr>
          <p:spPr>
            <a:xfrm>
              <a:off x="3888675" y="4280893"/>
              <a:ext cx="25682" cy="13939"/>
            </a:xfrm>
            <a:custGeom>
              <a:rect b="b" l="l" r="r" t="t"/>
              <a:pathLst>
                <a:path extrusionOk="0" h="622" w="1146">
                  <a:moveTo>
                    <a:pt x="406" y="1"/>
                  </a:moveTo>
                  <a:cubicBezTo>
                    <a:pt x="0" y="1"/>
                    <a:pt x="0" y="621"/>
                    <a:pt x="406" y="621"/>
                  </a:cubicBezTo>
                  <a:cubicBezTo>
                    <a:pt x="414" y="621"/>
                    <a:pt x="423" y="621"/>
                    <a:pt x="432" y="621"/>
                  </a:cubicBezTo>
                  <a:lnTo>
                    <a:pt x="714" y="621"/>
                  </a:lnTo>
                  <a:cubicBezTo>
                    <a:pt x="723" y="621"/>
                    <a:pt x="731" y="621"/>
                    <a:pt x="740" y="621"/>
                  </a:cubicBezTo>
                  <a:cubicBezTo>
                    <a:pt x="1146" y="621"/>
                    <a:pt x="1146" y="1"/>
                    <a:pt x="740" y="1"/>
                  </a:cubicBezTo>
                  <a:cubicBezTo>
                    <a:pt x="731" y="1"/>
                    <a:pt x="723" y="1"/>
                    <a:pt x="714" y="2"/>
                  </a:cubicBezTo>
                  <a:lnTo>
                    <a:pt x="432" y="2"/>
                  </a:lnTo>
                  <a:cubicBezTo>
                    <a:pt x="423" y="1"/>
                    <a:pt x="414" y="1"/>
                    <a:pt x="406" y="1"/>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20"/>
            <p:cNvSpPr/>
            <p:nvPr/>
          </p:nvSpPr>
          <p:spPr>
            <a:xfrm>
              <a:off x="3945641" y="4280893"/>
              <a:ext cx="24606" cy="13939"/>
            </a:xfrm>
            <a:custGeom>
              <a:rect b="b" l="l" r="r" t="t"/>
              <a:pathLst>
                <a:path extrusionOk="0" h="622" w="1098">
                  <a:moveTo>
                    <a:pt x="692" y="1"/>
                  </a:moveTo>
                  <a:cubicBezTo>
                    <a:pt x="684" y="1"/>
                    <a:pt x="675" y="1"/>
                    <a:pt x="666" y="2"/>
                  </a:cubicBezTo>
                  <a:lnTo>
                    <a:pt x="394" y="2"/>
                  </a:lnTo>
                  <a:cubicBezTo>
                    <a:pt x="0" y="20"/>
                    <a:pt x="0" y="602"/>
                    <a:pt x="394" y="621"/>
                  </a:cubicBezTo>
                  <a:lnTo>
                    <a:pt x="666" y="621"/>
                  </a:lnTo>
                  <a:cubicBezTo>
                    <a:pt x="675" y="621"/>
                    <a:pt x="684" y="621"/>
                    <a:pt x="692" y="621"/>
                  </a:cubicBezTo>
                  <a:cubicBezTo>
                    <a:pt x="1098" y="621"/>
                    <a:pt x="1098" y="1"/>
                    <a:pt x="692" y="1"/>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120"/>
          <p:cNvGrpSpPr/>
          <p:nvPr/>
        </p:nvGrpSpPr>
        <p:grpSpPr>
          <a:xfrm>
            <a:off x="2973181" y="4056614"/>
            <a:ext cx="406741" cy="462386"/>
            <a:chOff x="2973181" y="4056614"/>
            <a:chExt cx="406741" cy="462386"/>
          </a:xfrm>
        </p:grpSpPr>
        <p:sp>
          <p:nvSpPr>
            <p:cNvPr id="3095" name="Google Shape;3095;p120"/>
            <p:cNvSpPr/>
            <p:nvPr/>
          </p:nvSpPr>
          <p:spPr>
            <a:xfrm>
              <a:off x="2973181" y="4227759"/>
              <a:ext cx="48652" cy="87175"/>
            </a:xfrm>
            <a:custGeom>
              <a:rect b="b" l="l" r="r" t="t"/>
              <a:pathLst>
                <a:path extrusionOk="0" h="3890" w="2171">
                  <a:moveTo>
                    <a:pt x="1102" y="0"/>
                  </a:moveTo>
                  <a:lnTo>
                    <a:pt x="42" y="3639"/>
                  </a:lnTo>
                  <a:cubicBezTo>
                    <a:pt x="0" y="3772"/>
                    <a:pt x="110" y="3889"/>
                    <a:pt x="231" y="3889"/>
                  </a:cubicBezTo>
                  <a:cubicBezTo>
                    <a:pt x="272" y="3889"/>
                    <a:pt x="314" y="3876"/>
                    <a:pt x="352" y="3845"/>
                  </a:cubicBezTo>
                  <a:lnTo>
                    <a:pt x="2171" y="2391"/>
                  </a:lnTo>
                  <a:lnTo>
                    <a:pt x="1102" y="0"/>
                  </a:lnTo>
                  <a:close/>
                </a:path>
              </a:pathLst>
            </a:custGeom>
            <a:solidFill>
              <a:srgbClr val="E196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20"/>
            <p:cNvSpPr/>
            <p:nvPr/>
          </p:nvSpPr>
          <p:spPr>
            <a:xfrm>
              <a:off x="3164720" y="4056793"/>
              <a:ext cx="173700" cy="244314"/>
            </a:xfrm>
            <a:custGeom>
              <a:rect b="b" l="l" r="r" t="t"/>
              <a:pathLst>
                <a:path extrusionOk="0" h="10902" w="7751">
                  <a:moveTo>
                    <a:pt x="7519" y="1"/>
                  </a:moveTo>
                  <a:cubicBezTo>
                    <a:pt x="7489" y="1"/>
                    <a:pt x="7458" y="8"/>
                    <a:pt x="7427" y="24"/>
                  </a:cubicBezTo>
                  <a:lnTo>
                    <a:pt x="7427" y="15"/>
                  </a:lnTo>
                  <a:lnTo>
                    <a:pt x="1" y="3850"/>
                  </a:lnTo>
                  <a:lnTo>
                    <a:pt x="1" y="4263"/>
                  </a:lnTo>
                  <a:lnTo>
                    <a:pt x="2992" y="10780"/>
                  </a:lnTo>
                  <a:lnTo>
                    <a:pt x="3208" y="10902"/>
                  </a:lnTo>
                  <a:lnTo>
                    <a:pt x="7690" y="268"/>
                  </a:lnTo>
                  <a:cubicBezTo>
                    <a:pt x="7751" y="131"/>
                    <a:pt x="7646" y="1"/>
                    <a:pt x="7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20"/>
            <p:cNvSpPr/>
            <p:nvPr/>
          </p:nvSpPr>
          <p:spPr>
            <a:xfrm>
              <a:off x="3164720" y="4056614"/>
              <a:ext cx="173722" cy="129552"/>
            </a:xfrm>
            <a:custGeom>
              <a:rect b="b" l="l" r="r" t="t"/>
              <a:pathLst>
                <a:path extrusionOk="0" h="5781" w="7752">
                  <a:moveTo>
                    <a:pt x="7515" y="0"/>
                  </a:moveTo>
                  <a:cubicBezTo>
                    <a:pt x="7487" y="0"/>
                    <a:pt x="7457" y="7"/>
                    <a:pt x="7427" y="23"/>
                  </a:cubicBezTo>
                  <a:lnTo>
                    <a:pt x="1" y="3858"/>
                  </a:lnTo>
                  <a:lnTo>
                    <a:pt x="1" y="4271"/>
                  </a:lnTo>
                  <a:lnTo>
                    <a:pt x="694" y="5781"/>
                  </a:lnTo>
                  <a:lnTo>
                    <a:pt x="7062" y="1758"/>
                  </a:lnTo>
                  <a:lnTo>
                    <a:pt x="7690" y="276"/>
                  </a:lnTo>
                  <a:cubicBezTo>
                    <a:pt x="7751" y="138"/>
                    <a:pt x="7644" y="0"/>
                    <a:pt x="75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20"/>
            <p:cNvSpPr/>
            <p:nvPr/>
          </p:nvSpPr>
          <p:spPr>
            <a:xfrm>
              <a:off x="3063001" y="4298373"/>
              <a:ext cx="220268" cy="148377"/>
            </a:xfrm>
            <a:custGeom>
              <a:rect b="b" l="l" r="r" t="t"/>
              <a:pathLst>
                <a:path extrusionOk="0" h="6621" w="9829">
                  <a:moveTo>
                    <a:pt x="7372" y="0"/>
                  </a:moveTo>
                  <a:lnTo>
                    <a:pt x="301" y="3554"/>
                  </a:lnTo>
                  <a:lnTo>
                    <a:pt x="1" y="3967"/>
                  </a:lnTo>
                  <a:lnTo>
                    <a:pt x="9828" y="6621"/>
                  </a:lnTo>
                  <a:lnTo>
                    <a:pt x="9828" y="6621"/>
                  </a:lnTo>
                  <a:lnTo>
                    <a:pt x="7747" y="122"/>
                  </a:lnTo>
                  <a:lnTo>
                    <a:pt x="7372"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20"/>
            <p:cNvSpPr/>
            <p:nvPr/>
          </p:nvSpPr>
          <p:spPr>
            <a:xfrm>
              <a:off x="3063001" y="4298373"/>
              <a:ext cx="183067" cy="101293"/>
            </a:xfrm>
            <a:custGeom>
              <a:rect b="b" l="l" r="r" t="t"/>
              <a:pathLst>
                <a:path extrusionOk="0" h="4520" w="8169">
                  <a:moveTo>
                    <a:pt x="7372" y="0"/>
                  </a:moveTo>
                  <a:lnTo>
                    <a:pt x="301" y="3554"/>
                  </a:lnTo>
                  <a:lnTo>
                    <a:pt x="1" y="3967"/>
                  </a:lnTo>
                  <a:lnTo>
                    <a:pt x="2055" y="4520"/>
                  </a:lnTo>
                  <a:lnTo>
                    <a:pt x="8169" y="1444"/>
                  </a:lnTo>
                  <a:lnTo>
                    <a:pt x="7747" y="122"/>
                  </a:lnTo>
                  <a:lnTo>
                    <a:pt x="7372" y="0"/>
                  </a:lnTo>
                  <a:close/>
                </a:path>
              </a:pathLst>
            </a:custGeom>
            <a:solidFill>
              <a:srgbClr val="EFA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20"/>
            <p:cNvSpPr/>
            <p:nvPr/>
          </p:nvSpPr>
          <p:spPr>
            <a:xfrm>
              <a:off x="2997855" y="4227759"/>
              <a:ext cx="121283" cy="159514"/>
            </a:xfrm>
            <a:custGeom>
              <a:rect b="b" l="l" r="r" t="t"/>
              <a:pathLst>
                <a:path extrusionOk="0" h="7118" w="5412">
                  <a:moveTo>
                    <a:pt x="1" y="0"/>
                  </a:moveTo>
                  <a:lnTo>
                    <a:pt x="2908" y="7118"/>
                  </a:lnTo>
                  <a:lnTo>
                    <a:pt x="5412" y="1669"/>
                  </a:lnTo>
                  <a:lnTo>
                    <a:pt x="4108" y="75"/>
                  </a:lnTo>
                  <a:cubicBezTo>
                    <a:pt x="4071" y="28"/>
                    <a:pt x="4014" y="0"/>
                    <a:pt x="39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20"/>
            <p:cNvSpPr/>
            <p:nvPr/>
          </p:nvSpPr>
          <p:spPr>
            <a:xfrm>
              <a:off x="2997653" y="4227759"/>
              <a:ext cx="84508" cy="159514"/>
            </a:xfrm>
            <a:custGeom>
              <a:rect b="b" l="l" r="r" t="t"/>
              <a:pathLst>
                <a:path extrusionOk="0" h="7118" w="3771">
                  <a:moveTo>
                    <a:pt x="0" y="0"/>
                  </a:moveTo>
                  <a:lnTo>
                    <a:pt x="2907" y="7118"/>
                  </a:lnTo>
                  <a:lnTo>
                    <a:pt x="3770" y="5233"/>
                  </a:lnTo>
                  <a:lnTo>
                    <a:pt x="164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20"/>
            <p:cNvSpPr/>
            <p:nvPr/>
          </p:nvSpPr>
          <p:spPr>
            <a:xfrm>
              <a:off x="3236588" y="4301085"/>
              <a:ext cx="143334" cy="217915"/>
            </a:xfrm>
            <a:custGeom>
              <a:rect b="b" l="l" r="r" t="t"/>
              <a:pathLst>
                <a:path extrusionOk="0" h="9724" w="6396">
                  <a:moveTo>
                    <a:pt x="1" y="1"/>
                  </a:moveTo>
                  <a:lnTo>
                    <a:pt x="2429" y="8581"/>
                  </a:lnTo>
                  <a:cubicBezTo>
                    <a:pt x="2448" y="8647"/>
                    <a:pt x="2504" y="8703"/>
                    <a:pt x="2570" y="8722"/>
                  </a:cubicBezTo>
                  <a:lnTo>
                    <a:pt x="6096" y="9716"/>
                  </a:lnTo>
                  <a:cubicBezTo>
                    <a:pt x="6114" y="9721"/>
                    <a:pt x="6132" y="9723"/>
                    <a:pt x="6149" y="9723"/>
                  </a:cubicBezTo>
                  <a:cubicBezTo>
                    <a:pt x="6292" y="9723"/>
                    <a:pt x="6395" y="9559"/>
                    <a:pt x="6312" y="9425"/>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20"/>
            <p:cNvSpPr/>
            <p:nvPr/>
          </p:nvSpPr>
          <p:spPr>
            <a:xfrm>
              <a:off x="3063001" y="4143072"/>
              <a:ext cx="173610" cy="244202"/>
            </a:xfrm>
            <a:custGeom>
              <a:rect b="b" l="l" r="r" t="t"/>
              <a:pathLst>
                <a:path extrusionOk="0" h="10897" w="7747">
                  <a:moveTo>
                    <a:pt x="4540" y="0"/>
                  </a:moveTo>
                  <a:lnTo>
                    <a:pt x="1" y="10897"/>
                  </a:lnTo>
                  <a:lnTo>
                    <a:pt x="1" y="10897"/>
                  </a:lnTo>
                  <a:lnTo>
                    <a:pt x="7747" y="7052"/>
                  </a:lnTo>
                  <a:lnTo>
                    <a:pt x="454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20"/>
            <p:cNvSpPr/>
            <p:nvPr/>
          </p:nvSpPr>
          <p:spPr>
            <a:xfrm>
              <a:off x="3063001" y="4143072"/>
              <a:ext cx="120454" cy="244202"/>
            </a:xfrm>
            <a:custGeom>
              <a:rect b="b" l="l" r="r" t="t"/>
              <a:pathLst>
                <a:path extrusionOk="0" h="10897" w="5375">
                  <a:moveTo>
                    <a:pt x="4540" y="0"/>
                  </a:moveTo>
                  <a:lnTo>
                    <a:pt x="1" y="10897"/>
                  </a:lnTo>
                  <a:lnTo>
                    <a:pt x="1" y="10897"/>
                  </a:lnTo>
                  <a:lnTo>
                    <a:pt x="2017" y="9893"/>
                  </a:lnTo>
                  <a:lnTo>
                    <a:pt x="5374" y="1838"/>
                  </a:lnTo>
                  <a:lnTo>
                    <a:pt x="4540" y="0"/>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 name="Google Shape;3105;p120"/>
          <p:cNvGrpSpPr/>
          <p:nvPr/>
        </p:nvGrpSpPr>
        <p:grpSpPr>
          <a:xfrm>
            <a:off x="2157054" y="4056703"/>
            <a:ext cx="419694" cy="462341"/>
            <a:chOff x="2157054" y="4056703"/>
            <a:chExt cx="419694" cy="462341"/>
          </a:xfrm>
        </p:grpSpPr>
        <p:sp>
          <p:nvSpPr>
            <p:cNvPr id="3106" name="Google Shape;3106;p120"/>
            <p:cNvSpPr/>
            <p:nvPr/>
          </p:nvSpPr>
          <p:spPr>
            <a:xfrm>
              <a:off x="2295749" y="4056703"/>
              <a:ext cx="280999" cy="280977"/>
            </a:xfrm>
            <a:custGeom>
              <a:rect b="b" l="l" r="r" t="t"/>
              <a:pathLst>
                <a:path extrusionOk="0" h="12538" w="12539">
                  <a:moveTo>
                    <a:pt x="1210" y="0"/>
                  </a:moveTo>
                  <a:cubicBezTo>
                    <a:pt x="545" y="0"/>
                    <a:pt x="1" y="535"/>
                    <a:pt x="1" y="1210"/>
                  </a:cubicBezTo>
                  <a:lnTo>
                    <a:pt x="1" y="8130"/>
                  </a:lnTo>
                  <a:lnTo>
                    <a:pt x="5102" y="8130"/>
                  </a:lnTo>
                  <a:cubicBezTo>
                    <a:pt x="5768" y="8130"/>
                    <a:pt x="6312" y="8674"/>
                    <a:pt x="6312" y="9340"/>
                  </a:cubicBezTo>
                  <a:lnTo>
                    <a:pt x="6312" y="12538"/>
                  </a:lnTo>
                  <a:lnTo>
                    <a:pt x="11329" y="12538"/>
                  </a:lnTo>
                  <a:cubicBezTo>
                    <a:pt x="11995" y="12538"/>
                    <a:pt x="12538" y="11994"/>
                    <a:pt x="12538" y="11328"/>
                  </a:cubicBezTo>
                  <a:lnTo>
                    <a:pt x="12538" y="1210"/>
                  </a:lnTo>
                  <a:cubicBezTo>
                    <a:pt x="12538" y="544"/>
                    <a:pt x="11995" y="0"/>
                    <a:pt x="11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20"/>
            <p:cNvSpPr/>
            <p:nvPr/>
          </p:nvSpPr>
          <p:spPr>
            <a:xfrm>
              <a:off x="2410085" y="4238897"/>
              <a:ext cx="70412" cy="98783"/>
            </a:xfrm>
            <a:custGeom>
              <a:rect b="b" l="l" r="r" t="t"/>
              <a:pathLst>
                <a:path extrusionOk="0" h="4408" w="3142">
                  <a:moveTo>
                    <a:pt x="0" y="0"/>
                  </a:moveTo>
                  <a:cubicBezTo>
                    <a:pt x="666" y="10"/>
                    <a:pt x="1210" y="544"/>
                    <a:pt x="1210" y="1219"/>
                  </a:cubicBezTo>
                  <a:lnTo>
                    <a:pt x="1210" y="4408"/>
                  </a:lnTo>
                  <a:lnTo>
                    <a:pt x="3142" y="4408"/>
                  </a:lnTo>
                  <a:lnTo>
                    <a:pt x="3142" y="1219"/>
                  </a:lnTo>
                  <a:cubicBezTo>
                    <a:pt x="3142" y="544"/>
                    <a:pt x="2598" y="10"/>
                    <a:pt x="19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20"/>
            <p:cNvSpPr/>
            <p:nvPr/>
          </p:nvSpPr>
          <p:spPr>
            <a:xfrm>
              <a:off x="2295749" y="4056703"/>
              <a:ext cx="70636" cy="182216"/>
            </a:xfrm>
            <a:custGeom>
              <a:rect b="b" l="l" r="r" t="t"/>
              <a:pathLst>
                <a:path extrusionOk="0" h="8131" w="3152">
                  <a:moveTo>
                    <a:pt x="1210" y="0"/>
                  </a:moveTo>
                  <a:cubicBezTo>
                    <a:pt x="545" y="0"/>
                    <a:pt x="1" y="535"/>
                    <a:pt x="1" y="1210"/>
                  </a:cubicBezTo>
                  <a:lnTo>
                    <a:pt x="1" y="8130"/>
                  </a:lnTo>
                  <a:lnTo>
                    <a:pt x="1942" y="8130"/>
                  </a:lnTo>
                  <a:lnTo>
                    <a:pt x="1942" y="1210"/>
                  </a:lnTo>
                  <a:cubicBezTo>
                    <a:pt x="1942" y="535"/>
                    <a:pt x="2476" y="0"/>
                    <a:pt x="31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20"/>
            <p:cNvSpPr/>
            <p:nvPr/>
          </p:nvSpPr>
          <p:spPr>
            <a:xfrm>
              <a:off x="2157054" y="4238045"/>
              <a:ext cx="281201" cy="280999"/>
            </a:xfrm>
            <a:custGeom>
              <a:rect b="b" l="l" r="r" t="t"/>
              <a:pathLst>
                <a:path extrusionOk="0" h="12539" w="12548">
                  <a:moveTo>
                    <a:pt x="1210" y="1"/>
                  </a:moveTo>
                  <a:cubicBezTo>
                    <a:pt x="545" y="1"/>
                    <a:pt x="1" y="545"/>
                    <a:pt x="1" y="1210"/>
                  </a:cubicBezTo>
                  <a:lnTo>
                    <a:pt x="1" y="11329"/>
                  </a:lnTo>
                  <a:cubicBezTo>
                    <a:pt x="1" y="11994"/>
                    <a:pt x="545" y="12529"/>
                    <a:pt x="1210" y="12538"/>
                  </a:cubicBezTo>
                  <a:lnTo>
                    <a:pt x="11329" y="12538"/>
                  </a:lnTo>
                  <a:cubicBezTo>
                    <a:pt x="11994" y="12538"/>
                    <a:pt x="12538" y="11994"/>
                    <a:pt x="12548" y="11329"/>
                  </a:cubicBezTo>
                  <a:lnTo>
                    <a:pt x="12548" y="1210"/>
                  </a:lnTo>
                  <a:cubicBezTo>
                    <a:pt x="12538" y="545"/>
                    <a:pt x="12004" y="1"/>
                    <a:pt x="11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20"/>
            <p:cNvSpPr/>
            <p:nvPr/>
          </p:nvSpPr>
          <p:spPr>
            <a:xfrm>
              <a:off x="2157054" y="4238045"/>
              <a:ext cx="70636" cy="280999"/>
            </a:xfrm>
            <a:custGeom>
              <a:rect b="b" l="l" r="r" t="t"/>
              <a:pathLst>
                <a:path extrusionOk="0" h="12539" w="3152">
                  <a:moveTo>
                    <a:pt x="1210" y="1"/>
                  </a:moveTo>
                  <a:cubicBezTo>
                    <a:pt x="545" y="1"/>
                    <a:pt x="1" y="545"/>
                    <a:pt x="1" y="1210"/>
                  </a:cubicBezTo>
                  <a:lnTo>
                    <a:pt x="1" y="11329"/>
                  </a:lnTo>
                  <a:cubicBezTo>
                    <a:pt x="1" y="11994"/>
                    <a:pt x="545" y="12529"/>
                    <a:pt x="1210" y="12538"/>
                  </a:cubicBezTo>
                  <a:lnTo>
                    <a:pt x="3151" y="12538"/>
                  </a:lnTo>
                  <a:cubicBezTo>
                    <a:pt x="2486" y="12529"/>
                    <a:pt x="1942" y="11994"/>
                    <a:pt x="1942" y="11319"/>
                  </a:cubicBezTo>
                  <a:lnTo>
                    <a:pt x="1942" y="1210"/>
                  </a:lnTo>
                  <a:cubicBezTo>
                    <a:pt x="1942" y="545"/>
                    <a:pt x="2486" y="1"/>
                    <a:pt x="3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20"/>
            <p:cNvSpPr/>
            <p:nvPr/>
          </p:nvSpPr>
          <p:spPr>
            <a:xfrm>
              <a:off x="2460508" y="4228386"/>
              <a:ext cx="47733" cy="40809"/>
            </a:xfrm>
            <a:custGeom>
              <a:rect b="b" l="l" r="r" t="t"/>
              <a:pathLst>
                <a:path extrusionOk="0" h="1821" w="2130">
                  <a:moveTo>
                    <a:pt x="1220" y="0"/>
                  </a:moveTo>
                  <a:cubicBezTo>
                    <a:pt x="404" y="0"/>
                    <a:pt x="1" y="976"/>
                    <a:pt x="573" y="1548"/>
                  </a:cubicBezTo>
                  <a:cubicBezTo>
                    <a:pt x="758" y="1736"/>
                    <a:pt x="987" y="1820"/>
                    <a:pt x="1211" y="1820"/>
                  </a:cubicBezTo>
                  <a:cubicBezTo>
                    <a:pt x="1680" y="1820"/>
                    <a:pt x="2129" y="1455"/>
                    <a:pt x="2129" y="910"/>
                  </a:cubicBezTo>
                  <a:cubicBezTo>
                    <a:pt x="2129" y="404"/>
                    <a:pt x="1717" y="0"/>
                    <a:pt x="12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20"/>
            <p:cNvSpPr/>
            <p:nvPr/>
          </p:nvSpPr>
          <p:spPr>
            <a:xfrm>
              <a:off x="2467455" y="4228319"/>
              <a:ext cx="29850" cy="40921"/>
            </a:xfrm>
            <a:custGeom>
              <a:rect b="b" l="l" r="r" t="t"/>
              <a:pathLst>
                <a:path extrusionOk="0" h="1826" w="1332">
                  <a:moveTo>
                    <a:pt x="912" y="1"/>
                  </a:moveTo>
                  <a:cubicBezTo>
                    <a:pt x="437" y="1"/>
                    <a:pt x="0" y="384"/>
                    <a:pt x="0" y="913"/>
                  </a:cubicBezTo>
                  <a:cubicBezTo>
                    <a:pt x="0" y="1442"/>
                    <a:pt x="437" y="1825"/>
                    <a:pt x="912" y="1825"/>
                  </a:cubicBezTo>
                  <a:cubicBezTo>
                    <a:pt x="1052" y="1825"/>
                    <a:pt x="1195" y="1792"/>
                    <a:pt x="1332" y="1719"/>
                  </a:cubicBezTo>
                  <a:cubicBezTo>
                    <a:pt x="1257" y="1673"/>
                    <a:pt x="1182" y="1616"/>
                    <a:pt x="1116" y="1551"/>
                  </a:cubicBezTo>
                  <a:cubicBezTo>
                    <a:pt x="685" y="1119"/>
                    <a:pt x="797" y="397"/>
                    <a:pt x="1332" y="107"/>
                  </a:cubicBezTo>
                  <a:cubicBezTo>
                    <a:pt x="1195" y="34"/>
                    <a:pt x="1052" y="1"/>
                    <a:pt x="9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20"/>
            <p:cNvSpPr/>
            <p:nvPr/>
          </p:nvSpPr>
          <p:spPr>
            <a:xfrm>
              <a:off x="2408808" y="4176888"/>
              <a:ext cx="47733" cy="40719"/>
            </a:xfrm>
            <a:custGeom>
              <a:rect b="b" l="l" r="r" t="t"/>
              <a:pathLst>
                <a:path extrusionOk="0" h="1817" w="2130">
                  <a:moveTo>
                    <a:pt x="1237" y="1"/>
                  </a:moveTo>
                  <a:cubicBezTo>
                    <a:pt x="1231" y="1"/>
                    <a:pt x="1226" y="1"/>
                    <a:pt x="1220" y="1"/>
                  </a:cubicBezTo>
                  <a:cubicBezTo>
                    <a:pt x="413" y="1"/>
                    <a:pt x="1" y="976"/>
                    <a:pt x="573" y="1548"/>
                  </a:cubicBezTo>
                  <a:cubicBezTo>
                    <a:pt x="761" y="1734"/>
                    <a:pt x="991" y="1817"/>
                    <a:pt x="1216" y="1817"/>
                  </a:cubicBezTo>
                  <a:cubicBezTo>
                    <a:pt x="1684" y="1817"/>
                    <a:pt x="2129" y="1456"/>
                    <a:pt x="2129" y="911"/>
                  </a:cubicBezTo>
                  <a:cubicBezTo>
                    <a:pt x="2129" y="410"/>
                    <a:pt x="1735" y="1"/>
                    <a:pt x="1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20"/>
            <p:cNvSpPr/>
            <p:nvPr/>
          </p:nvSpPr>
          <p:spPr>
            <a:xfrm>
              <a:off x="2415755" y="4176619"/>
              <a:ext cx="30074" cy="40921"/>
            </a:xfrm>
            <a:custGeom>
              <a:rect b="b" l="l" r="r" t="t"/>
              <a:pathLst>
                <a:path extrusionOk="0" h="1826" w="1342">
                  <a:moveTo>
                    <a:pt x="916" y="1"/>
                  </a:moveTo>
                  <a:cubicBezTo>
                    <a:pt x="437" y="1"/>
                    <a:pt x="0" y="384"/>
                    <a:pt x="0" y="913"/>
                  </a:cubicBezTo>
                  <a:cubicBezTo>
                    <a:pt x="0" y="1442"/>
                    <a:pt x="437" y="1825"/>
                    <a:pt x="916" y="1825"/>
                  </a:cubicBezTo>
                  <a:cubicBezTo>
                    <a:pt x="1058" y="1825"/>
                    <a:pt x="1203" y="1792"/>
                    <a:pt x="1341" y="1720"/>
                  </a:cubicBezTo>
                  <a:cubicBezTo>
                    <a:pt x="1257" y="1673"/>
                    <a:pt x="1182" y="1616"/>
                    <a:pt x="1126" y="1560"/>
                  </a:cubicBezTo>
                  <a:cubicBezTo>
                    <a:pt x="760" y="1204"/>
                    <a:pt x="760" y="622"/>
                    <a:pt x="1126" y="275"/>
                  </a:cubicBezTo>
                  <a:cubicBezTo>
                    <a:pt x="1182" y="210"/>
                    <a:pt x="1257" y="154"/>
                    <a:pt x="1341" y="107"/>
                  </a:cubicBezTo>
                  <a:cubicBezTo>
                    <a:pt x="1203" y="34"/>
                    <a:pt x="1058" y="1"/>
                    <a:pt x="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20"/>
            <p:cNvSpPr/>
            <p:nvPr/>
          </p:nvSpPr>
          <p:spPr>
            <a:xfrm>
              <a:off x="2357332" y="4125211"/>
              <a:ext cx="47733" cy="40853"/>
            </a:xfrm>
            <a:custGeom>
              <a:rect b="b" l="l" r="r" t="t"/>
              <a:pathLst>
                <a:path extrusionOk="0" h="1823" w="2130">
                  <a:moveTo>
                    <a:pt x="1219" y="0"/>
                  </a:moveTo>
                  <a:cubicBezTo>
                    <a:pt x="413" y="0"/>
                    <a:pt x="0" y="985"/>
                    <a:pt x="572" y="1557"/>
                  </a:cubicBezTo>
                  <a:cubicBezTo>
                    <a:pt x="759" y="1741"/>
                    <a:pt x="987" y="1823"/>
                    <a:pt x="1210" y="1823"/>
                  </a:cubicBezTo>
                  <a:cubicBezTo>
                    <a:pt x="1680" y="1823"/>
                    <a:pt x="2129" y="1457"/>
                    <a:pt x="2129" y="910"/>
                  </a:cubicBezTo>
                  <a:cubicBezTo>
                    <a:pt x="2129" y="403"/>
                    <a:pt x="1726" y="0"/>
                    <a:pt x="12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20"/>
            <p:cNvSpPr/>
            <p:nvPr/>
          </p:nvSpPr>
          <p:spPr>
            <a:xfrm>
              <a:off x="2364257" y="4125144"/>
              <a:ext cx="29873" cy="40809"/>
            </a:xfrm>
            <a:custGeom>
              <a:rect b="b" l="l" r="r" t="t"/>
              <a:pathLst>
                <a:path extrusionOk="0" h="1821" w="1333">
                  <a:moveTo>
                    <a:pt x="913" y="0"/>
                  </a:moveTo>
                  <a:cubicBezTo>
                    <a:pt x="437" y="0"/>
                    <a:pt x="1" y="384"/>
                    <a:pt x="1" y="913"/>
                  </a:cubicBezTo>
                  <a:cubicBezTo>
                    <a:pt x="1" y="1439"/>
                    <a:pt x="432" y="1821"/>
                    <a:pt x="905" y="1821"/>
                  </a:cubicBezTo>
                  <a:cubicBezTo>
                    <a:pt x="1047" y="1821"/>
                    <a:pt x="1193" y="1786"/>
                    <a:pt x="1332" y="1710"/>
                  </a:cubicBezTo>
                  <a:cubicBezTo>
                    <a:pt x="1257" y="1672"/>
                    <a:pt x="1182" y="1616"/>
                    <a:pt x="1117" y="1550"/>
                  </a:cubicBezTo>
                  <a:lnTo>
                    <a:pt x="1117" y="1560"/>
                  </a:lnTo>
                  <a:cubicBezTo>
                    <a:pt x="760" y="1203"/>
                    <a:pt x="760" y="622"/>
                    <a:pt x="1117" y="266"/>
                  </a:cubicBezTo>
                  <a:cubicBezTo>
                    <a:pt x="1182" y="200"/>
                    <a:pt x="1257" y="144"/>
                    <a:pt x="1332" y="106"/>
                  </a:cubicBezTo>
                  <a:cubicBezTo>
                    <a:pt x="1196" y="34"/>
                    <a:pt x="1053" y="0"/>
                    <a:pt x="9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20"/>
            <p:cNvSpPr/>
            <p:nvPr/>
          </p:nvSpPr>
          <p:spPr>
            <a:xfrm>
              <a:off x="2226413" y="4283224"/>
              <a:ext cx="47711" cy="40719"/>
            </a:xfrm>
            <a:custGeom>
              <a:rect b="b" l="l" r="r" t="t"/>
              <a:pathLst>
                <a:path extrusionOk="0" h="1817" w="2129">
                  <a:moveTo>
                    <a:pt x="1236" y="1"/>
                  </a:moveTo>
                  <a:cubicBezTo>
                    <a:pt x="1231" y="1"/>
                    <a:pt x="1225" y="1"/>
                    <a:pt x="1219" y="1"/>
                  </a:cubicBezTo>
                  <a:cubicBezTo>
                    <a:pt x="413" y="1"/>
                    <a:pt x="0" y="976"/>
                    <a:pt x="572" y="1548"/>
                  </a:cubicBezTo>
                  <a:cubicBezTo>
                    <a:pt x="761" y="1734"/>
                    <a:pt x="990" y="1816"/>
                    <a:pt x="1215" y="1816"/>
                  </a:cubicBezTo>
                  <a:cubicBezTo>
                    <a:pt x="1683" y="1816"/>
                    <a:pt x="2129" y="1456"/>
                    <a:pt x="2129" y="910"/>
                  </a:cubicBezTo>
                  <a:cubicBezTo>
                    <a:pt x="2129" y="410"/>
                    <a:pt x="1735" y="1"/>
                    <a:pt x="1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20"/>
            <p:cNvSpPr/>
            <p:nvPr/>
          </p:nvSpPr>
          <p:spPr>
            <a:xfrm>
              <a:off x="2233338" y="4283067"/>
              <a:ext cx="29873" cy="40831"/>
            </a:xfrm>
            <a:custGeom>
              <a:rect b="b" l="l" r="r" t="t"/>
              <a:pathLst>
                <a:path extrusionOk="0" h="1822" w="1333">
                  <a:moveTo>
                    <a:pt x="905" y="0"/>
                  </a:moveTo>
                  <a:cubicBezTo>
                    <a:pt x="432" y="0"/>
                    <a:pt x="1" y="382"/>
                    <a:pt x="1" y="908"/>
                  </a:cubicBezTo>
                  <a:cubicBezTo>
                    <a:pt x="1" y="1443"/>
                    <a:pt x="435" y="1821"/>
                    <a:pt x="908" y="1821"/>
                  </a:cubicBezTo>
                  <a:cubicBezTo>
                    <a:pt x="1050" y="1821"/>
                    <a:pt x="1194" y="1788"/>
                    <a:pt x="1332" y="1715"/>
                  </a:cubicBezTo>
                  <a:cubicBezTo>
                    <a:pt x="1257" y="1677"/>
                    <a:pt x="1182" y="1621"/>
                    <a:pt x="1117" y="1555"/>
                  </a:cubicBezTo>
                  <a:cubicBezTo>
                    <a:pt x="685" y="1124"/>
                    <a:pt x="798" y="392"/>
                    <a:pt x="1332" y="111"/>
                  </a:cubicBezTo>
                  <a:cubicBezTo>
                    <a:pt x="1193" y="35"/>
                    <a:pt x="1047" y="0"/>
                    <a:pt x="9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20"/>
            <p:cNvSpPr/>
            <p:nvPr/>
          </p:nvSpPr>
          <p:spPr>
            <a:xfrm>
              <a:off x="2314036" y="4283224"/>
              <a:ext cx="47733" cy="40719"/>
            </a:xfrm>
            <a:custGeom>
              <a:rect b="b" l="l" r="r" t="t"/>
              <a:pathLst>
                <a:path extrusionOk="0" h="1817" w="2130">
                  <a:moveTo>
                    <a:pt x="1237" y="1"/>
                  </a:moveTo>
                  <a:cubicBezTo>
                    <a:pt x="1231" y="1"/>
                    <a:pt x="1225" y="1"/>
                    <a:pt x="1220" y="1"/>
                  </a:cubicBezTo>
                  <a:cubicBezTo>
                    <a:pt x="413" y="1"/>
                    <a:pt x="1" y="976"/>
                    <a:pt x="582" y="1548"/>
                  </a:cubicBezTo>
                  <a:cubicBezTo>
                    <a:pt x="767" y="1734"/>
                    <a:pt x="995" y="1816"/>
                    <a:pt x="1218" y="1816"/>
                  </a:cubicBezTo>
                  <a:cubicBezTo>
                    <a:pt x="1684" y="1816"/>
                    <a:pt x="2129" y="1456"/>
                    <a:pt x="2129" y="910"/>
                  </a:cubicBezTo>
                  <a:cubicBezTo>
                    <a:pt x="2129" y="410"/>
                    <a:pt x="1735" y="1"/>
                    <a:pt x="1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20"/>
            <p:cNvSpPr/>
            <p:nvPr/>
          </p:nvSpPr>
          <p:spPr>
            <a:xfrm>
              <a:off x="2321185" y="4283067"/>
              <a:ext cx="29873" cy="40831"/>
            </a:xfrm>
            <a:custGeom>
              <a:rect b="b" l="l" r="r" t="t"/>
              <a:pathLst>
                <a:path extrusionOk="0" h="1822" w="1333">
                  <a:moveTo>
                    <a:pt x="904" y="0"/>
                  </a:moveTo>
                  <a:cubicBezTo>
                    <a:pt x="432" y="0"/>
                    <a:pt x="0" y="382"/>
                    <a:pt x="0" y="908"/>
                  </a:cubicBezTo>
                  <a:cubicBezTo>
                    <a:pt x="0" y="1443"/>
                    <a:pt x="434" y="1821"/>
                    <a:pt x="908" y="1821"/>
                  </a:cubicBezTo>
                  <a:cubicBezTo>
                    <a:pt x="1049" y="1821"/>
                    <a:pt x="1194" y="1788"/>
                    <a:pt x="1332" y="1715"/>
                  </a:cubicBezTo>
                  <a:cubicBezTo>
                    <a:pt x="1257" y="1677"/>
                    <a:pt x="1182" y="1621"/>
                    <a:pt x="1116" y="1555"/>
                  </a:cubicBezTo>
                  <a:cubicBezTo>
                    <a:pt x="685" y="1124"/>
                    <a:pt x="797" y="392"/>
                    <a:pt x="1332" y="111"/>
                  </a:cubicBezTo>
                  <a:cubicBezTo>
                    <a:pt x="1193" y="35"/>
                    <a:pt x="1047" y="0"/>
                    <a:pt x="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20"/>
            <p:cNvSpPr/>
            <p:nvPr/>
          </p:nvSpPr>
          <p:spPr>
            <a:xfrm>
              <a:off x="2226413" y="4356146"/>
              <a:ext cx="47711" cy="40719"/>
            </a:xfrm>
            <a:custGeom>
              <a:rect b="b" l="l" r="r" t="t"/>
              <a:pathLst>
                <a:path extrusionOk="0" h="1817" w="2129">
                  <a:moveTo>
                    <a:pt x="1236" y="1"/>
                  </a:moveTo>
                  <a:cubicBezTo>
                    <a:pt x="1231" y="1"/>
                    <a:pt x="1225" y="1"/>
                    <a:pt x="1219" y="1"/>
                  </a:cubicBezTo>
                  <a:cubicBezTo>
                    <a:pt x="413" y="1"/>
                    <a:pt x="0" y="976"/>
                    <a:pt x="572" y="1548"/>
                  </a:cubicBezTo>
                  <a:cubicBezTo>
                    <a:pt x="761" y="1734"/>
                    <a:pt x="990" y="1816"/>
                    <a:pt x="1215" y="1816"/>
                  </a:cubicBezTo>
                  <a:cubicBezTo>
                    <a:pt x="1683" y="1816"/>
                    <a:pt x="2129" y="1456"/>
                    <a:pt x="2129" y="910"/>
                  </a:cubicBezTo>
                  <a:cubicBezTo>
                    <a:pt x="2129" y="410"/>
                    <a:pt x="1735" y="1"/>
                    <a:pt x="12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20"/>
            <p:cNvSpPr/>
            <p:nvPr/>
          </p:nvSpPr>
          <p:spPr>
            <a:xfrm>
              <a:off x="2233338" y="4355877"/>
              <a:ext cx="29873" cy="40921"/>
            </a:xfrm>
            <a:custGeom>
              <a:rect b="b" l="l" r="r" t="t"/>
              <a:pathLst>
                <a:path extrusionOk="0" h="1826" w="1333">
                  <a:moveTo>
                    <a:pt x="913" y="1"/>
                  </a:moveTo>
                  <a:cubicBezTo>
                    <a:pt x="437" y="1"/>
                    <a:pt x="1" y="384"/>
                    <a:pt x="1" y="913"/>
                  </a:cubicBezTo>
                  <a:cubicBezTo>
                    <a:pt x="1" y="1442"/>
                    <a:pt x="437" y="1825"/>
                    <a:pt x="913" y="1825"/>
                  </a:cubicBezTo>
                  <a:cubicBezTo>
                    <a:pt x="1052" y="1825"/>
                    <a:pt x="1196" y="1792"/>
                    <a:pt x="1332" y="1720"/>
                  </a:cubicBezTo>
                  <a:cubicBezTo>
                    <a:pt x="1257" y="1673"/>
                    <a:pt x="1182" y="1626"/>
                    <a:pt x="1117" y="1560"/>
                  </a:cubicBezTo>
                  <a:cubicBezTo>
                    <a:pt x="760" y="1204"/>
                    <a:pt x="760" y="632"/>
                    <a:pt x="1117" y="275"/>
                  </a:cubicBezTo>
                  <a:cubicBezTo>
                    <a:pt x="1182" y="210"/>
                    <a:pt x="1257" y="154"/>
                    <a:pt x="1332" y="107"/>
                  </a:cubicBezTo>
                  <a:cubicBezTo>
                    <a:pt x="1196" y="34"/>
                    <a:pt x="1052" y="1"/>
                    <a:pt x="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20"/>
            <p:cNvSpPr/>
            <p:nvPr/>
          </p:nvSpPr>
          <p:spPr>
            <a:xfrm>
              <a:off x="2314036" y="4356146"/>
              <a:ext cx="47733" cy="40719"/>
            </a:xfrm>
            <a:custGeom>
              <a:rect b="b" l="l" r="r" t="t"/>
              <a:pathLst>
                <a:path extrusionOk="0" h="1817" w="2130">
                  <a:moveTo>
                    <a:pt x="1237" y="1"/>
                  </a:moveTo>
                  <a:cubicBezTo>
                    <a:pt x="1231" y="1"/>
                    <a:pt x="1225" y="1"/>
                    <a:pt x="1220" y="1"/>
                  </a:cubicBezTo>
                  <a:cubicBezTo>
                    <a:pt x="413" y="1"/>
                    <a:pt x="1" y="976"/>
                    <a:pt x="582" y="1548"/>
                  </a:cubicBezTo>
                  <a:cubicBezTo>
                    <a:pt x="767" y="1734"/>
                    <a:pt x="995" y="1816"/>
                    <a:pt x="1218" y="1816"/>
                  </a:cubicBezTo>
                  <a:cubicBezTo>
                    <a:pt x="1684" y="1816"/>
                    <a:pt x="2129" y="1456"/>
                    <a:pt x="2129" y="910"/>
                  </a:cubicBezTo>
                  <a:cubicBezTo>
                    <a:pt x="2129" y="410"/>
                    <a:pt x="1735" y="1"/>
                    <a:pt x="1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20"/>
            <p:cNvSpPr/>
            <p:nvPr/>
          </p:nvSpPr>
          <p:spPr>
            <a:xfrm>
              <a:off x="2321185" y="4355877"/>
              <a:ext cx="29873" cy="40921"/>
            </a:xfrm>
            <a:custGeom>
              <a:rect b="b" l="l" r="r" t="t"/>
              <a:pathLst>
                <a:path extrusionOk="0" h="1826" w="1333">
                  <a:moveTo>
                    <a:pt x="912" y="1"/>
                  </a:moveTo>
                  <a:cubicBezTo>
                    <a:pt x="437" y="1"/>
                    <a:pt x="0" y="384"/>
                    <a:pt x="0" y="913"/>
                  </a:cubicBezTo>
                  <a:cubicBezTo>
                    <a:pt x="0" y="1442"/>
                    <a:pt x="437" y="1825"/>
                    <a:pt x="912" y="1825"/>
                  </a:cubicBezTo>
                  <a:cubicBezTo>
                    <a:pt x="1052" y="1825"/>
                    <a:pt x="1196" y="1792"/>
                    <a:pt x="1332" y="1720"/>
                  </a:cubicBezTo>
                  <a:cubicBezTo>
                    <a:pt x="1257" y="1673"/>
                    <a:pt x="1182" y="1626"/>
                    <a:pt x="1116" y="1560"/>
                  </a:cubicBezTo>
                  <a:cubicBezTo>
                    <a:pt x="760" y="1204"/>
                    <a:pt x="760" y="632"/>
                    <a:pt x="1116" y="275"/>
                  </a:cubicBezTo>
                  <a:cubicBezTo>
                    <a:pt x="1182" y="210"/>
                    <a:pt x="1257" y="154"/>
                    <a:pt x="1332" y="107"/>
                  </a:cubicBezTo>
                  <a:cubicBezTo>
                    <a:pt x="1196" y="34"/>
                    <a:pt x="1052" y="1"/>
                    <a:pt x="9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20"/>
            <p:cNvSpPr/>
            <p:nvPr/>
          </p:nvSpPr>
          <p:spPr>
            <a:xfrm>
              <a:off x="2226413" y="4429068"/>
              <a:ext cx="47711" cy="40719"/>
            </a:xfrm>
            <a:custGeom>
              <a:rect b="b" l="l" r="r" t="t"/>
              <a:pathLst>
                <a:path extrusionOk="0" h="1817" w="2129">
                  <a:moveTo>
                    <a:pt x="1219" y="1"/>
                  </a:moveTo>
                  <a:cubicBezTo>
                    <a:pt x="413" y="1"/>
                    <a:pt x="0" y="976"/>
                    <a:pt x="572" y="1548"/>
                  </a:cubicBezTo>
                  <a:cubicBezTo>
                    <a:pt x="761" y="1733"/>
                    <a:pt x="990" y="1816"/>
                    <a:pt x="1215" y="1816"/>
                  </a:cubicBezTo>
                  <a:cubicBezTo>
                    <a:pt x="1683" y="1816"/>
                    <a:pt x="2129" y="1456"/>
                    <a:pt x="2129" y="910"/>
                  </a:cubicBezTo>
                  <a:cubicBezTo>
                    <a:pt x="2129" y="404"/>
                    <a:pt x="1726" y="1"/>
                    <a:pt x="12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20"/>
            <p:cNvSpPr/>
            <p:nvPr/>
          </p:nvSpPr>
          <p:spPr>
            <a:xfrm>
              <a:off x="2233338" y="4429001"/>
              <a:ext cx="29873" cy="40741"/>
            </a:xfrm>
            <a:custGeom>
              <a:rect b="b" l="l" r="r" t="t"/>
              <a:pathLst>
                <a:path extrusionOk="0" h="1818" w="1333">
                  <a:moveTo>
                    <a:pt x="908" y="0"/>
                  </a:moveTo>
                  <a:cubicBezTo>
                    <a:pt x="435" y="0"/>
                    <a:pt x="1" y="379"/>
                    <a:pt x="1" y="913"/>
                  </a:cubicBezTo>
                  <a:cubicBezTo>
                    <a:pt x="1" y="1441"/>
                    <a:pt x="434" y="1818"/>
                    <a:pt x="908" y="1818"/>
                  </a:cubicBezTo>
                  <a:cubicBezTo>
                    <a:pt x="1049" y="1818"/>
                    <a:pt x="1194" y="1784"/>
                    <a:pt x="1332" y="1711"/>
                  </a:cubicBezTo>
                  <a:cubicBezTo>
                    <a:pt x="1257" y="1673"/>
                    <a:pt x="1182" y="1617"/>
                    <a:pt x="1117" y="1551"/>
                  </a:cubicBezTo>
                  <a:cubicBezTo>
                    <a:pt x="685" y="1120"/>
                    <a:pt x="798" y="388"/>
                    <a:pt x="1332" y="107"/>
                  </a:cubicBezTo>
                  <a:cubicBezTo>
                    <a:pt x="1194" y="34"/>
                    <a:pt x="1050" y="0"/>
                    <a:pt x="9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20"/>
            <p:cNvSpPr/>
            <p:nvPr/>
          </p:nvSpPr>
          <p:spPr>
            <a:xfrm>
              <a:off x="2314036" y="4429068"/>
              <a:ext cx="47733" cy="40719"/>
            </a:xfrm>
            <a:custGeom>
              <a:rect b="b" l="l" r="r" t="t"/>
              <a:pathLst>
                <a:path extrusionOk="0" h="1817" w="2130">
                  <a:moveTo>
                    <a:pt x="1220" y="1"/>
                  </a:moveTo>
                  <a:cubicBezTo>
                    <a:pt x="413" y="1"/>
                    <a:pt x="1" y="976"/>
                    <a:pt x="582" y="1548"/>
                  </a:cubicBezTo>
                  <a:cubicBezTo>
                    <a:pt x="767" y="1733"/>
                    <a:pt x="995" y="1816"/>
                    <a:pt x="1218" y="1816"/>
                  </a:cubicBezTo>
                  <a:cubicBezTo>
                    <a:pt x="1684" y="1816"/>
                    <a:pt x="2129" y="1456"/>
                    <a:pt x="2129" y="910"/>
                  </a:cubicBezTo>
                  <a:cubicBezTo>
                    <a:pt x="2129" y="404"/>
                    <a:pt x="1726" y="1"/>
                    <a:pt x="12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20"/>
            <p:cNvSpPr/>
            <p:nvPr/>
          </p:nvSpPr>
          <p:spPr>
            <a:xfrm>
              <a:off x="2321185" y="4429001"/>
              <a:ext cx="29873" cy="40741"/>
            </a:xfrm>
            <a:custGeom>
              <a:rect b="b" l="l" r="r" t="t"/>
              <a:pathLst>
                <a:path extrusionOk="0" h="1818" w="1333">
                  <a:moveTo>
                    <a:pt x="908" y="0"/>
                  </a:moveTo>
                  <a:cubicBezTo>
                    <a:pt x="434" y="0"/>
                    <a:pt x="0" y="379"/>
                    <a:pt x="0" y="913"/>
                  </a:cubicBezTo>
                  <a:cubicBezTo>
                    <a:pt x="0" y="1441"/>
                    <a:pt x="434" y="1818"/>
                    <a:pt x="908" y="1818"/>
                  </a:cubicBezTo>
                  <a:cubicBezTo>
                    <a:pt x="1049" y="1818"/>
                    <a:pt x="1194" y="1784"/>
                    <a:pt x="1332" y="1711"/>
                  </a:cubicBezTo>
                  <a:cubicBezTo>
                    <a:pt x="1257" y="1673"/>
                    <a:pt x="1182" y="1617"/>
                    <a:pt x="1116" y="1551"/>
                  </a:cubicBezTo>
                  <a:cubicBezTo>
                    <a:pt x="685" y="1120"/>
                    <a:pt x="797" y="388"/>
                    <a:pt x="1332" y="107"/>
                  </a:cubicBezTo>
                  <a:cubicBezTo>
                    <a:pt x="1194" y="34"/>
                    <a:pt x="1049" y="0"/>
                    <a:pt x="9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120"/>
          <p:cNvGrpSpPr/>
          <p:nvPr/>
        </p:nvGrpSpPr>
        <p:grpSpPr>
          <a:xfrm>
            <a:off x="5873551" y="3401928"/>
            <a:ext cx="345293" cy="462296"/>
            <a:chOff x="5873551" y="3401928"/>
            <a:chExt cx="345293" cy="462296"/>
          </a:xfrm>
        </p:grpSpPr>
        <p:sp>
          <p:nvSpPr>
            <p:cNvPr id="3130" name="Google Shape;3130;p120"/>
            <p:cNvSpPr/>
            <p:nvPr/>
          </p:nvSpPr>
          <p:spPr>
            <a:xfrm>
              <a:off x="5879624" y="3401928"/>
              <a:ext cx="333326" cy="167873"/>
            </a:xfrm>
            <a:custGeom>
              <a:rect b="b" l="l" r="r" t="t"/>
              <a:pathLst>
                <a:path extrusionOk="0" h="7491" w="14874">
                  <a:moveTo>
                    <a:pt x="7433" y="0"/>
                  </a:moveTo>
                  <a:cubicBezTo>
                    <a:pt x="6924" y="0"/>
                    <a:pt x="6415" y="256"/>
                    <a:pt x="6134" y="767"/>
                  </a:cubicBezTo>
                  <a:cubicBezTo>
                    <a:pt x="6069" y="883"/>
                    <a:pt x="5942" y="950"/>
                    <a:pt x="5814" y="950"/>
                  </a:cubicBezTo>
                  <a:cubicBezTo>
                    <a:pt x="5757" y="950"/>
                    <a:pt x="5699" y="937"/>
                    <a:pt x="5646" y="908"/>
                  </a:cubicBezTo>
                  <a:cubicBezTo>
                    <a:pt x="5412" y="779"/>
                    <a:pt x="5163" y="720"/>
                    <a:pt x="4919" y="720"/>
                  </a:cubicBezTo>
                  <a:cubicBezTo>
                    <a:pt x="4236" y="720"/>
                    <a:pt x="3597" y="1188"/>
                    <a:pt x="3452" y="1920"/>
                  </a:cubicBezTo>
                  <a:cubicBezTo>
                    <a:pt x="3426" y="2096"/>
                    <a:pt x="3259" y="2222"/>
                    <a:pt x="3084" y="2222"/>
                  </a:cubicBezTo>
                  <a:cubicBezTo>
                    <a:pt x="3073" y="2222"/>
                    <a:pt x="3061" y="2222"/>
                    <a:pt x="3049" y="2220"/>
                  </a:cubicBezTo>
                  <a:cubicBezTo>
                    <a:pt x="2975" y="2210"/>
                    <a:pt x="2902" y="2204"/>
                    <a:pt x="2829" y="2204"/>
                  </a:cubicBezTo>
                  <a:cubicBezTo>
                    <a:pt x="2023" y="2204"/>
                    <a:pt x="1351" y="2857"/>
                    <a:pt x="1351" y="3683"/>
                  </a:cubicBezTo>
                  <a:cubicBezTo>
                    <a:pt x="1351" y="3805"/>
                    <a:pt x="1361" y="3927"/>
                    <a:pt x="1389" y="4040"/>
                  </a:cubicBezTo>
                  <a:cubicBezTo>
                    <a:pt x="1436" y="4237"/>
                    <a:pt x="1323" y="4433"/>
                    <a:pt x="1136" y="4480"/>
                  </a:cubicBezTo>
                  <a:cubicBezTo>
                    <a:pt x="460" y="4649"/>
                    <a:pt x="1" y="5259"/>
                    <a:pt x="10" y="5953"/>
                  </a:cubicBezTo>
                  <a:cubicBezTo>
                    <a:pt x="20" y="6196"/>
                    <a:pt x="48" y="6440"/>
                    <a:pt x="104" y="6684"/>
                  </a:cubicBezTo>
                  <a:cubicBezTo>
                    <a:pt x="310" y="6496"/>
                    <a:pt x="573" y="6393"/>
                    <a:pt x="845" y="6393"/>
                  </a:cubicBezTo>
                  <a:cubicBezTo>
                    <a:pt x="1454" y="6393"/>
                    <a:pt x="1942" y="6881"/>
                    <a:pt x="1942" y="7490"/>
                  </a:cubicBezTo>
                  <a:cubicBezTo>
                    <a:pt x="1970" y="6900"/>
                    <a:pt x="2448" y="6421"/>
                    <a:pt x="3049" y="6421"/>
                  </a:cubicBezTo>
                  <a:cubicBezTo>
                    <a:pt x="3639" y="6421"/>
                    <a:pt x="4127" y="6900"/>
                    <a:pt x="4146" y="7490"/>
                  </a:cubicBezTo>
                  <a:cubicBezTo>
                    <a:pt x="4165" y="6900"/>
                    <a:pt x="4643" y="6421"/>
                    <a:pt x="5243" y="6421"/>
                  </a:cubicBezTo>
                  <a:cubicBezTo>
                    <a:pt x="5834" y="6421"/>
                    <a:pt x="6321" y="6900"/>
                    <a:pt x="6340" y="7490"/>
                  </a:cubicBezTo>
                  <a:cubicBezTo>
                    <a:pt x="6359" y="6900"/>
                    <a:pt x="6847" y="6421"/>
                    <a:pt x="7437" y="6421"/>
                  </a:cubicBezTo>
                  <a:cubicBezTo>
                    <a:pt x="8028" y="6421"/>
                    <a:pt x="8516" y="6900"/>
                    <a:pt x="8534" y="7490"/>
                  </a:cubicBezTo>
                  <a:cubicBezTo>
                    <a:pt x="8534" y="6881"/>
                    <a:pt x="9022" y="6393"/>
                    <a:pt x="9632" y="6393"/>
                  </a:cubicBezTo>
                  <a:cubicBezTo>
                    <a:pt x="10232" y="6393"/>
                    <a:pt x="10729" y="6881"/>
                    <a:pt x="10729" y="7490"/>
                  </a:cubicBezTo>
                  <a:cubicBezTo>
                    <a:pt x="10748" y="6900"/>
                    <a:pt x="11235" y="6421"/>
                    <a:pt x="11826" y="6421"/>
                  </a:cubicBezTo>
                  <a:cubicBezTo>
                    <a:pt x="12417" y="6421"/>
                    <a:pt x="12904" y="6900"/>
                    <a:pt x="12923" y="7490"/>
                  </a:cubicBezTo>
                  <a:cubicBezTo>
                    <a:pt x="12923" y="6832"/>
                    <a:pt x="13460" y="6392"/>
                    <a:pt x="14025" y="6392"/>
                  </a:cubicBezTo>
                  <a:cubicBezTo>
                    <a:pt x="14280" y="6392"/>
                    <a:pt x="14542" y="6482"/>
                    <a:pt x="14761" y="6684"/>
                  </a:cubicBezTo>
                  <a:cubicBezTo>
                    <a:pt x="14827" y="6440"/>
                    <a:pt x="14855" y="6196"/>
                    <a:pt x="14855" y="5953"/>
                  </a:cubicBezTo>
                  <a:cubicBezTo>
                    <a:pt x="14874" y="5259"/>
                    <a:pt x="14405" y="4649"/>
                    <a:pt x="13739" y="4480"/>
                  </a:cubicBezTo>
                  <a:cubicBezTo>
                    <a:pt x="13542" y="4433"/>
                    <a:pt x="13429" y="4227"/>
                    <a:pt x="13486" y="4040"/>
                  </a:cubicBezTo>
                  <a:cubicBezTo>
                    <a:pt x="13721" y="3117"/>
                    <a:pt x="12978" y="2194"/>
                    <a:pt x="12045" y="2194"/>
                  </a:cubicBezTo>
                  <a:cubicBezTo>
                    <a:pt x="11973" y="2194"/>
                    <a:pt x="11900" y="2200"/>
                    <a:pt x="11826" y="2211"/>
                  </a:cubicBezTo>
                  <a:cubicBezTo>
                    <a:pt x="11808" y="2214"/>
                    <a:pt x="11790" y="2215"/>
                    <a:pt x="11773" y="2215"/>
                  </a:cubicBezTo>
                  <a:cubicBezTo>
                    <a:pt x="11598" y="2215"/>
                    <a:pt x="11447" y="2091"/>
                    <a:pt x="11413" y="1920"/>
                  </a:cubicBezTo>
                  <a:cubicBezTo>
                    <a:pt x="11268" y="1188"/>
                    <a:pt x="10629" y="720"/>
                    <a:pt x="9950" y="720"/>
                  </a:cubicBezTo>
                  <a:cubicBezTo>
                    <a:pt x="9707" y="720"/>
                    <a:pt x="9460" y="779"/>
                    <a:pt x="9228" y="908"/>
                  </a:cubicBezTo>
                  <a:cubicBezTo>
                    <a:pt x="9173" y="940"/>
                    <a:pt x="9112" y="955"/>
                    <a:pt x="9053" y="955"/>
                  </a:cubicBezTo>
                  <a:cubicBezTo>
                    <a:pt x="8922" y="955"/>
                    <a:pt x="8796" y="883"/>
                    <a:pt x="8731" y="767"/>
                  </a:cubicBezTo>
                  <a:cubicBezTo>
                    <a:pt x="8450" y="256"/>
                    <a:pt x="7941" y="0"/>
                    <a:pt x="74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20"/>
            <p:cNvSpPr/>
            <p:nvPr/>
          </p:nvSpPr>
          <p:spPr>
            <a:xfrm>
              <a:off x="5879624" y="3401928"/>
              <a:ext cx="200726" cy="167873"/>
            </a:xfrm>
            <a:custGeom>
              <a:rect b="b" l="l" r="r" t="t"/>
              <a:pathLst>
                <a:path extrusionOk="0" h="7491" w="8957">
                  <a:moveTo>
                    <a:pt x="7433" y="0"/>
                  </a:moveTo>
                  <a:cubicBezTo>
                    <a:pt x="6924" y="0"/>
                    <a:pt x="6415" y="256"/>
                    <a:pt x="6134" y="767"/>
                  </a:cubicBezTo>
                  <a:cubicBezTo>
                    <a:pt x="6069" y="883"/>
                    <a:pt x="5942" y="950"/>
                    <a:pt x="5814" y="950"/>
                  </a:cubicBezTo>
                  <a:cubicBezTo>
                    <a:pt x="5757" y="950"/>
                    <a:pt x="5699" y="937"/>
                    <a:pt x="5646" y="908"/>
                  </a:cubicBezTo>
                  <a:cubicBezTo>
                    <a:pt x="5412" y="779"/>
                    <a:pt x="5163" y="720"/>
                    <a:pt x="4919" y="720"/>
                  </a:cubicBezTo>
                  <a:cubicBezTo>
                    <a:pt x="4236" y="720"/>
                    <a:pt x="3597" y="1188"/>
                    <a:pt x="3452" y="1920"/>
                  </a:cubicBezTo>
                  <a:cubicBezTo>
                    <a:pt x="3426" y="2096"/>
                    <a:pt x="3259" y="2222"/>
                    <a:pt x="3084" y="2222"/>
                  </a:cubicBezTo>
                  <a:cubicBezTo>
                    <a:pt x="3073" y="2222"/>
                    <a:pt x="3061" y="2222"/>
                    <a:pt x="3049" y="2220"/>
                  </a:cubicBezTo>
                  <a:cubicBezTo>
                    <a:pt x="2975" y="2210"/>
                    <a:pt x="2902" y="2204"/>
                    <a:pt x="2829" y="2204"/>
                  </a:cubicBezTo>
                  <a:cubicBezTo>
                    <a:pt x="2023" y="2204"/>
                    <a:pt x="1351" y="2857"/>
                    <a:pt x="1351" y="3683"/>
                  </a:cubicBezTo>
                  <a:cubicBezTo>
                    <a:pt x="1351" y="3805"/>
                    <a:pt x="1361" y="3927"/>
                    <a:pt x="1389" y="4049"/>
                  </a:cubicBezTo>
                  <a:cubicBezTo>
                    <a:pt x="1436" y="4237"/>
                    <a:pt x="1323" y="4433"/>
                    <a:pt x="1136" y="4480"/>
                  </a:cubicBezTo>
                  <a:cubicBezTo>
                    <a:pt x="460" y="4649"/>
                    <a:pt x="1" y="5259"/>
                    <a:pt x="10" y="5953"/>
                  </a:cubicBezTo>
                  <a:cubicBezTo>
                    <a:pt x="20" y="6196"/>
                    <a:pt x="48" y="6440"/>
                    <a:pt x="104" y="6684"/>
                  </a:cubicBezTo>
                  <a:cubicBezTo>
                    <a:pt x="323" y="6482"/>
                    <a:pt x="585" y="6392"/>
                    <a:pt x="841" y="6392"/>
                  </a:cubicBezTo>
                  <a:cubicBezTo>
                    <a:pt x="1405" y="6392"/>
                    <a:pt x="1942" y="6832"/>
                    <a:pt x="1942" y="7490"/>
                  </a:cubicBezTo>
                  <a:cubicBezTo>
                    <a:pt x="1942" y="6881"/>
                    <a:pt x="2439" y="6393"/>
                    <a:pt x="3039" y="6393"/>
                  </a:cubicBezTo>
                  <a:lnTo>
                    <a:pt x="3096" y="6393"/>
                  </a:lnTo>
                  <a:cubicBezTo>
                    <a:pt x="3077" y="6225"/>
                    <a:pt x="3058" y="6046"/>
                    <a:pt x="3058" y="5953"/>
                  </a:cubicBezTo>
                  <a:cubicBezTo>
                    <a:pt x="3049" y="5259"/>
                    <a:pt x="3508" y="4649"/>
                    <a:pt x="4183" y="4480"/>
                  </a:cubicBezTo>
                  <a:cubicBezTo>
                    <a:pt x="4371" y="4433"/>
                    <a:pt x="4483" y="4237"/>
                    <a:pt x="4437" y="4049"/>
                  </a:cubicBezTo>
                  <a:cubicBezTo>
                    <a:pt x="4408" y="3927"/>
                    <a:pt x="4390" y="3805"/>
                    <a:pt x="4399" y="3683"/>
                  </a:cubicBezTo>
                  <a:cubicBezTo>
                    <a:pt x="4399" y="2857"/>
                    <a:pt x="5071" y="2204"/>
                    <a:pt x="5877" y="2204"/>
                  </a:cubicBezTo>
                  <a:cubicBezTo>
                    <a:pt x="5949" y="2204"/>
                    <a:pt x="6022" y="2210"/>
                    <a:pt x="6096" y="2220"/>
                  </a:cubicBezTo>
                  <a:cubicBezTo>
                    <a:pt x="6112" y="2223"/>
                    <a:pt x="6129" y="2224"/>
                    <a:pt x="6145" y="2224"/>
                  </a:cubicBezTo>
                  <a:cubicBezTo>
                    <a:pt x="6315" y="2224"/>
                    <a:pt x="6474" y="2092"/>
                    <a:pt x="6500" y="1920"/>
                  </a:cubicBezTo>
                  <a:cubicBezTo>
                    <a:pt x="6645" y="1188"/>
                    <a:pt x="7284" y="720"/>
                    <a:pt x="7967" y="720"/>
                  </a:cubicBezTo>
                  <a:cubicBezTo>
                    <a:pt x="8211" y="720"/>
                    <a:pt x="8460" y="779"/>
                    <a:pt x="8694" y="908"/>
                  </a:cubicBezTo>
                  <a:cubicBezTo>
                    <a:pt x="8745" y="940"/>
                    <a:pt x="8810" y="954"/>
                    <a:pt x="8872" y="954"/>
                  </a:cubicBezTo>
                  <a:cubicBezTo>
                    <a:pt x="8901" y="954"/>
                    <a:pt x="8930" y="951"/>
                    <a:pt x="8956" y="945"/>
                  </a:cubicBezTo>
                  <a:cubicBezTo>
                    <a:pt x="8863" y="917"/>
                    <a:pt x="8778" y="851"/>
                    <a:pt x="8731" y="767"/>
                  </a:cubicBezTo>
                  <a:cubicBezTo>
                    <a:pt x="8450" y="256"/>
                    <a:pt x="7941" y="0"/>
                    <a:pt x="7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20"/>
            <p:cNvSpPr/>
            <p:nvPr/>
          </p:nvSpPr>
          <p:spPr>
            <a:xfrm>
              <a:off x="6033289" y="3436596"/>
              <a:ext cx="97999" cy="72900"/>
            </a:xfrm>
            <a:custGeom>
              <a:rect b="b" l="l" r="r" t="t"/>
              <a:pathLst>
                <a:path extrusionOk="0" h="3253" w="4373">
                  <a:moveTo>
                    <a:pt x="1042" y="0"/>
                  </a:moveTo>
                  <a:cubicBezTo>
                    <a:pt x="796" y="0"/>
                    <a:pt x="545" y="62"/>
                    <a:pt x="308" y="195"/>
                  </a:cubicBezTo>
                  <a:cubicBezTo>
                    <a:pt x="0" y="369"/>
                    <a:pt x="178" y="776"/>
                    <a:pt x="455" y="776"/>
                  </a:cubicBezTo>
                  <a:cubicBezTo>
                    <a:pt x="507" y="776"/>
                    <a:pt x="562" y="762"/>
                    <a:pt x="618" y="730"/>
                  </a:cubicBezTo>
                  <a:cubicBezTo>
                    <a:pt x="751" y="658"/>
                    <a:pt x="898" y="620"/>
                    <a:pt x="1045" y="620"/>
                  </a:cubicBezTo>
                  <a:cubicBezTo>
                    <a:pt x="1168" y="620"/>
                    <a:pt x="1291" y="646"/>
                    <a:pt x="1406" y="701"/>
                  </a:cubicBezTo>
                  <a:cubicBezTo>
                    <a:pt x="1659" y="814"/>
                    <a:pt x="1837" y="1048"/>
                    <a:pt x="1893" y="1320"/>
                  </a:cubicBezTo>
                  <a:cubicBezTo>
                    <a:pt x="1943" y="1605"/>
                    <a:pt x="2188" y="1808"/>
                    <a:pt x="2467" y="1808"/>
                  </a:cubicBezTo>
                  <a:cubicBezTo>
                    <a:pt x="2500" y="1808"/>
                    <a:pt x="2534" y="1805"/>
                    <a:pt x="2568" y="1799"/>
                  </a:cubicBezTo>
                  <a:cubicBezTo>
                    <a:pt x="2606" y="1794"/>
                    <a:pt x="2645" y="1791"/>
                    <a:pt x="2683" y="1791"/>
                  </a:cubicBezTo>
                  <a:cubicBezTo>
                    <a:pt x="2926" y="1791"/>
                    <a:pt x="3166" y="1893"/>
                    <a:pt x="3328" y="2080"/>
                  </a:cubicBezTo>
                  <a:cubicBezTo>
                    <a:pt x="3525" y="2286"/>
                    <a:pt x="3600" y="2586"/>
                    <a:pt x="3534" y="2868"/>
                  </a:cubicBezTo>
                  <a:cubicBezTo>
                    <a:pt x="3497" y="3036"/>
                    <a:pt x="3590" y="3205"/>
                    <a:pt x="3759" y="3243"/>
                  </a:cubicBezTo>
                  <a:cubicBezTo>
                    <a:pt x="3787" y="3252"/>
                    <a:pt x="3806" y="3252"/>
                    <a:pt x="3834" y="3252"/>
                  </a:cubicBezTo>
                  <a:lnTo>
                    <a:pt x="3844" y="3252"/>
                  </a:lnTo>
                  <a:cubicBezTo>
                    <a:pt x="3984" y="3252"/>
                    <a:pt x="4106" y="3158"/>
                    <a:pt x="4144" y="3018"/>
                  </a:cubicBezTo>
                  <a:cubicBezTo>
                    <a:pt x="4372" y="2068"/>
                    <a:pt x="3637" y="1177"/>
                    <a:pt x="2694" y="1177"/>
                  </a:cubicBezTo>
                  <a:cubicBezTo>
                    <a:pt x="2631" y="1177"/>
                    <a:pt x="2567" y="1181"/>
                    <a:pt x="2503" y="1189"/>
                  </a:cubicBezTo>
                  <a:cubicBezTo>
                    <a:pt x="2345" y="461"/>
                    <a:pt x="1715" y="0"/>
                    <a:pt x="1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20"/>
            <p:cNvSpPr/>
            <p:nvPr/>
          </p:nvSpPr>
          <p:spPr>
            <a:xfrm>
              <a:off x="6118783" y="3539100"/>
              <a:ext cx="51095" cy="145015"/>
            </a:xfrm>
            <a:custGeom>
              <a:rect b="b" l="l" r="r" t="t"/>
              <a:pathLst>
                <a:path extrusionOk="0" h="6471" w="2280">
                  <a:moveTo>
                    <a:pt x="1154" y="0"/>
                  </a:moveTo>
                  <a:cubicBezTo>
                    <a:pt x="535" y="0"/>
                    <a:pt x="38" y="497"/>
                    <a:pt x="38" y="1116"/>
                  </a:cubicBezTo>
                  <a:lnTo>
                    <a:pt x="1" y="5946"/>
                  </a:lnTo>
                  <a:lnTo>
                    <a:pt x="19" y="5946"/>
                  </a:lnTo>
                  <a:cubicBezTo>
                    <a:pt x="179" y="6030"/>
                    <a:pt x="338" y="6133"/>
                    <a:pt x="488" y="6246"/>
                  </a:cubicBezTo>
                  <a:cubicBezTo>
                    <a:pt x="610" y="6349"/>
                    <a:pt x="769" y="6405"/>
                    <a:pt x="938" y="6415"/>
                  </a:cubicBezTo>
                  <a:lnTo>
                    <a:pt x="1989" y="6415"/>
                  </a:lnTo>
                  <a:cubicBezTo>
                    <a:pt x="1999" y="6413"/>
                    <a:pt x="2008" y="6412"/>
                    <a:pt x="2018" y="6412"/>
                  </a:cubicBezTo>
                  <a:cubicBezTo>
                    <a:pt x="2061" y="6412"/>
                    <a:pt x="2100" y="6429"/>
                    <a:pt x="2139" y="6452"/>
                  </a:cubicBezTo>
                  <a:lnTo>
                    <a:pt x="2167" y="6471"/>
                  </a:lnTo>
                  <a:lnTo>
                    <a:pt x="2279" y="1116"/>
                  </a:lnTo>
                  <a:cubicBezTo>
                    <a:pt x="2270" y="497"/>
                    <a:pt x="1773" y="0"/>
                    <a:pt x="11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20"/>
            <p:cNvSpPr/>
            <p:nvPr/>
          </p:nvSpPr>
          <p:spPr>
            <a:xfrm>
              <a:off x="6118783" y="3539100"/>
              <a:ext cx="39531" cy="143760"/>
            </a:xfrm>
            <a:custGeom>
              <a:rect b="b" l="l" r="r" t="t"/>
              <a:pathLst>
                <a:path extrusionOk="0" h="6415" w="1764">
                  <a:moveTo>
                    <a:pt x="1154" y="0"/>
                  </a:moveTo>
                  <a:cubicBezTo>
                    <a:pt x="535" y="0"/>
                    <a:pt x="38" y="497"/>
                    <a:pt x="38" y="1116"/>
                  </a:cubicBezTo>
                  <a:lnTo>
                    <a:pt x="1" y="5946"/>
                  </a:lnTo>
                  <a:lnTo>
                    <a:pt x="19" y="5946"/>
                  </a:lnTo>
                  <a:cubicBezTo>
                    <a:pt x="179" y="6030"/>
                    <a:pt x="338" y="6133"/>
                    <a:pt x="488" y="6255"/>
                  </a:cubicBezTo>
                  <a:cubicBezTo>
                    <a:pt x="610" y="6349"/>
                    <a:pt x="769" y="6405"/>
                    <a:pt x="938" y="6415"/>
                  </a:cubicBezTo>
                  <a:lnTo>
                    <a:pt x="1145" y="6415"/>
                  </a:lnTo>
                  <a:lnTo>
                    <a:pt x="1173" y="1238"/>
                  </a:lnTo>
                  <a:cubicBezTo>
                    <a:pt x="1173" y="807"/>
                    <a:pt x="1398" y="413"/>
                    <a:pt x="1763" y="188"/>
                  </a:cubicBezTo>
                  <a:cubicBezTo>
                    <a:pt x="1585" y="66"/>
                    <a:pt x="1370" y="0"/>
                    <a:pt x="11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20"/>
            <p:cNvSpPr/>
            <p:nvPr/>
          </p:nvSpPr>
          <p:spPr>
            <a:xfrm>
              <a:off x="6117730" y="3730750"/>
              <a:ext cx="48787" cy="133474"/>
            </a:xfrm>
            <a:custGeom>
              <a:rect b="b" l="l" r="r" t="t"/>
              <a:pathLst>
                <a:path extrusionOk="0" h="5956" w="2177">
                  <a:moveTo>
                    <a:pt x="2176" y="1"/>
                  </a:moveTo>
                  <a:lnTo>
                    <a:pt x="2148" y="10"/>
                  </a:lnTo>
                  <a:cubicBezTo>
                    <a:pt x="2111" y="29"/>
                    <a:pt x="2073" y="38"/>
                    <a:pt x="2036" y="38"/>
                  </a:cubicBezTo>
                  <a:lnTo>
                    <a:pt x="976" y="38"/>
                  </a:lnTo>
                  <a:cubicBezTo>
                    <a:pt x="816" y="38"/>
                    <a:pt x="657" y="94"/>
                    <a:pt x="526" y="198"/>
                  </a:cubicBezTo>
                  <a:cubicBezTo>
                    <a:pt x="376" y="310"/>
                    <a:pt x="216" y="423"/>
                    <a:pt x="48" y="507"/>
                  </a:cubicBezTo>
                  <a:lnTo>
                    <a:pt x="29" y="516"/>
                  </a:lnTo>
                  <a:lnTo>
                    <a:pt x="1" y="5955"/>
                  </a:lnTo>
                  <a:lnTo>
                    <a:pt x="2064" y="5955"/>
                  </a:lnTo>
                  <a:lnTo>
                    <a:pt x="21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20"/>
            <p:cNvSpPr/>
            <p:nvPr/>
          </p:nvSpPr>
          <p:spPr>
            <a:xfrm>
              <a:off x="6117730" y="3731602"/>
              <a:ext cx="23351" cy="132622"/>
            </a:xfrm>
            <a:custGeom>
              <a:rect b="b" l="l" r="r" t="t"/>
              <a:pathLst>
                <a:path extrusionOk="0" h="5918" w="1042">
                  <a:moveTo>
                    <a:pt x="976" y="0"/>
                  </a:moveTo>
                  <a:cubicBezTo>
                    <a:pt x="816" y="0"/>
                    <a:pt x="657" y="56"/>
                    <a:pt x="526" y="160"/>
                  </a:cubicBezTo>
                  <a:cubicBezTo>
                    <a:pt x="376" y="272"/>
                    <a:pt x="216" y="385"/>
                    <a:pt x="38" y="469"/>
                  </a:cubicBezTo>
                  <a:lnTo>
                    <a:pt x="29" y="478"/>
                  </a:lnTo>
                  <a:lnTo>
                    <a:pt x="1" y="5917"/>
                  </a:lnTo>
                  <a:lnTo>
                    <a:pt x="1004" y="5917"/>
                  </a:lnTo>
                  <a:lnTo>
                    <a:pt x="10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20"/>
            <p:cNvSpPr/>
            <p:nvPr/>
          </p:nvSpPr>
          <p:spPr>
            <a:xfrm>
              <a:off x="6021277" y="3539100"/>
              <a:ext cx="50042" cy="119602"/>
            </a:xfrm>
            <a:custGeom>
              <a:rect b="b" l="l" r="r" t="t"/>
              <a:pathLst>
                <a:path extrusionOk="0" h="5337" w="2233">
                  <a:moveTo>
                    <a:pt x="1116" y="0"/>
                  </a:moveTo>
                  <a:cubicBezTo>
                    <a:pt x="497" y="0"/>
                    <a:pt x="0" y="497"/>
                    <a:pt x="0" y="1116"/>
                  </a:cubicBezTo>
                  <a:lnTo>
                    <a:pt x="0" y="5336"/>
                  </a:lnTo>
                  <a:lnTo>
                    <a:pt x="19" y="5336"/>
                  </a:lnTo>
                  <a:cubicBezTo>
                    <a:pt x="385" y="5294"/>
                    <a:pt x="751" y="5273"/>
                    <a:pt x="1116" y="5273"/>
                  </a:cubicBezTo>
                  <a:cubicBezTo>
                    <a:pt x="1482" y="5273"/>
                    <a:pt x="1848" y="5294"/>
                    <a:pt x="2213" y="5336"/>
                  </a:cubicBezTo>
                  <a:lnTo>
                    <a:pt x="2232" y="5336"/>
                  </a:lnTo>
                  <a:lnTo>
                    <a:pt x="2232" y="1116"/>
                  </a:lnTo>
                  <a:cubicBezTo>
                    <a:pt x="2232" y="497"/>
                    <a:pt x="1735" y="0"/>
                    <a:pt x="1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20"/>
            <p:cNvSpPr/>
            <p:nvPr/>
          </p:nvSpPr>
          <p:spPr>
            <a:xfrm>
              <a:off x="6021277" y="3755760"/>
              <a:ext cx="50042" cy="108464"/>
            </a:xfrm>
            <a:custGeom>
              <a:rect b="b" l="l" r="r" t="t"/>
              <a:pathLst>
                <a:path extrusionOk="0" h="4840" w="2233">
                  <a:moveTo>
                    <a:pt x="0" y="1"/>
                  </a:moveTo>
                  <a:lnTo>
                    <a:pt x="0" y="4839"/>
                  </a:lnTo>
                  <a:lnTo>
                    <a:pt x="2232" y="4839"/>
                  </a:lnTo>
                  <a:lnTo>
                    <a:pt x="2232" y="1"/>
                  </a:lnTo>
                  <a:lnTo>
                    <a:pt x="2213" y="1"/>
                  </a:lnTo>
                  <a:cubicBezTo>
                    <a:pt x="1848" y="43"/>
                    <a:pt x="1482" y="64"/>
                    <a:pt x="1116" y="64"/>
                  </a:cubicBezTo>
                  <a:cubicBezTo>
                    <a:pt x="751" y="64"/>
                    <a:pt x="385" y="43"/>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20"/>
            <p:cNvSpPr/>
            <p:nvPr/>
          </p:nvSpPr>
          <p:spPr>
            <a:xfrm>
              <a:off x="6021277" y="3539032"/>
              <a:ext cx="37425" cy="119669"/>
            </a:xfrm>
            <a:custGeom>
              <a:rect b="b" l="l" r="r" t="t"/>
              <a:pathLst>
                <a:path extrusionOk="0" h="5340" w="1670">
                  <a:moveTo>
                    <a:pt x="1113" y="1"/>
                  </a:moveTo>
                  <a:cubicBezTo>
                    <a:pt x="533" y="1"/>
                    <a:pt x="0" y="466"/>
                    <a:pt x="0" y="1119"/>
                  </a:cubicBezTo>
                  <a:lnTo>
                    <a:pt x="0" y="5339"/>
                  </a:lnTo>
                  <a:lnTo>
                    <a:pt x="19" y="5339"/>
                  </a:lnTo>
                  <a:cubicBezTo>
                    <a:pt x="385" y="5302"/>
                    <a:pt x="751" y="5273"/>
                    <a:pt x="1116" y="5273"/>
                  </a:cubicBezTo>
                  <a:lnTo>
                    <a:pt x="1116" y="1119"/>
                  </a:lnTo>
                  <a:cubicBezTo>
                    <a:pt x="1116" y="725"/>
                    <a:pt x="1332" y="350"/>
                    <a:pt x="1670" y="153"/>
                  </a:cubicBezTo>
                  <a:cubicBezTo>
                    <a:pt x="1490" y="49"/>
                    <a:pt x="1299" y="1"/>
                    <a:pt x="1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20"/>
            <p:cNvSpPr/>
            <p:nvPr/>
          </p:nvSpPr>
          <p:spPr>
            <a:xfrm>
              <a:off x="6021277" y="3755760"/>
              <a:ext cx="25032" cy="108464"/>
            </a:xfrm>
            <a:custGeom>
              <a:rect b="b" l="l" r="r" t="t"/>
              <a:pathLst>
                <a:path extrusionOk="0" h="4840" w="1117">
                  <a:moveTo>
                    <a:pt x="0" y="1"/>
                  </a:moveTo>
                  <a:lnTo>
                    <a:pt x="0" y="4839"/>
                  </a:lnTo>
                  <a:lnTo>
                    <a:pt x="1116" y="4839"/>
                  </a:lnTo>
                  <a:lnTo>
                    <a:pt x="1116" y="66"/>
                  </a:lnTo>
                  <a:cubicBezTo>
                    <a:pt x="751" y="66"/>
                    <a:pt x="385" y="38"/>
                    <a:pt x="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20"/>
            <p:cNvSpPr/>
            <p:nvPr/>
          </p:nvSpPr>
          <p:spPr>
            <a:xfrm>
              <a:off x="5922920" y="3539301"/>
              <a:ext cx="50893" cy="145038"/>
            </a:xfrm>
            <a:custGeom>
              <a:rect b="b" l="l" r="r" t="t"/>
              <a:pathLst>
                <a:path extrusionOk="0" h="6472" w="2271">
                  <a:moveTo>
                    <a:pt x="1117" y="1"/>
                  </a:moveTo>
                  <a:cubicBezTo>
                    <a:pt x="498" y="1"/>
                    <a:pt x="1" y="498"/>
                    <a:pt x="1" y="1117"/>
                  </a:cubicBezTo>
                  <a:lnTo>
                    <a:pt x="104" y="6471"/>
                  </a:lnTo>
                  <a:lnTo>
                    <a:pt x="132" y="6452"/>
                  </a:lnTo>
                  <a:cubicBezTo>
                    <a:pt x="179" y="6424"/>
                    <a:pt x="235" y="6415"/>
                    <a:pt x="282" y="6415"/>
                  </a:cubicBezTo>
                  <a:lnTo>
                    <a:pt x="1342" y="6406"/>
                  </a:lnTo>
                  <a:cubicBezTo>
                    <a:pt x="1501" y="6406"/>
                    <a:pt x="1661" y="6349"/>
                    <a:pt x="1792" y="6246"/>
                  </a:cubicBezTo>
                  <a:cubicBezTo>
                    <a:pt x="1932" y="6134"/>
                    <a:pt x="2092" y="6030"/>
                    <a:pt x="2261" y="5946"/>
                  </a:cubicBezTo>
                  <a:lnTo>
                    <a:pt x="2270" y="5946"/>
                  </a:lnTo>
                  <a:lnTo>
                    <a:pt x="2233" y="1117"/>
                  </a:lnTo>
                  <a:cubicBezTo>
                    <a:pt x="2233" y="498"/>
                    <a:pt x="1736" y="1"/>
                    <a:pt x="1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20"/>
            <p:cNvSpPr/>
            <p:nvPr/>
          </p:nvSpPr>
          <p:spPr>
            <a:xfrm>
              <a:off x="5926080" y="3730750"/>
              <a:ext cx="48764" cy="133474"/>
            </a:xfrm>
            <a:custGeom>
              <a:rect b="b" l="l" r="r" t="t"/>
              <a:pathLst>
                <a:path extrusionOk="0" h="5956" w="2176">
                  <a:moveTo>
                    <a:pt x="0" y="1"/>
                  </a:moveTo>
                  <a:lnTo>
                    <a:pt x="113" y="5937"/>
                  </a:lnTo>
                  <a:lnTo>
                    <a:pt x="113" y="5955"/>
                  </a:lnTo>
                  <a:lnTo>
                    <a:pt x="2176" y="5955"/>
                  </a:lnTo>
                  <a:lnTo>
                    <a:pt x="2148" y="516"/>
                  </a:lnTo>
                  <a:lnTo>
                    <a:pt x="2138" y="507"/>
                  </a:lnTo>
                  <a:cubicBezTo>
                    <a:pt x="1960" y="423"/>
                    <a:pt x="1801" y="310"/>
                    <a:pt x="1651" y="198"/>
                  </a:cubicBezTo>
                  <a:cubicBezTo>
                    <a:pt x="1520" y="94"/>
                    <a:pt x="1360" y="38"/>
                    <a:pt x="1201" y="38"/>
                  </a:cubicBezTo>
                  <a:lnTo>
                    <a:pt x="141" y="38"/>
                  </a:lnTo>
                  <a:cubicBezTo>
                    <a:pt x="104" y="38"/>
                    <a:pt x="66" y="29"/>
                    <a:pt x="29" y="10"/>
                  </a:cubicBez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20"/>
            <p:cNvSpPr/>
            <p:nvPr/>
          </p:nvSpPr>
          <p:spPr>
            <a:xfrm>
              <a:off x="5922920" y="3539077"/>
              <a:ext cx="37425" cy="145038"/>
            </a:xfrm>
            <a:custGeom>
              <a:rect b="b" l="l" r="r" t="t"/>
              <a:pathLst>
                <a:path extrusionOk="0" h="6472" w="1670">
                  <a:moveTo>
                    <a:pt x="1113" y="0"/>
                  </a:moveTo>
                  <a:cubicBezTo>
                    <a:pt x="530" y="0"/>
                    <a:pt x="1" y="470"/>
                    <a:pt x="1" y="1117"/>
                  </a:cubicBezTo>
                  <a:lnTo>
                    <a:pt x="104" y="6472"/>
                  </a:lnTo>
                  <a:lnTo>
                    <a:pt x="132" y="6462"/>
                  </a:lnTo>
                  <a:cubicBezTo>
                    <a:pt x="179" y="6434"/>
                    <a:pt x="226" y="6416"/>
                    <a:pt x="282" y="6416"/>
                  </a:cubicBezTo>
                  <a:lnTo>
                    <a:pt x="1201" y="6416"/>
                  </a:lnTo>
                  <a:lnTo>
                    <a:pt x="1107" y="1117"/>
                  </a:lnTo>
                  <a:cubicBezTo>
                    <a:pt x="1107" y="714"/>
                    <a:pt x="1323" y="348"/>
                    <a:pt x="1670" y="151"/>
                  </a:cubicBezTo>
                  <a:cubicBezTo>
                    <a:pt x="1489" y="47"/>
                    <a:pt x="1299" y="0"/>
                    <a:pt x="1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20"/>
            <p:cNvSpPr/>
            <p:nvPr/>
          </p:nvSpPr>
          <p:spPr>
            <a:xfrm>
              <a:off x="5926080" y="3730750"/>
              <a:ext cx="27340" cy="133474"/>
            </a:xfrm>
            <a:custGeom>
              <a:rect b="b" l="l" r="r" t="t"/>
              <a:pathLst>
                <a:path extrusionOk="0" h="5956" w="1220">
                  <a:moveTo>
                    <a:pt x="0" y="1"/>
                  </a:moveTo>
                  <a:lnTo>
                    <a:pt x="113" y="5937"/>
                  </a:lnTo>
                  <a:lnTo>
                    <a:pt x="113" y="5955"/>
                  </a:lnTo>
                  <a:lnTo>
                    <a:pt x="1219" y="5955"/>
                  </a:lnTo>
                  <a:lnTo>
                    <a:pt x="1219" y="5937"/>
                  </a:lnTo>
                  <a:lnTo>
                    <a:pt x="1107" y="38"/>
                  </a:lnTo>
                  <a:lnTo>
                    <a:pt x="141" y="38"/>
                  </a:lnTo>
                  <a:cubicBezTo>
                    <a:pt x="104" y="38"/>
                    <a:pt x="57" y="29"/>
                    <a:pt x="29" y="10"/>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20"/>
            <p:cNvSpPr/>
            <p:nvPr/>
          </p:nvSpPr>
          <p:spPr>
            <a:xfrm>
              <a:off x="6162909" y="3538876"/>
              <a:ext cx="55935" cy="325124"/>
            </a:xfrm>
            <a:custGeom>
              <a:rect b="b" l="l" r="r" t="t"/>
              <a:pathLst>
                <a:path extrusionOk="0" h="14508" w="2496">
                  <a:moveTo>
                    <a:pt x="1370" y="1"/>
                  </a:moveTo>
                  <a:lnTo>
                    <a:pt x="1379" y="10"/>
                  </a:lnTo>
                  <a:cubicBezTo>
                    <a:pt x="760" y="10"/>
                    <a:pt x="263" y="507"/>
                    <a:pt x="263" y="1126"/>
                  </a:cubicBezTo>
                  <a:lnTo>
                    <a:pt x="160" y="6453"/>
                  </a:lnTo>
                  <a:lnTo>
                    <a:pt x="160" y="6462"/>
                  </a:lnTo>
                  <a:lnTo>
                    <a:pt x="170" y="6471"/>
                  </a:lnTo>
                  <a:cubicBezTo>
                    <a:pt x="263" y="6518"/>
                    <a:pt x="320" y="6621"/>
                    <a:pt x="320" y="6725"/>
                  </a:cubicBezTo>
                  <a:lnTo>
                    <a:pt x="320" y="8291"/>
                  </a:lnTo>
                  <a:cubicBezTo>
                    <a:pt x="320" y="8422"/>
                    <a:pt x="245" y="8525"/>
                    <a:pt x="132" y="8572"/>
                  </a:cubicBezTo>
                  <a:lnTo>
                    <a:pt x="123" y="8572"/>
                  </a:lnTo>
                  <a:lnTo>
                    <a:pt x="1" y="14508"/>
                  </a:lnTo>
                  <a:lnTo>
                    <a:pt x="835" y="14508"/>
                  </a:lnTo>
                  <a:cubicBezTo>
                    <a:pt x="1473" y="14508"/>
                    <a:pt x="1998" y="14011"/>
                    <a:pt x="2026" y="13364"/>
                  </a:cubicBezTo>
                  <a:lnTo>
                    <a:pt x="2495" y="1126"/>
                  </a:lnTo>
                  <a:cubicBezTo>
                    <a:pt x="2495" y="507"/>
                    <a:pt x="1989" y="10"/>
                    <a:pt x="1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20"/>
            <p:cNvSpPr/>
            <p:nvPr/>
          </p:nvSpPr>
          <p:spPr>
            <a:xfrm>
              <a:off x="6163133" y="3539100"/>
              <a:ext cx="42893" cy="324900"/>
            </a:xfrm>
            <a:custGeom>
              <a:rect b="b" l="l" r="r" t="t"/>
              <a:pathLst>
                <a:path extrusionOk="0" h="14498" w="1914">
                  <a:moveTo>
                    <a:pt x="1377" y="0"/>
                  </a:moveTo>
                  <a:cubicBezTo>
                    <a:pt x="792" y="0"/>
                    <a:pt x="253" y="470"/>
                    <a:pt x="253" y="1116"/>
                  </a:cubicBezTo>
                  <a:lnTo>
                    <a:pt x="160" y="6443"/>
                  </a:lnTo>
                  <a:lnTo>
                    <a:pt x="160" y="6452"/>
                  </a:lnTo>
                  <a:lnTo>
                    <a:pt x="169" y="6461"/>
                  </a:lnTo>
                  <a:cubicBezTo>
                    <a:pt x="263" y="6508"/>
                    <a:pt x="319" y="6611"/>
                    <a:pt x="319" y="6715"/>
                  </a:cubicBezTo>
                  <a:lnTo>
                    <a:pt x="319" y="8281"/>
                  </a:lnTo>
                  <a:cubicBezTo>
                    <a:pt x="319" y="8412"/>
                    <a:pt x="244" y="8515"/>
                    <a:pt x="131" y="8562"/>
                  </a:cubicBezTo>
                  <a:lnTo>
                    <a:pt x="113" y="8562"/>
                  </a:lnTo>
                  <a:lnTo>
                    <a:pt x="0" y="14498"/>
                  </a:lnTo>
                  <a:lnTo>
                    <a:pt x="835" y="14498"/>
                  </a:lnTo>
                  <a:cubicBezTo>
                    <a:pt x="910" y="14498"/>
                    <a:pt x="994" y="14489"/>
                    <a:pt x="1069" y="14479"/>
                  </a:cubicBezTo>
                  <a:lnTo>
                    <a:pt x="1182" y="8571"/>
                  </a:lnTo>
                  <a:lnTo>
                    <a:pt x="1332" y="1116"/>
                  </a:lnTo>
                  <a:cubicBezTo>
                    <a:pt x="1332" y="713"/>
                    <a:pt x="1557" y="338"/>
                    <a:pt x="1913" y="141"/>
                  </a:cubicBezTo>
                  <a:cubicBezTo>
                    <a:pt x="1739" y="44"/>
                    <a:pt x="1556" y="0"/>
                    <a:pt x="13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20"/>
            <p:cNvSpPr/>
            <p:nvPr/>
          </p:nvSpPr>
          <p:spPr>
            <a:xfrm>
              <a:off x="5873551" y="3539929"/>
              <a:ext cx="55913" cy="324295"/>
            </a:xfrm>
            <a:custGeom>
              <a:rect b="b" l="l" r="r" t="t"/>
              <a:pathLst>
                <a:path extrusionOk="0" h="14471" w="2495">
                  <a:moveTo>
                    <a:pt x="1116" y="1"/>
                  </a:moveTo>
                  <a:cubicBezTo>
                    <a:pt x="516" y="1"/>
                    <a:pt x="19" y="479"/>
                    <a:pt x="0" y="1079"/>
                  </a:cubicBezTo>
                  <a:lnTo>
                    <a:pt x="469" y="13326"/>
                  </a:lnTo>
                  <a:cubicBezTo>
                    <a:pt x="488" y="13964"/>
                    <a:pt x="1013" y="14470"/>
                    <a:pt x="1660" y="14470"/>
                  </a:cubicBezTo>
                  <a:lnTo>
                    <a:pt x="2494" y="14470"/>
                  </a:lnTo>
                  <a:lnTo>
                    <a:pt x="2373" y="8534"/>
                  </a:lnTo>
                  <a:lnTo>
                    <a:pt x="2373" y="8525"/>
                  </a:lnTo>
                  <a:cubicBezTo>
                    <a:pt x="2251" y="8478"/>
                    <a:pt x="2176" y="8375"/>
                    <a:pt x="2176" y="8244"/>
                  </a:cubicBezTo>
                  <a:lnTo>
                    <a:pt x="2176" y="6678"/>
                  </a:lnTo>
                  <a:cubicBezTo>
                    <a:pt x="2176" y="6574"/>
                    <a:pt x="2232" y="6471"/>
                    <a:pt x="2326" y="6424"/>
                  </a:cubicBezTo>
                  <a:lnTo>
                    <a:pt x="2344" y="6415"/>
                  </a:lnTo>
                  <a:lnTo>
                    <a:pt x="2241" y="1079"/>
                  </a:lnTo>
                  <a:cubicBezTo>
                    <a:pt x="2222" y="479"/>
                    <a:pt x="1725" y="1"/>
                    <a:pt x="11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20"/>
            <p:cNvSpPr/>
            <p:nvPr/>
          </p:nvSpPr>
          <p:spPr>
            <a:xfrm>
              <a:off x="5873752" y="3539100"/>
              <a:ext cx="55711" cy="325124"/>
            </a:xfrm>
            <a:custGeom>
              <a:rect b="b" l="l" r="r" t="t"/>
              <a:pathLst>
                <a:path extrusionOk="0" h="14508" w="2486">
                  <a:moveTo>
                    <a:pt x="1116" y="0"/>
                  </a:moveTo>
                  <a:cubicBezTo>
                    <a:pt x="497" y="0"/>
                    <a:pt x="0" y="507"/>
                    <a:pt x="0" y="1116"/>
                  </a:cubicBezTo>
                  <a:lnTo>
                    <a:pt x="469" y="13363"/>
                  </a:lnTo>
                  <a:cubicBezTo>
                    <a:pt x="488" y="14001"/>
                    <a:pt x="1013" y="14507"/>
                    <a:pt x="1651" y="14507"/>
                  </a:cubicBezTo>
                  <a:lnTo>
                    <a:pt x="2485" y="14507"/>
                  </a:lnTo>
                  <a:lnTo>
                    <a:pt x="2485" y="14479"/>
                  </a:lnTo>
                  <a:cubicBezTo>
                    <a:pt x="1960" y="14367"/>
                    <a:pt x="1576" y="13907"/>
                    <a:pt x="1557" y="13363"/>
                  </a:cubicBezTo>
                  <a:lnTo>
                    <a:pt x="1088" y="1126"/>
                  </a:lnTo>
                  <a:cubicBezTo>
                    <a:pt x="1088" y="713"/>
                    <a:pt x="1304" y="338"/>
                    <a:pt x="1660" y="141"/>
                  </a:cubicBezTo>
                  <a:cubicBezTo>
                    <a:pt x="1491" y="47"/>
                    <a:pt x="1304" y="0"/>
                    <a:pt x="1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20"/>
            <p:cNvSpPr/>
            <p:nvPr/>
          </p:nvSpPr>
          <p:spPr>
            <a:xfrm>
              <a:off x="6070445" y="3539100"/>
              <a:ext cx="50042" cy="133877"/>
            </a:xfrm>
            <a:custGeom>
              <a:rect b="b" l="l" r="r" t="t"/>
              <a:pathLst>
                <a:path extrusionOk="0" h="5974" w="2233">
                  <a:moveTo>
                    <a:pt x="1117" y="0"/>
                  </a:moveTo>
                  <a:cubicBezTo>
                    <a:pt x="498" y="0"/>
                    <a:pt x="1" y="497"/>
                    <a:pt x="1" y="1116"/>
                  </a:cubicBezTo>
                  <a:lnTo>
                    <a:pt x="1" y="5336"/>
                  </a:lnTo>
                  <a:lnTo>
                    <a:pt x="19" y="5336"/>
                  </a:lnTo>
                  <a:cubicBezTo>
                    <a:pt x="770" y="5411"/>
                    <a:pt x="1492" y="5617"/>
                    <a:pt x="2176" y="5955"/>
                  </a:cubicBezTo>
                  <a:lnTo>
                    <a:pt x="2204" y="5974"/>
                  </a:lnTo>
                  <a:lnTo>
                    <a:pt x="2233" y="1126"/>
                  </a:lnTo>
                  <a:cubicBezTo>
                    <a:pt x="2233" y="507"/>
                    <a:pt x="1736" y="0"/>
                    <a:pt x="1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20"/>
            <p:cNvSpPr/>
            <p:nvPr/>
          </p:nvSpPr>
          <p:spPr>
            <a:xfrm>
              <a:off x="6070445" y="3539055"/>
              <a:ext cx="37850" cy="124062"/>
            </a:xfrm>
            <a:custGeom>
              <a:rect b="b" l="l" r="r" t="t"/>
              <a:pathLst>
                <a:path extrusionOk="0" h="5536" w="1689">
                  <a:moveTo>
                    <a:pt x="1119" y="0"/>
                  </a:moveTo>
                  <a:cubicBezTo>
                    <a:pt x="537" y="0"/>
                    <a:pt x="1" y="469"/>
                    <a:pt x="1" y="1118"/>
                  </a:cubicBezTo>
                  <a:lnTo>
                    <a:pt x="1" y="5338"/>
                  </a:lnTo>
                  <a:lnTo>
                    <a:pt x="19" y="5338"/>
                  </a:lnTo>
                  <a:cubicBezTo>
                    <a:pt x="366" y="5385"/>
                    <a:pt x="723" y="5451"/>
                    <a:pt x="1060" y="5535"/>
                  </a:cubicBezTo>
                  <a:lnTo>
                    <a:pt x="1060" y="1231"/>
                  </a:lnTo>
                  <a:cubicBezTo>
                    <a:pt x="1060" y="790"/>
                    <a:pt x="1304" y="377"/>
                    <a:pt x="1689" y="162"/>
                  </a:cubicBezTo>
                  <a:cubicBezTo>
                    <a:pt x="1506" y="51"/>
                    <a:pt x="1310" y="0"/>
                    <a:pt x="1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20"/>
            <p:cNvSpPr/>
            <p:nvPr/>
          </p:nvSpPr>
          <p:spPr>
            <a:xfrm>
              <a:off x="6070445" y="3741686"/>
              <a:ext cx="48988" cy="122538"/>
            </a:xfrm>
            <a:custGeom>
              <a:rect b="b" l="l" r="r" t="t"/>
              <a:pathLst>
                <a:path extrusionOk="0" h="5468" w="2186">
                  <a:moveTo>
                    <a:pt x="2186" y="0"/>
                  </a:moveTo>
                  <a:lnTo>
                    <a:pt x="2148" y="19"/>
                  </a:lnTo>
                  <a:cubicBezTo>
                    <a:pt x="1482" y="347"/>
                    <a:pt x="760" y="553"/>
                    <a:pt x="19" y="629"/>
                  </a:cubicBezTo>
                  <a:lnTo>
                    <a:pt x="1" y="629"/>
                  </a:lnTo>
                  <a:lnTo>
                    <a:pt x="1" y="5467"/>
                  </a:lnTo>
                  <a:lnTo>
                    <a:pt x="2148" y="5467"/>
                  </a:lnTo>
                  <a:lnTo>
                    <a:pt x="21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20"/>
            <p:cNvSpPr/>
            <p:nvPr/>
          </p:nvSpPr>
          <p:spPr>
            <a:xfrm>
              <a:off x="6070445" y="3750919"/>
              <a:ext cx="25659" cy="113305"/>
            </a:xfrm>
            <a:custGeom>
              <a:rect b="b" l="l" r="r" t="t"/>
              <a:pathLst>
                <a:path extrusionOk="0" h="5056" w="1145">
                  <a:moveTo>
                    <a:pt x="1145" y="1"/>
                  </a:moveTo>
                  <a:cubicBezTo>
                    <a:pt x="770" y="95"/>
                    <a:pt x="395" y="170"/>
                    <a:pt x="19" y="217"/>
                  </a:cubicBezTo>
                  <a:lnTo>
                    <a:pt x="1" y="217"/>
                  </a:lnTo>
                  <a:lnTo>
                    <a:pt x="1" y="5055"/>
                  </a:lnTo>
                  <a:lnTo>
                    <a:pt x="1145" y="5055"/>
                  </a:lnTo>
                  <a:lnTo>
                    <a:pt x="11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20"/>
            <p:cNvSpPr/>
            <p:nvPr/>
          </p:nvSpPr>
          <p:spPr>
            <a:xfrm>
              <a:off x="5971886" y="3539100"/>
              <a:ext cx="50243" cy="133877"/>
            </a:xfrm>
            <a:custGeom>
              <a:rect b="b" l="l" r="r" t="t"/>
              <a:pathLst>
                <a:path extrusionOk="0" h="5974" w="2242">
                  <a:moveTo>
                    <a:pt x="1126" y="0"/>
                  </a:moveTo>
                  <a:cubicBezTo>
                    <a:pt x="507" y="0"/>
                    <a:pt x="1" y="497"/>
                    <a:pt x="1" y="1116"/>
                  </a:cubicBezTo>
                  <a:lnTo>
                    <a:pt x="38" y="5974"/>
                  </a:lnTo>
                  <a:lnTo>
                    <a:pt x="66" y="5955"/>
                  </a:lnTo>
                  <a:cubicBezTo>
                    <a:pt x="741" y="5617"/>
                    <a:pt x="1473" y="5411"/>
                    <a:pt x="2223" y="5336"/>
                  </a:cubicBezTo>
                  <a:lnTo>
                    <a:pt x="2242" y="5336"/>
                  </a:lnTo>
                  <a:lnTo>
                    <a:pt x="2242" y="1116"/>
                  </a:lnTo>
                  <a:cubicBezTo>
                    <a:pt x="2242" y="497"/>
                    <a:pt x="1735" y="0"/>
                    <a:pt x="11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20"/>
            <p:cNvSpPr/>
            <p:nvPr/>
          </p:nvSpPr>
          <p:spPr>
            <a:xfrm>
              <a:off x="5973141" y="3741686"/>
              <a:ext cx="48988" cy="122538"/>
            </a:xfrm>
            <a:custGeom>
              <a:rect b="b" l="l" r="r" t="t"/>
              <a:pathLst>
                <a:path extrusionOk="0" h="5468" w="2186">
                  <a:moveTo>
                    <a:pt x="1" y="0"/>
                  </a:moveTo>
                  <a:lnTo>
                    <a:pt x="38" y="5449"/>
                  </a:lnTo>
                  <a:lnTo>
                    <a:pt x="38" y="5467"/>
                  </a:lnTo>
                  <a:lnTo>
                    <a:pt x="2186" y="5467"/>
                  </a:lnTo>
                  <a:lnTo>
                    <a:pt x="2186" y="629"/>
                  </a:lnTo>
                  <a:lnTo>
                    <a:pt x="2167" y="629"/>
                  </a:lnTo>
                  <a:cubicBezTo>
                    <a:pt x="1426" y="553"/>
                    <a:pt x="704" y="347"/>
                    <a:pt x="29" y="19"/>
                  </a:cubicBezTo>
                  <a:lnTo>
                    <a:pt x="38" y="19"/>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20"/>
            <p:cNvSpPr/>
            <p:nvPr/>
          </p:nvSpPr>
          <p:spPr>
            <a:xfrm>
              <a:off x="5971886" y="3539100"/>
              <a:ext cx="37223" cy="133877"/>
            </a:xfrm>
            <a:custGeom>
              <a:rect b="b" l="l" r="r" t="t"/>
              <a:pathLst>
                <a:path extrusionOk="0" h="5974" w="1661">
                  <a:moveTo>
                    <a:pt x="1124" y="0"/>
                  </a:moveTo>
                  <a:cubicBezTo>
                    <a:pt x="539" y="0"/>
                    <a:pt x="1" y="470"/>
                    <a:pt x="1" y="1116"/>
                  </a:cubicBezTo>
                  <a:lnTo>
                    <a:pt x="38" y="5974"/>
                  </a:lnTo>
                  <a:lnTo>
                    <a:pt x="66" y="5955"/>
                  </a:lnTo>
                  <a:cubicBezTo>
                    <a:pt x="395" y="5786"/>
                    <a:pt x="751" y="5646"/>
                    <a:pt x="1107" y="5552"/>
                  </a:cubicBezTo>
                  <a:lnTo>
                    <a:pt x="1079" y="1116"/>
                  </a:lnTo>
                  <a:cubicBezTo>
                    <a:pt x="1079" y="713"/>
                    <a:pt x="1304" y="338"/>
                    <a:pt x="1660" y="141"/>
                  </a:cubicBezTo>
                  <a:cubicBezTo>
                    <a:pt x="1487" y="44"/>
                    <a:pt x="1303" y="0"/>
                    <a:pt x="1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20"/>
            <p:cNvSpPr/>
            <p:nvPr/>
          </p:nvSpPr>
          <p:spPr>
            <a:xfrm>
              <a:off x="5972939" y="3741686"/>
              <a:ext cx="25032" cy="122538"/>
            </a:xfrm>
            <a:custGeom>
              <a:rect b="b" l="l" r="r" t="t"/>
              <a:pathLst>
                <a:path extrusionOk="0" h="5468" w="1117">
                  <a:moveTo>
                    <a:pt x="1" y="0"/>
                  </a:moveTo>
                  <a:lnTo>
                    <a:pt x="38" y="5449"/>
                  </a:lnTo>
                  <a:lnTo>
                    <a:pt x="38" y="5467"/>
                  </a:lnTo>
                  <a:lnTo>
                    <a:pt x="1116" y="5467"/>
                  </a:lnTo>
                  <a:lnTo>
                    <a:pt x="1116" y="5449"/>
                  </a:lnTo>
                  <a:lnTo>
                    <a:pt x="1088" y="422"/>
                  </a:lnTo>
                  <a:cubicBezTo>
                    <a:pt x="723" y="328"/>
                    <a:pt x="366" y="188"/>
                    <a:pt x="38" y="19"/>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20"/>
            <p:cNvSpPr/>
            <p:nvPr/>
          </p:nvSpPr>
          <p:spPr>
            <a:xfrm>
              <a:off x="5921463" y="3656349"/>
              <a:ext cx="249670" cy="101741"/>
            </a:xfrm>
            <a:custGeom>
              <a:rect b="b" l="l" r="r" t="t"/>
              <a:pathLst>
                <a:path extrusionOk="0" h="4540" w="11141">
                  <a:moveTo>
                    <a:pt x="5570" y="1"/>
                  </a:moveTo>
                  <a:cubicBezTo>
                    <a:pt x="4032" y="1"/>
                    <a:pt x="2598" y="376"/>
                    <a:pt x="1829" y="995"/>
                  </a:cubicBezTo>
                  <a:cubicBezTo>
                    <a:pt x="1707" y="1089"/>
                    <a:pt x="1557" y="1145"/>
                    <a:pt x="1407" y="1145"/>
                  </a:cubicBezTo>
                  <a:lnTo>
                    <a:pt x="347" y="1145"/>
                  </a:lnTo>
                  <a:cubicBezTo>
                    <a:pt x="159" y="1145"/>
                    <a:pt x="0" y="1295"/>
                    <a:pt x="0" y="1483"/>
                  </a:cubicBezTo>
                  <a:lnTo>
                    <a:pt x="0" y="3049"/>
                  </a:lnTo>
                  <a:cubicBezTo>
                    <a:pt x="0" y="3246"/>
                    <a:pt x="159" y="3396"/>
                    <a:pt x="347" y="3396"/>
                  </a:cubicBezTo>
                  <a:lnTo>
                    <a:pt x="1407" y="3396"/>
                  </a:lnTo>
                  <a:cubicBezTo>
                    <a:pt x="1557" y="3396"/>
                    <a:pt x="1707" y="3452"/>
                    <a:pt x="1829" y="3546"/>
                  </a:cubicBezTo>
                  <a:cubicBezTo>
                    <a:pt x="2598" y="4165"/>
                    <a:pt x="4032" y="4540"/>
                    <a:pt x="5570" y="4540"/>
                  </a:cubicBezTo>
                  <a:cubicBezTo>
                    <a:pt x="7108" y="4540"/>
                    <a:pt x="8543" y="4165"/>
                    <a:pt x="9312" y="3546"/>
                  </a:cubicBezTo>
                  <a:cubicBezTo>
                    <a:pt x="9434" y="3452"/>
                    <a:pt x="9584" y="3396"/>
                    <a:pt x="9734" y="3396"/>
                  </a:cubicBezTo>
                  <a:lnTo>
                    <a:pt x="10794" y="3396"/>
                  </a:lnTo>
                  <a:cubicBezTo>
                    <a:pt x="10981" y="3396"/>
                    <a:pt x="11141" y="3246"/>
                    <a:pt x="11141" y="3049"/>
                  </a:cubicBezTo>
                  <a:lnTo>
                    <a:pt x="11141" y="1483"/>
                  </a:lnTo>
                  <a:cubicBezTo>
                    <a:pt x="11141" y="1295"/>
                    <a:pt x="10981" y="1145"/>
                    <a:pt x="10794" y="1145"/>
                  </a:cubicBezTo>
                  <a:lnTo>
                    <a:pt x="9734" y="1145"/>
                  </a:lnTo>
                  <a:cubicBezTo>
                    <a:pt x="9584" y="1145"/>
                    <a:pt x="9434" y="1089"/>
                    <a:pt x="9312" y="995"/>
                  </a:cubicBezTo>
                  <a:cubicBezTo>
                    <a:pt x="8543" y="376"/>
                    <a:pt x="7108" y="1"/>
                    <a:pt x="55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20"/>
            <p:cNvSpPr/>
            <p:nvPr/>
          </p:nvSpPr>
          <p:spPr>
            <a:xfrm>
              <a:off x="5921463" y="3699869"/>
              <a:ext cx="249670" cy="58221"/>
            </a:xfrm>
            <a:custGeom>
              <a:rect b="b" l="l" r="r" t="t"/>
              <a:pathLst>
                <a:path extrusionOk="0" h="2598" w="11141">
                  <a:moveTo>
                    <a:pt x="0" y="0"/>
                  </a:moveTo>
                  <a:lnTo>
                    <a:pt x="0" y="1107"/>
                  </a:lnTo>
                  <a:cubicBezTo>
                    <a:pt x="0" y="1304"/>
                    <a:pt x="159" y="1454"/>
                    <a:pt x="347" y="1454"/>
                  </a:cubicBezTo>
                  <a:lnTo>
                    <a:pt x="1407" y="1454"/>
                  </a:lnTo>
                  <a:cubicBezTo>
                    <a:pt x="1557" y="1454"/>
                    <a:pt x="1707" y="1510"/>
                    <a:pt x="1829" y="1604"/>
                  </a:cubicBezTo>
                  <a:cubicBezTo>
                    <a:pt x="2598" y="2223"/>
                    <a:pt x="4032" y="2598"/>
                    <a:pt x="5570" y="2598"/>
                  </a:cubicBezTo>
                  <a:cubicBezTo>
                    <a:pt x="7108" y="2598"/>
                    <a:pt x="8543" y="2223"/>
                    <a:pt x="9312" y="1604"/>
                  </a:cubicBezTo>
                  <a:cubicBezTo>
                    <a:pt x="9434" y="1510"/>
                    <a:pt x="9584" y="1454"/>
                    <a:pt x="9734" y="1454"/>
                  </a:cubicBezTo>
                  <a:lnTo>
                    <a:pt x="10794" y="1454"/>
                  </a:lnTo>
                  <a:cubicBezTo>
                    <a:pt x="10981" y="1454"/>
                    <a:pt x="11141" y="1304"/>
                    <a:pt x="11141" y="1107"/>
                  </a:cubicBezTo>
                  <a:lnTo>
                    <a:pt x="11141" y="0"/>
                  </a:lnTo>
                  <a:cubicBezTo>
                    <a:pt x="11141" y="188"/>
                    <a:pt x="10981" y="347"/>
                    <a:pt x="10794" y="347"/>
                  </a:cubicBezTo>
                  <a:lnTo>
                    <a:pt x="9734" y="347"/>
                  </a:lnTo>
                  <a:cubicBezTo>
                    <a:pt x="9584" y="347"/>
                    <a:pt x="9434" y="403"/>
                    <a:pt x="9312" y="497"/>
                  </a:cubicBezTo>
                  <a:cubicBezTo>
                    <a:pt x="8543" y="1107"/>
                    <a:pt x="7108" y="1491"/>
                    <a:pt x="5570" y="1491"/>
                  </a:cubicBezTo>
                  <a:cubicBezTo>
                    <a:pt x="4032" y="1491"/>
                    <a:pt x="2598" y="1107"/>
                    <a:pt x="1829" y="497"/>
                  </a:cubicBezTo>
                  <a:cubicBezTo>
                    <a:pt x="1707" y="403"/>
                    <a:pt x="1557" y="347"/>
                    <a:pt x="1407" y="347"/>
                  </a:cubicBezTo>
                  <a:lnTo>
                    <a:pt x="347" y="347"/>
                  </a:lnTo>
                  <a:cubicBezTo>
                    <a:pt x="159" y="347"/>
                    <a:pt x="0" y="188"/>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20"/>
            <p:cNvSpPr/>
            <p:nvPr/>
          </p:nvSpPr>
          <p:spPr>
            <a:xfrm>
              <a:off x="5984928" y="3700272"/>
              <a:ext cx="124420" cy="13894"/>
            </a:xfrm>
            <a:custGeom>
              <a:rect b="b" l="l" r="r" t="t"/>
              <a:pathLst>
                <a:path extrusionOk="0" h="620" w="5552">
                  <a:moveTo>
                    <a:pt x="413" y="1"/>
                  </a:moveTo>
                  <a:cubicBezTo>
                    <a:pt x="0" y="1"/>
                    <a:pt x="0" y="620"/>
                    <a:pt x="413" y="620"/>
                  </a:cubicBezTo>
                  <a:lnTo>
                    <a:pt x="5139" y="620"/>
                  </a:lnTo>
                  <a:cubicBezTo>
                    <a:pt x="5552" y="620"/>
                    <a:pt x="5552" y="1"/>
                    <a:pt x="5139"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0" name="Google Shape;3160;p120"/>
          <p:cNvGrpSpPr/>
          <p:nvPr/>
        </p:nvGrpSpPr>
        <p:grpSpPr>
          <a:xfrm>
            <a:off x="5153786" y="3401951"/>
            <a:ext cx="320082" cy="462273"/>
            <a:chOff x="5153786" y="3401951"/>
            <a:chExt cx="320082" cy="462273"/>
          </a:xfrm>
        </p:grpSpPr>
        <p:sp>
          <p:nvSpPr>
            <p:cNvPr id="3161" name="Google Shape;3161;p120"/>
            <p:cNvSpPr/>
            <p:nvPr/>
          </p:nvSpPr>
          <p:spPr>
            <a:xfrm>
              <a:off x="5190763" y="3830788"/>
              <a:ext cx="246532" cy="33436"/>
            </a:xfrm>
            <a:custGeom>
              <a:rect b="b" l="l" r="r" t="t"/>
              <a:pathLst>
                <a:path extrusionOk="0" h="1492" w="11001">
                  <a:moveTo>
                    <a:pt x="1" y="0"/>
                  </a:moveTo>
                  <a:lnTo>
                    <a:pt x="1" y="47"/>
                  </a:lnTo>
                  <a:cubicBezTo>
                    <a:pt x="1" y="797"/>
                    <a:pt x="610" y="1491"/>
                    <a:pt x="1351" y="1491"/>
                  </a:cubicBezTo>
                  <a:lnTo>
                    <a:pt x="9650" y="1491"/>
                  </a:lnTo>
                  <a:cubicBezTo>
                    <a:pt x="10400" y="1491"/>
                    <a:pt x="11000" y="797"/>
                    <a:pt x="11000" y="47"/>
                  </a:cubicBezTo>
                  <a:lnTo>
                    <a:pt x="11000" y="0"/>
                  </a:lnTo>
                  <a:cubicBezTo>
                    <a:pt x="10954" y="10"/>
                    <a:pt x="10897" y="10"/>
                    <a:pt x="10841" y="10"/>
                  </a:cubicBezTo>
                  <a:lnTo>
                    <a:pt x="160" y="10"/>
                  </a:lnTo>
                  <a:cubicBezTo>
                    <a:pt x="104" y="10"/>
                    <a:pt x="57" y="1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20"/>
            <p:cNvSpPr/>
            <p:nvPr/>
          </p:nvSpPr>
          <p:spPr>
            <a:xfrm>
              <a:off x="5190763" y="3830788"/>
              <a:ext cx="69785" cy="33436"/>
            </a:xfrm>
            <a:custGeom>
              <a:rect b="b" l="l" r="r" t="t"/>
              <a:pathLst>
                <a:path extrusionOk="0" h="1492" w="3114">
                  <a:moveTo>
                    <a:pt x="1" y="0"/>
                  </a:moveTo>
                  <a:lnTo>
                    <a:pt x="1" y="47"/>
                  </a:lnTo>
                  <a:cubicBezTo>
                    <a:pt x="1" y="797"/>
                    <a:pt x="610" y="1491"/>
                    <a:pt x="1351" y="1491"/>
                  </a:cubicBezTo>
                  <a:lnTo>
                    <a:pt x="3114" y="1491"/>
                  </a:lnTo>
                  <a:cubicBezTo>
                    <a:pt x="2364" y="1491"/>
                    <a:pt x="1754" y="797"/>
                    <a:pt x="1754" y="47"/>
                  </a:cubicBezTo>
                  <a:lnTo>
                    <a:pt x="1754" y="47"/>
                  </a:lnTo>
                  <a:lnTo>
                    <a:pt x="1764" y="57"/>
                  </a:lnTo>
                  <a:lnTo>
                    <a:pt x="1764" y="10"/>
                  </a:lnTo>
                  <a:lnTo>
                    <a:pt x="160" y="10"/>
                  </a:lnTo>
                  <a:cubicBezTo>
                    <a:pt x="104" y="10"/>
                    <a:pt x="57" y="1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20"/>
            <p:cNvSpPr/>
            <p:nvPr/>
          </p:nvSpPr>
          <p:spPr>
            <a:xfrm>
              <a:off x="5162616" y="3511356"/>
              <a:ext cx="302826" cy="123389"/>
            </a:xfrm>
            <a:custGeom>
              <a:rect b="b" l="l" r="r" t="t"/>
              <a:pathLst>
                <a:path extrusionOk="0" h="5506" w="13513">
                  <a:moveTo>
                    <a:pt x="5298" y="1"/>
                  </a:moveTo>
                  <a:cubicBezTo>
                    <a:pt x="4886" y="188"/>
                    <a:pt x="4501" y="460"/>
                    <a:pt x="4192" y="807"/>
                  </a:cubicBezTo>
                  <a:cubicBezTo>
                    <a:pt x="3976" y="1051"/>
                    <a:pt x="3676" y="1191"/>
                    <a:pt x="3348" y="1210"/>
                  </a:cubicBezTo>
                  <a:cubicBezTo>
                    <a:pt x="1650" y="1267"/>
                    <a:pt x="84" y="2598"/>
                    <a:pt x="0" y="4642"/>
                  </a:cubicBezTo>
                  <a:lnTo>
                    <a:pt x="75" y="4567"/>
                  </a:lnTo>
                  <a:cubicBezTo>
                    <a:pt x="360" y="4257"/>
                    <a:pt x="722" y="4119"/>
                    <a:pt x="1077" y="4119"/>
                  </a:cubicBezTo>
                  <a:cubicBezTo>
                    <a:pt x="1785" y="4119"/>
                    <a:pt x="2466" y="4668"/>
                    <a:pt x="2466" y="5505"/>
                  </a:cubicBezTo>
                  <a:lnTo>
                    <a:pt x="2541" y="5505"/>
                  </a:lnTo>
                  <a:cubicBezTo>
                    <a:pt x="2523" y="4727"/>
                    <a:pt x="3151" y="4080"/>
                    <a:pt x="3920" y="4080"/>
                  </a:cubicBezTo>
                  <a:cubicBezTo>
                    <a:pt x="4698" y="4080"/>
                    <a:pt x="5326" y="4727"/>
                    <a:pt x="5298" y="5505"/>
                  </a:cubicBezTo>
                  <a:lnTo>
                    <a:pt x="5383" y="5505"/>
                  </a:lnTo>
                  <a:cubicBezTo>
                    <a:pt x="5355" y="4727"/>
                    <a:pt x="5983" y="4080"/>
                    <a:pt x="6761" y="4080"/>
                  </a:cubicBezTo>
                  <a:cubicBezTo>
                    <a:pt x="7530" y="4080"/>
                    <a:pt x="8158" y="4727"/>
                    <a:pt x="8130" y="5505"/>
                  </a:cubicBezTo>
                  <a:lnTo>
                    <a:pt x="8215" y="5505"/>
                  </a:lnTo>
                  <a:cubicBezTo>
                    <a:pt x="8196" y="4727"/>
                    <a:pt x="8815" y="4080"/>
                    <a:pt x="9593" y="4080"/>
                  </a:cubicBezTo>
                  <a:cubicBezTo>
                    <a:pt x="10372" y="4080"/>
                    <a:pt x="10990" y="4727"/>
                    <a:pt x="10972" y="5505"/>
                  </a:cubicBezTo>
                  <a:lnTo>
                    <a:pt x="11056" y="5505"/>
                  </a:lnTo>
                  <a:cubicBezTo>
                    <a:pt x="11056" y="4668"/>
                    <a:pt x="11734" y="4123"/>
                    <a:pt x="12438" y="4123"/>
                  </a:cubicBezTo>
                  <a:cubicBezTo>
                    <a:pt x="12792" y="4123"/>
                    <a:pt x="13153" y="4260"/>
                    <a:pt x="13438" y="4567"/>
                  </a:cubicBezTo>
                  <a:lnTo>
                    <a:pt x="13513" y="4642"/>
                  </a:lnTo>
                  <a:cubicBezTo>
                    <a:pt x="13429" y="2589"/>
                    <a:pt x="11863" y="1267"/>
                    <a:pt x="10165" y="1210"/>
                  </a:cubicBezTo>
                  <a:cubicBezTo>
                    <a:pt x="9837" y="1191"/>
                    <a:pt x="9537" y="1051"/>
                    <a:pt x="9321" y="807"/>
                  </a:cubicBezTo>
                  <a:cubicBezTo>
                    <a:pt x="9012" y="460"/>
                    <a:pt x="8637" y="188"/>
                    <a:pt x="8215" y="1"/>
                  </a:cubicBezTo>
                  <a:cubicBezTo>
                    <a:pt x="7877" y="540"/>
                    <a:pt x="7317" y="809"/>
                    <a:pt x="6757" y="809"/>
                  </a:cubicBezTo>
                  <a:cubicBezTo>
                    <a:pt x="6196" y="809"/>
                    <a:pt x="5636" y="540"/>
                    <a:pt x="5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20"/>
            <p:cNvSpPr/>
            <p:nvPr/>
          </p:nvSpPr>
          <p:spPr>
            <a:xfrm>
              <a:off x="5162616" y="3511154"/>
              <a:ext cx="139973" cy="104251"/>
            </a:xfrm>
            <a:custGeom>
              <a:rect b="b" l="l" r="r" t="t"/>
              <a:pathLst>
                <a:path extrusionOk="0" h="4652" w="6246">
                  <a:moveTo>
                    <a:pt x="5298" y="0"/>
                  </a:moveTo>
                  <a:cubicBezTo>
                    <a:pt x="4886" y="197"/>
                    <a:pt x="4511" y="469"/>
                    <a:pt x="4201" y="807"/>
                  </a:cubicBezTo>
                  <a:cubicBezTo>
                    <a:pt x="3985" y="1050"/>
                    <a:pt x="3676" y="1200"/>
                    <a:pt x="3357" y="1210"/>
                  </a:cubicBezTo>
                  <a:cubicBezTo>
                    <a:pt x="1650" y="1266"/>
                    <a:pt x="94" y="2598"/>
                    <a:pt x="0" y="4651"/>
                  </a:cubicBezTo>
                  <a:lnTo>
                    <a:pt x="75" y="4567"/>
                  </a:lnTo>
                  <a:cubicBezTo>
                    <a:pt x="345" y="4275"/>
                    <a:pt x="715" y="4121"/>
                    <a:pt x="1090" y="4121"/>
                  </a:cubicBezTo>
                  <a:cubicBezTo>
                    <a:pt x="1341" y="4121"/>
                    <a:pt x="1594" y="4190"/>
                    <a:pt x="1819" y="4333"/>
                  </a:cubicBezTo>
                  <a:cubicBezTo>
                    <a:pt x="2082" y="2701"/>
                    <a:pt x="3460" y="1472"/>
                    <a:pt x="5120" y="1416"/>
                  </a:cubicBezTo>
                  <a:lnTo>
                    <a:pt x="5111" y="1416"/>
                  </a:lnTo>
                  <a:cubicBezTo>
                    <a:pt x="5439" y="1407"/>
                    <a:pt x="5748" y="1257"/>
                    <a:pt x="5964" y="1013"/>
                  </a:cubicBezTo>
                  <a:cubicBezTo>
                    <a:pt x="6049" y="910"/>
                    <a:pt x="6152" y="816"/>
                    <a:pt x="6245" y="732"/>
                  </a:cubicBezTo>
                  <a:cubicBezTo>
                    <a:pt x="5861" y="610"/>
                    <a:pt x="5523" y="347"/>
                    <a:pt x="52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20"/>
            <p:cNvSpPr/>
            <p:nvPr/>
          </p:nvSpPr>
          <p:spPr>
            <a:xfrm>
              <a:off x="5344585" y="3601937"/>
              <a:ext cx="65594" cy="92262"/>
            </a:xfrm>
            <a:custGeom>
              <a:rect b="b" l="l" r="r" t="t"/>
              <a:pathLst>
                <a:path extrusionOk="0" h="4117" w="2927">
                  <a:moveTo>
                    <a:pt x="1473" y="0"/>
                  </a:moveTo>
                  <a:cubicBezTo>
                    <a:pt x="667" y="0"/>
                    <a:pt x="20" y="647"/>
                    <a:pt x="10" y="1454"/>
                  </a:cubicBezTo>
                  <a:lnTo>
                    <a:pt x="1" y="3095"/>
                  </a:lnTo>
                  <a:lnTo>
                    <a:pt x="29" y="3095"/>
                  </a:lnTo>
                  <a:cubicBezTo>
                    <a:pt x="986" y="3245"/>
                    <a:pt x="1792" y="3554"/>
                    <a:pt x="2298" y="3958"/>
                  </a:cubicBezTo>
                  <a:cubicBezTo>
                    <a:pt x="2430" y="4061"/>
                    <a:pt x="2589" y="4117"/>
                    <a:pt x="2749" y="4117"/>
                  </a:cubicBezTo>
                  <a:lnTo>
                    <a:pt x="2852" y="4117"/>
                  </a:lnTo>
                  <a:lnTo>
                    <a:pt x="2927" y="1454"/>
                  </a:lnTo>
                  <a:cubicBezTo>
                    <a:pt x="2927" y="647"/>
                    <a:pt x="2280" y="0"/>
                    <a:pt x="1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20"/>
            <p:cNvSpPr/>
            <p:nvPr/>
          </p:nvSpPr>
          <p:spPr>
            <a:xfrm>
              <a:off x="5342904" y="3741462"/>
              <a:ext cx="64137" cy="92284"/>
            </a:xfrm>
            <a:custGeom>
              <a:rect b="b" l="l" r="r" t="t"/>
              <a:pathLst>
                <a:path extrusionOk="0" h="4118" w="2862">
                  <a:moveTo>
                    <a:pt x="2824" y="1"/>
                  </a:moveTo>
                  <a:cubicBezTo>
                    <a:pt x="2655" y="1"/>
                    <a:pt x="2495" y="57"/>
                    <a:pt x="2364" y="160"/>
                  </a:cubicBezTo>
                  <a:lnTo>
                    <a:pt x="2373" y="160"/>
                  </a:lnTo>
                  <a:cubicBezTo>
                    <a:pt x="1858" y="573"/>
                    <a:pt x="1042" y="873"/>
                    <a:pt x="67" y="1032"/>
                  </a:cubicBezTo>
                  <a:lnTo>
                    <a:pt x="29" y="1032"/>
                  </a:lnTo>
                  <a:lnTo>
                    <a:pt x="1" y="4118"/>
                  </a:lnTo>
                  <a:lnTo>
                    <a:pt x="2749" y="4118"/>
                  </a:lnTo>
                  <a:lnTo>
                    <a:pt x="286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20"/>
            <p:cNvSpPr/>
            <p:nvPr/>
          </p:nvSpPr>
          <p:spPr>
            <a:xfrm>
              <a:off x="5344383" y="3601848"/>
              <a:ext cx="50042" cy="78076"/>
            </a:xfrm>
            <a:custGeom>
              <a:rect b="b" l="l" r="r" t="t"/>
              <a:pathLst>
                <a:path extrusionOk="0" h="3484" w="2233">
                  <a:moveTo>
                    <a:pt x="1481" y="1"/>
                  </a:moveTo>
                  <a:cubicBezTo>
                    <a:pt x="719" y="1"/>
                    <a:pt x="19" y="605"/>
                    <a:pt x="19" y="1458"/>
                  </a:cubicBezTo>
                  <a:lnTo>
                    <a:pt x="1" y="3099"/>
                  </a:lnTo>
                  <a:lnTo>
                    <a:pt x="38" y="3099"/>
                  </a:lnTo>
                  <a:cubicBezTo>
                    <a:pt x="526" y="3174"/>
                    <a:pt x="995" y="3305"/>
                    <a:pt x="1454" y="3483"/>
                  </a:cubicBezTo>
                  <a:lnTo>
                    <a:pt x="1529" y="1458"/>
                  </a:lnTo>
                  <a:cubicBezTo>
                    <a:pt x="1529" y="951"/>
                    <a:pt x="1792" y="473"/>
                    <a:pt x="2232" y="211"/>
                  </a:cubicBezTo>
                  <a:cubicBezTo>
                    <a:pt x="1990" y="66"/>
                    <a:pt x="1732" y="1"/>
                    <a:pt x="14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20"/>
            <p:cNvSpPr/>
            <p:nvPr/>
          </p:nvSpPr>
          <p:spPr>
            <a:xfrm>
              <a:off x="5342904" y="3756185"/>
              <a:ext cx="33032" cy="77561"/>
            </a:xfrm>
            <a:custGeom>
              <a:rect b="b" l="l" r="r" t="t"/>
              <a:pathLst>
                <a:path extrusionOk="0" h="3461" w="1474">
                  <a:moveTo>
                    <a:pt x="1473" y="0"/>
                  </a:moveTo>
                  <a:lnTo>
                    <a:pt x="1473" y="0"/>
                  </a:lnTo>
                  <a:cubicBezTo>
                    <a:pt x="1014" y="178"/>
                    <a:pt x="545" y="300"/>
                    <a:pt x="67" y="375"/>
                  </a:cubicBezTo>
                  <a:lnTo>
                    <a:pt x="29" y="375"/>
                  </a:lnTo>
                  <a:lnTo>
                    <a:pt x="1" y="3461"/>
                  </a:lnTo>
                  <a:lnTo>
                    <a:pt x="1361" y="3461"/>
                  </a:lnTo>
                  <a:lnTo>
                    <a:pt x="14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20"/>
            <p:cNvSpPr/>
            <p:nvPr/>
          </p:nvSpPr>
          <p:spPr>
            <a:xfrm>
              <a:off x="5221016" y="3741462"/>
              <a:ext cx="64137" cy="92486"/>
            </a:xfrm>
            <a:custGeom>
              <a:rect b="b" l="l" r="r" t="t"/>
              <a:pathLst>
                <a:path extrusionOk="0" h="4127" w="2862">
                  <a:moveTo>
                    <a:pt x="1" y="1"/>
                  </a:moveTo>
                  <a:lnTo>
                    <a:pt x="114" y="4127"/>
                  </a:lnTo>
                  <a:lnTo>
                    <a:pt x="2861" y="4127"/>
                  </a:lnTo>
                  <a:lnTo>
                    <a:pt x="2833" y="1032"/>
                  </a:lnTo>
                  <a:lnTo>
                    <a:pt x="2795" y="1032"/>
                  </a:lnTo>
                  <a:cubicBezTo>
                    <a:pt x="1820" y="873"/>
                    <a:pt x="1004" y="573"/>
                    <a:pt x="498" y="160"/>
                  </a:cubicBezTo>
                  <a:cubicBezTo>
                    <a:pt x="367" y="57"/>
                    <a:pt x="207" y="1"/>
                    <a:pt x="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20"/>
            <p:cNvSpPr/>
            <p:nvPr/>
          </p:nvSpPr>
          <p:spPr>
            <a:xfrm>
              <a:off x="5217252" y="3600884"/>
              <a:ext cx="66423" cy="93315"/>
            </a:xfrm>
            <a:custGeom>
              <a:rect b="b" l="l" r="r" t="t"/>
              <a:pathLst>
                <a:path extrusionOk="0" h="4164" w="2964">
                  <a:moveTo>
                    <a:pt x="1482" y="0"/>
                  </a:moveTo>
                  <a:cubicBezTo>
                    <a:pt x="666" y="0"/>
                    <a:pt x="0" y="676"/>
                    <a:pt x="28" y="1501"/>
                  </a:cubicBezTo>
                  <a:lnTo>
                    <a:pt x="103" y="4164"/>
                  </a:lnTo>
                  <a:lnTo>
                    <a:pt x="207" y="4164"/>
                  </a:lnTo>
                  <a:cubicBezTo>
                    <a:pt x="366" y="4164"/>
                    <a:pt x="535" y="4108"/>
                    <a:pt x="657" y="4005"/>
                  </a:cubicBezTo>
                  <a:lnTo>
                    <a:pt x="666" y="4005"/>
                  </a:lnTo>
                  <a:cubicBezTo>
                    <a:pt x="1163" y="3601"/>
                    <a:pt x="1969" y="3301"/>
                    <a:pt x="2926" y="3142"/>
                  </a:cubicBezTo>
                  <a:lnTo>
                    <a:pt x="2954" y="3142"/>
                  </a:lnTo>
                  <a:lnTo>
                    <a:pt x="2945" y="1501"/>
                  </a:lnTo>
                  <a:cubicBezTo>
                    <a:pt x="2963" y="676"/>
                    <a:pt x="2307" y="0"/>
                    <a:pt x="1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20"/>
            <p:cNvSpPr/>
            <p:nvPr/>
          </p:nvSpPr>
          <p:spPr>
            <a:xfrm>
              <a:off x="5221016" y="3741462"/>
              <a:ext cx="33660" cy="92486"/>
            </a:xfrm>
            <a:custGeom>
              <a:rect b="b" l="l" r="r" t="t"/>
              <a:pathLst>
                <a:path extrusionOk="0" h="4127" w="1502">
                  <a:moveTo>
                    <a:pt x="1" y="1"/>
                  </a:moveTo>
                  <a:lnTo>
                    <a:pt x="114" y="4127"/>
                  </a:lnTo>
                  <a:lnTo>
                    <a:pt x="1501" y="4127"/>
                  </a:lnTo>
                  <a:lnTo>
                    <a:pt x="1408" y="667"/>
                  </a:lnTo>
                  <a:cubicBezTo>
                    <a:pt x="1079" y="545"/>
                    <a:pt x="770" y="376"/>
                    <a:pt x="489" y="160"/>
                  </a:cubicBezTo>
                  <a:lnTo>
                    <a:pt x="498" y="160"/>
                  </a:lnTo>
                  <a:cubicBezTo>
                    <a:pt x="367" y="57"/>
                    <a:pt x="207" y="1"/>
                    <a:pt x="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20"/>
            <p:cNvSpPr/>
            <p:nvPr/>
          </p:nvSpPr>
          <p:spPr>
            <a:xfrm>
              <a:off x="5217655" y="3601736"/>
              <a:ext cx="48361" cy="92464"/>
            </a:xfrm>
            <a:custGeom>
              <a:rect b="b" l="l" r="r" t="t"/>
              <a:pathLst>
                <a:path extrusionOk="0" h="4126" w="2158">
                  <a:moveTo>
                    <a:pt x="1464" y="1"/>
                  </a:moveTo>
                  <a:cubicBezTo>
                    <a:pt x="698" y="1"/>
                    <a:pt x="1" y="613"/>
                    <a:pt x="1" y="1463"/>
                  </a:cubicBezTo>
                  <a:lnTo>
                    <a:pt x="85" y="4126"/>
                  </a:lnTo>
                  <a:lnTo>
                    <a:pt x="179" y="4126"/>
                  </a:lnTo>
                  <a:cubicBezTo>
                    <a:pt x="348" y="4126"/>
                    <a:pt x="507" y="4070"/>
                    <a:pt x="639" y="3967"/>
                  </a:cubicBezTo>
                  <a:cubicBezTo>
                    <a:pt x="882" y="3770"/>
                    <a:pt x="1164" y="3620"/>
                    <a:pt x="1454" y="3498"/>
                  </a:cubicBezTo>
                  <a:lnTo>
                    <a:pt x="1398" y="1463"/>
                  </a:lnTo>
                  <a:cubicBezTo>
                    <a:pt x="1389" y="928"/>
                    <a:pt x="1689" y="431"/>
                    <a:pt x="2158" y="178"/>
                  </a:cubicBezTo>
                  <a:cubicBezTo>
                    <a:pt x="1932" y="56"/>
                    <a:pt x="1695" y="1"/>
                    <a:pt x="14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20"/>
            <p:cNvSpPr/>
            <p:nvPr/>
          </p:nvSpPr>
          <p:spPr>
            <a:xfrm>
              <a:off x="5307183" y="3401951"/>
              <a:ext cx="39554" cy="57302"/>
            </a:xfrm>
            <a:custGeom>
              <a:rect b="b" l="l" r="r" t="t"/>
              <a:pathLst>
                <a:path extrusionOk="0" h="2557" w="1765">
                  <a:moveTo>
                    <a:pt x="1334" y="1"/>
                  </a:moveTo>
                  <a:cubicBezTo>
                    <a:pt x="1289" y="1"/>
                    <a:pt x="1241" y="11"/>
                    <a:pt x="1192" y="34"/>
                  </a:cubicBezTo>
                  <a:cubicBezTo>
                    <a:pt x="1145" y="53"/>
                    <a:pt x="1" y="672"/>
                    <a:pt x="1" y="2247"/>
                  </a:cubicBezTo>
                  <a:cubicBezTo>
                    <a:pt x="1" y="2416"/>
                    <a:pt x="141" y="2557"/>
                    <a:pt x="310" y="2557"/>
                  </a:cubicBezTo>
                  <a:cubicBezTo>
                    <a:pt x="479" y="2557"/>
                    <a:pt x="610" y="2416"/>
                    <a:pt x="610" y="2247"/>
                  </a:cubicBezTo>
                  <a:cubicBezTo>
                    <a:pt x="610" y="1057"/>
                    <a:pt x="1445" y="597"/>
                    <a:pt x="1482" y="569"/>
                  </a:cubicBezTo>
                  <a:cubicBezTo>
                    <a:pt x="1765" y="399"/>
                    <a:pt x="1610" y="1"/>
                    <a:pt x="1334"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20"/>
            <p:cNvSpPr/>
            <p:nvPr/>
          </p:nvSpPr>
          <p:spPr>
            <a:xfrm>
              <a:off x="5281344" y="3601713"/>
              <a:ext cx="65370" cy="69583"/>
            </a:xfrm>
            <a:custGeom>
              <a:rect b="b" l="l" r="r" t="t"/>
              <a:pathLst>
                <a:path extrusionOk="0" h="3105" w="2917">
                  <a:moveTo>
                    <a:pt x="1463" y="1"/>
                  </a:moveTo>
                  <a:lnTo>
                    <a:pt x="1463" y="10"/>
                  </a:lnTo>
                  <a:cubicBezTo>
                    <a:pt x="657" y="10"/>
                    <a:pt x="0" y="657"/>
                    <a:pt x="0" y="1464"/>
                  </a:cubicBezTo>
                  <a:lnTo>
                    <a:pt x="19" y="3105"/>
                  </a:lnTo>
                  <a:lnTo>
                    <a:pt x="66" y="3105"/>
                  </a:lnTo>
                  <a:cubicBezTo>
                    <a:pt x="525" y="3030"/>
                    <a:pt x="992" y="2992"/>
                    <a:pt x="1460" y="2992"/>
                  </a:cubicBezTo>
                  <a:cubicBezTo>
                    <a:pt x="1927" y="2992"/>
                    <a:pt x="2396" y="3030"/>
                    <a:pt x="2860" y="3105"/>
                  </a:cubicBezTo>
                  <a:lnTo>
                    <a:pt x="2907" y="3105"/>
                  </a:lnTo>
                  <a:lnTo>
                    <a:pt x="2917" y="1464"/>
                  </a:lnTo>
                  <a:cubicBezTo>
                    <a:pt x="2917" y="657"/>
                    <a:pt x="2260" y="1"/>
                    <a:pt x="14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20"/>
            <p:cNvSpPr/>
            <p:nvPr/>
          </p:nvSpPr>
          <p:spPr>
            <a:xfrm>
              <a:off x="5282599" y="3764365"/>
              <a:ext cx="62860" cy="69381"/>
            </a:xfrm>
            <a:custGeom>
              <a:rect b="b" l="l" r="r" t="t"/>
              <a:pathLst>
                <a:path extrusionOk="0" h="3096" w="2805">
                  <a:moveTo>
                    <a:pt x="2804" y="1"/>
                  </a:moveTo>
                  <a:lnTo>
                    <a:pt x="2758" y="10"/>
                  </a:lnTo>
                  <a:cubicBezTo>
                    <a:pt x="2307" y="76"/>
                    <a:pt x="1857" y="104"/>
                    <a:pt x="1407" y="104"/>
                  </a:cubicBezTo>
                  <a:cubicBezTo>
                    <a:pt x="948" y="104"/>
                    <a:pt x="498" y="76"/>
                    <a:pt x="47" y="10"/>
                  </a:cubicBezTo>
                  <a:lnTo>
                    <a:pt x="1" y="1"/>
                  </a:lnTo>
                  <a:lnTo>
                    <a:pt x="1" y="1"/>
                  </a:lnTo>
                  <a:lnTo>
                    <a:pt x="29" y="3096"/>
                  </a:lnTo>
                  <a:lnTo>
                    <a:pt x="2776" y="3096"/>
                  </a:lnTo>
                  <a:lnTo>
                    <a:pt x="280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20"/>
            <p:cNvSpPr/>
            <p:nvPr/>
          </p:nvSpPr>
          <p:spPr>
            <a:xfrm>
              <a:off x="5281344" y="3601825"/>
              <a:ext cx="48562" cy="69471"/>
            </a:xfrm>
            <a:custGeom>
              <a:rect b="b" l="l" r="r" t="t"/>
              <a:pathLst>
                <a:path extrusionOk="0" h="3100" w="2167">
                  <a:moveTo>
                    <a:pt x="1463" y="1"/>
                  </a:moveTo>
                  <a:cubicBezTo>
                    <a:pt x="698" y="1"/>
                    <a:pt x="0" y="612"/>
                    <a:pt x="0" y="1459"/>
                  </a:cubicBezTo>
                  <a:lnTo>
                    <a:pt x="19" y="3100"/>
                  </a:lnTo>
                  <a:lnTo>
                    <a:pt x="66" y="3100"/>
                  </a:lnTo>
                  <a:cubicBezTo>
                    <a:pt x="516" y="3025"/>
                    <a:pt x="966" y="2987"/>
                    <a:pt x="1416" y="2987"/>
                  </a:cubicBezTo>
                  <a:lnTo>
                    <a:pt x="1407" y="1459"/>
                  </a:lnTo>
                  <a:cubicBezTo>
                    <a:pt x="1407" y="924"/>
                    <a:pt x="1698" y="437"/>
                    <a:pt x="2167" y="183"/>
                  </a:cubicBezTo>
                  <a:cubicBezTo>
                    <a:pt x="1938" y="58"/>
                    <a:pt x="1697" y="1"/>
                    <a:pt x="14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20"/>
            <p:cNvSpPr/>
            <p:nvPr/>
          </p:nvSpPr>
          <p:spPr>
            <a:xfrm>
              <a:off x="5282599" y="3764365"/>
              <a:ext cx="32181" cy="69381"/>
            </a:xfrm>
            <a:custGeom>
              <a:rect b="b" l="l" r="r" t="t"/>
              <a:pathLst>
                <a:path extrusionOk="0" h="3096" w="1436">
                  <a:moveTo>
                    <a:pt x="1" y="1"/>
                  </a:moveTo>
                  <a:lnTo>
                    <a:pt x="29" y="3096"/>
                  </a:lnTo>
                  <a:lnTo>
                    <a:pt x="1435" y="3096"/>
                  </a:lnTo>
                  <a:lnTo>
                    <a:pt x="1407" y="104"/>
                  </a:lnTo>
                  <a:cubicBezTo>
                    <a:pt x="948" y="104"/>
                    <a:pt x="498" y="76"/>
                    <a:pt x="47" y="10"/>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20"/>
            <p:cNvSpPr/>
            <p:nvPr/>
          </p:nvSpPr>
          <p:spPr>
            <a:xfrm>
              <a:off x="5402806" y="3601937"/>
              <a:ext cx="71062" cy="231809"/>
            </a:xfrm>
            <a:custGeom>
              <a:rect b="b" l="l" r="r" t="t"/>
              <a:pathLst>
                <a:path extrusionOk="0" h="10344" w="3171">
                  <a:moveTo>
                    <a:pt x="1717" y="0"/>
                  </a:moveTo>
                  <a:cubicBezTo>
                    <a:pt x="910" y="0"/>
                    <a:pt x="254" y="647"/>
                    <a:pt x="254" y="1454"/>
                  </a:cubicBezTo>
                  <a:lnTo>
                    <a:pt x="179" y="4117"/>
                  </a:lnTo>
                  <a:lnTo>
                    <a:pt x="1201" y="4117"/>
                  </a:lnTo>
                  <a:cubicBezTo>
                    <a:pt x="1351" y="4117"/>
                    <a:pt x="1482" y="4248"/>
                    <a:pt x="1482" y="4398"/>
                  </a:cubicBezTo>
                  <a:lnTo>
                    <a:pt x="1482" y="5946"/>
                  </a:lnTo>
                  <a:cubicBezTo>
                    <a:pt x="1482" y="6096"/>
                    <a:pt x="1351" y="6227"/>
                    <a:pt x="1201" y="6227"/>
                  </a:cubicBezTo>
                  <a:lnTo>
                    <a:pt x="113" y="6227"/>
                  </a:lnTo>
                  <a:lnTo>
                    <a:pt x="1" y="10344"/>
                  </a:lnTo>
                  <a:lnTo>
                    <a:pt x="1379" y="10344"/>
                  </a:lnTo>
                  <a:cubicBezTo>
                    <a:pt x="2101" y="10344"/>
                    <a:pt x="2692" y="9790"/>
                    <a:pt x="2729" y="9078"/>
                  </a:cubicBezTo>
                  <a:lnTo>
                    <a:pt x="3170" y="1454"/>
                  </a:lnTo>
                  <a:cubicBezTo>
                    <a:pt x="3170" y="647"/>
                    <a:pt x="2523" y="0"/>
                    <a:pt x="17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20"/>
            <p:cNvSpPr/>
            <p:nvPr/>
          </p:nvSpPr>
          <p:spPr>
            <a:xfrm>
              <a:off x="5402806" y="3737047"/>
              <a:ext cx="32808" cy="96699"/>
            </a:xfrm>
            <a:custGeom>
              <a:rect b="b" l="l" r="r" t="t"/>
              <a:pathLst>
                <a:path extrusionOk="0" h="4315" w="1464">
                  <a:moveTo>
                    <a:pt x="1463" y="1"/>
                  </a:moveTo>
                  <a:cubicBezTo>
                    <a:pt x="1426" y="113"/>
                    <a:pt x="1323" y="198"/>
                    <a:pt x="1201" y="198"/>
                  </a:cubicBezTo>
                  <a:lnTo>
                    <a:pt x="113" y="198"/>
                  </a:lnTo>
                  <a:lnTo>
                    <a:pt x="1" y="4315"/>
                  </a:lnTo>
                  <a:lnTo>
                    <a:pt x="1341" y="4315"/>
                  </a:lnTo>
                  <a:lnTo>
                    <a:pt x="146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20"/>
            <p:cNvSpPr/>
            <p:nvPr/>
          </p:nvSpPr>
          <p:spPr>
            <a:xfrm>
              <a:off x="5406795" y="3601937"/>
              <a:ext cx="49414" cy="124219"/>
            </a:xfrm>
            <a:custGeom>
              <a:rect b="b" l="l" r="r" t="t"/>
              <a:pathLst>
                <a:path extrusionOk="0" h="5543" w="2205">
                  <a:moveTo>
                    <a:pt x="1529" y="0"/>
                  </a:moveTo>
                  <a:cubicBezTo>
                    <a:pt x="732" y="0"/>
                    <a:pt x="76" y="647"/>
                    <a:pt x="76" y="1454"/>
                  </a:cubicBezTo>
                  <a:lnTo>
                    <a:pt x="1" y="4117"/>
                  </a:lnTo>
                  <a:lnTo>
                    <a:pt x="1023" y="4117"/>
                  </a:lnTo>
                  <a:cubicBezTo>
                    <a:pt x="1173" y="4117"/>
                    <a:pt x="1295" y="4248"/>
                    <a:pt x="1304" y="4398"/>
                  </a:cubicBezTo>
                  <a:lnTo>
                    <a:pt x="1304" y="5542"/>
                  </a:lnTo>
                  <a:lnTo>
                    <a:pt x="1417" y="1463"/>
                  </a:lnTo>
                  <a:cubicBezTo>
                    <a:pt x="1417" y="919"/>
                    <a:pt x="1726" y="413"/>
                    <a:pt x="2204" y="160"/>
                  </a:cubicBezTo>
                  <a:cubicBezTo>
                    <a:pt x="1998" y="56"/>
                    <a:pt x="1764" y="0"/>
                    <a:pt x="15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20"/>
            <p:cNvSpPr/>
            <p:nvPr/>
          </p:nvSpPr>
          <p:spPr>
            <a:xfrm>
              <a:off x="5153786" y="3600884"/>
              <a:ext cx="71667" cy="232862"/>
            </a:xfrm>
            <a:custGeom>
              <a:rect b="b" l="l" r="r" t="t"/>
              <a:pathLst>
                <a:path extrusionOk="0" h="10391" w="3198">
                  <a:moveTo>
                    <a:pt x="1482" y="0"/>
                  </a:moveTo>
                  <a:cubicBezTo>
                    <a:pt x="666" y="0"/>
                    <a:pt x="0" y="676"/>
                    <a:pt x="28" y="1501"/>
                  </a:cubicBezTo>
                  <a:lnTo>
                    <a:pt x="469" y="9125"/>
                  </a:lnTo>
                  <a:cubicBezTo>
                    <a:pt x="507" y="9837"/>
                    <a:pt x="1097" y="10391"/>
                    <a:pt x="1819" y="10391"/>
                  </a:cubicBezTo>
                  <a:lnTo>
                    <a:pt x="3198" y="10391"/>
                  </a:lnTo>
                  <a:lnTo>
                    <a:pt x="3076" y="6311"/>
                  </a:lnTo>
                  <a:lnTo>
                    <a:pt x="3076" y="6274"/>
                  </a:lnTo>
                  <a:lnTo>
                    <a:pt x="1998" y="6274"/>
                  </a:lnTo>
                  <a:cubicBezTo>
                    <a:pt x="1838" y="6274"/>
                    <a:pt x="1716" y="6152"/>
                    <a:pt x="1716" y="5993"/>
                  </a:cubicBezTo>
                  <a:lnTo>
                    <a:pt x="1716" y="4445"/>
                  </a:lnTo>
                  <a:cubicBezTo>
                    <a:pt x="1716" y="4295"/>
                    <a:pt x="1838" y="4164"/>
                    <a:pt x="1998" y="4164"/>
                  </a:cubicBezTo>
                  <a:lnTo>
                    <a:pt x="3020" y="4164"/>
                  </a:lnTo>
                  <a:lnTo>
                    <a:pt x="2945" y="1501"/>
                  </a:lnTo>
                  <a:cubicBezTo>
                    <a:pt x="2963" y="676"/>
                    <a:pt x="2307" y="0"/>
                    <a:pt x="1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20"/>
            <p:cNvSpPr/>
            <p:nvPr/>
          </p:nvSpPr>
          <p:spPr>
            <a:xfrm>
              <a:off x="5154190" y="3601848"/>
              <a:ext cx="70636" cy="231899"/>
            </a:xfrm>
            <a:custGeom>
              <a:rect b="b" l="l" r="r" t="t"/>
              <a:pathLst>
                <a:path extrusionOk="0" h="10348" w="3152">
                  <a:moveTo>
                    <a:pt x="1459" y="1"/>
                  </a:moveTo>
                  <a:cubicBezTo>
                    <a:pt x="697" y="1"/>
                    <a:pt x="1" y="612"/>
                    <a:pt x="1" y="1458"/>
                  </a:cubicBezTo>
                  <a:lnTo>
                    <a:pt x="451" y="9082"/>
                  </a:lnTo>
                  <a:cubicBezTo>
                    <a:pt x="489" y="9794"/>
                    <a:pt x="1079" y="10348"/>
                    <a:pt x="1792" y="10348"/>
                  </a:cubicBezTo>
                  <a:lnTo>
                    <a:pt x="3152" y="10348"/>
                  </a:lnTo>
                  <a:cubicBezTo>
                    <a:pt x="2439" y="10348"/>
                    <a:pt x="1848" y="9794"/>
                    <a:pt x="1801" y="9082"/>
                  </a:cubicBezTo>
                  <a:lnTo>
                    <a:pt x="1361" y="1458"/>
                  </a:lnTo>
                  <a:cubicBezTo>
                    <a:pt x="1361" y="923"/>
                    <a:pt x="1661" y="426"/>
                    <a:pt x="2139" y="173"/>
                  </a:cubicBezTo>
                  <a:cubicBezTo>
                    <a:pt x="1918" y="55"/>
                    <a:pt x="1685" y="1"/>
                    <a:pt x="14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20"/>
            <p:cNvSpPr/>
            <p:nvPr/>
          </p:nvSpPr>
          <p:spPr>
            <a:xfrm>
              <a:off x="5261377" y="3451454"/>
              <a:ext cx="92284" cy="78861"/>
            </a:xfrm>
            <a:custGeom>
              <a:rect b="b" l="l" r="r" t="t"/>
              <a:pathLst>
                <a:path extrusionOk="0" h="3519" w="4118">
                  <a:moveTo>
                    <a:pt x="2354" y="1"/>
                  </a:moveTo>
                  <a:cubicBezTo>
                    <a:pt x="788" y="1"/>
                    <a:pt x="0" y="1895"/>
                    <a:pt x="1107" y="3002"/>
                  </a:cubicBezTo>
                  <a:cubicBezTo>
                    <a:pt x="1467" y="3359"/>
                    <a:pt x="1908" y="3519"/>
                    <a:pt x="2341" y="3519"/>
                  </a:cubicBezTo>
                  <a:cubicBezTo>
                    <a:pt x="3248" y="3519"/>
                    <a:pt x="4117" y="2815"/>
                    <a:pt x="4117" y="1755"/>
                  </a:cubicBezTo>
                  <a:cubicBezTo>
                    <a:pt x="4117" y="789"/>
                    <a:pt x="3329" y="1"/>
                    <a:pt x="23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20"/>
            <p:cNvSpPr/>
            <p:nvPr/>
          </p:nvSpPr>
          <p:spPr>
            <a:xfrm>
              <a:off x="5274823" y="3451342"/>
              <a:ext cx="54232" cy="78928"/>
            </a:xfrm>
            <a:custGeom>
              <a:rect b="b" l="l" r="r" t="t"/>
              <a:pathLst>
                <a:path extrusionOk="0" h="3522" w="2420">
                  <a:moveTo>
                    <a:pt x="1765" y="1"/>
                  </a:moveTo>
                  <a:cubicBezTo>
                    <a:pt x="834" y="1"/>
                    <a:pt x="1" y="747"/>
                    <a:pt x="1" y="1760"/>
                  </a:cubicBezTo>
                  <a:cubicBezTo>
                    <a:pt x="1" y="2770"/>
                    <a:pt x="831" y="3522"/>
                    <a:pt x="1760" y="3522"/>
                  </a:cubicBezTo>
                  <a:cubicBezTo>
                    <a:pt x="1978" y="3522"/>
                    <a:pt x="2201" y="3480"/>
                    <a:pt x="2420" y="3391"/>
                  </a:cubicBezTo>
                  <a:cubicBezTo>
                    <a:pt x="1754" y="3119"/>
                    <a:pt x="1323" y="2482"/>
                    <a:pt x="1323" y="1760"/>
                  </a:cubicBezTo>
                  <a:cubicBezTo>
                    <a:pt x="1323" y="1047"/>
                    <a:pt x="1754" y="400"/>
                    <a:pt x="2420" y="128"/>
                  </a:cubicBezTo>
                  <a:cubicBezTo>
                    <a:pt x="2203" y="41"/>
                    <a:pt x="1981" y="1"/>
                    <a:pt x="17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20"/>
            <p:cNvSpPr/>
            <p:nvPr/>
          </p:nvSpPr>
          <p:spPr>
            <a:xfrm>
              <a:off x="5305502" y="3466379"/>
              <a:ext cx="32831" cy="23172"/>
            </a:xfrm>
            <a:custGeom>
              <a:rect b="b" l="l" r="r" t="t"/>
              <a:pathLst>
                <a:path extrusionOk="0" h="1034" w="1465">
                  <a:moveTo>
                    <a:pt x="385" y="1"/>
                  </a:moveTo>
                  <a:cubicBezTo>
                    <a:pt x="1" y="29"/>
                    <a:pt x="1" y="592"/>
                    <a:pt x="385" y="620"/>
                  </a:cubicBezTo>
                  <a:cubicBezTo>
                    <a:pt x="393" y="619"/>
                    <a:pt x="400" y="619"/>
                    <a:pt x="408" y="619"/>
                  </a:cubicBezTo>
                  <a:cubicBezTo>
                    <a:pt x="577" y="619"/>
                    <a:pt x="726" y="720"/>
                    <a:pt x="807" y="873"/>
                  </a:cubicBezTo>
                  <a:cubicBezTo>
                    <a:pt x="868" y="986"/>
                    <a:pt x="966" y="1033"/>
                    <a:pt x="1063" y="1033"/>
                  </a:cubicBezTo>
                  <a:cubicBezTo>
                    <a:pt x="1264" y="1033"/>
                    <a:pt x="1465" y="832"/>
                    <a:pt x="1351" y="592"/>
                  </a:cubicBezTo>
                  <a:cubicBezTo>
                    <a:pt x="1164" y="226"/>
                    <a:pt x="788" y="1"/>
                    <a:pt x="3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20"/>
            <p:cNvSpPr/>
            <p:nvPr/>
          </p:nvSpPr>
          <p:spPr>
            <a:xfrm>
              <a:off x="5190337" y="3667083"/>
              <a:ext cx="247384" cy="101517"/>
            </a:xfrm>
            <a:custGeom>
              <a:rect b="b" l="l" r="r" t="t"/>
              <a:pathLst>
                <a:path extrusionOk="0" h="4530" w="11039">
                  <a:moveTo>
                    <a:pt x="5524" y="0"/>
                  </a:moveTo>
                  <a:cubicBezTo>
                    <a:pt x="3996" y="0"/>
                    <a:pt x="2570" y="375"/>
                    <a:pt x="1811" y="985"/>
                  </a:cubicBezTo>
                  <a:cubicBezTo>
                    <a:pt x="1698" y="1079"/>
                    <a:pt x="1548" y="1126"/>
                    <a:pt x="1408" y="1135"/>
                  </a:cubicBezTo>
                  <a:lnTo>
                    <a:pt x="357" y="1135"/>
                  </a:lnTo>
                  <a:cubicBezTo>
                    <a:pt x="160" y="1135"/>
                    <a:pt x="1" y="1294"/>
                    <a:pt x="1" y="1491"/>
                  </a:cubicBezTo>
                  <a:lnTo>
                    <a:pt x="1" y="3039"/>
                  </a:lnTo>
                  <a:cubicBezTo>
                    <a:pt x="1" y="3235"/>
                    <a:pt x="160" y="3395"/>
                    <a:pt x="357" y="3395"/>
                  </a:cubicBezTo>
                  <a:lnTo>
                    <a:pt x="1408" y="3395"/>
                  </a:lnTo>
                  <a:cubicBezTo>
                    <a:pt x="1548" y="3395"/>
                    <a:pt x="1698" y="3451"/>
                    <a:pt x="1811" y="3545"/>
                  </a:cubicBezTo>
                  <a:cubicBezTo>
                    <a:pt x="2570" y="4154"/>
                    <a:pt x="3996" y="4530"/>
                    <a:pt x="5524" y="4530"/>
                  </a:cubicBezTo>
                  <a:cubicBezTo>
                    <a:pt x="7043" y="4530"/>
                    <a:pt x="8469" y="4154"/>
                    <a:pt x="9228" y="3545"/>
                  </a:cubicBezTo>
                  <a:cubicBezTo>
                    <a:pt x="9350" y="3451"/>
                    <a:pt x="9491" y="3395"/>
                    <a:pt x="9641" y="3395"/>
                  </a:cubicBezTo>
                  <a:lnTo>
                    <a:pt x="10682" y="3395"/>
                  </a:lnTo>
                  <a:cubicBezTo>
                    <a:pt x="10879" y="3395"/>
                    <a:pt x="11038" y="3235"/>
                    <a:pt x="11038" y="3039"/>
                  </a:cubicBezTo>
                  <a:lnTo>
                    <a:pt x="11038" y="1491"/>
                  </a:lnTo>
                  <a:cubicBezTo>
                    <a:pt x="11038" y="1294"/>
                    <a:pt x="10879" y="1135"/>
                    <a:pt x="10682" y="1135"/>
                  </a:cubicBezTo>
                  <a:lnTo>
                    <a:pt x="9641" y="1135"/>
                  </a:lnTo>
                  <a:cubicBezTo>
                    <a:pt x="9491" y="1126"/>
                    <a:pt x="9350" y="1079"/>
                    <a:pt x="9228" y="985"/>
                  </a:cubicBezTo>
                  <a:cubicBezTo>
                    <a:pt x="8469" y="375"/>
                    <a:pt x="7043" y="0"/>
                    <a:pt x="55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20"/>
            <p:cNvSpPr/>
            <p:nvPr/>
          </p:nvSpPr>
          <p:spPr>
            <a:xfrm>
              <a:off x="5190337" y="3710783"/>
              <a:ext cx="247384" cy="57818"/>
            </a:xfrm>
            <a:custGeom>
              <a:rect b="b" l="l" r="r" t="t"/>
              <a:pathLst>
                <a:path extrusionOk="0" h="2580" w="11039">
                  <a:moveTo>
                    <a:pt x="1" y="1"/>
                  </a:moveTo>
                  <a:lnTo>
                    <a:pt x="1" y="1089"/>
                  </a:lnTo>
                  <a:cubicBezTo>
                    <a:pt x="1" y="1285"/>
                    <a:pt x="160" y="1445"/>
                    <a:pt x="357" y="1445"/>
                  </a:cubicBezTo>
                  <a:lnTo>
                    <a:pt x="1408" y="1445"/>
                  </a:lnTo>
                  <a:cubicBezTo>
                    <a:pt x="1548" y="1445"/>
                    <a:pt x="1698" y="1501"/>
                    <a:pt x="1811" y="1595"/>
                  </a:cubicBezTo>
                  <a:cubicBezTo>
                    <a:pt x="2570" y="2204"/>
                    <a:pt x="3996" y="2580"/>
                    <a:pt x="5524" y="2580"/>
                  </a:cubicBezTo>
                  <a:cubicBezTo>
                    <a:pt x="7043" y="2580"/>
                    <a:pt x="8469" y="2204"/>
                    <a:pt x="9228" y="1595"/>
                  </a:cubicBezTo>
                  <a:cubicBezTo>
                    <a:pt x="9350" y="1501"/>
                    <a:pt x="9491" y="1445"/>
                    <a:pt x="9641" y="1445"/>
                  </a:cubicBezTo>
                  <a:lnTo>
                    <a:pt x="10682" y="1445"/>
                  </a:lnTo>
                  <a:cubicBezTo>
                    <a:pt x="10879" y="1445"/>
                    <a:pt x="11038" y="1285"/>
                    <a:pt x="11038" y="1089"/>
                  </a:cubicBezTo>
                  <a:lnTo>
                    <a:pt x="11038" y="1"/>
                  </a:lnTo>
                  <a:cubicBezTo>
                    <a:pt x="11038" y="198"/>
                    <a:pt x="10879" y="357"/>
                    <a:pt x="10682" y="366"/>
                  </a:cubicBezTo>
                  <a:lnTo>
                    <a:pt x="9641" y="366"/>
                  </a:lnTo>
                  <a:cubicBezTo>
                    <a:pt x="9491" y="366"/>
                    <a:pt x="9350" y="413"/>
                    <a:pt x="9228" y="507"/>
                  </a:cubicBezTo>
                  <a:cubicBezTo>
                    <a:pt x="8469" y="1117"/>
                    <a:pt x="7043" y="1492"/>
                    <a:pt x="5524" y="1492"/>
                  </a:cubicBezTo>
                  <a:cubicBezTo>
                    <a:pt x="3996" y="1492"/>
                    <a:pt x="2570" y="1117"/>
                    <a:pt x="1811" y="507"/>
                  </a:cubicBezTo>
                  <a:cubicBezTo>
                    <a:pt x="1698" y="413"/>
                    <a:pt x="1548" y="366"/>
                    <a:pt x="1408" y="366"/>
                  </a:cubicBezTo>
                  <a:lnTo>
                    <a:pt x="357" y="366"/>
                  </a:lnTo>
                  <a:cubicBezTo>
                    <a:pt x="160" y="357"/>
                    <a:pt x="1" y="19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20"/>
            <p:cNvSpPr/>
            <p:nvPr/>
          </p:nvSpPr>
          <p:spPr>
            <a:xfrm>
              <a:off x="5252951" y="3710984"/>
              <a:ext cx="122762" cy="13715"/>
            </a:xfrm>
            <a:custGeom>
              <a:rect b="b" l="l" r="r" t="t"/>
              <a:pathLst>
                <a:path extrusionOk="0" h="612" w="5478">
                  <a:moveTo>
                    <a:pt x="406" y="0"/>
                  </a:moveTo>
                  <a:cubicBezTo>
                    <a:pt x="1" y="0"/>
                    <a:pt x="1" y="612"/>
                    <a:pt x="406" y="612"/>
                  </a:cubicBezTo>
                  <a:cubicBezTo>
                    <a:pt x="415" y="612"/>
                    <a:pt x="424" y="611"/>
                    <a:pt x="433" y="611"/>
                  </a:cubicBezTo>
                  <a:lnTo>
                    <a:pt x="5093" y="611"/>
                  </a:lnTo>
                  <a:cubicBezTo>
                    <a:pt x="5478" y="592"/>
                    <a:pt x="5478" y="20"/>
                    <a:pt x="5093" y="1"/>
                  </a:cubicBezTo>
                  <a:lnTo>
                    <a:pt x="433" y="1"/>
                  </a:lnTo>
                  <a:cubicBezTo>
                    <a:pt x="424" y="1"/>
                    <a:pt x="415" y="0"/>
                    <a:pt x="4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9" name="Google Shape;3189;p120"/>
          <p:cNvGrpSpPr/>
          <p:nvPr/>
        </p:nvGrpSpPr>
        <p:grpSpPr>
          <a:xfrm>
            <a:off x="4513667" y="3401704"/>
            <a:ext cx="278265" cy="462520"/>
            <a:chOff x="4513667" y="3401704"/>
            <a:chExt cx="278265" cy="462520"/>
          </a:xfrm>
        </p:grpSpPr>
        <p:sp>
          <p:nvSpPr>
            <p:cNvPr id="3190" name="Google Shape;3190;p120"/>
            <p:cNvSpPr/>
            <p:nvPr/>
          </p:nvSpPr>
          <p:spPr>
            <a:xfrm>
              <a:off x="4646065" y="3569152"/>
              <a:ext cx="49100" cy="111826"/>
            </a:xfrm>
            <a:custGeom>
              <a:rect b="b" l="l" r="r" t="t"/>
              <a:pathLst>
                <a:path extrusionOk="0" h="4990" w="2191">
                  <a:moveTo>
                    <a:pt x="1742" y="0"/>
                  </a:moveTo>
                  <a:cubicBezTo>
                    <a:pt x="1650" y="0"/>
                    <a:pt x="1557" y="44"/>
                    <a:pt x="1491" y="150"/>
                  </a:cubicBezTo>
                  <a:cubicBezTo>
                    <a:pt x="497" y="1576"/>
                    <a:pt x="0" y="3095"/>
                    <a:pt x="0" y="4680"/>
                  </a:cubicBezTo>
                  <a:cubicBezTo>
                    <a:pt x="0" y="4848"/>
                    <a:pt x="141" y="4989"/>
                    <a:pt x="310" y="4989"/>
                  </a:cubicBezTo>
                  <a:cubicBezTo>
                    <a:pt x="479" y="4989"/>
                    <a:pt x="619" y="4848"/>
                    <a:pt x="619" y="4680"/>
                  </a:cubicBezTo>
                  <a:cubicBezTo>
                    <a:pt x="619" y="3226"/>
                    <a:pt x="1088" y="1820"/>
                    <a:pt x="1998" y="507"/>
                  </a:cubicBezTo>
                  <a:cubicBezTo>
                    <a:pt x="2191" y="261"/>
                    <a:pt x="1968" y="0"/>
                    <a:pt x="17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20"/>
            <p:cNvSpPr/>
            <p:nvPr/>
          </p:nvSpPr>
          <p:spPr>
            <a:xfrm>
              <a:off x="4629616" y="3554719"/>
              <a:ext cx="30747" cy="126258"/>
            </a:xfrm>
            <a:custGeom>
              <a:rect b="b" l="l" r="r" t="t"/>
              <a:pathLst>
                <a:path extrusionOk="0" h="5634" w="1372">
                  <a:moveTo>
                    <a:pt x="377" y="1"/>
                  </a:moveTo>
                  <a:cubicBezTo>
                    <a:pt x="190" y="1"/>
                    <a:pt x="1" y="158"/>
                    <a:pt x="68" y="401"/>
                  </a:cubicBezTo>
                  <a:cubicBezTo>
                    <a:pt x="519" y="2004"/>
                    <a:pt x="753" y="3655"/>
                    <a:pt x="744" y="5324"/>
                  </a:cubicBezTo>
                  <a:cubicBezTo>
                    <a:pt x="744" y="5492"/>
                    <a:pt x="884" y="5633"/>
                    <a:pt x="1062" y="5633"/>
                  </a:cubicBezTo>
                  <a:cubicBezTo>
                    <a:pt x="1231" y="5633"/>
                    <a:pt x="1372" y="5492"/>
                    <a:pt x="1372" y="5324"/>
                  </a:cubicBezTo>
                  <a:cubicBezTo>
                    <a:pt x="1372" y="3598"/>
                    <a:pt x="1137" y="1892"/>
                    <a:pt x="669" y="232"/>
                  </a:cubicBezTo>
                  <a:cubicBezTo>
                    <a:pt x="624" y="71"/>
                    <a:pt x="501" y="1"/>
                    <a:pt x="3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20"/>
            <p:cNvSpPr/>
            <p:nvPr/>
          </p:nvSpPr>
          <p:spPr>
            <a:xfrm>
              <a:off x="4585357" y="3591427"/>
              <a:ext cx="67230" cy="80093"/>
            </a:xfrm>
            <a:custGeom>
              <a:rect b="b" l="l" r="r" t="t"/>
              <a:pathLst>
                <a:path extrusionOk="0" h="3574" w="3000">
                  <a:moveTo>
                    <a:pt x="278" y="1"/>
                  </a:moveTo>
                  <a:cubicBezTo>
                    <a:pt x="119" y="1"/>
                    <a:pt x="0" y="186"/>
                    <a:pt x="112" y="338"/>
                  </a:cubicBezTo>
                  <a:cubicBezTo>
                    <a:pt x="787" y="1276"/>
                    <a:pt x="1143" y="2410"/>
                    <a:pt x="1124" y="3573"/>
                  </a:cubicBezTo>
                  <a:lnTo>
                    <a:pt x="3000" y="3573"/>
                  </a:lnTo>
                  <a:cubicBezTo>
                    <a:pt x="3000" y="3573"/>
                    <a:pt x="2625" y="1032"/>
                    <a:pt x="365" y="19"/>
                  </a:cubicBezTo>
                  <a:cubicBezTo>
                    <a:pt x="336" y="7"/>
                    <a:pt x="306" y="1"/>
                    <a:pt x="2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20"/>
            <p:cNvSpPr/>
            <p:nvPr/>
          </p:nvSpPr>
          <p:spPr>
            <a:xfrm>
              <a:off x="4563529" y="3615540"/>
              <a:ext cx="47039" cy="55980"/>
            </a:xfrm>
            <a:custGeom>
              <a:rect b="b" l="l" r="r" t="t"/>
              <a:pathLst>
                <a:path extrusionOk="0" h="2498" w="2099">
                  <a:moveTo>
                    <a:pt x="193" y="0"/>
                  </a:moveTo>
                  <a:cubicBezTo>
                    <a:pt x="80" y="0"/>
                    <a:pt x="1" y="131"/>
                    <a:pt x="73" y="228"/>
                  </a:cubicBezTo>
                  <a:cubicBezTo>
                    <a:pt x="542" y="894"/>
                    <a:pt x="786" y="1681"/>
                    <a:pt x="776" y="2497"/>
                  </a:cubicBezTo>
                  <a:lnTo>
                    <a:pt x="2098" y="2497"/>
                  </a:lnTo>
                  <a:cubicBezTo>
                    <a:pt x="2098" y="2497"/>
                    <a:pt x="1836" y="715"/>
                    <a:pt x="251" y="12"/>
                  </a:cubicBezTo>
                  <a:cubicBezTo>
                    <a:pt x="231" y="4"/>
                    <a:pt x="211" y="0"/>
                    <a:pt x="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20"/>
            <p:cNvSpPr/>
            <p:nvPr/>
          </p:nvSpPr>
          <p:spPr>
            <a:xfrm>
              <a:off x="4656979" y="3604492"/>
              <a:ext cx="56384" cy="67028"/>
            </a:xfrm>
            <a:custGeom>
              <a:rect b="b" l="l" r="r" t="t"/>
              <a:pathLst>
                <a:path extrusionOk="0" h="2991" w="2516">
                  <a:moveTo>
                    <a:pt x="2288" y="0"/>
                  </a:moveTo>
                  <a:cubicBezTo>
                    <a:pt x="2264" y="0"/>
                    <a:pt x="2239" y="6"/>
                    <a:pt x="2214" y="18"/>
                  </a:cubicBezTo>
                  <a:cubicBezTo>
                    <a:pt x="310" y="861"/>
                    <a:pt x="1" y="2990"/>
                    <a:pt x="1" y="2990"/>
                  </a:cubicBezTo>
                  <a:lnTo>
                    <a:pt x="1576" y="2990"/>
                  </a:lnTo>
                  <a:cubicBezTo>
                    <a:pt x="1558" y="2015"/>
                    <a:pt x="1858" y="1068"/>
                    <a:pt x="2420" y="280"/>
                  </a:cubicBezTo>
                  <a:cubicBezTo>
                    <a:pt x="2515" y="154"/>
                    <a:pt x="2417" y="0"/>
                    <a:pt x="22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20"/>
            <p:cNvSpPr/>
            <p:nvPr/>
          </p:nvSpPr>
          <p:spPr>
            <a:xfrm>
              <a:off x="4585312" y="3591427"/>
              <a:ext cx="39755" cy="80093"/>
            </a:xfrm>
            <a:custGeom>
              <a:rect b="b" l="l" r="r" t="t"/>
              <a:pathLst>
                <a:path extrusionOk="0" h="3574" w="1774">
                  <a:moveTo>
                    <a:pt x="272" y="1"/>
                  </a:moveTo>
                  <a:cubicBezTo>
                    <a:pt x="114" y="1"/>
                    <a:pt x="1" y="186"/>
                    <a:pt x="104" y="338"/>
                  </a:cubicBezTo>
                  <a:cubicBezTo>
                    <a:pt x="780" y="1276"/>
                    <a:pt x="1136" y="2410"/>
                    <a:pt x="1117" y="3573"/>
                  </a:cubicBezTo>
                  <a:lnTo>
                    <a:pt x="1764" y="3573"/>
                  </a:lnTo>
                  <a:cubicBezTo>
                    <a:pt x="1774" y="2410"/>
                    <a:pt x="1417" y="1276"/>
                    <a:pt x="751" y="338"/>
                  </a:cubicBezTo>
                  <a:cubicBezTo>
                    <a:pt x="714" y="291"/>
                    <a:pt x="704" y="244"/>
                    <a:pt x="704" y="197"/>
                  </a:cubicBezTo>
                  <a:lnTo>
                    <a:pt x="714" y="197"/>
                  </a:lnTo>
                  <a:cubicBezTo>
                    <a:pt x="601" y="132"/>
                    <a:pt x="489" y="75"/>
                    <a:pt x="358" y="19"/>
                  </a:cubicBezTo>
                  <a:cubicBezTo>
                    <a:pt x="328" y="7"/>
                    <a:pt x="299" y="1"/>
                    <a:pt x="2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20"/>
            <p:cNvSpPr/>
            <p:nvPr/>
          </p:nvSpPr>
          <p:spPr>
            <a:xfrm>
              <a:off x="4563529" y="3615540"/>
              <a:ext cx="31912" cy="55980"/>
            </a:xfrm>
            <a:custGeom>
              <a:rect b="b" l="l" r="r" t="t"/>
              <a:pathLst>
                <a:path extrusionOk="0" h="2498" w="1424">
                  <a:moveTo>
                    <a:pt x="193" y="0"/>
                  </a:moveTo>
                  <a:cubicBezTo>
                    <a:pt x="80" y="0"/>
                    <a:pt x="1" y="131"/>
                    <a:pt x="73" y="228"/>
                  </a:cubicBezTo>
                  <a:cubicBezTo>
                    <a:pt x="542" y="894"/>
                    <a:pt x="786" y="1681"/>
                    <a:pt x="776" y="2497"/>
                  </a:cubicBezTo>
                  <a:lnTo>
                    <a:pt x="1414" y="2497"/>
                  </a:lnTo>
                  <a:cubicBezTo>
                    <a:pt x="1423" y="1719"/>
                    <a:pt x="1198" y="950"/>
                    <a:pt x="757" y="312"/>
                  </a:cubicBezTo>
                  <a:cubicBezTo>
                    <a:pt x="598" y="190"/>
                    <a:pt x="429" y="87"/>
                    <a:pt x="242" y="12"/>
                  </a:cubicBezTo>
                  <a:lnTo>
                    <a:pt x="251" y="12"/>
                  </a:lnTo>
                  <a:cubicBezTo>
                    <a:pt x="231" y="4"/>
                    <a:pt x="211" y="0"/>
                    <a:pt x="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20"/>
            <p:cNvSpPr/>
            <p:nvPr/>
          </p:nvSpPr>
          <p:spPr>
            <a:xfrm>
              <a:off x="4657203" y="3604559"/>
              <a:ext cx="55353" cy="66961"/>
            </a:xfrm>
            <a:custGeom>
              <a:rect b="b" l="l" r="r" t="t"/>
              <a:pathLst>
                <a:path extrusionOk="0" h="2988" w="2470">
                  <a:moveTo>
                    <a:pt x="2271" y="1"/>
                  </a:moveTo>
                  <a:cubicBezTo>
                    <a:pt x="2249" y="1"/>
                    <a:pt x="2226" y="5"/>
                    <a:pt x="2204" y="15"/>
                  </a:cubicBezTo>
                  <a:cubicBezTo>
                    <a:pt x="300" y="858"/>
                    <a:pt x="0" y="2987"/>
                    <a:pt x="0" y="2987"/>
                  </a:cubicBezTo>
                  <a:lnTo>
                    <a:pt x="638" y="2987"/>
                  </a:lnTo>
                  <a:cubicBezTo>
                    <a:pt x="638" y="2987"/>
                    <a:pt x="901" y="1168"/>
                    <a:pt x="2438" y="230"/>
                  </a:cubicBezTo>
                  <a:cubicBezTo>
                    <a:pt x="2470" y="106"/>
                    <a:pt x="2378" y="1"/>
                    <a:pt x="2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20"/>
            <p:cNvSpPr/>
            <p:nvPr/>
          </p:nvSpPr>
          <p:spPr>
            <a:xfrm>
              <a:off x="4543719" y="3755334"/>
              <a:ext cx="217937" cy="108890"/>
            </a:xfrm>
            <a:custGeom>
              <a:rect b="b" l="l" r="r" t="t"/>
              <a:pathLst>
                <a:path extrusionOk="0" h="4859" w="9725">
                  <a:moveTo>
                    <a:pt x="0" y="1"/>
                  </a:moveTo>
                  <a:lnTo>
                    <a:pt x="704" y="4324"/>
                  </a:lnTo>
                  <a:cubicBezTo>
                    <a:pt x="751" y="4633"/>
                    <a:pt x="1013" y="4858"/>
                    <a:pt x="1323" y="4858"/>
                  </a:cubicBezTo>
                  <a:lnTo>
                    <a:pt x="8393" y="4858"/>
                  </a:lnTo>
                  <a:cubicBezTo>
                    <a:pt x="8712" y="4858"/>
                    <a:pt x="8975" y="4633"/>
                    <a:pt x="9022" y="4324"/>
                  </a:cubicBezTo>
                  <a:lnTo>
                    <a:pt x="97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20"/>
            <p:cNvSpPr/>
            <p:nvPr/>
          </p:nvSpPr>
          <p:spPr>
            <a:xfrm>
              <a:off x="4543517" y="3755334"/>
              <a:ext cx="73975" cy="108890"/>
            </a:xfrm>
            <a:custGeom>
              <a:rect b="b" l="l" r="r" t="t"/>
              <a:pathLst>
                <a:path extrusionOk="0" h="4859" w="3301">
                  <a:moveTo>
                    <a:pt x="0" y="1"/>
                  </a:moveTo>
                  <a:lnTo>
                    <a:pt x="703" y="4324"/>
                  </a:lnTo>
                  <a:cubicBezTo>
                    <a:pt x="750" y="4633"/>
                    <a:pt x="1013" y="4858"/>
                    <a:pt x="1322" y="4858"/>
                  </a:cubicBezTo>
                  <a:lnTo>
                    <a:pt x="3301" y="4858"/>
                  </a:lnTo>
                  <a:cubicBezTo>
                    <a:pt x="2991" y="4858"/>
                    <a:pt x="2729" y="4633"/>
                    <a:pt x="2682" y="4324"/>
                  </a:cubicBezTo>
                  <a:lnTo>
                    <a:pt x="19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20"/>
            <p:cNvSpPr/>
            <p:nvPr/>
          </p:nvSpPr>
          <p:spPr>
            <a:xfrm>
              <a:off x="4538878" y="3725909"/>
              <a:ext cx="227618" cy="31755"/>
            </a:xfrm>
            <a:custGeom>
              <a:rect b="b" l="l" r="r" t="t"/>
              <a:pathLst>
                <a:path extrusionOk="0" h="1417" w="10157">
                  <a:moveTo>
                    <a:pt x="1" y="1"/>
                  </a:moveTo>
                  <a:lnTo>
                    <a:pt x="226" y="1417"/>
                  </a:lnTo>
                  <a:lnTo>
                    <a:pt x="9922" y="1417"/>
                  </a:lnTo>
                  <a:lnTo>
                    <a:pt x="10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20"/>
            <p:cNvSpPr/>
            <p:nvPr/>
          </p:nvSpPr>
          <p:spPr>
            <a:xfrm>
              <a:off x="4538677" y="3725909"/>
              <a:ext cx="49616" cy="31755"/>
            </a:xfrm>
            <a:custGeom>
              <a:rect b="b" l="l" r="r" t="t"/>
              <a:pathLst>
                <a:path extrusionOk="0" h="1417" w="2214">
                  <a:moveTo>
                    <a:pt x="0" y="1"/>
                  </a:moveTo>
                  <a:lnTo>
                    <a:pt x="235" y="1417"/>
                  </a:lnTo>
                  <a:lnTo>
                    <a:pt x="2213" y="1417"/>
                  </a:lnTo>
                  <a:lnTo>
                    <a:pt x="19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20"/>
            <p:cNvSpPr/>
            <p:nvPr/>
          </p:nvSpPr>
          <p:spPr>
            <a:xfrm>
              <a:off x="4513667" y="3401704"/>
              <a:ext cx="170876" cy="164893"/>
            </a:xfrm>
            <a:custGeom>
              <a:rect b="b" l="l" r="r" t="t"/>
              <a:pathLst>
                <a:path extrusionOk="0" h="7358" w="7625">
                  <a:moveTo>
                    <a:pt x="2517" y="0"/>
                  </a:moveTo>
                  <a:cubicBezTo>
                    <a:pt x="2352" y="0"/>
                    <a:pt x="2195" y="39"/>
                    <a:pt x="2054" y="120"/>
                  </a:cubicBezTo>
                  <a:cubicBezTo>
                    <a:pt x="1520" y="430"/>
                    <a:pt x="1407" y="1255"/>
                    <a:pt x="1717" y="2090"/>
                  </a:cubicBezTo>
                  <a:cubicBezTo>
                    <a:pt x="1773" y="2230"/>
                    <a:pt x="1679" y="2380"/>
                    <a:pt x="1538" y="2409"/>
                  </a:cubicBezTo>
                  <a:cubicBezTo>
                    <a:pt x="648" y="2559"/>
                    <a:pt x="0" y="3065"/>
                    <a:pt x="0" y="3684"/>
                  </a:cubicBezTo>
                  <a:cubicBezTo>
                    <a:pt x="0" y="4293"/>
                    <a:pt x="648" y="4809"/>
                    <a:pt x="1538" y="4959"/>
                  </a:cubicBezTo>
                  <a:cubicBezTo>
                    <a:pt x="1679" y="4978"/>
                    <a:pt x="1773" y="5128"/>
                    <a:pt x="1717" y="5269"/>
                  </a:cubicBezTo>
                  <a:cubicBezTo>
                    <a:pt x="1407" y="6113"/>
                    <a:pt x="1520" y="6938"/>
                    <a:pt x="2054" y="7238"/>
                  </a:cubicBezTo>
                  <a:cubicBezTo>
                    <a:pt x="2192" y="7319"/>
                    <a:pt x="2347" y="7358"/>
                    <a:pt x="2512" y="7358"/>
                  </a:cubicBezTo>
                  <a:cubicBezTo>
                    <a:pt x="2974" y="7358"/>
                    <a:pt x="3508" y="7053"/>
                    <a:pt x="3930" y="6535"/>
                  </a:cubicBezTo>
                  <a:cubicBezTo>
                    <a:pt x="3977" y="6478"/>
                    <a:pt x="4044" y="6450"/>
                    <a:pt x="4112" y="6450"/>
                  </a:cubicBezTo>
                  <a:cubicBezTo>
                    <a:pt x="4180" y="6450"/>
                    <a:pt x="4248" y="6478"/>
                    <a:pt x="4295" y="6535"/>
                  </a:cubicBezTo>
                  <a:cubicBezTo>
                    <a:pt x="4720" y="7049"/>
                    <a:pt x="5252" y="7352"/>
                    <a:pt x="5717" y="7352"/>
                  </a:cubicBezTo>
                  <a:cubicBezTo>
                    <a:pt x="5879" y="7352"/>
                    <a:pt x="6033" y="7315"/>
                    <a:pt x="6171" y="7238"/>
                  </a:cubicBezTo>
                  <a:cubicBezTo>
                    <a:pt x="6537" y="7032"/>
                    <a:pt x="6705" y="6572"/>
                    <a:pt x="6668" y="6038"/>
                  </a:cubicBezTo>
                  <a:cubicBezTo>
                    <a:pt x="6387" y="5859"/>
                    <a:pt x="6208" y="5606"/>
                    <a:pt x="6208" y="5334"/>
                  </a:cubicBezTo>
                  <a:cubicBezTo>
                    <a:pt x="6208" y="4875"/>
                    <a:pt x="6696" y="4490"/>
                    <a:pt x="7371" y="4378"/>
                  </a:cubicBezTo>
                  <a:cubicBezTo>
                    <a:pt x="7474" y="4359"/>
                    <a:pt x="7540" y="4247"/>
                    <a:pt x="7502" y="4143"/>
                  </a:cubicBezTo>
                  <a:cubicBezTo>
                    <a:pt x="7296" y="3590"/>
                    <a:pt x="7343" y="3037"/>
                    <a:pt x="7624" y="2755"/>
                  </a:cubicBezTo>
                  <a:cubicBezTo>
                    <a:pt x="7334" y="2577"/>
                    <a:pt x="7015" y="2465"/>
                    <a:pt x="6687" y="2409"/>
                  </a:cubicBezTo>
                  <a:cubicBezTo>
                    <a:pt x="6537" y="2380"/>
                    <a:pt x="6452" y="2230"/>
                    <a:pt x="6499" y="2090"/>
                  </a:cubicBezTo>
                  <a:cubicBezTo>
                    <a:pt x="6818" y="1255"/>
                    <a:pt x="6696" y="430"/>
                    <a:pt x="6171" y="120"/>
                  </a:cubicBezTo>
                  <a:cubicBezTo>
                    <a:pt x="6030" y="39"/>
                    <a:pt x="5873" y="0"/>
                    <a:pt x="5708" y="0"/>
                  </a:cubicBezTo>
                  <a:cubicBezTo>
                    <a:pt x="5245" y="0"/>
                    <a:pt x="4717" y="303"/>
                    <a:pt x="4295" y="814"/>
                  </a:cubicBezTo>
                  <a:cubicBezTo>
                    <a:pt x="4248" y="875"/>
                    <a:pt x="4180" y="906"/>
                    <a:pt x="4112" y="906"/>
                  </a:cubicBezTo>
                  <a:cubicBezTo>
                    <a:pt x="4044" y="906"/>
                    <a:pt x="3977" y="875"/>
                    <a:pt x="3930" y="814"/>
                  </a:cubicBezTo>
                  <a:cubicBezTo>
                    <a:pt x="3508" y="303"/>
                    <a:pt x="2980" y="0"/>
                    <a:pt x="25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20"/>
            <p:cNvSpPr/>
            <p:nvPr/>
          </p:nvSpPr>
          <p:spPr>
            <a:xfrm>
              <a:off x="4513667" y="3401861"/>
              <a:ext cx="69785" cy="164848"/>
            </a:xfrm>
            <a:custGeom>
              <a:rect b="b" l="l" r="r" t="t"/>
              <a:pathLst>
                <a:path extrusionOk="0" h="7356" w="3114">
                  <a:moveTo>
                    <a:pt x="2507" y="1"/>
                  </a:moveTo>
                  <a:cubicBezTo>
                    <a:pt x="2346" y="1"/>
                    <a:pt x="2195" y="37"/>
                    <a:pt x="2064" y="113"/>
                  </a:cubicBezTo>
                  <a:cubicBezTo>
                    <a:pt x="1529" y="423"/>
                    <a:pt x="1407" y="1248"/>
                    <a:pt x="1726" y="2092"/>
                  </a:cubicBezTo>
                  <a:cubicBezTo>
                    <a:pt x="1782" y="2233"/>
                    <a:pt x="1688" y="2383"/>
                    <a:pt x="1548" y="2402"/>
                  </a:cubicBezTo>
                  <a:cubicBezTo>
                    <a:pt x="657" y="2552"/>
                    <a:pt x="0" y="3067"/>
                    <a:pt x="0" y="3677"/>
                  </a:cubicBezTo>
                  <a:cubicBezTo>
                    <a:pt x="0" y="4286"/>
                    <a:pt x="657" y="4802"/>
                    <a:pt x="1548" y="4952"/>
                  </a:cubicBezTo>
                  <a:cubicBezTo>
                    <a:pt x="1688" y="4971"/>
                    <a:pt x="1782" y="5130"/>
                    <a:pt x="1726" y="5262"/>
                  </a:cubicBezTo>
                  <a:cubicBezTo>
                    <a:pt x="1407" y="6106"/>
                    <a:pt x="1529" y="6931"/>
                    <a:pt x="2064" y="7240"/>
                  </a:cubicBezTo>
                  <a:cubicBezTo>
                    <a:pt x="2202" y="7318"/>
                    <a:pt x="2356" y="7356"/>
                    <a:pt x="2519" y="7356"/>
                  </a:cubicBezTo>
                  <a:cubicBezTo>
                    <a:pt x="2709" y="7356"/>
                    <a:pt x="2911" y="7304"/>
                    <a:pt x="3114" y="7203"/>
                  </a:cubicBezTo>
                  <a:cubicBezTo>
                    <a:pt x="2626" y="6875"/>
                    <a:pt x="2532" y="6077"/>
                    <a:pt x="2832" y="5262"/>
                  </a:cubicBezTo>
                  <a:cubicBezTo>
                    <a:pt x="2889" y="5130"/>
                    <a:pt x="2795" y="4971"/>
                    <a:pt x="2654" y="4952"/>
                  </a:cubicBezTo>
                  <a:cubicBezTo>
                    <a:pt x="1763" y="4802"/>
                    <a:pt x="1107" y="4286"/>
                    <a:pt x="1107" y="3677"/>
                  </a:cubicBezTo>
                  <a:cubicBezTo>
                    <a:pt x="1107" y="3067"/>
                    <a:pt x="1763" y="2552"/>
                    <a:pt x="2654" y="2402"/>
                  </a:cubicBezTo>
                  <a:cubicBezTo>
                    <a:pt x="2795" y="2383"/>
                    <a:pt x="2889" y="2233"/>
                    <a:pt x="2832" y="2092"/>
                  </a:cubicBezTo>
                  <a:cubicBezTo>
                    <a:pt x="2532" y="1276"/>
                    <a:pt x="2626" y="479"/>
                    <a:pt x="3114" y="151"/>
                  </a:cubicBezTo>
                  <a:cubicBezTo>
                    <a:pt x="2909" y="53"/>
                    <a:pt x="2701" y="1"/>
                    <a:pt x="25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20"/>
            <p:cNvSpPr/>
            <p:nvPr/>
          </p:nvSpPr>
          <p:spPr>
            <a:xfrm>
              <a:off x="4652564" y="3458827"/>
              <a:ext cx="139368" cy="125048"/>
            </a:xfrm>
            <a:custGeom>
              <a:rect b="b" l="l" r="r" t="t"/>
              <a:pathLst>
                <a:path extrusionOk="0" h="5580" w="6219">
                  <a:moveTo>
                    <a:pt x="1910" y="0"/>
                  </a:moveTo>
                  <a:cubicBezTo>
                    <a:pt x="1780" y="0"/>
                    <a:pt x="1657" y="31"/>
                    <a:pt x="1548" y="94"/>
                  </a:cubicBezTo>
                  <a:cubicBezTo>
                    <a:pt x="1154" y="319"/>
                    <a:pt x="1042" y="947"/>
                    <a:pt x="1295" y="1604"/>
                  </a:cubicBezTo>
                  <a:cubicBezTo>
                    <a:pt x="1323" y="1688"/>
                    <a:pt x="1267" y="1791"/>
                    <a:pt x="1173" y="1810"/>
                  </a:cubicBezTo>
                  <a:cubicBezTo>
                    <a:pt x="479" y="1923"/>
                    <a:pt x="1" y="2326"/>
                    <a:pt x="1" y="2785"/>
                  </a:cubicBezTo>
                  <a:cubicBezTo>
                    <a:pt x="1" y="3254"/>
                    <a:pt x="489" y="3657"/>
                    <a:pt x="1173" y="3770"/>
                  </a:cubicBezTo>
                  <a:cubicBezTo>
                    <a:pt x="1267" y="3789"/>
                    <a:pt x="1323" y="3882"/>
                    <a:pt x="1295" y="3976"/>
                  </a:cubicBezTo>
                  <a:cubicBezTo>
                    <a:pt x="1042" y="4633"/>
                    <a:pt x="1154" y="5252"/>
                    <a:pt x="1548" y="5486"/>
                  </a:cubicBezTo>
                  <a:cubicBezTo>
                    <a:pt x="1661" y="5551"/>
                    <a:pt x="1783" y="5579"/>
                    <a:pt x="1907" y="5579"/>
                  </a:cubicBezTo>
                  <a:cubicBezTo>
                    <a:pt x="2289" y="5579"/>
                    <a:pt x="2700" y="5307"/>
                    <a:pt x="2983" y="4961"/>
                  </a:cubicBezTo>
                  <a:cubicBezTo>
                    <a:pt x="3016" y="4919"/>
                    <a:pt x="3063" y="4898"/>
                    <a:pt x="3108" y="4898"/>
                  </a:cubicBezTo>
                  <a:cubicBezTo>
                    <a:pt x="3154" y="4898"/>
                    <a:pt x="3199" y="4919"/>
                    <a:pt x="3227" y="4961"/>
                  </a:cubicBezTo>
                  <a:cubicBezTo>
                    <a:pt x="3557" y="5353"/>
                    <a:pt x="3963" y="5578"/>
                    <a:pt x="4311" y="5578"/>
                  </a:cubicBezTo>
                  <a:cubicBezTo>
                    <a:pt x="4437" y="5578"/>
                    <a:pt x="4557" y="5549"/>
                    <a:pt x="4662" y="5486"/>
                  </a:cubicBezTo>
                  <a:cubicBezTo>
                    <a:pt x="5065" y="5252"/>
                    <a:pt x="5168" y="4633"/>
                    <a:pt x="4924" y="3976"/>
                  </a:cubicBezTo>
                  <a:cubicBezTo>
                    <a:pt x="4887" y="3882"/>
                    <a:pt x="4943" y="3789"/>
                    <a:pt x="5046" y="3770"/>
                  </a:cubicBezTo>
                  <a:cubicBezTo>
                    <a:pt x="5731" y="3648"/>
                    <a:pt x="6218" y="3254"/>
                    <a:pt x="6218" y="2785"/>
                  </a:cubicBezTo>
                  <a:cubicBezTo>
                    <a:pt x="6218" y="2326"/>
                    <a:pt x="5731" y="1923"/>
                    <a:pt x="5046" y="1810"/>
                  </a:cubicBezTo>
                  <a:cubicBezTo>
                    <a:pt x="4943" y="1791"/>
                    <a:pt x="4887" y="1688"/>
                    <a:pt x="4924" y="1604"/>
                  </a:cubicBezTo>
                  <a:cubicBezTo>
                    <a:pt x="5168" y="947"/>
                    <a:pt x="5065" y="319"/>
                    <a:pt x="4662" y="94"/>
                  </a:cubicBezTo>
                  <a:cubicBezTo>
                    <a:pt x="4555" y="31"/>
                    <a:pt x="4434" y="0"/>
                    <a:pt x="4306" y="0"/>
                  </a:cubicBezTo>
                  <a:cubicBezTo>
                    <a:pt x="3959" y="0"/>
                    <a:pt x="3555" y="222"/>
                    <a:pt x="3227" y="619"/>
                  </a:cubicBezTo>
                  <a:cubicBezTo>
                    <a:pt x="3199" y="657"/>
                    <a:pt x="3154" y="675"/>
                    <a:pt x="3108" y="675"/>
                  </a:cubicBezTo>
                  <a:cubicBezTo>
                    <a:pt x="3063" y="675"/>
                    <a:pt x="3016" y="657"/>
                    <a:pt x="2983" y="619"/>
                  </a:cubicBezTo>
                  <a:cubicBezTo>
                    <a:pt x="2661" y="222"/>
                    <a:pt x="2260" y="0"/>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20"/>
            <p:cNvSpPr/>
            <p:nvPr/>
          </p:nvSpPr>
          <p:spPr>
            <a:xfrm>
              <a:off x="4652564" y="3458670"/>
              <a:ext cx="56361" cy="125093"/>
            </a:xfrm>
            <a:custGeom>
              <a:rect b="b" l="l" r="r" t="t"/>
              <a:pathLst>
                <a:path extrusionOk="0" h="5582" w="2515">
                  <a:moveTo>
                    <a:pt x="1894" y="0"/>
                  </a:moveTo>
                  <a:cubicBezTo>
                    <a:pt x="1768" y="0"/>
                    <a:pt x="1650" y="30"/>
                    <a:pt x="1548" y="92"/>
                  </a:cubicBezTo>
                  <a:cubicBezTo>
                    <a:pt x="1145" y="326"/>
                    <a:pt x="1042" y="945"/>
                    <a:pt x="1286" y="1601"/>
                  </a:cubicBezTo>
                  <a:cubicBezTo>
                    <a:pt x="1323" y="1695"/>
                    <a:pt x="1267" y="1789"/>
                    <a:pt x="1173" y="1808"/>
                  </a:cubicBezTo>
                  <a:cubicBezTo>
                    <a:pt x="479" y="1930"/>
                    <a:pt x="1" y="2323"/>
                    <a:pt x="1" y="2792"/>
                  </a:cubicBezTo>
                  <a:cubicBezTo>
                    <a:pt x="1" y="3252"/>
                    <a:pt x="479" y="3655"/>
                    <a:pt x="1173" y="3768"/>
                  </a:cubicBezTo>
                  <a:cubicBezTo>
                    <a:pt x="1267" y="3786"/>
                    <a:pt x="1323" y="3889"/>
                    <a:pt x="1286" y="3974"/>
                  </a:cubicBezTo>
                  <a:cubicBezTo>
                    <a:pt x="1042" y="4630"/>
                    <a:pt x="1145" y="5259"/>
                    <a:pt x="1548" y="5484"/>
                  </a:cubicBezTo>
                  <a:cubicBezTo>
                    <a:pt x="1659" y="5551"/>
                    <a:pt x="1779" y="5581"/>
                    <a:pt x="1903" y="5581"/>
                  </a:cubicBezTo>
                  <a:cubicBezTo>
                    <a:pt x="2105" y="5581"/>
                    <a:pt x="2317" y="5502"/>
                    <a:pt x="2514" y="5380"/>
                  </a:cubicBezTo>
                  <a:cubicBezTo>
                    <a:pt x="2233" y="5090"/>
                    <a:pt x="2186" y="4546"/>
                    <a:pt x="2402" y="3974"/>
                  </a:cubicBezTo>
                  <a:lnTo>
                    <a:pt x="2402" y="3974"/>
                  </a:lnTo>
                  <a:lnTo>
                    <a:pt x="2402" y="3983"/>
                  </a:lnTo>
                  <a:cubicBezTo>
                    <a:pt x="2430" y="3889"/>
                    <a:pt x="2373" y="3796"/>
                    <a:pt x="2280" y="3777"/>
                  </a:cubicBezTo>
                  <a:cubicBezTo>
                    <a:pt x="1586" y="3655"/>
                    <a:pt x="1108" y="3261"/>
                    <a:pt x="1108" y="2792"/>
                  </a:cubicBezTo>
                  <a:cubicBezTo>
                    <a:pt x="1108" y="2333"/>
                    <a:pt x="1595" y="1930"/>
                    <a:pt x="2280" y="1817"/>
                  </a:cubicBezTo>
                  <a:cubicBezTo>
                    <a:pt x="2373" y="1798"/>
                    <a:pt x="2430" y="1695"/>
                    <a:pt x="2402" y="1611"/>
                  </a:cubicBezTo>
                  <a:cubicBezTo>
                    <a:pt x="2186" y="1039"/>
                    <a:pt x="2233" y="495"/>
                    <a:pt x="2514" y="204"/>
                  </a:cubicBezTo>
                  <a:cubicBezTo>
                    <a:pt x="2308" y="72"/>
                    <a:pt x="2091" y="0"/>
                    <a:pt x="1894"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20"/>
            <p:cNvSpPr/>
            <p:nvPr/>
          </p:nvSpPr>
          <p:spPr>
            <a:xfrm>
              <a:off x="4693552" y="3497372"/>
              <a:ext cx="57370" cy="47666"/>
            </a:xfrm>
            <a:custGeom>
              <a:rect b="b" l="l" r="r" t="t"/>
              <a:pathLst>
                <a:path extrusionOk="0" h="2127" w="2560">
                  <a:moveTo>
                    <a:pt x="1276" y="0"/>
                  </a:moveTo>
                  <a:cubicBezTo>
                    <a:pt x="1142" y="0"/>
                    <a:pt x="1005" y="26"/>
                    <a:pt x="873" y="81"/>
                  </a:cubicBezTo>
                  <a:cubicBezTo>
                    <a:pt x="1" y="446"/>
                    <a:pt x="1" y="1684"/>
                    <a:pt x="873" y="2041"/>
                  </a:cubicBezTo>
                  <a:cubicBezTo>
                    <a:pt x="1013" y="2099"/>
                    <a:pt x="1153" y="2126"/>
                    <a:pt x="1288" y="2126"/>
                  </a:cubicBezTo>
                  <a:cubicBezTo>
                    <a:pt x="1993" y="2126"/>
                    <a:pt x="2560" y="1394"/>
                    <a:pt x="2261" y="662"/>
                  </a:cubicBezTo>
                  <a:cubicBezTo>
                    <a:pt x="2090" y="250"/>
                    <a:pt x="1694" y="0"/>
                    <a:pt x="1276" y="0"/>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20"/>
            <p:cNvSpPr/>
            <p:nvPr/>
          </p:nvSpPr>
          <p:spPr>
            <a:xfrm>
              <a:off x="4695435" y="3497574"/>
              <a:ext cx="37223" cy="47644"/>
            </a:xfrm>
            <a:custGeom>
              <a:rect b="b" l="l" r="r" t="t"/>
              <a:pathLst>
                <a:path extrusionOk="0" h="2126" w="1661">
                  <a:moveTo>
                    <a:pt x="1191" y="0"/>
                  </a:moveTo>
                  <a:cubicBezTo>
                    <a:pt x="716" y="0"/>
                    <a:pt x="273" y="321"/>
                    <a:pt x="160" y="822"/>
                  </a:cubicBezTo>
                  <a:cubicBezTo>
                    <a:pt x="1" y="1488"/>
                    <a:pt x="507" y="2116"/>
                    <a:pt x="1192" y="2125"/>
                  </a:cubicBezTo>
                  <a:cubicBezTo>
                    <a:pt x="1351" y="2116"/>
                    <a:pt x="1511" y="2078"/>
                    <a:pt x="1661" y="2013"/>
                  </a:cubicBezTo>
                  <a:cubicBezTo>
                    <a:pt x="1295" y="1835"/>
                    <a:pt x="1070" y="1460"/>
                    <a:pt x="1070" y="1056"/>
                  </a:cubicBezTo>
                  <a:cubicBezTo>
                    <a:pt x="1070" y="653"/>
                    <a:pt x="1295" y="287"/>
                    <a:pt x="1661" y="109"/>
                  </a:cubicBezTo>
                  <a:cubicBezTo>
                    <a:pt x="1508" y="35"/>
                    <a:pt x="1348" y="0"/>
                    <a:pt x="1191" y="0"/>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20"/>
            <p:cNvSpPr/>
            <p:nvPr/>
          </p:nvSpPr>
          <p:spPr>
            <a:xfrm>
              <a:off x="4567877" y="3452575"/>
              <a:ext cx="76104" cy="63174"/>
            </a:xfrm>
            <a:custGeom>
              <a:rect b="b" l="l" r="r" t="t"/>
              <a:pathLst>
                <a:path extrusionOk="0" h="2819" w="3396">
                  <a:moveTo>
                    <a:pt x="1700" y="1"/>
                  </a:moveTo>
                  <a:cubicBezTo>
                    <a:pt x="1518" y="1"/>
                    <a:pt x="1333" y="36"/>
                    <a:pt x="1154" y="110"/>
                  </a:cubicBezTo>
                  <a:cubicBezTo>
                    <a:pt x="1" y="589"/>
                    <a:pt x="1" y="2230"/>
                    <a:pt x="1164" y="2708"/>
                  </a:cubicBezTo>
                  <a:cubicBezTo>
                    <a:pt x="1347" y="2784"/>
                    <a:pt x="1531" y="2819"/>
                    <a:pt x="1708" y="2819"/>
                  </a:cubicBezTo>
                  <a:cubicBezTo>
                    <a:pt x="2643" y="2819"/>
                    <a:pt x="3396" y="1848"/>
                    <a:pt x="3002" y="870"/>
                  </a:cubicBezTo>
                  <a:cubicBezTo>
                    <a:pt x="2776" y="327"/>
                    <a:pt x="2253" y="1"/>
                    <a:pt x="1700"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20"/>
            <p:cNvSpPr/>
            <p:nvPr/>
          </p:nvSpPr>
          <p:spPr>
            <a:xfrm>
              <a:off x="4574398" y="3452709"/>
              <a:ext cx="42064" cy="63174"/>
            </a:xfrm>
            <a:custGeom>
              <a:rect b="b" l="l" r="r" t="t"/>
              <a:pathLst>
                <a:path extrusionOk="0" h="2819" w="1877">
                  <a:moveTo>
                    <a:pt x="1417" y="0"/>
                  </a:moveTo>
                  <a:cubicBezTo>
                    <a:pt x="664" y="0"/>
                    <a:pt x="1" y="603"/>
                    <a:pt x="1" y="1408"/>
                  </a:cubicBezTo>
                  <a:cubicBezTo>
                    <a:pt x="1" y="2210"/>
                    <a:pt x="661" y="2819"/>
                    <a:pt x="1411" y="2819"/>
                  </a:cubicBezTo>
                  <a:cubicBezTo>
                    <a:pt x="1564" y="2819"/>
                    <a:pt x="1721" y="2793"/>
                    <a:pt x="1876" y="2739"/>
                  </a:cubicBezTo>
                  <a:cubicBezTo>
                    <a:pt x="1304" y="2543"/>
                    <a:pt x="929" y="2008"/>
                    <a:pt x="938" y="1408"/>
                  </a:cubicBezTo>
                  <a:cubicBezTo>
                    <a:pt x="929" y="808"/>
                    <a:pt x="1304" y="283"/>
                    <a:pt x="1876" y="76"/>
                  </a:cubicBezTo>
                  <a:cubicBezTo>
                    <a:pt x="1723" y="25"/>
                    <a:pt x="1568" y="0"/>
                    <a:pt x="1417" y="0"/>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20"/>
            <p:cNvSpPr/>
            <p:nvPr/>
          </p:nvSpPr>
          <p:spPr>
            <a:xfrm>
              <a:off x="4523752" y="3670848"/>
              <a:ext cx="257670" cy="56137"/>
            </a:xfrm>
            <a:custGeom>
              <a:rect b="b" l="l" r="r" t="t"/>
              <a:pathLst>
                <a:path extrusionOk="0" h="2505" w="11498">
                  <a:moveTo>
                    <a:pt x="369" y="1"/>
                  </a:moveTo>
                  <a:cubicBezTo>
                    <a:pt x="161" y="1"/>
                    <a:pt x="1" y="175"/>
                    <a:pt x="1" y="385"/>
                  </a:cubicBezTo>
                  <a:lnTo>
                    <a:pt x="1" y="2120"/>
                  </a:lnTo>
                  <a:cubicBezTo>
                    <a:pt x="1" y="2327"/>
                    <a:pt x="169" y="2505"/>
                    <a:pt x="385" y="2505"/>
                  </a:cubicBezTo>
                  <a:lnTo>
                    <a:pt x="11113" y="2505"/>
                  </a:lnTo>
                  <a:cubicBezTo>
                    <a:pt x="11319" y="2505"/>
                    <a:pt x="11497" y="2327"/>
                    <a:pt x="11497" y="2120"/>
                  </a:cubicBezTo>
                  <a:lnTo>
                    <a:pt x="11497" y="385"/>
                  </a:lnTo>
                  <a:cubicBezTo>
                    <a:pt x="11497" y="170"/>
                    <a:pt x="11319" y="1"/>
                    <a:pt x="11113" y="1"/>
                  </a:cubicBezTo>
                  <a:lnTo>
                    <a:pt x="385" y="1"/>
                  </a:lnTo>
                  <a:cubicBezTo>
                    <a:pt x="380" y="1"/>
                    <a:pt x="374" y="1"/>
                    <a:pt x="3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20"/>
            <p:cNvSpPr/>
            <p:nvPr/>
          </p:nvSpPr>
          <p:spPr>
            <a:xfrm>
              <a:off x="4523752" y="3670848"/>
              <a:ext cx="52977" cy="56137"/>
            </a:xfrm>
            <a:custGeom>
              <a:rect b="b" l="l" r="r" t="t"/>
              <a:pathLst>
                <a:path extrusionOk="0" h="2505" w="2364">
                  <a:moveTo>
                    <a:pt x="2347" y="1"/>
                  </a:moveTo>
                  <a:cubicBezTo>
                    <a:pt x="2342" y="1"/>
                    <a:pt x="2337" y="1"/>
                    <a:pt x="2331" y="1"/>
                  </a:cubicBezTo>
                  <a:lnTo>
                    <a:pt x="2364" y="1"/>
                  </a:lnTo>
                  <a:cubicBezTo>
                    <a:pt x="2358" y="1"/>
                    <a:pt x="2353" y="1"/>
                    <a:pt x="2347" y="1"/>
                  </a:cubicBezTo>
                  <a:close/>
                  <a:moveTo>
                    <a:pt x="369" y="1"/>
                  </a:moveTo>
                  <a:cubicBezTo>
                    <a:pt x="161" y="1"/>
                    <a:pt x="1" y="175"/>
                    <a:pt x="1" y="385"/>
                  </a:cubicBezTo>
                  <a:lnTo>
                    <a:pt x="1" y="2120"/>
                  </a:lnTo>
                  <a:cubicBezTo>
                    <a:pt x="1" y="2327"/>
                    <a:pt x="169" y="2505"/>
                    <a:pt x="385" y="2505"/>
                  </a:cubicBezTo>
                  <a:lnTo>
                    <a:pt x="2364" y="2505"/>
                  </a:lnTo>
                  <a:cubicBezTo>
                    <a:pt x="2148" y="2505"/>
                    <a:pt x="1979" y="2327"/>
                    <a:pt x="1979" y="2120"/>
                  </a:cubicBezTo>
                  <a:lnTo>
                    <a:pt x="1979" y="385"/>
                  </a:lnTo>
                  <a:cubicBezTo>
                    <a:pt x="1979" y="181"/>
                    <a:pt x="2131" y="10"/>
                    <a:pt x="2331" y="1"/>
                  </a:cubicBezTo>
                  <a:lnTo>
                    <a:pt x="385" y="1"/>
                  </a:lnTo>
                  <a:cubicBezTo>
                    <a:pt x="380" y="1"/>
                    <a:pt x="374"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2" name="Google Shape;3212;p120"/>
          <p:cNvGrpSpPr/>
          <p:nvPr/>
        </p:nvGrpSpPr>
        <p:grpSpPr>
          <a:xfrm>
            <a:off x="3684408" y="3427296"/>
            <a:ext cx="490308" cy="411492"/>
            <a:chOff x="3684408" y="3427296"/>
            <a:chExt cx="490308" cy="411492"/>
          </a:xfrm>
        </p:grpSpPr>
        <p:sp>
          <p:nvSpPr>
            <p:cNvPr id="3213" name="Google Shape;3213;p120"/>
            <p:cNvSpPr/>
            <p:nvPr/>
          </p:nvSpPr>
          <p:spPr>
            <a:xfrm>
              <a:off x="3928609" y="3460284"/>
              <a:ext cx="57818" cy="92486"/>
            </a:xfrm>
            <a:custGeom>
              <a:rect b="b" l="l" r="r" t="t"/>
              <a:pathLst>
                <a:path extrusionOk="0" h="4127" w="2580">
                  <a:moveTo>
                    <a:pt x="620" y="1"/>
                  </a:moveTo>
                  <a:cubicBezTo>
                    <a:pt x="404" y="1"/>
                    <a:pt x="198" y="48"/>
                    <a:pt x="1" y="141"/>
                  </a:cubicBezTo>
                  <a:cubicBezTo>
                    <a:pt x="788" y="498"/>
                    <a:pt x="1182" y="1567"/>
                    <a:pt x="638" y="2355"/>
                  </a:cubicBezTo>
                  <a:lnTo>
                    <a:pt x="282" y="2908"/>
                  </a:lnTo>
                  <a:cubicBezTo>
                    <a:pt x="394" y="2945"/>
                    <a:pt x="498" y="3020"/>
                    <a:pt x="573" y="3124"/>
                  </a:cubicBezTo>
                  <a:lnTo>
                    <a:pt x="1145" y="3958"/>
                  </a:lnTo>
                  <a:cubicBezTo>
                    <a:pt x="1182" y="4014"/>
                    <a:pt x="1238" y="4071"/>
                    <a:pt x="1295" y="4127"/>
                  </a:cubicBezTo>
                  <a:lnTo>
                    <a:pt x="1876" y="3208"/>
                  </a:lnTo>
                  <a:cubicBezTo>
                    <a:pt x="2579" y="2195"/>
                    <a:pt x="2504" y="939"/>
                    <a:pt x="1970"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20"/>
            <p:cNvSpPr/>
            <p:nvPr/>
          </p:nvSpPr>
          <p:spPr>
            <a:xfrm>
              <a:off x="3684408" y="3427296"/>
              <a:ext cx="246107" cy="117496"/>
            </a:xfrm>
            <a:custGeom>
              <a:rect b="b" l="l" r="r" t="t"/>
              <a:pathLst>
                <a:path extrusionOk="0" h="5243" w="10982">
                  <a:moveTo>
                    <a:pt x="3818" y="1"/>
                  </a:moveTo>
                  <a:cubicBezTo>
                    <a:pt x="1417" y="1"/>
                    <a:pt x="1" y="2701"/>
                    <a:pt x="1361" y="4680"/>
                  </a:cubicBezTo>
                  <a:lnTo>
                    <a:pt x="1726" y="5243"/>
                  </a:lnTo>
                  <a:cubicBezTo>
                    <a:pt x="2139" y="4942"/>
                    <a:pt x="2561" y="4671"/>
                    <a:pt x="3021" y="4445"/>
                  </a:cubicBezTo>
                  <a:lnTo>
                    <a:pt x="2608" y="3827"/>
                  </a:lnTo>
                  <a:cubicBezTo>
                    <a:pt x="1933" y="2851"/>
                    <a:pt x="2636" y="1520"/>
                    <a:pt x="3818" y="1520"/>
                  </a:cubicBezTo>
                  <a:lnTo>
                    <a:pt x="9003" y="1520"/>
                  </a:lnTo>
                  <a:cubicBezTo>
                    <a:pt x="9425" y="770"/>
                    <a:pt x="10138" y="244"/>
                    <a:pt x="10982" y="66"/>
                  </a:cubicBezTo>
                  <a:cubicBezTo>
                    <a:pt x="10776" y="29"/>
                    <a:pt x="10569" y="1"/>
                    <a:pt x="10363"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20"/>
            <p:cNvSpPr/>
            <p:nvPr/>
          </p:nvSpPr>
          <p:spPr>
            <a:xfrm>
              <a:off x="3928609" y="3460284"/>
              <a:ext cx="57818" cy="92486"/>
            </a:xfrm>
            <a:custGeom>
              <a:rect b="b" l="l" r="r" t="t"/>
              <a:pathLst>
                <a:path extrusionOk="0" h="4127" w="2580">
                  <a:moveTo>
                    <a:pt x="620" y="1"/>
                  </a:moveTo>
                  <a:cubicBezTo>
                    <a:pt x="404" y="1"/>
                    <a:pt x="198" y="48"/>
                    <a:pt x="1" y="141"/>
                  </a:cubicBezTo>
                  <a:cubicBezTo>
                    <a:pt x="788" y="498"/>
                    <a:pt x="1182" y="1567"/>
                    <a:pt x="638" y="2355"/>
                  </a:cubicBezTo>
                  <a:lnTo>
                    <a:pt x="282" y="2908"/>
                  </a:lnTo>
                  <a:cubicBezTo>
                    <a:pt x="394" y="2945"/>
                    <a:pt x="498" y="3020"/>
                    <a:pt x="573" y="3124"/>
                  </a:cubicBezTo>
                  <a:lnTo>
                    <a:pt x="1145" y="3958"/>
                  </a:lnTo>
                  <a:cubicBezTo>
                    <a:pt x="1182" y="4014"/>
                    <a:pt x="1238" y="4071"/>
                    <a:pt x="1295" y="4127"/>
                  </a:cubicBezTo>
                  <a:lnTo>
                    <a:pt x="1876" y="3208"/>
                  </a:lnTo>
                  <a:cubicBezTo>
                    <a:pt x="2579" y="2195"/>
                    <a:pt x="2504" y="939"/>
                    <a:pt x="1970"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20"/>
            <p:cNvSpPr/>
            <p:nvPr/>
          </p:nvSpPr>
          <p:spPr>
            <a:xfrm>
              <a:off x="3684408" y="3427296"/>
              <a:ext cx="246107" cy="117496"/>
            </a:xfrm>
            <a:custGeom>
              <a:rect b="b" l="l" r="r" t="t"/>
              <a:pathLst>
                <a:path extrusionOk="0" h="5243" w="10982">
                  <a:moveTo>
                    <a:pt x="3818" y="1"/>
                  </a:moveTo>
                  <a:cubicBezTo>
                    <a:pt x="1417" y="1"/>
                    <a:pt x="1" y="2701"/>
                    <a:pt x="1361" y="4680"/>
                  </a:cubicBezTo>
                  <a:lnTo>
                    <a:pt x="1726" y="5243"/>
                  </a:lnTo>
                  <a:cubicBezTo>
                    <a:pt x="2139" y="4942"/>
                    <a:pt x="2561" y="4671"/>
                    <a:pt x="3021" y="4445"/>
                  </a:cubicBezTo>
                  <a:lnTo>
                    <a:pt x="2608" y="3827"/>
                  </a:lnTo>
                  <a:cubicBezTo>
                    <a:pt x="1933" y="2851"/>
                    <a:pt x="2636" y="1520"/>
                    <a:pt x="3818" y="1520"/>
                  </a:cubicBezTo>
                  <a:lnTo>
                    <a:pt x="9003" y="1520"/>
                  </a:lnTo>
                  <a:cubicBezTo>
                    <a:pt x="9425" y="770"/>
                    <a:pt x="10138" y="244"/>
                    <a:pt x="10982" y="66"/>
                  </a:cubicBezTo>
                  <a:cubicBezTo>
                    <a:pt x="10776" y="29"/>
                    <a:pt x="10569" y="1"/>
                    <a:pt x="10363"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20"/>
            <p:cNvSpPr/>
            <p:nvPr/>
          </p:nvSpPr>
          <p:spPr>
            <a:xfrm>
              <a:off x="3928609" y="3460284"/>
              <a:ext cx="48159" cy="92486"/>
            </a:xfrm>
            <a:custGeom>
              <a:rect b="b" l="l" r="r" t="t"/>
              <a:pathLst>
                <a:path extrusionOk="0" h="4127" w="2149">
                  <a:moveTo>
                    <a:pt x="620" y="1"/>
                  </a:moveTo>
                  <a:cubicBezTo>
                    <a:pt x="404" y="1"/>
                    <a:pt x="198" y="48"/>
                    <a:pt x="1" y="141"/>
                  </a:cubicBezTo>
                  <a:cubicBezTo>
                    <a:pt x="788" y="498"/>
                    <a:pt x="1182" y="1567"/>
                    <a:pt x="638" y="2355"/>
                  </a:cubicBezTo>
                  <a:lnTo>
                    <a:pt x="282" y="2908"/>
                  </a:lnTo>
                  <a:cubicBezTo>
                    <a:pt x="394" y="2945"/>
                    <a:pt x="498" y="3020"/>
                    <a:pt x="573" y="3124"/>
                  </a:cubicBezTo>
                  <a:lnTo>
                    <a:pt x="1145" y="3958"/>
                  </a:lnTo>
                  <a:cubicBezTo>
                    <a:pt x="1182" y="4014"/>
                    <a:pt x="1238" y="4071"/>
                    <a:pt x="1295" y="4127"/>
                  </a:cubicBezTo>
                  <a:lnTo>
                    <a:pt x="1773" y="3386"/>
                  </a:lnTo>
                  <a:lnTo>
                    <a:pt x="1567" y="3077"/>
                  </a:lnTo>
                  <a:cubicBezTo>
                    <a:pt x="1548" y="3048"/>
                    <a:pt x="1520" y="3011"/>
                    <a:pt x="1492" y="2992"/>
                  </a:cubicBezTo>
                  <a:cubicBezTo>
                    <a:pt x="1379" y="2870"/>
                    <a:pt x="1370" y="2702"/>
                    <a:pt x="1445" y="2570"/>
                  </a:cubicBezTo>
                  <a:lnTo>
                    <a:pt x="1632" y="2270"/>
                  </a:lnTo>
                  <a:cubicBezTo>
                    <a:pt x="2148" y="1482"/>
                    <a:pt x="1810" y="432"/>
                    <a:pt x="1098"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20"/>
            <p:cNvSpPr/>
            <p:nvPr/>
          </p:nvSpPr>
          <p:spPr>
            <a:xfrm>
              <a:off x="3684408" y="3427498"/>
              <a:ext cx="107837" cy="117294"/>
            </a:xfrm>
            <a:custGeom>
              <a:rect b="b" l="l" r="r" t="t"/>
              <a:pathLst>
                <a:path extrusionOk="0" h="5234" w="4812">
                  <a:moveTo>
                    <a:pt x="3818" y="1"/>
                  </a:moveTo>
                  <a:cubicBezTo>
                    <a:pt x="1417" y="1"/>
                    <a:pt x="1" y="2692"/>
                    <a:pt x="1361" y="4671"/>
                  </a:cubicBezTo>
                  <a:lnTo>
                    <a:pt x="1726" y="5234"/>
                  </a:lnTo>
                  <a:cubicBezTo>
                    <a:pt x="1952" y="5074"/>
                    <a:pt x="2177" y="4915"/>
                    <a:pt x="2420" y="4765"/>
                  </a:cubicBezTo>
                  <a:lnTo>
                    <a:pt x="2355" y="4671"/>
                  </a:lnTo>
                  <a:cubicBezTo>
                    <a:pt x="995" y="2702"/>
                    <a:pt x="2411" y="1"/>
                    <a:pt x="4812"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20"/>
            <p:cNvSpPr/>
            <p:nvPr/>
          </p:nvSpPr>
          <p:spPr>
            <a:xfrm>
              <a:off x="3857794" y="3427498"/>
              <a:ext cx="316922" cy="117496"/>
            </a:xfrm>
            <a:custGeom>
              <a:rect b="b" l="l" r="r" t="t"/>
              <a:pathLst>
                <a:path extrusionOk="0" h="5243" w="14142">
                  <a:moveTo>
                    <a:pt x="3817" y="1"/>
                  </a:moveTo>
                  <a:cubicBezTo>
                    <a:pt x="1416" y="1"/>
                    <a:pt x="0" y="2692"/>
                    <a:pt x="1360" y="4671"/>
                  </a:cubicBezTo>
                  <a:lnTo>
                    <a:pt x="1745" y="5243"/>
                  </a:lnTo>
                  <a:cubicBezTo>
                    <a:pt x="2157" y="4933"/>
                    <a:pt x="2589" y="4671"/>
                    <a:pt x="3039" y="4436"/>
                  </a:cubicBezTo>
                  <a:lnTo>
                    <a:pt x="2607" y="3818"/>
                  </a:lnTo>
                  <a:cubicBezTo>
                    <a:pt x="1942" y="2842"/>
                    <a:pt x="2635" y="1511"/>
                    <a:pt x="3817" y="1511"/>
                  </a:cubicBezTo>
                  <a:lnTo>
                    <a:pt x="10316" y="1511"/>
                  </a:lnTo>
                  <a:cubicBezTo>
                    <a:pt x="11507" y="1511"/>
                    <a:pt x="12200" y="2842"/>
                    <a:pt x="11535" y="3818"/>
                  </a:cubicBezTo>
                  <a:lnTo>
                    <a:pt x="11094" y="4436"/>
                  </a:lnTo>
                  <a:cubicBezTo>
                    <a:pt x="11544" y="4671"/>
                    <a:pt x="11975" y="4933"/>
                    <a:pt x="12388" y="5243"/>
                  </a:cubicBezTo>
                  <a:lnTo>
                    <a:pt x="12782" y="4671"/>
                  </a:lnTo>
                  <a:cubicBezTo>
                    <a:pt x="14142" y="2692"/>
                    <a:pt x="12716" y="1"/>
                    <a:pt x="10316"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20"/>
            <p:cNvSpPr/>
            <p:nvPr/>
          </p:nvSpPr>
          <p:spPr>
            <a:xfrm>
              <a:off x="3857794" y="3427498"/>
              <a:ext cx="106156" cy="117496"/>
            </a:xfrm>
            <a:custGeom>
              <a:rect b="b" l="l" r="r" t="t"/>
              <a:pathLst>
                <a:path extrusionOk="0" h="5243" w="4737">
                  <a:moveTo>
                    <a:pt x="3817" y="1"/>
                  </a:moveTo>
                  <a:cubicBezTo>
                    <a:pt x="1416" y="1"/>
                    <a:pt x="0" y="2692"/>
                    <a:pt x="1360" y="4671"/>
                  </a:cubicBezTo>
                  <a:lnTo>
                    <a:pt x="1745" y="5243"/>
                  </a:lnTo>
                  <a:cubicBezTo>
                    <a:pt x="1942" y="5093"/>
                    <a:pt x="2148" y="4943"/>
                    <a:pt x="2364" y="4812"/>
                  </a:cubicBezTo>
                  <a:lnTo>
                    <a:pt x="2279" y="4671"/>
                  </a:lnTo>
                  <a:cubicBezTo>
                    <a:pt x="910" y="2702"/>
                    <a:pt x="2335" y="1"/>
                    <a:pt x="4736"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20"/>
            <p:cNvSpPr/>
            <p:nvPr/>
          </p:nvSpPr>
          <p:spPr>
            <a:xfrm>
              <a:off x="4089155" y="3461337"/>
              <a:ext cx="62860" cy="83657"/>
            </a:xfrm>
            <a:custGeom>
              <a:rect b="b" l="l" r="r" t="t"/>
              <a:pathLst>
                <a:path extrusionOk="0" h="3733" w="2805">
                  <a:moveTo>
                    <a:pt x="1" y="1"/>
                  </a:moveTo>
                  <a:cubicBezTo>
                    <a:pt x="1192" y="1"/>
                    <a:pt x="1886" y="1332"/>
                    <a:pt x="1211" y="2308"/>
                  </a:cubicBezTo>
                  <a:lnTo>
                    <a:pt x="779" y="2926"/>
                  </a:lnTo>
                  <a:cubicBezTo>
                    <a:pt x="1229" y="3161"/>
                    <a:pt x="1661" y="3423"/>
                    <a:pt x="2073" y="3733"/>
                  </a:cubicBezTo>
                  <a:lnTo>
                    <a:pt x="2364" y="3311"/>
                  </a:lnTo>
                  <a:lnTo>
                    <a:pt x="2177" y="3189"/>
                  </a:lnTo>
                  <a:cubicBezTo>
                    <a:pt x="1923" y="3039"/>
                    <a:pt x="1848" y="2711"/>
                    <a:pt x="2017" y="2467"/>
                  </a:cubicBezTo>
                  <a:lnTo>
                    <a:pt x="2008" y="2467"/>
                  </a:lnTo>
                  <a:lnTo>
                    <a:pt x="2130" y="2308"/>
                  </a:lnTo>
                  <a:cubicBezTo>
                    <a:pt x="2805" y="1332"/>
                    <a:pt x="2102" y="1"/>
                    <a:pt x="911"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20"/>
            <p:cNvSpPr/>
            <p:nvPr/>
          </p:nvSpPr>
          <p:spPr>
            <a:xfrm>
              <a:off x="3688822" y="3523099"/>
              <a:ext cx="242745" cy="315533"/>
            </a:xfrm>
            <a:custGeom>
              <a:rect b="b" l="l" r="r" t="t"/>
              <a:pathLst>
                <a:path extrusionOk="0" h="14080" w="10832">
                  <a:moveTo>
                    <a:pt x="3102" y="0"/>
                  </a:moveTo>
                  <a:cubicBezTo>
                    <a:pt x="3018" y="0"/>
                    <a:pt x="2933" y="19"/>
                    <a:pt x="2852" y="58"/>
                  </a:cubicBezTo>
                  <a:cubicBezTo>
                    <a:pt x="2364" y="302"/>
                    <a:pt x="1905" y="583"/>
                    <a:pt x="1473" y="911"/>
                  </a:cubicBezTo>
                  <a:cubicBezTo>
                    <a:pt x="1229" y="1089"/>
                    <a:pt x="1173" y="1436"/>
                    <a:pt x="1342" y="1680"/>
                  </a:cubicBezTo>
                  <a:lnTo>
                    <a:pt x="1905" y="2505"/>
                  </a:lnTo>
                  <a:cubicBezTo>
                    <a:pt x="2139" y="2834"/>
                    <a:pt x="2120" y="3265"/>
                    <a:pt x="1867" y="3574"/>
                  </a:cubicBezTo>
                  <a:cubicBezTo>
                    <a:pt x="320" y="5487"/>
                    <a:pt x="1" y="8113"/>
                    <a:pt x="1032" y="10345"/>
                  </a:cubicBezTo>
                  <a:cubicBezTo>
                    <a:pt x="2064" y="12577"/>
                    <a:pt x="4277" y="14021"/>
                    <a:pt x="6743" y="14077"/>
                  </a:cubicBezTo>
                  <a:cubicBezTo>
                    <a:pt x="6799" y="14079"/>
                    <a:pt x="6854" y="14079"/>
                    <a:pt x="6909" y="14079"/>
                  </a:cubicBezTo>
                  <a:cubicBezTo>
                    <a:pt x="8315" y="14079"/>
                    <a:pt x="9686" y="13623"/>
                    <a:pt x="10832" y="12793"/>
                  </a:cubicBezTo>
                  <a:cubicBezTo>
                    <a:pt x="9200" y="11564"/>
                    <a:pt x="8244" y="9642"/>
                    <a:pt x="8253" y="7607"/>
                  </a:cubicBezTo>
                  <a:cubicBezTo>
                    <a:pt x="8253" y="6135"/>
                    <a:pt x="8759" y="4709"/>
                    <a:pt x="9688" y="3565"/>
                  </a:cubicBezTo>
                  <a:cubicBezTo>
                    <a:pt x="9941" y="3256"/>
                    <a:pt x="9960" y="2824"/>
                    <a:pt x="9735" y="2496"/>
                  </a:cubicBezTo>
                  <a:lnTo>
                    <a:pt x="9172" y="1671"/>
                  </a:lnTo>
                  <a:cubicBezTo>
                    <a:pt x="9125" y="1605"/>
                    <a:pt x="9088" y="1521"/>
                    <a:pt x="9078" y="1436"/>
                  </a:cubicBezTo>
                  <a:cubicBezTo>
                    <a:pt x="9012" y="1444"/>
                    <a:pt x="8946" y="1449"/>
                    <a:pt x="8881" y="1449"/>
                  </a:cubicBezTo>
                  <a:cubicBezTo>
                    <a:pt x="8788" y="1449"/>
                    <a:pt x="8697" y="1440"/>
                    <a:pt x="8609" y="1418"/>
                  </a:cubicBezTo>
                  <a:cubicBezTo>
                    <a:pt x="8042" y="1258"/>
                    <a:pt x="7456" y="1179"/>
                    <a:pt x="6870" y="1179"/>
                  </a:cubicBezTo>
                  <a:cubicBezTo>
                    <a:pt x="6284" y="1179"/>
                    <a:pt x="5698" y="1258"/>
                    <a:pt x="5130" y="1418"/>
                  </a:cubicBezTo>
                  <a:cubicBezTo>
                    <a:pt x="5049" y="1440"/>
                    <a:pt x="4966" y="1451"/>
                    <a:pt x="4884" y="1451"/>
                  </a:cubicBezTo>
                  <a:cubicBezTo>
                    <a:pt x="4592" y="1451"/>
                    <a:pt x="4312" y="1311"/>
                    <a:pt x="4136" y="1061"/>
                  </a:cubicBezTo>
                  <a:lnTo>
                    <a:pt x="3564" y="245"/>
                  </a:lnTo>
                  <a:cubicBezTo>
                    <a:pt x="3456" y="86"/>
                    <a:pt x="3282" y="0"/>
                    <a:pt x="31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20"/>
            <p:cNvSpPr/>
            <p:nvPr/>
          </p:nvSpPr>
          <p:spPr>
            <a:xfrm>
              <a:off x="3688419" y="3522785"/>
              <a:ext cx="168770" cy="315869"/>
            </a:xfrm>
            <a:custGeom>
              <a:rect b="b" l="l" r="r" t="t"/>
              <a:pathLst>
                <a:path extrusionOk="0" h="14095" w="7531">
                  <a:moveTo>
                    <a:pt x="3117" y="1"/>
                  </a:moveTo>
                  <a:cubicBezTo>
                    <a:pt x="3032" y="1"/>
                    <a:pt x="2948" y="21"/>
                    <a:pt x="2870" y="63"/>
                  </a:cubicBezTo>
                  <a:cubicBezTo>
                    <a:pt x="2382" y="297"/>
                    <a:pt x="1923" y="588"/>
                    <a:pt x="1491" y="907"/>
                  </a:cubicBezTo>
                  <a:cubicBezTo>
                    <a:pt x="1247" y="1094"/>
                    <a:pt x="1191" y="1432"/>
                    <a:pt x="1360" y="1685"/>
                  </a:cubicBezTo>
                  <a:lnTo>
                    <a:pt x="1923" y="2501"/>
                  </a:lnTo>
                  <a:cubicBezTo>
                    <a:pt x="2157" y="2829"/>
                    <a:pt x="2138" y="3270"/>
                    <a:pt x="1885" y="3579"/>
                  </a:cubicBezTo>
                  <a:cubicBezTo>
                    <a:pt x="328" y="5492"/>
                    <a:pt x="0" y="8118"/>
                    <a:pt x="1041" y="10359"/>
                  </a:cubicBezTo>
                  <a:cubicBezTo>
                    <a:pt x="2073" y="12591"/>
                    <a:pt x="4295" y="14044"/>
                    <a:pt x="6761" y="14091"/>
                  </a:cubicBezTo>
                  <a:cubicBezTo>
                    <a:pt x="6825" y="14094"/>
                    <a:pt x="6888" y="14095"/>
                    <a:pt x="6951" y="14095"/>
                  </a:cubicBezTo>
                  <a:cubicBezTo>
                    <a:pt x="7142" y="14095"/>
                    <a:pt x="7333" y="14084"/>
                    <a:pt x="7530" y="14063"/>
                  </a:cubicBezTo>
                  <a:cubicBezTo>
                    <a:pt x="4220" y="13725"/>
                    <a:pt x="1707" y="10940"/>
                    <a:pt x="1716" y="7611"/>
                  </a:cubicBezTo>
                  <a:lnTo>
                    <a:pt x="1716" y="7611"/>
                  </a:lnTo>
                  <a:lnTo>
                    <a:pt x="1716" y="7621"/>
                  </a:lnTo>
                  <a:cubicBezTo>
                    <a:pt x="1716" y="6149"/>
                    <a:pt x="2232" y="4723"/>
                    <a:pt x="3160" y="3579"/>
                  </a:cubicBezTo>
                  <a:cubicBezTo>
                    <a:pt x="3414" y="3270"/>
                    <a:pt x="3423" y="2838"/>
                    <a:pt x="3198" y="2510"/>
                  </a:cubicBezTo>
                  <a:lnTo>
                    <a:pt x="2635" y="1685"/>
                  </a:lnTo>
                  <a:cubicBezTo>
                    <a:pt x="2466" y="1441"/>
                    <a:pt x="2523" y="1094"/>
                    <a:pt x="2767" y="916"/>
                  </a:cubicBezTo>
                  <a:cubicBezTo>
                    <a:pt x="3048" y="700"/>
                    <a:pt x="3339" y="503"/>
                    <a:pt x="3639" y="325"/>
                  </a:cubicBezTo>
                  <a:lnTo>
                    <a:pt x="3582" y="250"/>
                  </a:lnTo>
                  <a:cubicBezTo>
                    <a:pt x="3474" y="91"/>
                    <a:pt x="3296" y="1"/>
                    <a:pt x="31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20"/>
            <p:cNvSpPr/>
            <p:nvPr/>
          </p:nvSpPr>
          <p:spPr>
            <a:xfrm>
              <a:off x="3764075" y="3615383"/>
              <a:ext cx="125048" cy="157632"/>
            </a:xfrm>
            <a:custGeom>
              <a:rect b="b" l="l" r="r" t="t"/>
              <a:pathLst>
                <a:path extrusionOk="0" h="7034" w="5580">
                  <a:moveTo>
                    <a:pt x="3562" y="0"/>
                  </a:moveTo>
                  <a:cubicBezTo>
                    <a:pt x="3547" y="0"/>
                    <a:pt x="3532" y="0"/>
                    <a:pt x="3517" y="0"/>
                  </a:cubicBezTo>
                  <a:cubicBezTo>
                    <a:pt x="1566" y="0"/>
                    <a:pt x="0" y="1566"/>
                    <a:pt x="0" y="3517"/>
                  </a:cubicBezTo>
                  <a:cubicBezTo>
                    <a:pt x="0" y="5458"/>
                    <a:pt x="1566" y="7033"/>
                    <a:pt x="3517" y="7033"/>
                  </a:cubicBezTo>
                  <a:cubicBezTo>
                    <a:pt x="4248" y="7033"/>
                    <a:pt x="4970" y="6818"/>
                    <a:pt x="5580" y="6415"/>
                  </a:cubicBezTo>
                  <a:cubicBezTo>
                    <a:pt x="5120" y="5505"/>
                    <a:pt x="4886" y="4502"/>
                    <a:pt x="4895" y="3479"/>
                  </a:cubicBezTo>
                  <a:lnTo>
                    <a:pt x="4895" y="3479"/>
                  </a:lnTo>
                  <a:lnTo>
                    <a:pt x="4895" y="3489"/>
                  </a:lnTo>
                  <a:cubicBezTo>
                    <a:pt x="4895" y="2485"/>
                    <a:pt x="5130" y="1501"/>
                    <a:pt x="5580" y="610"/>
                  </a:cubicBezTo>
                  <a:cubicBezTo>
                    <a:pt x="4974" y="215"/>
                    <a:pt x="4278" y="0"/>
                    <a:pt x="3562" y="0"/>
                  </a:cubicBezTo>
                  <a:close/>
                </a:path>
              </a:pathLst>
            </a:custGeom>
            <a:solidFill>
              <a:srgbClr val="FF7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20"/>
            <p:cNvSpPr/>
            <p:nvPr/>
          </p:nvSpPr>
          <p:spPr>
            <a:xfrm>
              <a:off x="3764075" y="3615383"/>
              <a:ext cx="125048" cy="157632"/>
            </a:xfrm>
            <a:custGeom>
              <a:rect b="b" l="l" r="r" t="t"/>
              <a:pathLst>
                <a:path extrusionOk="0" h="7034" w="5580">
                  <a:moveTo>
                    <a:pt x="3562" y="0"/>
                  </a:moveTo>
                  <a:cubicBezTo>
                    <a:pt x="3547" y="0"/>
                    <a:pt x="3532" y="0"/>
                    <a:pt x="3517" y="0"/>
                  </a:cubicBezTo>
                  <a:cubicBezTo>
                    <a:pt x="1566" y="0"/>
                    <a:pt x="0" y="1566"/>
                    <a:pt x="0" y="3517"/>
                  </a:cubicBezTo>
                  <a:cubicBezTo>
                    <a:pt x="0" y="5458"/>
                    <a:pt x="1566" y="7033"/>
                    <a:pt x="3517" y="7033"/>
                  </a:cubicBezTo>
                  <a:cubicBezTo>
                    <a:pt x="4248" y="7033"/>
                    <a:pt x="4970" y="6818"/>
                    <a:pt x="5580" y="6415"/>
                  </a:cubicBezTo>
                  <a:cubicBezTo>
                    <a:pt x="5120" y="5505"/>
                    <a:pt x="4886" y="4502"/>
                    <a:pt x="4895" y="3479"/>
                  </a:cubicBezTo>
                  <a:lnTo>
                    <a:pt x="4895" y="3479"/>
                  </a:lnTo>
                  <a:lnTo>
                    <a:pt x="4895" y="3489"/>
                  </a:lnTo>
                  <a:cubicBezTo>
                    <a:pt x="4895" y="2485"/>
                    <a:pt x="5130" y="1501"/>
                    <a:pt x="5580" y="610"/>
                  </a:cubicBezTo>
                  <a:cubicBezTo>
                    <a:pt x="4974" y="215"/>
                    <a:pt x="4278" y="0"/>
                    <a:pt x="35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20"/>
            <p:cNvSpPr/>
            <p:nvPr/>
          </p:nvSpPr>
          <p:spPr>
            <a:xfrm>
              <a:off x="3764075" y="3615383"/>
              <a:ext cx="102145" cy="157632"/>
            </a:xfrm>
            <a:custGeom>
              <a:rect b="b" l="l" r="r" t="t"/>
              <a:pathLst>
                <a:path extrusionOk="0" h="7034" w="4558">
                  <a:moveTo>
                    <a:pt x="3517" y="0"/>
                  </a:moveTo>
                  <a:cubicBezTo>
                    <a:pt x="1566" y="0"/>
                    <a:pt x="0" y="1576"/>
                    <a:pt x="0" y="3517"/>
                  </a:cubicBezTo>
                  <a:cubicBezTo>
                    <a:pt x="0" y="5458"/>
                    <a:pt x="1566" y="7033"/>
                    <a:pt x="3517" y="7033"/>
                  </a:cubicBezTo>
                  <a:cubicBezTo>
                    <a:pt x="3864" y="7033"/>
                    <a:pt x="4220" y="6977"/>
                    <a:pt x="4558" y="6883"/>
                  </a:cubicBezTo>
                  <a:cubicBezTo>
                    <a:pt x="3076" y="6433"/>
                    <a:pt x="2054" y="5064"/>
                    <a:pt x="2063" y="3517"/>
                  </a:cubicBezTo>
                  <a:cubicBezTo>
                    <a:pt x="2063" y="1960"/>
                    <a:pt x="3076" y="591"/>
                    <a:pt x="4558" y="150"/>
                  </a:cubicBezTo>
                  <a:cubicBezTo>
                    <a:pt x="4220" y="47"/>
                    <a:pt x="3864" y="0"/>
                    <a:pt x="35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20"/>
            <p:cNvSpPr/>
            <p:nvPr/>
          </p:nvSpPr>
          <p:spPr>
            <a:xfrm>
              <a:off x="3861783" y="3522875"/>
              <a:ext cx="308944" cy="315914"/>
            </a:xfrm>
            <a:custGeom>
              <a:rect b="b" l="l" r="r" t="t"/>
              <a:pathLst>
                <a:path extrusionOk="0" h="14097" w="13786">
                  <a:moveTo>
                    <a:pt x="10663" y="1"/>
                  </a:moveTo>
                  <a:cubicBezTo>
                    <a:pt x="10480" y="1"/>
                    <a:pt x="10302" y="87"/>
                    <a:pt x="10194" y="246"/>
                  </a:cubicBezTo>
                  <a:lnTo>
                    <a:pt x="9622" y="1081"/>
                  </a:lnTo>
                  <a:cubicBezTo>
                    <a:pt x="9446" y="1322"/>
                    <a:pt x="9162" y="1461"/>
                    <a:pt x="8871" y="1461"/>
                  </a:cubicBezTo>
                  <a:cubicBezTo>
                    <a:pt x="8790" y="1461"/>
                    <a:pt x="8708" y="1450"/>
                    <a:pt x="8628" y="1428"/>
                  </a:cubicBezTo>
                  <a:cubicBezTo>
                    <a:pt x="8061" y="1268"/>
                    <a:pt x="7474" y="1189"/>
                    <a:pt x="6888" y="1189"/>
                  </a:cubicBezTo>
                  <a:cubicBezTo>
                    <a:pt x="6302" y="1189"/>
                    <a:pt x="5716" y="1268"/>
                    <a:pt x="5149" y="1428"/>
                  </a:cubicBezTo>
                  <a:cubicBezTo>
                    <a:pt x="5067" y="1450"/>
                    <a:pt x="4984" y="1461"/>
                    <a:pt x="4902" y="1461"/>
                  </a:cubicBezTo>
                  <a:cubicBezTo>
                    <a:pt x="4609" y="1461"/>
                    <a:pt x="4331" y="1322"/>
                    <a:pt x="4155" y="1081"/>
                  </a:cubicBezTo>
                  <a:lnTo>
                    <a:pt x="3592" y="255"/>
                  </a:lnTo>
                  <a:cubicBezTo>
                    <a:pt x="3484" y="96"/>
                    <a:pt x="3306" y="10"/>
                    <a:pt x="3123" y="10"/>
                  </a:cubicBezTo>
                  <a:cubicBezTo>
                    <a:pt x="3037" y="10"/>
                    <a:pt x="2951" y="29"/>
                    <a:pt x="2870" y="68"/>
                  </a:cubicBezTo>
                  <a:cubicBezTo>
                    <a:pt x="2382" y="312"/>
                    <a:pt x="1923" y="593"/>
                    <a:pt x="1492" y="921"/>
                  </a:cubicBezTo>
                  <a:cubicBezTo>
                    <a:pt x="1248" y="1099"/>
                    <a:pt x="1192" y="1446"/>
                    <a:pt x="1370" y="1690"/>
                  </a:cubicBezTo>
                  <a:lnTo>
                    <a:pt x="1932" y="2515"/>
                  </a:lnTo>
                  <a:cubicBezTo>
                    <a:pt x="2157" y="2844"/>
                    <a:pt x="2139" y="3275"/>
                    <a:pt x="1895" y="3584"/>
                  </a:cubicBezTo>
                  <a:cubicBezTo>
                    <a:pt x="319" y="5516"/>
                    <a:pt x="1" y="8179"/>
                    <a:pt x="1070" y="10421"/>
                  </a:cubicBezTo>
                  <a:cubicBezTo>
                    <a:pt x="2139" y="12671"/>
                    <a:pt x="4408" y="14097"/>
                    <a:pt x="6893" y="14097"/>
                  </a:cubicBezTo>
                  <a:cubicBezTo>
                    <a:pt x="9378" y="14097"/>
                    <a:pt x="11647" y="12671"/>
                    <a:pt x="12716" y="10421"/>
                  </a:cubicBezTo>
                  <a:cubicBezTo>
                    <a:pt x="13785" y="8179"/>
                    <a:pt x="13467" y="5516"/>
                    <a:pt x="11891" y="3584"/>
                  </a:cubicBezTo>
                  <a:lnTo>
                    <a:pt x="11901" y="3584"/>
                  </a:lnTo>
                  <a:cubicBezTo>
                    <a:pt x="11647" y="3266"/>
                    <a:pt x="11629" y="2834"/>
                    <a:pt x="11854" y="2506"/>
                  </a:cubicBezTo>
                  <a:lnTo>
                    <a:pt x="12416" y="1681"/>
                  </a:lnTo>
                  <a:cubicBezTo>
                    <a:pt x="12585" y="1428"/>
                    <a:pt x="12529" y="1090"/>
                    <a:pt x="12294" y="912"/>
                  </a:cubicBezTo>
                  <a:cubicBezTo>
                    <a:pt x="11854" y="584"/>
                    <a:pt x="11394" y="302"/>
                    <a:pt x="10916" y="59"/>
                  </a:cubicBezTo>
                  <a:cubicBezTo>
                    <a:pt x="10835" y="20"/>
                    <a:pt x="10749" y="1"/>
                    <a:pt x="106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20"/>
            <p:cNvSpPr/>
            <p:nvPr/>
          </p:nvSpPr>
          <p:spPr>
            <a:xfrm>
              <a:off x="3861581" y="3522785"/>
              <a:ext cx="168971" cy="315645"/>
            </a:xfrm>
            <a:custGeom>
              <a:rect b="b" l="l" r="r" t="t"/>
              <a:pathLst>
                <a:path extrusionOk="0" h="14085" w="7540">
                  <a:moveTo>
                    <a:pt x="3133" y="1"/>
                  </a:moveTo>
                  <a:cubicBezTo>
                    <a:pt x="3047" y="1"/>
                    <a:pt x="2960" y="21"/>
                    <a:pt x="2879" y="63"/>
                  </a:cubicBezTo>
                  <a:cubicBezTo>
                    <a:pt x="2391" y="306"/>
                    <a:pt x="1932" y="588"/>
                    <a:pt x="1501" y="907"/>
                  </a:cubicBezTo>
                  <a:cubicBezTo>
                    <a:pt x="1257" y="1094"/>
                    <a:pt x="1201" y="1432"/>
                    <a:pt x="1379" y="1685"/>
                  </a:cubicBezTo>
                  <a:lnTo>
                    <a:pt x="1941" y="2501"/>
                  </a:lnTo>
                  <a:cubicBezTo>
                    <a:pt x="2166" y="2829"/>
                    <a:pt x="2148" y="3270"/>
                    <a:pt x="1904" y="3579"/>
                  </a:cubicBezTo>
                  <a:cubicBezTo>
                    <a:pt x="263" y="5595"/>
                    <a:pt x="0" y="8408"/>
                    <a:pt x="1229" y="10697"/>
                  </a:cubicBezTo>
                  <a:cubicBezTo>
                    <a:pt x="2357" y="12798"/>
                    <a:pt x="4553" y="14085"/>
                    <a:pt x="6908" y="14085"/>
                  </a:cubicBezTo>
                  <a:cubicBezTo>
                    <a:pt x="7118" y="14085"/>
                    <a:pt x="7328" y="14074"/>
                    <a:pt x="7540" y="14054"/>
                  </a:cubicBezTo>
                  <a:cubicBezTo>
                    <a:pt x="4229" y="13716"/>
                    <a:pt x="1716" y="10931"/>
                    <a:pt x="1726" y="7611"/>
                  </a:cubicBezTo>
                  <a:lnTo>
                    <a:pt x="1726" y="7611"/>
                  </a:lnTo>
                  <a:lnTo>
                    <a:pt x="1726" y="7621"/>
                  </a:lnTo>
                  <a:cubicBezTo>
                    <a:pt x="1735" y="6149"/>
                    <a:pt x="2241" y="4723"/>
                    <a:pt x="3170" y="3579"/>
                  </a:cubicBezTo>
                  <a:cubicBezTo>
                    <a:pt x="3423" y="3270"/>
                    <a:pt x="3442" y="2838"/>
                    <a:pt x="3217" y="2510"/>
                  </a:cubicBezTo>
                  <a:lnTo>
                    <a:pt x="2654" y="1685"/>
                  </a:lnTo>
                  <a:cubicBezTo>
                    <a:pt x="2476" y="1441"/>
                    <a:pt x="2532" y="1094"/>
                    <a:pt x="2776" y="916"/>
                  </a:cubicBezTo>
                  <a:cubicBezTo>
                    <a:pt x="3057" y="700"/>
                    <a:pt x="3348" y="503"/>
                    <a:pt x="3657" y="325"/>
                  </a:cubicBezTo>
                  <a:lnTo>
                    <a:pt x="3601" y="250"/>
                  </a:lnTo>
                  <a:cubicBezTo>
                    <a:pt x="3493" y="91"/>
                    <a:pt x="3315" y="1"/>
                    <a:pt x="31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20"/>
            <p:cNvSpPr/>
            <p:nvPr/>
          </p:nvSpPr>
          <p:spPr>
            <a:xfrm>
              <a:off x="3910749" y="3615383"/>
              <a:ext cx="184322" cy="157542"/>
            </a:xfrm>
            <a:custGeom>
              <a:rect b="b" l="l" r="r" t="t"/>
              <a:pathLst>
                <a:path extrusionOk="0" h="7030" w="8225">
                  <a:moveTo>
                    <a:pt x="4708" y="0"/>
                  </a:moveTo>
                  <a:cubicBezTo>
                    <a:pt x="1576" y="0"/>
                    <a:pt x="1" y="3779"/>
                    <a:pt x="2223" y="6002"/>
                  </a:cubicBezTo>
                  <a:cubicBezTo>
                    <a:pt x="2894" y="6673"/>
                    <a:pt x="3791" y="7029"/>
                    <a:pt x="4705" y="7029"/>
                  </a:cubicBezTo>
                  <a:cubicBezTo>
                    <a:pt x="5157" y="7029"/>
                    <a:pt x="5614" y="6942"/>
                    <a:pt x="6049" y="6762"/>
                  </a:cubicBezTo>
                  <a:cubicBezTo>
                    <a:pt x="7362" y="6218"/>
                    <a:pt x="8225" y="4933"/>
                    <a:pt x="8225" y="3517"/>
                  </a:cubicBezTo>
                  <a:cubicBezTo>
                    <a:pt x="8225" y="1566"/>
                    <a:pt x="6649" y="0"/>
                    <a:pt x="47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20"/>
            <p:cNvSpPr/>
            <p:nvPr/>
          </p:nvSpPr>
          <p:spPr>
            <a:xfrm>
              <a:off x="3930940" y="3615182"/>
              <a:ext cx="108442" cy="157632"/>
            </a:xfrm>
            <a:custGeom>
              <a:rect b="b" l="l" r="r" t="t"/>
              <a:pathLst>
                <a:path extrusionOk="0" h="7034" w="4839">
                  <a:moveTo>
                    <a:pt x="3798" y="1"/>
                  </a:moveTo>
                  <a:cubicBezTo>
                    <a:pt x="2111" y="1"/>
                    <a:pt x="584" y="1232"/>
                    <a:pt x="319" y="3001"/>
                  </a:cubicBezTo>
                  <a:cubicBezTo>
                    <a:pt x="1" y="5124"/>
                    <a:pt x="1642" y="7033"/>
                    <a:pt x="3791" y="7033"/>
                  </a:cubicBezTo>
                  <a:cubicBezTo>
                    <a:pt x="3796" y="7033"/>
                    <a:pt x="3802" y="7033"/>
                    <a:pt x="3807" y="7033"/>
                  </a:cubicBezTo>
                  <a:cubicBezTo>
                    <a:pt x="4154" y="7033"/>
                    <a:pt x="4501" y="6986"/>
                    <a:pt x="4839" y="6883"/>
                  </a:cubicBezTo>
                  <a:cubicBezTo>
                    <a:pt x="3357" y="6433"/>
                    <a:pt x="2354" y="5064"/>
                    <a:pt x="2354" y="3526"/>
                  </a:cubicBezTo>
                  <a:cubicBezTo>
                    <a:pt x="2354" y="1979"/>
                    <a:pt x="3357" y="610"/>
                    <a:pt x="4839" y="159"/>
                  </a:cubicBezTo>
                  <a:cubicBezTo>
                    <a:pt x="4491" y="52"/>
                    <a:pt x="4141" y="1"/>
                    <a:pt x="3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1" name="Google Shape;3231;p120"/>
          <p:cNvGrpSpPr/>
          <p:nvPr/>
        </p:nvGrpSpPr>
        <p:grpSpPr>
          <a:xfrm>
            <a:off x="2957943" y="3401390"/>
            <a:ext cx="437533" cy="462834"/>
            <a:chOff x="2957943" y="3401390"/>
            <a:chExt cx="437533" cy="462834"/>
          </a:xfrm>
        </p:grpSpPr>
        <p:sp>
          <p:nvSpPr>
            <p:cNvPr id="3232" name="Google Shape;3232;p120"/>
            <p:cNvSpPr/>
            <p:nvPr/>
          </p:nvSpPr>
          <p:spPr>
            <a:xfrm>
              <a:off x="3077097" y="3445202"/>
              <a:ext cx="13894" cy="54613"/>
            </a:xfrm>
            <a:custGeom>
              <a:rect b="b" l="l" r="r" t="t"/>
              <a:pathLst>
                <a:path extrusionOk="0" h="2437" w="620">
                  <a:moveTo>
                    <a:pt x="310" y="1"/>
                  </a:moveTo>
                  <a:cubicBezTo>
                    <a:pt x="162" y="1"/>
                    <a:pt x="14" y="97"/>
                    <a:pt x="0" y="289"/>
                  </a:cubicBezTo>
                  <a:lnTo>
                    <a:pt x="0" y="2137"/>
                  </a:lnTo>
                  <a:cubicBezTo>
                    <a:pt x="0" y="2306"/>
                    <a:pt x="141" y="2437"/>
                    <a:pt x="310" y="2437"/>
                  </a:cubicBezTo>
                  <a:cubicBezTo>
                    <a:pt x="478" y="2437"/>
                    <a:pt x="610" y="2306"/>
                    <a:pt x="619" y="2137"/>
                  </a:cubicBezTo>
                  <a:lnTo>
                    <a:pt x="619" y="289"/>
                  </a:lnTo>
                  <a:cubicBezTo>
                    <a:pt x="605" y="97"/>
                    <a:pt x="457" y="1"/>
                    <a:pt x="310"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20"/>
            <p:cNvSpPr/>
            <p:nvPr/>
          </p:nvSpPr>
          <p:spPr>
            <a:xfrm>
              <a:off x="3068267" y="3454816"/>
              <a:ext cx="229501" cy="13715"/>
            </a:xfrm>
            <a:custGeom>
              <a:rect b="b" l="l" r="r" t="t"/>
              <a:pathLst>
                <a:path extrusionOk="0" h="612" w="10241">
                  <a:moveTo>
                    <a:pt x="9836" y="0"/>
                  </a:moveTo>
                  <a:cubicBezTo>
                    <a:pt x="9827" y="0"/>
                    <a:pt x="9818" y="0"/>
                    <a:pt x="9809" y="1"/>
                  </a:cubicBezTo>
                  <a:lnTo>
                    <a:pt x="385" y="1"/>
                  </a:lnTo>
                  <a:cubicBezTo>
                    <a:pt x="0" y="20"/>
                    <a:pt x="0" y="582"/>
                    <a:pt x="385" y="611"/>
                  </a:cubicBezTo>
                  <a:lnTo>
                    <a:pt x="9809" y="611"/>
                  </a:lnTo>
                  <a:cubicBezTo>
                    <a:pt x="9818" y="611"/>
                    <a:pt x="9827" y="611"/>
                    <a:pt x="9836" y="611"/>
                  </a:cubicBezTo>
                  <a:cubicBezTo>
                    <a:pt x="10241" y="611"/>
                    <a:pt x="10241" y="0"/>
                    <a:pt x="98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20"/>
            <p:cNvSpPr/>
            <p:nvPr/>
          </p:nvSpPr>
          <p:spPr>
            <a:xfrm>
              <a:off x="3298687" y="3401390"/>
              <a:ext cx="14320" cy="32875"/>
            </a:xfrm>
            <a:custGeom>
              <a:rect b="b" l="l" r="r" t="t"/>
              <a:pathLst>
                <a:path extrusionOk="0" h="1467" w="639">
                  <a:moveTo>
                    <a:pt x="320" y="1"/>
                  </a:moveTo>
                  <a:cubicBezTo>
                    <a:pt x="160" y="1"/>
                    <a:pt x="1" y="111"/>
                    <a:pt x="15" y="331"/>
                  </a:cubicBezTo>
                  <a:lnTo>
                    <a:pt x="15" y="1157"/>
                  </a:lnTo>
                  <a:cubicBezTo>
                    <a:pt x="5" y="1325"/>
                    <a:pt x="146" y="1466"/>
                    <a:pt x="315" y="1466"/>
                  </a:cubicBezTo>
                  <a:cubicBezTo>
                    <a:pt x="484" y="1466"/>
                    <a:pt x="624" y="1325"/>
                    <a:pt x="624" y="1157"/>
                  </a:cubicBezTo>
                  <a:lnTo>
                    <a:pt x="624" y="331"/>
                  </a:lnTo>
                  <a:cubicBezTo>
                    <a:pt x="638" y="111"/>
                    <a:pt x="479" y="1"/>
                    <a:pt x="320"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20"/>
            <p:cNvSpPr/>
            <p:nvPr/>
          </p:nvSpPr>
          <p:spPr>
            <a:xfrm>
              <a:off x="3064054" y="3696709"/>
              <a:ext cx="39755" cy="13670"/>
            </a:xfrm>
            <a:custGeom>
              <a:rect b="b" l="l" r="r" t="t"/>
              <a:pathLst>
                <a:path extrusionOk="0" h="610" w="1774">
                  <a:moveTo>
                    <a:pt x="413" y="0"/>
                  </a:moveTo>
                  <a:cubicBezTo>
                    <a:pt x="1" y="0"/>
                    <a:pt x="1" y="610"/>
                    <a:pt x="413" y="610"/>
                  </a:cubicBezTo>
                  <a:lnTo>
                    <a:pt x="1360" y="610"/>
                  </a:lnTo>
                  <a:cubicBezTo>
                    <a:pt x="1773" y="610"/>
                    <a:pt x="1773" y="0"/>
                    <a:pt x="1360"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20"/>
            <p:cNvSpPr/>
            <p:nvPr/>
          </p:nvSpPr>
          <p:spPr>
            <a:xfrm>
              <a:off x="3076783" y="3669705"/>
              <a:ext cx="14410" cy="61269"/>
            </a:xfrm>
            <a:custGeom>
              <a:rect b="b" l="l" r="r" t="t"/>
              <a:pathLst>
                <a:path extrusionOk="0" h="2734" w="643">
                  <a:moveTo>
                    <a:pt x="320" y="0"/>
                  </a:moveTo>
                  <a:cubicBezTo>
                    <a:pt x="159" y="0"/>
                    <a:pt x="0" y="108"/>
                    <a:pt x="14" y="324"/>
                  </a:cubicBezTo>
                  <a:lnTo>
                    <a:pt x="14" y="2425"/>
                  </a:lnTo>
                  <a:cubicBezTo>
                    <a:pt x="14" y="2593"/>
                    <a:pt x="155" y="2725"/>
                    <a:pt x="324" y="2734"/>
                  </a:cubicBezTo>
                  <a:cubicBezTo>
                    <a:pt x="492" y="2734"/>
                    <a:pt x="633" y="2593"/>
                    <a:pt x="633" y="2425"/>
                  </a:cubicBezTo>
                  <a:lnTo>
                    <a:pt x="633" y="324"/>
                  </a:lnTo>
                  <a:cubicBezTo>
                    <a:pt x="642" y="108"/>
                    <a:pt x="481" y="0"/>
                    <a:pt x="320"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20"/>
            <p:cNvSpPr/>
            <p:nvPr/>
          </p:nvSpPr>
          <p:spPr>
            <a:xfrm>
              <a:off x="3059012" y="3655721"/>
              <a:ext cx="50042" cy="27564"/>
            </a:xfrm>
            <a:custGeom>
              <a:rect b="b" l="l" r="r" t="t"/>
              <a:pathLst>
                <a:path extrusionOk="0" h="1230" w="2233">
                  <a:moveTo>
                    <a:pt x="1" y="1"/>
                  </a:moveTo>
                  <a:lnTo>
                    <a:pt x="1" y="723"/>
                  </a:lnTo>
                  <a:cubicBezTo>
                    <a:pt x="1" y="1004"/>
                    <a:pt x="226" y="1229"/>
                    <a:pt x="498" y="1229"/>
                  </a:cubicBezTo>
                  <a:lnTo>
                    <a:pt x="1726" y="1229"/>
                  </a:lnTo>
                  <a:cubicBezTo>
                    <a:pt x="2007" y="1229"/>
                    <a:pt x="2233" y="1004"/>
                    <a:pt x="2233" y="723"/>
                  </a:cubicBezTo>
                  <a:lnTo>
                    <a:pt x="2233" y="1"/>
                  </a:ln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20"/>
            <p:cNvSpPr/>
            <p:nvPr/>
          </p:nvSpPr>
          <p:spPr>
            <a:xfrm>
              <a:off x="3283246" y="3423307"/>
              <a:ext cx="45201" cy="63263"/>
            </a:xfrm>
            <a:custGeom>
              <a:rect b="b" l="l" r="r" t="t"/>
              <a:pathLst>
                <a:path extrusionOk="0" h="2823" w="2017">
                  <a:moveTo>
                    <a:pt x="422" y="0"/>
                  </a:moveTo>
                  <a:cubicBezTo>
                    <a:pt x="188" y="0"/>
                    <a:pt x="0" y="188"/>
                    <a:pt x="0" y="422"/>
                  </a:cubicBezTo>
                  <a:lnTo>
                    <a:pt x="0" y="2401"/>
                  </a:lnTo>
                  <a:cubicBezTo>
                    <a:pt x="0" y="2635"/>
                    <a:pt x="188" y="2823"/>
                    <a:pt x="422" y="2823"/>
                  </a:cubicBezTo>
                  <a:lnTo>
                    <a:pt x="1585" y="2823"/>
                  </a:lnTo>
                  <a:cubicBezTo>
                    <a:pt x="1820" y="2823"/>
                    <a:pt x="2017" y="2635"/>
                    <a:pt x="2017" y="2401"/>
                  </a:cubicBezTo>
                  <a:lnTo>
                    <a:pt x="2017" y="422"/>
                  </a:lnTo>
                  <a:cubicBezTo>
                    <a:pt x="2017" y="188"/>
                    <a:pt x="1820" y="0"/>
                    <a:pt x="1585" y="0"/>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20"/>
            <p:cNvSpPr/>
            <p:nvPr/>
          </p:nvSpPr>
          <p:spPr>
            <a:xfrm>
              <a:off x="3283246" y="3423307"/>
              <a:ext cx="32382" cy="63263"/>
            </a:xfrm>
            <a:custGeom>
              <a:rect b="b" l="l" r="r" t="t"/>
              <a:pathLst>
                <a:path extrusionOk="0" h="2823" w="1445">
                  <a:moveTo>
                    <a:pt x="1428" y="0"/>
                  </a:moveTo>
                  <a:cubicBezTo>
                    <a:pt x="1422" y="0"/>
                    <a:pt x="1417" y="0"/>
                    <a:pt x="1411" y="0"/>
                  </a:cubicBezTo>
                  <a:lnTo>
                    <a:pt x="1445" y="0"/>
                  </a:lnTo>
                  <a:cubicBezTo>
                    <a:pt x="1439" y="0"/>
                    <a:pt x="1433" y="0"/>
                    <a:pt x="1428" y="0"/>
                  </a:cubicBezTo>
                  <a:close/>
                  <a:moveTo>
                    <a:pt x="432" y="0"/>
                  </a:moveTo>
                  <a:cubicBezTo>
                    <a:pt x="197" y="0"/>
                    <a:pt x="0" y="188"/>
                    <a:pt x="0" y="422"/>
                  </a:cubicBezTo>
                  <a:lnTo>
                    <a:pt x="0" y="2401"/>
                  </a:lnTo>
                  <a:cubicBezTo>
                    <a:pt x="0" y="2635"/>
                    <a:pt x="197" y="2823"/>
                    <a:pt x="432" y="2823"/>
                  </a:cubicBezTo>
                  <a:lnTo>
                    <a:pt x="1445" y="2823"/>
                  </a:lnTo>
                  <a:cubicBezTo>
                    <a:pt x="1201" y="2823"/>
                    <a:pt x="1013" y="2635"/>
                    <a:pt x="1013" y="2401"/>
                  </a:cubicBezTo>
                  <a:lnTo>
                    <a:pt x="1004" y="2401"/>
                  </a:lnTo>
                  <a:lnTo>
                    <a:pt x="1004" y="422"/>
                  </a:lnTo>
                  <a:cubicBezTo>
                    <a:pt x="1004" y="199"/>
                    <a:pt x="1183" y="9"/>
                    <a:pt x="1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20"/>
            <p:cNvSpPr/>
            <p:nvPr/>
          </p:nvSpPr>
          <p:spPr>
            <a:xfrm>
              <a:off x="3026450" y="3486571"/>
              <a:ext cx="354123" cy="249872"/>
            </a:xfrm>
            <a:custGeom>
              <a:rect b="b" l="l" r="r" t="t"/>
              <a:pathLst>
                <a:path extrusionOk="0" h="11150" w="15802">
                  <a:moveTo>
                    <a:pt x="2907" y="0"/>
                  </a:moveTo>
                  <a:cubicBezTo>
                    <a:pt x="1304" y="0"/>
                    <a:pt x="0" y="1303"/>
                    <a:pt x="10" y="2907"/>
                  </a:cubicBezTo>
                  <a:lnTo>
                    <a:pt x="10" y="6780"/>
                  </a:lnTo>
                  <a:cubicBezTo>
                    <a:pt x="10" y="7277"/>
                    <a:pt x="403" y="7671"/>
                    <a:pt x="891" y="7671"/>
                  </a:cubicBezTo>
                  <a:lnTo>
                    <a:pt x="4239" y="7671"/>
                  </a:lnTo>
                  <a:cubicBezTo>
                    <a:pt x="4726" y="7671"/>
                    <a:pt x="5130" y="7277"/>
                    <a:pt x="5130" y="6780"/>
                  </a:cubicBezTo>
                  <a:lnTo>
                    <a:pt x="5130" y="5898"/>
                  </a:lnTo>
                  <a:cubicBezTo>
                    <a:pt x="5130" y="5476"/>
                    <a:pt x="5477" y="5129"/>
                    <a:pt x="5908" y="5129"/>
                  </a:cubicBezTo>
                  <a:lnTo>
                    <a:pt x="9903" y="5129"/>
                  </a:lnTo>
                  <a:cubicBezTo>
                    <a:pt x="10325" y="5129"/>
                    <a:pt x="10672" y="5476"/>
                    <a:pt x="10672" y="5898"/>
                  </a:cubicBezTo>
                  <a:lnTo>
                    <a:pt x="10672" y="11150"/>
                  </a:lnTo>
                  <a:lnTo>
                    <a:pt x="15792" y="11150"/>
                  </a:lnTo>
                  <a:lnTo>
                    <a:pt x="15792" y="2907"/>
                  </a:lnTo>
                  <a:cubicBezTo>
                    <a:pt x="15801" y="1303"/>
                    <a:pt x="14498" y="0"/>
                    <a:pt x="129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20"/>
            <p:cNvSpPr/>
            <p:nvPr/>
          </p:nvSpPr>
          <p:spPr>
            <a:xfrm>
              <a:off x="3026450" y="3486571"/>
              <a:ext cx="97528" cy="171907"/>
            </a:xfrm>
            <a:custGeom>
              <a:rect b="b" l="l" r="r" t="t"/>
              <a:pathLst>
                <a:path extrusionOk="0" h="7671" w="4352">
                  <a:moveTo>
                    <a:pt x="2907" y="0"/>
                  </a:moveTo>
                  <a:cubicBezTo>
                    <a:pt x="1304" y="0"/>
                    <a:pt x="0" y="1303"/>
                    <a:pt x="10" y="2907"/>
                  </a:cubicBezTo>
                  <a:lnTo>
                    <a:pt x="10" y="6780"/>
                  </a:lnTo>
                  <a:cubicBezTo>
                    <a:pt x="10" y="7277"/>
                    <a:pt x="403" y="7671"/>
                    <a:pt x="891" y="7671"/>
                  </a:cubicBezTo>
                  <a:lnTo>
                    <a:pt x="2335" y="7671"/>
                  </a:lnTo>
                  <a:cubicBezTo>
                    <a:pt x="1848" y="7671"/>
                    <a:pt x="1454" y="7277"/>
                    <a:pt x="1454" y="6780"/>
                  </a:cubicBezTo>
                  <a:lnTo>
                    <a:pt x="1454" y="2907"/>
                  </a:lnTo>
                  <a:cubicBezTo>
                    <a:pt x="1444" y="1303"/>
                    <a:pt x="2748" y="0"/>
                    <a:pt x="4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20"/>
            <p:cNvSpPr/>
            <p:nvPr/>
          </p:nvSpPr>
          <p:spPr>
            <a:xfrm>
              <a:off x="3248354" y="3601512"/>
              <a:ext cx="49616" cy="134931"/>
            </a:xfrm>
            <a:custGeom>
              <a:rect b="b" l="l" r="r" t="t"/>
              <a:pathLst>
                <a:path extrusionOk="0" h="6021" w="2214">
                  <a:moveTo>
                    <a:pt x="1" y="0"/>
                  </a:moveTo>
                  <a:cubicBezTo>
                    <a:pt x="423" y="0"/>
                    <a:pt x="770" y="347"/>
                    <a:pt x="770" y="769"/>
                  </a:cubicBezTo>
                  <a:lnTo>
                    <a:pt x="770" y="6021"/>
                  </a:lnTo>
                  <a:lnTo>
                    <a:pt x="2214" y="6021"/>
                  </a:lnTo>
                  <a:lnTo>
                    <a:pt x="2214" y="769"/>
                  </a:lnTo>
                  <a:cubicBezTo>
                    <a:pt x="2214" y="347"/>
                    <a:pt x="1867" y="0"/>
                    <a:pt x="14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20"/>
            <p:cNvSpPr/>
            <p:nvPr/>
          </p:nvSpPr>
          <p:spPr>
            <a:xfrm>
              <a:off x="3026652" y="3529441"/>
              <a:ext cx="57392" cy="94570"/>
            </a:xfrm>
            <a:custGeom>
              <a:rect b="b" l="l" r="r" t="t"/>
              <a:pathLst>
                <a:path extrusionOk="0" h="4220" w="2561">
                  <a:moveTo>
                    <a:pt x="169" y="0"/>
                  </a:moveTo>
                  <a:cubicBezTo>
                    <a:pt x="57" y="319"/>
                    <a:pt x="1" y="656"/>
                    <a:pt x="1" y="994"/>
                  </a:cubicBezTo>
                  <a:lnTo>
                    <a:pt x="1" y="4220"/>
                  </a:lnTo>
                  <a:lnTo>
                    <a:pt x="2064" y="4220"/>
                  </a:lnTo>
                  <a:cubicBezTo>
                    <a:pt x="2336" y="4220"/>
                    <a:pt x="2561" y="3995"/>
                    <a:pt x="2561" y="3723"/>
                  </a:cubicBezTo>
                  <a:lnTo>
                    <a:pt x="2561" y="497"/>
                  </a:lnTo>
                  <a:cubicBezTo>
                    <a:pt x="2561" y="225"/>
                    <a:pt x="2336" y="0"/>
                    <a:pt x="2064" y="0"/>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20"/>
            <p:cNvSpPr/>
            <p:nvPr/>
          </p:nvSpPr>
          <p:spPr>
            <a:xfrm>
              <a:off x="3026652" y="3529441"/>
              <a:ext cx="36170" cy="94570"/>
            </a:xfrm>
            <a:custGeom>
              <a:rect b="b" l="l" r="r" t="t"/>
              <a:pathLst>
                <a:path extrusionOk="0" h="4220" w="1614">
                  <a:moveTo>
                    <a:pt x="169" y="0"/>
                  </a:moveTo>
                  <a:cubicBezTo>
                    <a:pt x="57" y="319"/>
                    <a:pt x="1" y="656"/>
                    <a:pt x="1" y="994"/>
                  </a:cubicBezTo>
                  <a:lnTo>
                    <a:pt x="1" y="4220"/>
                  </a:lnTo>
                  <a:lnTo>
                    <a:pt x="1445" y="4220"/>
                  </a:lnTo>
                  <a:lnTo>
                    <a:pt x="1445" y="994"/>
                  </a:lnTo>
                  <a:cubicBezTo>
                    <a:pt x="1445" y="656"/>
                    <a:pt x="1501" y="319"/>
                    <a:pt x="1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20"/>
            <p:cNvSpPr/>
            <p:nvPr/>
          </p:nvSpPr>
          <p:spPr>
            <a:xfrm>
              <a:off x="3276299" y="3550013"/>
              <a:ext cx="119176" cy="102167"/>
            </a:xfrm>
            <a:custGeom>
              <a:rect b="b" l="l" r="r" t="t"/>
              <a:pathLst>
                <a:path extrusionOk="0" h="4559" w="5318">
                  <a:moveTo>
                    <a:pt x="3049" y="1"/>
                  </a:moveTo>
                  <a:cubicBezTo>
                    <a:pt x="1023" y="1"/>
                    <a:pt x="1" y="2458"/>
                    <a:pt x="1436" y="3893"/>
                  </a:cubicBezTo>
                  <a:cubicBezTo>
                    <a:pt x="1899" y="4353"/>
                    <a:pt x="2467" y="4559"/>
                    <a:pt x="3025" y="4559"/>
                  </a:cubicBezTo>
                  <a:cubicBezTo>
                    <a:pt x="4195" y="4559"/>
                    <a:pt x="5318" y="3651"/>
                    <a:pt x="5318" y="2280"/>
                  </a:cubicBezTo>
                  <a:cubicBezTo>
                    <a:pt x="5318" y="1023"/>
                    <a:pt x="4305" y="1"/>
                    <a:pt x="3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20"/>
            <p:cNvSpPr/>
            <p:nvPr/>
          </p:nvSpPr>
          <p:spPr>
            <a:xfrm>
              <a:off x="3293532" y="3550013"/>
              <a:ext cx="66020" cy="102167"/>
            </a:xfrm>
            <a:custGeom>
              <a:rect b="b" l="l" r="r" t="t"/>
              <a:pathLst>
                <a:path extrusionOk="0" h="4559" w="2946">
                  <a:moveTo>
                    <a:pt x="2270" y="1"/>
                  </a:moveTo>
                  <a:cubicBezTo>
                    <a:pt x="1014" y="1"/>
                    <a:pt x="1" y="1023"/>
                    <a:pt x="1" y="2280"/>
                  </a:cubicBezTo>
                  <a:cubicBezTo>
                    <a:pt x="1" y="3536"/>
                    <a:pt x="1014" y="4558"/>
                    <a:pt x="2270" y="4558"/>
                  </a:cubicBezTo>
                  <a:cubicBezTo>
                    <a:pt x="2495" y="4558"/>
                    <a:pt x="2720" y="4521"/>
                    <a:pt x="2945" y="4455"/>
                  </a:cubicBezTo>
                  <a:cubicBezTo>
                    <a:pt x="1989" y="4165"/>
                    <a:pt x="1333" y="3283"/>
                    <a:pt x="1333" y="2280"/>
                  </a:cubicBezTo>
                  <a:cubicBezTo>
                    <a:pt x="1333" y="1286"/>
                    <a:pt x="1989" y="395"/>
                    <a:pt x="2945" y="104"/>
                  </a:cubicBezTo>
                  <a:cubicBezTo>
                    <a:pt x="2720" y="39"/>
                    <a:pt x="2495" y="1"/>
                    <a:pt x="2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20"/>
            <p:cNvSpPr/>
            <p:nvPr/>
          </p:nvSpPr>
          <p:spPr>
            <a:xfrm>
              <a:off x="3312245" y="3576928"/>
              <a:ext cx="56563" cy="48383"/>
            </a:xfrm>
            <a:custGeom>
              <a:rect b="b" l="l" r="r" t="t"/>
              <a:pathLst>
                <a:path extrusionOk="0" h="2159" w="2524">
                  <a:moveTo>
                    <a:pt x="1445" y="0"/>
                  </a:moveTo>
                  <a:cubicBezTo>
                    <a:pt x="488" y="0"/>
                    <a:pt x="1" y="1163"/>
                    <a:pt x="685" y="1838"/>
                  </a:cubicBezTo>
                  <a:cubicBezTo>
                    <a:pt x="903" y="2060"/>
                    <a:pt x="1172" y="2158"/>
                    <a:pt x="1435" y="2158"/>
                  </a:cubicBezTo>
                  <a:cubicBezTo>
                    <a:pt x="1987" y="2158"/>
                    <a:pt x="2517" y="1726"/>
                    <a:pt x="2523" y="1079"/>
                  </a:cubicBezTo>
                  <a:cubicBezTo>
                    <a:pt x="2523" y="488"/>
                    <a:pt x="2035" y="0"/>
                    <a:pt x="14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20"/>
            <p:cNvSpPr/>
            <p:nvPr/>
          </p:nvSpPr>
          <p:spPr>
            <a:xfrm>
              <a:off x="3320447" y="3576816"/>
              <a:ext cx="36170" cy="48361"/>
            </a:xfrm>
            <a:custGeom>
              <a:rect b="b" l="l" r="r" t="t"/>
              <a:pathLst>
                <a:path extrusionOk="0" h="2158" w="1614">
                  <a:moveTo>
                    <a:pt x="1079" y="1"/>
                  </a:moveTo>
                  <a:cubicBezTo>
                    <a:pt x="518" y="1"/>
                    <a:pt x="0" y="449"/>
                    <a:pt x="0" y="1074"/>
                  </a:cubicBezTo>
                  <a:cubicBezTo>
                    <a:pt x="0" y="1708"/>
                    <a:pt x="518" y="2157"/>
                    <a:pt x="1080" y="2157"/>
                  </a:cubicBezTo>
                  <a:cubicBezTo>
                    <a:pt x="1258" y="2157"/>
                    <a:pt x="1441" y="2112"/>
                    <a:pt x="1613" y="2012"/>
                  </a:cubicBezTo>
                  <a:cubicBezTo>
                    <a:pt x="1285" y="1815"/>
                    <a:pt x="1079" y="1459"/>
                    <a:pt x="1079" y="1084"/>
                  </a:cubicBezTo>
                  <a:cubicBezTo>
                    <a:pt x="1079" y="699"/>
                    <a:pt x="1276" y="343"/>
                    <a:pt x="1613" y="146"/>
                  </a:cubicBezTo>
                  <a:cubicBezTo>
                    <a:pt x="1441" y="46"/>
                    <a:pt x="1258" y="1"/>
                    <a:pt x="10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20"/>
            <p:cNvSpPr/>
            <p:nvPr/>
          </p:nvSpPr>
          <p:spPr>
            <a:xfrm>
              <a:off x="3110824" y="3522023"/>
              <a:ext cx="14298" cy="28864"/>
            </a:xfrm>
            <a:custGeom>
              <a:rect b="b" l="l" r="r" t="t"/>
              <a:pathLst>
                <a:path extrusionOk="0" h="1288" w="638">
                  <a:moveTo>
                    <a:pt x="319" y="0"/>
                  </a:moveTo>
                  <a:cubicBezTo>
                    <a:pt x="160" y="0"/>
                    <a:pt x="0" y="111"/>
                    <a:pt x="14" y="331"/>
                  </a:cubicBezTo>
                  <a:lnTo>
                    <a:pt x="14" y="978"/>
                  </a:lnTo>
                  <a:cubicBezTo>
                    <a:pt x="14" y="1147"/>
                    <a:pt x="146" y="1288"/>
                    <a:pt x="314" y="1288"/>
                  </a:cubicBezTo>
                  <a:cubicBezTo>
                    <a:pt x="483" y="1288"/>
                    <a:pt x="624" y="1147"/>
                    <a:pt x="624" y="978"/>
                  </a:cubicBezTo>
                  <a:lnTo>
                    <a:pt x="624" y="331"/>
                  </a:lnTo>
                  <a:cubicBezTo>
                    <a:pt x="638" y="111"/>
                    <a:pt x="478" y="0"/>
                    <a:pt x="319"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20"/>
            <p:cNvSpPr/>
            <p:nvPr/>
          </p:nvSpPr>
          <p:spPr>
            <a:xfrm>
              <a:off x="3133727" y="3522023"/>
              <a:ext cx="14320" cy="28864"/>
            </a:xfrm>
            <a:custGeom>
              <a:rect b="b" l="l" r="r" t="t"/>
              <a:pathLst>
                <a:path extrusionOk="0" h="1288" w="639">
                  <a:moveTo>
                    <a:pt x="319" y="0"/>
                  </a:moveTo>
                  <a:cubicBezTo>
                    <a:pt x="160" y="0"/>
                    <a:pt x="0" y="111"/>
                    <a:pt x="14" y="331"/>
                  </a:cubicBezTo>
                  <a:lnTo>
                    <a:pt x="14" y="978"/>
                  </a:lnTo>
                  <a:cubicBezTo>
                    <a:pt x="14" y="1147"/>
                    <a:pt x="146" y="1288"/>
                    <a:pt x="315" y="1288"/>
                  </a:cubicBezTo>
                  <a:cubicBezTo>
                    <a:pt x="483" y="1288"/>
                    <a:pt x="624" y="1147"/>
                    <a:pt x="624" y="978"/>
                  </a:cubicBezTo>
                  <a:lnTo>
                    <a:pt x="624" y="331"/>
                  </a:lnTo>
                  <a:cubicBezTo>
                    <a:pt x="638" y="111"/>
                    <a:pt x="479" y="0"/>
                    <a:pt x="319"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20"/>
            <p:cNvSpPr/>
            <p:nvPr/>
          </p:nvSpPr>
          <p:spPr>
            <a:xfrm>
              <a:off x="3156630" y="3522023"/>
              <a:ext cx="14320" cy="28864"/>
            </a:xfrm>
            <a:custGeom>
              <a:rect b="b" l="l" r="r" t="t"/>
              <a:pathLst>
                <a:path extrusionOk="0" h="1288" w="639">
                  <a:moveTo>
                    <a:pt x="319" y="0"/>
                  </a:moveTo>
                  <a:cubicBezTo>
                    <a:pt x="160" y="0"/>
                    <a:pt x="1" y="111"/>
                    <a:pt x="15" y="331"/>
                  </a:cubicBezTo>
                  <a:lnTo>
                    <a:pt x="15" y="978"/>
                  </a:lnTo>
                  <a:cubicBezTo>
                    <a:pt x="15" y="1147"/>
                    <a:pt x="146" y="1288"/>
                    <a:pt x="315" y="1288"/>
                  </a:cubicBezTo>
                  <a:cubicBezTo>
                    <a:pt x="483" y="1288"/>
                    <a:pt x="624" y="1147"/>
                    <a:pt x="624" y="978"/>
                  </a:cubicBezTo>
                  <a:lnTo>
                    <a:pt x="624" y="331"/>
                  </a:lnTo>
                  <a:cubicBezTo>
                    <a:pt x="638" y="111"/>
                    <a:pt x="479" y="0"/>
                    <a:pt x="319"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20"/>
            <p:cNvSpPr/>
            <p:nvPr/>
          </p:nvSpPr>
          <p:spPr>
            <a:xfrm>
              <a:off x="3179533" y="3522023"/>
              <a:ext cx="14320" cy="28864"/>
            </a:xfrm>
            <a:custGeom>
              <a:rect b="b" l="l" r="r" t="t"/>
              <a:pathLst>
                <a:path extrusionOk="0" h="1288" w="639">
                  <a:moveTo>
                    <a:pt x="319" y="0"/>
                  </a:moveTo>
                  <a:cubicBezTo>
                    <a:pt x="160" y="0"/>
                    <a:pt x="1" y="111"/>
                    <a:pt x="15" y="331"/>
                  </a:cubicBezTo>
                  <a:lnTo>
                    <a:pt x="15" y="978"/>
                  </a:lnTo>
                  <a:cubicBezTo>
                    <a:pt x="5" y="1147"/>
                    <a:pt x="146" y="1288"/>
                    <a:pt x="315" y="1288"/>
                  </a:cubicBezTo>
                  <a:cubicBezTo>
                    <a:pt x="484" y="1288"/>
                    <a:pt x="624" y="1147"/>
                    <a:pt x="624" y="978"/>
                  </a:cubicBezTo>
                  <a:lnTo>
                    <a:pt x="624" y="331"/>
                  </a:lnTo>
                  <a:cubicBezTo>
                    <a:pt x="638" y="111"/>
                    <a:pt x="479" y="0"/>
                    <a:pt x="319"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20"/>
            <p:cNvSpPr/>
            <p:nvPr/>
          </p:nvSpPr>
          <p:spPr>
            <a:xfrm>
              <a:off x="3124158" y="3733686"/>
              <a:ext cx="256191" cy="93136"/>
            </a:xfrm>
            <a:custGeom>
              <a:rect b="b" l="l" r="r" t="t"/>
              <a:pathLst>
                <a:path extrusionOk="0" h="4156" w="11432">
                  <a:moveTo>
                    <a:pt x="1" y="1"/>
                  </a:moveTo>
                  <a:lnTo>
                    <a:pt x="1" y="4155"/>
                  </a:lnTo>
                  <a:lnTo>
                    <a:pt x="11432" y="4155"/>
                  </a:lnTo>
                  <a:lnTo>
                    <a:pt x="114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20"/>
            <p:cNvSpPr/>
            <p:nvPr/>
          </p:nvSpPr>
          <p:spPr>
            <a:xfrm>
              <a:off x="2974324" y="3733686"/>
              <a:ext cx="31127" cy="93136"/>
            </a:xfrm>
            <a:custGeom>
              <a:rect b="b" l="l" r="r" t="t"/>
              <a:pathLst>
                <a:path extrusionOk="0" h="4156" w="1389">
                  <a:moveTo>
                    <a:pt x="648" y="1"/>
                  </a:moveTo>
                  <a:cubicBezTo>
                    <a:pt x="291" y="1"/>
                    <a:pt x="1" y="292"/>
                    <a:pt x="10" y="648"/>
                  </a:cubicBezTo>
                  <a:lnTo>
                    <a:pt x="10" y="4155"/>
                  </a:lnTo>
                  <a:lnTo>
                    <a:pt x="1388" y="4155"/>
                  </a:lnTo>
                  <a:lnTo>
                    <a:pt x="13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20"/>
            <p:cNvSpPr/>
            <p:nvPr/>
          </p:nvSpPr>
          <p:spPr>
            <a:xfrm>
              <a:off x="2957943" y="3825746"/>
              <a:ext cx="56765" cy="38478"/>
            </a:xfrm>
            <a:custGeom>
              <a:rect b="b" l="l" r="r" t="t"/>
              <a:pathLst>
                <a:path extrusionOk="0" h="1717" w="2533">
                  <a:moveTo>
                    <a:pt x="460" y="0"/>
                  </a:moveTo>
                  <a:cubicBezTo>
                    <a:pt x="206" y="0"/>
                    <a:pt x="0" y="206"/>
                    <a:pt x="0" y="460"/>
                  </a:cubicBezTo>
                  <a:lnTo>
                    <a:pt x="0" y="1257"/>
                  </a:lnTo>
                  <a:cubicBezTo>
                    <a:pt x="0" y="1510"/>
                    <a:pt x="206" y="1716"/>
                    <a:pt x="460" y="1716"/>
                  </a:cubicBezTo>
                  <a:lnTo>
                    <a:pt x="2532" y="1716"/>
                  </a:lnTo>
                  <a:cubicBezTo>
                    <a:pt x="2307" y="1716"/>
                    <a:pt x="2119" y="1529"/>
                    <a:pt x="2119" y="1304"/>
                  </a:cubicBezTo>
                  <a:lnTo>
                    <a:pt x="2119" y="0"/>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20"/>
            <p:cNvSpPr/>
            <p:nvPr/>
          </p:nvSpPr>
          <p:spPr>
            <a:xfrm>
              <a:off x="3114925" y="3825522"/>
              <a:ext cx="280551" cy="38702"/>
            </a:xfrm>
            <a:custGeom>
              <a:rect b="b" l="l" r="r" t="t"/>
              <a:pathLst>
                <a:path extrusionOk="0" h="1727" w="12519">
                  <a:moveTo>
                    <a:pt x="12059" y="1"/>
                  </a:moveTo>
                  <a:lnTo>
                    <a:pt x="12059" y="10"/>
                  </a:lnTo>
                  <a:lnTo>
                    <a:pt x="413" y="10"/>
                  </a:lnTo>
                  <a:lnTo>
                    <a:pt x="413" y="1314"/>
                  </a:lnTo>
                  <a:cubicBezTo>
                    <a:pt x="413" y="1539"/>
                    <a:pt x="225" y="1726"/>
                    <a:pt x="0" y="1726"/>
                  </a:cubicBezTo>
                  <a:lnTo>
                    <a:pt x="12059" y="1726"/>
                  </a:lnTo>
                  <a:cubicBezTo>
                    <a:pt x="12313" y="1726"/>
                    <a:pt x="12519" y="1520"/>
                    <a:pt x="12519" y="1267"/>
                  </a:cubicBezTo>
                  <a:lnTo>
                    <a:pt x="12519" y="470"/>
                  </a:lnTo>
                  <a:cubicBezTo>
                    <a:pt x="12519" y="207"/>
                    <a:pt x="12313" y="1"/>
                    <a:pt x="12059"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20"/>
            <p:cNvSpPr/>
            <p:nvPr/>
          </p:nvSpPr>
          <p:spPr>
            <a:xfrm>
              <a:off x="2957943" y="3835203"/>
              <a:ext cx="56765" cy="29021"/>
            </a:xfrm>
            <a:custGeom>
              <a:rect b="b" l="l" r="r" t="t"/>
              <a:pathLst>
                <a:path extrusionOk="0" h="1295" w="2533">
                  <a:moveTo>
                    <a:pt x="0" y="0"/>
                  </a:moveTo>
                  <a:cubicBezTo>
                    <a:pt x="0" y="10"/>
                    <a:pt x="0" y="28"/>
                    <a:pt x="0" y="38"/>
                  </a:cubicBezTo>
                  <a:lnTo>
                    <a:pt x="0" y="835"/>
                  </a:lnTo>
                  <a:cubicBezTo>
                    <a:pt x="0" y="1088"/>
                    <a:pt x="206" y="1294"/>
                    <a:pt x="460" y="1294"/>
                  </a:cubicBezTo>
                  <a:lnTo>
                    <a:pt x="2532" y="1294"/>
                  </a:lnTo>
                  <a:cubicBezTo>
                    <a:pt x="2307" y="1294"/>
                    <a:pt x="2119" y="1107"/>
                    <a:pt x="2119" y="882"/>
                  </a:cubicBezTo>
                  <a:lnTo>
                    <a:pt x="2119" y="432"/>
                  </a:lnTo>
                  <a:lnTo>
                    <a:pt x="460" y="432"/>
                  </a:lnTo>
                  <a:cubicBezTo>
                    <a:pt x="216" y="432"/>
                    <a:pt x="19" y="24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20"/>
            <p:cNvSpPr/>
            <p:nvPr/>
          </p:nvSpPr>
          <p:spPr>
            <a:xfrm>
              <a:off x="3114925" y="3835203"/>
              <a:ext cx="280551" cy="29021"/>
            </a:xfrm>
            <a:custGeom>
              <a:rect b="b" l="l" r="r" t="t"/>
              <a:pathLst>
                <a:path extrusionOk="0" h="1295" w="12519">
                  <a:moveTo>
                    <a:pt x="12519" y="0"/>
                  </a:moveTo>
                  <a:cubicBezTo>
                    <a:pt x="12510" y="244"/>
                    <a:pt x="12303" y="432"/>
                    <a:pt x="12059" y="432"/>
                  </a:cubicBezTo>
                  <a:lnTo>
                    <a:pt x="413" y="432"/>
                  </a:lnTo>
                  <a:lnTo>
                    <a:pt x="413" y="882"/>
                  </a:lnTo>
                  <a:cubicBezTo>
                    <a:pt x="413" y="1107"/>
                    <a:pt x="225" y="1294"/>
                    <a:pt x="0" y="1294"/>
                  </a:cubicBezTo>
                  <a:lnTo>
                    <a:pt x="12059" y="1294"/>
                  </a:lnTo>
                  <a:cubicBezTo>
                    <a:pt x="12313" y="1294"/>
                    <a:pt x="12519" y="1088"/>
                    <a:pt x="12519" y="835"/>
                  </a:cubicBezTo>
                  <a:lnTo>
                    <a:pt x="12519" y="38"/>
                  </a:lnTo>
                  <a:cubicBezTo>
                    <a:pt x="12519" y="19"/>
                    <a:pt x="12519" y="10"/>
                    <a:pt x="12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20"/>
            <p:cNvSpPr/>
            <p:nvPr/>
          </p:nvSpPr>
          <p:spPr>
            <a:xfrm>
              <a:off x="3002494" y="3724027"/>
              <a:ext cx="127154" cy="140197"/>
            </a:xfrm>
            <a:custGeom>
              <a:rect b="b" l="l" r="r" t="t"/>
              <a:pathLst>
                <a:path extrusionOk="0" h="6256" w="5674">
                  <a:moveTo>
                    <a:pt x="405" y="0"/>
                  </a:moveTo>
                  <a:cubicBezTo>
                    <a:pt x="179" y="0"/>
                    <a:pt x="0" y="184"/>
                    <a:pt x="10" y="413"/>
                  </a:cubicBezTo>
                  <a:lnTo>
                    <a:pt x="10" y="5843"/>
                  </a:lnTo>
                  <a:cubicBezTo>
                    <a:pt x="10" y="6068"/>
                    <a:pt x="188" y="6255"/>
                    <a:pt x="422" y="6255"/>
                  </a:cubicBezTo>
                  <a:lnTo>
                    <a:pt x="5261" y="6255"/>
                  </a:lnTo>
                  <a:cubicBezTo>
                    <a:pt x="5486" y="6255"/>
                    <a:pt x="5674" y="6068"/>
                    <a:pt x="5674" y="5843"/>
                  </a:cubicBezTo>
                  <a:lnTo>
                    <a:pt x="5674" y="413"/>
                  </a:lnTo>
                  <a:cubicBezTo>
                    <a:pt x="5674" y="184"/>
                    <a:pt x="5495" y="0"/>
                    <a:pt x="5277" y="0"/>
                  </a:cubicBezTo>
                  <a:cubicBezTo>
                    <a:pt x="5272" y="0"/>
                    <a:pt x="5266" y="0"/>
                    <a:pt x="5261" y="1"/>
                  </a:cubicBezTo>
                  <a:lnTo>
                    <a:pt x="422" y="1"/>
                  </a:lnTo>
                  <a:cubicBezTo>
                    <a:pt x="416" y="0"/>
                    <a:pt x="411" y="0"/>
                    <a:pt x="4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20"/>
            <p:cNvSpPr/>
            <p:nvPr/>
          </p:nvSpPr>
          <p:spPr>
            <a:xfrm>
              <a:off x="3002494" y="3724027"/>
              <a:ext cx="44775" cy="140197"/>
            </a:xfrm>
            <a:custGeom>
              <a:rect b="b" l="l" r="r" t="t"/>
              <a:pathLst>
                <a:path extrusionOk="0" h="6256" w="1998">
                  <a:moveTo>
                    <a:pt x="1981" y="0"/>
                  </a:moveTo>
                  <a:cubicBezTo>
                    <a:pt x="1976" y="0"/>
                    <a:pt x="1971" y="0"/>
                    <a:pt x="1965" y="1"/>
                  </a:cubicBezTo>
                  <a:lnTo>
                    <a:pt x="1998" y="1"/>
                  </a:lnTo>
                  <a:cubicBezTo>
                    <a:pt x="1992" y="0"/>
                    <a:pt x="1987" y="0"/>
                    <a:pt x="1981" y="0"/>
                  </a:cubicBezTo>
                  <a:close/>
                  <a:moveTo>
                    <a:pt x="405" y="0"/>
                  </a:moveTo>
                  <a:cubicBezTo>
                    <a:pt x="179" y="0"/>
                    <a:pt x="0" y="184"/>
                    <a:pt x="10" y="413"/>
                  </a:cubicBezTo>
                  <a:lnTo>
                    <a:pt x="10" y="5843"/>
                  </a:lnTo>
                  <a:cubicBezTo>
                    <a:pt x="10" y="6068"/>
                    <a:pt x="188" y="6255"/>
                    <a:pt x="422" y="6255"/>
                  </a:cubicBezTo>
                  <a:lnTo>
                    <a:pt x="1998" y="6255"/>
                  </a:lnTo>
                  <a:cubicBezTo>
                    <a:pt x="1772" y="6255"/>
                    <a:pt x="1585" y="6068"/>
                    <a:pt x="1585" y="5843"/>
                  </a:cubicBezTo>
                  <a:lnTo>
                    <a:pt x="1585" y="413"/>
                  </a:lnTo>
                  <a:cubicBezTo>
                    <a:pt x="1585" y="190"/>
                    <a:pt x="1755" y="9"/>
                    <a:pt x="1965" y="1"/>
                  </a:cubicBezTo>
                  <a:lnTo>
                    <a:pt x="422" y="1"/>
                  </a:lnTo>
                  <a:cubicBezTo>
                    <a:pt x="416" y="0"/>
                    <a:pt x="411" y="0"/>
                    <a:pt x="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20"/>
            <p:cNvSpPr/>
            <p:nvPr/>
          </p:nvSpPr>
          <p:spPr>
            <a:xfrm>
              <a:off x="3076783" y="3738056"/>
              <a:ext cx="14410" cy="20460"/>
            </a:xfrm>
            <a:custGeom>
              <a:rect b="b" l="l" r="r" t="t"/>
              <a:pathLst>
                <a:path extrusionOk="0" h="913" w="643">
                  <a:moveTo>
                    <a:pt x="320" y="0"/>
                  </a:moveTo>
                  <a:cubicBezTo>
                    <a:pt x="159" y="0"/>
                    <a:pt x="0" y="111"/>
                    <a:pt x="14" y="331"/>
                  </a:cubicBezTo>
                  <a:lnTo>
                    <a:pt x="14" y="603"/>
                  </a:lnTo>
                  <a:cubicBezTo>
                    <a:pt x="14" y="772"/>
                    <a:pt x="155" y="912"/>
                    <a:pt x="324" y="912"/>
                  </a:cubicBezTo>
                  <a:cubicBezTo>
                    <a:pt x="492" y="912"/>
                    <a:pt x="633" y="772"/>
                    <a:pt x="633" y="603"/>
                  </a:cubicBezTo>
                  <a:lnTo>
                    <a:pt x="633" y="331"/>
                  </a:lnTo>
                  <a:cubicBezTo>
                    <a:pt x="642" y="111"/>
                    <a:pt x="481" y="0"/>
                    <a:pt x="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20"/>
            <p:cNvSpPr/>
            <p:nvPr/>
          </p:nvSpPr>
          <p:spPr>
            <a:xfrm>
              <a:off x="3076783" y="3767480"/>
              <a:ext cx="14410" cy="20460"/>
            </a:xfrm>
            <a:custGeom>
              <a:rect b="b" l="l" r="r" t="t"/>
              <a:pathLst>
                <a:path extrusionOk="0" h="913" w="643">
                  <a:moveTo>
                    <a:pt x="320" y="0"/>
                  </a:moveTo>
                  <a:cubicBezTo>
                    <a:pt x="159" y="0"/>
                    <a:pt x="0" y="110"/>
                    <a:pt x="14" y="331"/>
                  </a:cubicBezTo>
                  <a:lnTo>
                    <a:pt x="14" y="603"/>
                  </a:lnTo>
                  <a:cubicBezTo>
                    <a:pt x="14" y="772"/>
                    <a:pt x="155" y="912"/>
                    <a:pt x="324" y="912"/>
                  </a:cubicBezTo>
                  <a:cubicBezTo>
                    <a:pt x="492" y="912"/>
                    <a:pt x="633" y="772"/>
                    <a:pt x="633" y="603"/>
                  </a:cubicBezTo>
                  <a:lnTo>
                    <a:pt x="633" y="331"/>
                  </a:lnTo>
                  <a:cubicBezTo>
                    <a:pt x="642" y="110"/>
                    <a:pt x="481" y="0"/>
                    <a:pt x="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20"/>
            <p:cNvSpPr/>
            <p:nvPr/>
          </p:nvSpPr>
          <p:spPr>
            <a:xfrm>
              <a:off x="3077097" y="3797846"/>
              <a:ext cx="13894" cy="19519"/>
            </a:xfrm>
            <a:custGeom>
              <a:rect b="b" l="l" r="r" t="t"/>
              <a:pathLst>
                <a:path extrusionOk="0" h="871" w="620">
                  <a:moveTo>
                    <a:pt x="310" y="0"/>
                  </a:moveTo>
                  <a:cubicBezTo>
                    <a:pt x="162" y="0"/>
                    <a:pt x="14" y="96"/>
                    <a:pt x="0" y="289"/>
                  </a:cubicBezTo>
                  <a:lnTo>
                    <a:pt x="0" y="561"/>
                  </a:lnTo>
                  <a:cubicBezTo>
                    <a:pt x="0" y="729"/>
                    <a:pt x="141" y="870"/>
                    <a:pt x="310" y="870"/>
                  </a:cubicBezTo>
                  <a:cubicBezTo>
                    <a:pt x="478" y="870"/>
                    <a:pt x="619" y="729"/>
                    <a:pt x="619" y="561"/>
                  </a:cubicBezTo>
                  <a:lnTo>
                    <a:pt x="619" y="289"/>
                  </a:lnTo>
                  <a:cubicBezTo>
                    <a:pt x="605" y="96"/>
                    <a:pt x="457"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20"/>
            <p:cNvSpPr/>
            <p:nvPr/>
          </p:nvSpPr>
          <p:spPr>
            <a:xfrm>
              <a:off x="3077097" y="3827046"/>
              <a:ext cx="13894" cy="19721"/>
            </a:xfrm>
            <a:custGeom>
              <a:rect b="b" l="l" r="r" t="t"/>
              <a:pathLst>
                <a:path extrusionOk="0" h="880" w="620">
                  <a:moveTo>
                    <a:pt x="310" y="1"/>
                  </a:moveTo>
                  <a:cubicBezTo>
                    <a:pt x="162" y="1"/>
                    <a:pt x="14" y="97"/>
                    <a:pt x="0" y="289"/>
                  </a:cubicBezTo>
                  <a:lnTo>
                    <a:pt x="0" y="570"/>
                  </a:lnTo>
                  <a:cubicBezTo>
                    <a:pt x="0" y="739"/>
                    <a:pt x="141" y="880"/>
                    <a:pt x="310" y="880"/>
                  </a:cubicBezTo>
                  <a:cubicBezTo>
                    <a:pt x="478" y="880"/>
                    <a:pt x="610" y="739"/>
                    <a:pt x="619" y="570"/>
                  </a:cubicBezTo>
                  <a:lnTo>
                    <a:pt x="619" y="289"/>
                  </a:lnTo>
                  <a:cubicBezTo>
                    <a:pt x="605" y="97"/>
                    <a:pt x="457" y="1"/>
                    <a:pt x="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5" name="Google Shape;3265;p120"/>
          <p:cNvGrpSpPr/>
          <p:nvPr/>
        </p:nvGrpSpPr>
        <p:grpSpPr>
          <a:xfrm>
            <a:off x="2122162" y="3401973"/>
            <a:ext cx="478498" cy="462251"/>
            <a:chOff x="2122162" y="3401973"/>
            <a:chExt cx="478498" cy="462251"/>
          </a:xfrm>
        </p:grpSpPr>
        <p:sp>
          <p:nvSpPr>
            <p:cNvPr id="3266" name="Google Shape;3266;p120"/>
            <p:cNvSpPr/>
            <p:nvPr/>
          </p:nvSpPr>
          <p:spPr>
            <a:xfrm>
              <a:off x="2122162" y="3573544"/>
              <a:ext cx="310222" cy="290680"/>
            </a:xfrm>
            <a:custGeom>
              <a:rect b="b" l="l" r="r" t="t"/>
              <a:pathLst>
                <a:path extrusionOk="0" h="12971" w="13843">
                  <a:moveTo>
                    <a:pt x="9070" y="1"/>
                  </a:moveTo>
                  <a:cubicBezTo>
                    <a:pt x="8231" y="1"/>
                    <a:pt x="7442" y="287"/>
                    <a:pt x="6856" y="873"/>
                  </a:cubicBezTo>
                  <a:cubicBezTo>
                    <a:pt x="6537" y="1183"/>
                    <a:pt x="6303" y="1558"/>
                    <a:pt x="6162" y="1980"/>
                  </a:cubicBezTo>
                  <a:cubicBezTo>
                    <a:pt x="5937" y="2627"/>
                    <a:pt x="5337" y="3068"/>
                    <a:pt x="4643" y="3068"/>
                  </a:cubicBezTo>
                  <a:cubicBezTo>
                    <a:pt x="3546" y="3068"/>
                    <a:pt x="2514" y="3433"/>
                    <a:pt x="1745" y="4202"/>
                  </a:cubicBezTo>
                  <a:cubicBezTo>
                    <a:pt x="1" y="5947"/>
                    <a:pt x="292" y="9069"/>
                    <a:pt x="2402" y="11170"/>
                  </a:cubicBezTo>
                  <a:cubicBezTo>
                    <a:pt x="3583" y="12356"/>
                    <a:pt x="5088" y="12971"/>
                    <a:pt x="6489" y="12971"/>
                  </a:cubicBezTo>
                  <a:cubicBezTo>
                    <a:pt x="7579" y="12971"/>
                    <a:pt x="8606" y="12599"/>
                    <a:pt x="9369" y="11836"/>
                  </a:cubicBezTo>
                  <a:cubicBezTo>
                    <a:pt x="10138" y="11067"/>
                    <a:pt x="10513" y="10026"/>
                    <a:pt x="10504" y="8929"/>
                  </a:cubicBezTo>
                  <a:cubicBezTo>
                    <a:pt x="10513" y="8244"/>
                    <a:pt x="10944" y="7635"/>
                    <a:pt x="11601" y="7409"/>
                  </a:cubicBezTo>
                  <a:cubicBezTo>
                    <a:pt x="12013" y="7269"/>
                    <a:pt x="12389" y="7034"/>
                    <a:pt x="12707" y="6725"/>
                  </a:cubicBezTo>
                  <a:cubicBezTo>
                    <a:pt x="13814" y="5618"/>
                    <a:pt x="13842" y="3780"/>
                    <a:pt x="12904" y="2271"/>
                  </a:cubicBezTo>
                  <a:lnTo>
                    <a:pt x="11310" y="667"/>
                  </a:lnTo>
                  <a:cubicBezTo>
                    <a:pt x="10596" y="226"/>
                    <a:pt x="9813" y="1"/>
                    <a:pt x="90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20"/>
            <p:cNvSpPr/>
            <p:nvPr/>
          </p:nvSpPr>
          <p:spPr>
            <a:xfrm>
              <a:off x="2122162" y="3573544"/>
              <a:ext cx="255160" cy="254959"/>
            </a:xfrm>
            <a:custGeom>
              <a:rect b="b" l="l" r="r" t="t"/>
              <a:pathLst>
                <a:path extrusionOk="0" h="11377" w="11386">
                  <a:moveTo>
                    <a:pt x="9070" y="1"/>
                  </a:moveTo>
                  <a:cubicBezTo>
                    <a:pt x="8231" y="1"/>
                    <a:pt x="7442" y="287"/>
                    <a:pt x="6856" y="873"/>
                  </a:cubicBezTo>
                  <a:cubicBezTo>
                    <a:pt x="6537" y="1183"/>
                    <a:pt x="6303" y="1558"/>
                    <a:pt x="6162" y="1971"/>
                  </a:cubicBezTo>
                  <a:cubicBezTo>
                    <a:pt x="5937" y="2627"/>
                    <a:pt x="5337" y="3058"/>
                    <a:pt x="4643" y="3068"/>
                  </a:cubicBezTo>
                  <a:cubicBezTo>
                    <a:pt x="3546" y="3068"/>
                    <a:pt x="2514" y="3433"/>
                    <a:pt x="1745" y="4202"/>
                  </a:cubicBezTo>
                  <a:cubicBezTo>
                    <a:pt x="1" y="5947"/>
                    <a:pt x="292" y="9069"/>
                    <a:pt x="2402" y="11170"/>
                  </a:cubicBezTo>
                  <a:cubicBezTo>
                    <a:pt x="2467" y="11245"/>
                    <a:pt x="2542" y="11310"/>
                    <a:pt x="2608" y="11376"/>
                  </a:cubicBezTo>
                  <a:cubicBezTo>
                    <a:pt x="1276" y="9266"/>
                    <a:pt x="1314" y="6697"/>
                    <a:pt x="2861" y="5149"/>
                  </a:cubicBezTo>
                  <a:cubicBezTo>
                    <a:pt x="3667" y="4334"/>
                    <a:pt x="4758" y="3940"/>
                    <a:pt x="5906" y="3940"/>
                  </a:cubicBezTo>
                  <a:cubicBezTo>
                    <a:pt x="5919" y="3940"/>
                    <a:pt x="5933" y="3940"/>
                    <a:pt x="5946" y="3940"/>
                  </a:cubicBezTo>
                  <a:cubicBezTo>
                    <a:pt x="6678" y="3930"/>
                    <a:pt x="7325" y="3471"/>
                    <a:pt x="7559" y="2777"/>
                  </a:cubicBezTo>
                  <a:cubicBezTo>
                    <a:pt x="7709" y="2336"/>
                    <a:pt x="7962" y="1933"/>
                    <a:pt x="8291" y="1605"/>
                  </a:cubicBezTo>
                  <a:cubicBezTo>
                    <a:pt x="8913" y="983"/>
                    <a:pt x="9747" y="680"/>
                    <a:pt x="10631" y="680"/>
                  </a:cubicBezTo>
                  <a:cubicBezTo>
                    <a:pt x="10880" y="680"/>
                    <a:pt x="11132" y="704"/>
                    <a:pt x="11385" y="751"/>
                  </a:cubicBezTo>
                  <a:lnTo>
                    <a:pt x="11310" y="667"/>
                  </a:lnTo>
                  <a:cubicBezTo>
                    <a:pt x="10596" y="226"/>
                    <a:pt x="9813" y="1"/>
                    <a:pt x="9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20"/>
            <p:cNvSpPr/>
            <p:nvPr/>
          </p:nvSpPr>
          <p:spPr>
            <a:xfrm>
              <a:off x="2312983" y="3482985"/>
              <a:ext cx="204088" cy="203864"/>
            </a:xfrm>
            <a:custGeom>
              <a:rect b="b" l="l" r="r" t="t"/>
              <a:pathLst>
                <a:path extrusionOk="0" h="9097" w="9107">
                  <a:moveTo>
                    <a:pt x="7503" y="1"/>
                  </a:moveTo>
                  <a:lnTo>
                    <a:pt x="1" y="7503"/>
                  </a:lnTo>
                  <a:cubicBezTo>
                    <a:pt x="395" y="7578"/>
                    <a:pt x="760" y="7774"/>
                    <a:pt x="1042" y="8056"/>
                  </a:cubicBezTo>
                  <a:cubicBezTo>
                    <a:pt x="1332" y="8337"/>
                    <a:pt x="1520" y="8703"/>
                    <a:pt x="1604" y="9097"/>
                  </a:cubicBezTo>
                  <a:lnTo>
                    <a:pt x="9106" y="1595"/>
                  </a:lnTo>
                  <a:cubicBezTo>
                    <a:pt x="8984" y="1567"/>
                    <a:pt x="8872" y="1510"/>
                    <a:pt x="8787" y="1417"/>
                  </a:cubicBezTo>
                  <a:lnTo>
                    <a:pt x="7681" y="319"/>
                  </a:lnTo>
                  <a:cubicBezTo>
                    <a:pt x="7596" y="226"/>
                    <a:pt x="7531" y="113"/>
                    <a:pt x="7503"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20"/>
            <p:cNvSpPr/>
            <p:nvPr/>
          </p:nvSpPr>
          <p:spPr>
            <a:xfrm>
              <a:off x="2556378" y="3472654"/>
              <a:ext cx="43005" cy="37447"/>
            </a:xfrm>
            <a:custGeom>
              <a:rect b="b" l="l" r="r" t="t"/>
              <a:pathLst>
                <a:path extrusionOk="0" h="1671" w="1919">
                  <a:moveTo>
                    <a:pt x="445" y="1"/>
                  </a:moveTo>
                  <a:cubicBezTo>
                    <a:pt x="209" y="1"/>
                    <a:pt x="0" y="311"/>
                    <a:pt x="224" y="527"/>
                  </a:cubicBezTo>
                  <a:lnTo>
                    <a:pt x="1283" y="1587"/>
                  </a:lnTo>
                  <a:cubicBezTo>
                    <a:pt x="1347" y="1646"/>
                    <a:pt x="1416" y="1671"/>
                    <a:pt x="1484" y="1671"/>
                  </a:cubicBezTo>
                  <a:cubicBezTo>
                    <a:pt x="1716" y="1671"/>
                    <a:pt x="1918" y="1374"/>
                    <a:pt x="1715" y="1156"/>
                  </a:cubicBezTo>
                  <a:lnTo>
                    <a:pt x="655" y="96"/>
                  </a:lnTo>
                  <a:cubicBezTo>
                    <a:pt x="590" y="29"/>
                    <a:pt x="517" y="1"/>
                    <a:pt x="445"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20"/>
            <p:cNvSpPr/>
            <p:nvPr/>
          </p:nvSpPr>
          <p:spPr>
            <a:xfrm>
              <a:off x="2527424" y="3502527"/>
              <a:ext cx="42355" cy="37021"/>
            </a:xfrm>
            <a:custGeom>
              <a:rect b="b" l="l" r="r" t="t"/>
              <a:pathLst>
                <a:path extrusionOk="0" h="1652" w="1890">
                  <a:moveTo>
                    <a:pt x="428" y="0"/>
                  </a:moveTo>
                  <a:cubicBezTo>
                    <a:pt x="195" y="0"/>
                    <a:pt x="0" y="292"/>
                    <a:pt x="203" y="516"/>
                  </a:cubicBezTo>
                  <a:lnTo>
                    <a:pt x="1253" y="1567"/>
                  </a:lnTo>
                  <a:cubicBezTo>
                    <a:pt x="1319" y="1626"/>
                    <a:pt x="1391" y="1652"/>
                    <a:pt x="1460" y="1652"/>
                  </a:cubicBezTo>
                  <a:cubicBezTo>
                    <a:pt x="1693" y="1652"/>
                    <a:pt x="1890" y="1360"/>
                    <a:pt x="1694" y="1135"/>
                  </a:cubicBezTo>
                  <a:lnTo>
                    <a:pt x="634" y="85"/>
                  </a:lnTo>
                  <a:cubicBezTo>
                    <a:pt x="568" y="25"/>
                    <a:pt x="496" y="0"/>
                    <a:pt x="428"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20"/>
            <p:cNvSpPr/>
            <p:nvPr/>
          </p:nvSpPr>
          <p:spPr>
            <a:xfrm>
              <a:off x="2486167" y="3402623"/>
              <a:ext cx="43431" cy="37738"/>
            </a:xfrm>
            <a:custGeom>
              <a:rect b="b" l="l" r="r" t="t"/>
              <a:pathLst>
                <a:path extrusionOk="0" h="1684" w="1938">
                  <a:moveTo>
                    <a:pt x="461" y="1"/>
                  </a:moveTo>
                  <a:cubicBezTo>
                    <a:pt x="216" y="1"/>
                    <a:pt x="0" y="326"/>
                    <a:pt x="244" y="548"/>
                  </a:cubicBezTo>
                  <a:lnTo>
                    <a:pt x="1303" y="1599"/>
                  </a:lnTo>
                  <a:cubicBezTo>
                    <a:pt x="1369" y="1658"/>
                    <a:pt x="1441" y="1684"/>
                    <a:pt x="1510" y="1684"/>
                  </a:cubicBezTo>
                  <a:cubicBezTo>
                    <a:pt x="1743" y="1684"/>
                    <a:pt x="1937" y="1392"/>
                    <a:pt x="1735" y="1167"/>
                  </a:cubicBezTo>
                  <a:lnTo>
                    <a:pt x="684" y="108"/>
                  </a:lnTo>
                  <a:cubicBezTo>
                    <a:pt x="615" y="32"/>
                    <a:pt x="537" y="1"/>
                    <a:pt x="461"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20"/>
            <p:cNvSpPr/>
            <p:nvPr/>
          </p:nvSpPr>
          <p:spPr>
            <a:xfrm>
              <a:off x="2456765" y="3432137"/>
              <a:ext cx="43251" cy="37649"/>
            </a:xfrm>
            <a:custGeom>
              <a:rect b="b" l="l" r="r" t="t"/>
              <a:pathLst>
                <a:path extrusionOk="0" h="1680" w="1930">
                  <a:moveTo>
                    <a:pt x="447" y="1"/>
                  </a:moveTo>
                  <a:cubicBezTo>
                    <a:pt x="207" y="1"/>
                    <a:pt x="1" y="324"/>
                    <a:pt x="243" y="544"/>
                  </a:cubicBezTo>
                  <a:lnTo>
                    <a:pt x="1302" y="1594"/>
                  </a:lnTo>
                  <a:cubicBezTo>
                    <a:pt x="1366" y="1654"/>
                    <a:pt x="1437" y="1679"/>
                    <a:pt x="1504" y="1679"/>
                  </a:cubicBezTo>
                  <a:cubicBezTo>
                    <a:pt x="1733" y="1679"/>
                    <a:pt x="1929" y="1388"/>
                    <a:pt x="1734" y="1163"/>
                  </a:cubicBezTo>
                  <a:lnTo>
                    <a:pt x="674" y="113"/>
                  </a:lnTo>
                  <a:cubicBezTo>
                    <a:pt x="604" y="33"/>
                    <a:pt x="524" y="1"/>
                    <a:pt x="447"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20"/>
            <p:cNvSpPr/>
            <p:nvPr/>
          </p:nvSpPr>
          <p:spPr>
            <a:xfrm>
              <a:off x="2242593" y="3649222"/>
              <a:ext cx="108240" cy="92531"/>
            </a:xfrm>
            <a:custGeom>
              <a:rect b="b" l="l" r="r" t="t"/>
              <a:pathLst>
                <a:path extrusionOk="0" h="4129" w="4830">
                  <a:moveTo>
                    <a:pt x="2767" y="0"/>
                  </a:moveTo>
                  <a:cubicBezTo>
                    <a:pt x="919" y="0"/>
                    <a:pt x="0" y="2223"/>
                    <a:pt x="1304" y="3517"/>
                  </a:cubicBezTo>
                  <a:cubicBezTo>
                    <a:pt x="1726" y="3939"/>
                    <a:pt x="2245" y="4128"/>
                    <a:pt x="2753" y="4128"/>
                  </a:cubicBezTo>
                  <a:cubicBezTo>
                    <a:pt x="3814" y="4128"/>
                    <a:pt x="4830" y="3306"/>
                    <a:pt x="4830" y="2063"/>
                  </a:cubicBezTo>
                  <a:cubicBezTo>
                    <a:pt x="4830" y="919"/>
                    <a:pt x="3901" y="0"/>
                    <a:pt x="2767"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20"/>
            <p:cNvSpPr/>
            <p:nvPr/>
          </p:nvSpPr>
          <p:spPr>
            <a:xfrm>
              <a:off x="2258145" y="3649222"/>
              <a:ext cx="64115" cy="92665"/>
            </a:xfrm>
            <a:custGeom>
              <a:rect b="b" l="l" r="r" t="t"/>
              <a:pathLst>
                <a:path extrusionOk="0" h="4135" w="2861">
                  <a:moveTo>
                    <a:pt x="2070" y="1"/>
                  </a:moveTo>
                  <a:cubicBezTo>
                    <a:pt x="978" y="1"/>
                    <a:pt x="0" y="882"/>
                    <a:pt x="0" y="2063"/>
                  </a:cubicBezTo>
                  <a:cubicBezTo>
                    <a:pt x="0" y="3252"/>
                    <a:pt x="978" y="4135"/>
                    <a:pt x="2071" y="4135"/>
                  </a:cubicBezTo>
                  <a:cubicBezTo>
                    <a:pt x="2331" y="4135"/>
                    <a:pt x="2598" y="4085"/>
                    <a:pt x="2860" y="3976"/>
                  </a:cubicBezTo>
                  <a:cubicBezTo>
                    <a:pt x="2607" y="3873"/>
                    <a:pt x="2373" y="3723"/>
                    <a:pt x="2185" y="3526"/>
                  </a:cubicBezTo>
                  <a:cubicBezTo>
                    <a:pt x="1144" y="2485"/>
                    <a:pt x="1491" y="722"/>
                    <a:pt x="2860" y="160"/>
                  </a:cubicBezTo>
                  <a:cubicBezTo>
                    <a:pt x="2598" y="51"/>
                    <a:pt x="2331" y="1"/>
                    <a:pt x="2070"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20"/>
            <p:cNvSpPr/>
            <p:nvPr/>
          </p:nvSpPr>
          <p:spPr>
            <a:xfrm>
              <a:off x="2443162" y="3495826"/>
              <a:ext cx="63107" cy="57392"/>
            </a:xfrm>
            <a:custGeom>
              <a:rect b="b" l="l" r="r" t="t"/>
              <a:pathLst>
                <a:path extrusionOk="0" h="2561" w="2816">
                  <a:moveTo>
                    <a:pt x="453" y="0"/>
                  </a:moveTo>
                  <a:cubicBezTo>
                    <a:pt x="210" y="0"/>
                    <a:pt x="1" y="323"/>
                    <a:pt x="250" y="544"/>
                  </a:cubicBezTo>
                  <a:lnTo>
                    <a:pt x="2172" y="2475"/>
                  </a:lnTo>
                  <a:lnTo>
                    <a:pt x="2181" y="2475"/>
                  </a:lnTo>
                  <a:cubicBezTo>
                    <a:pt x="2245" y="2535"/>
                    <a:pt x="2316" y="2560"/>
                    <a:pt x="2384" y="2560"/>
                  </a:cubicBezTo>
                  <a:cubicBezTo>
                    <a:pt x="2615" y="2560"/>
                    <a:pt x="2816" y="2268"/>
                    <a:pt x="2613" y="2044"/>
                  </a:cubicBezTo>
                  <a:lnTo>
                    <a:pt x="681" y="112"/>
                  </a:lnTo>
                  <a:cubicBezTo>
                    <a:pt x="611" y="33"/>
                    <a:pt x="530" y="0"/>
                    <a:pt x="453"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20"/>
            <p:cNvSpPr/>
            <p:nvPr/>
          </p:nvSpPr>
          <p:spPr>
            <a:xfrm>
              <a:off x="2419610" y="3521015"/>
              <a:ext cx="62972" cy="57280"/>
            </a:xfrm>
            <a:custGeom>
              <a:rect b="b" l="l" r="r" t="t"/>
              <a:pathLst>
                <a:path extrusionOk="0" h="2556" w="2810">
                  <a:moveTo>
                    <a:pt x="428" y="0"/>
                  </a:moveTo>
                  <a:cubicBezTo>
                    <a:pt x="195" y="0"/>
                    <a:pt x="1" y="292"/>
                    <a:pt x="203" y="517"/>
                  </a:cubicBezTo>
                  <a:lnTo>
                    <a:pt x="2135" y="2448"/>
                  </a:lnTo>
                  <a:cubicBezTo>
                    <a:pt x="2202" y="2524"/>
                    <a:pt x="2279" y="2555"/>
                    <a:pt x="2354" y="2555"/>
                  </a:cubicBezTo>
                  <a:cubicBezTo>
                    <a:pt x="2595" y="2555"/>
                    <a:pt x="2810" y="2232"/>
                    <a:pt x="2566" y="2017"/>
                  </a:cubicBezTo>
                  <a:lnTo>
                    <a:pt x="635" y="85"/>
                  </a:lnTo>
                  <a:cubicBezTo>
                    <a:pt x="569" y="26"/>
                    <a:pt x="497" y="0"/>
                    <a:pt x="428"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20"/>
            <p:cNvSpPr/>
            <p:nvPr/>
          </p:nvSpPr>
          <p:spPr>
            <a:xfrm>
              <a:off x="2394107" y="3544904"/>
              <a:ext cx="63017" cy="57370"/>
            </a:xfrm>
            <a:custGeom>
              <a:rect b="b" l="l" r="r" t="t"/>
              <a:pathLst>
                <a:path extrusionOk="0" h="2560" w="2812">
                  <a:moveTo>
                    <a:pt x="453" y="0"/>
                  </a:moveTo>
                  <a:cubicBezTo>
                    <a:pt x="211" y="0"/>
                    <a:pt x="1" y="326"/>
                    <a:pt x="244" y="548"/>
                  </a:cubicBezTo>
                  <a:lnTo>
                    <a:pt x="2176" y="2480"/>
                  </a:lnTo>
                  <a:cubicBezTo>
                    <a:pt x="2240" y="2536"/>
                    <a:pt x="2310" y="2560"/>
                    <a:pt x="2377" y="2560"/>
                  </a:cubicBezTo>
                  <a:cubicBezTo>
                    <a:pt x="2613" y="2560"/>
                    <a:pt x="2812" y="2265"/>
                    <a:pt x="2607" y="2039"/>
                  </a:cubicBezTo>
                  <a:lnTo>
                    <a:pt x="676" y="107"/>
                  </a:lnTo>
                  <a:cubicBezTo>
                    <a:pt x="607" y="32"/>
                    <a:pt x="528" y="0"/>
                    <a:pt x="453"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20"/>
            <p:cNvSpPr/>
            <p:nvPr/>
          </p:nvSpPr>
          <p:spPr>
            <a:xfrm>
              <a:off x="2369590" y="3569465"/>
              <a:ext cx="62950" cy="57392"/>
            </a:xfrm>
            <a:custGeom>
              <a:rect b="b" l="l" r="r" t="t"/>
              <a:pathLst>
                <a:path extrusionOk="0" h="2561" w="2809">
                  <a:moveTo>
                    <a:pt x="455" y="0"/>
                  </a:moveTo>
                  <a:cubicBezTo>
                    <a:pt x="212" y="0"/>
                    <a:pt x="1" y="319"/>
                    <a:pt x="250" y="540"/>
                  </a:cubicBezTo>
                  <a:lnTo>
                    <a:pt x="2173" y="2471"/>
                  </a:lnTo>
                  <a:lnTo>
                    <a:pt x="2173" y="2481"/>
                  </a:lnTo>
                  <a:cubicBezTo>
                    <a:pt x="2237" y="2537"/>
                    <a:pt x="2307" y="2561"/>
                    <a:pt x="2375" y="2561"/>
                  </a:cubicBezTo>
                  <a:cubicBezTo>
                    <a:pt x="2610" y="2561"/>
                    <a:pt x="2808" y="2268"/>
                    <a:pt x="2604" y="2049"/>
                  </a:cubicBezTo>
                  <a:lnTo>
                    <a:pt x="682" y="108"/>
                  </a:lnTo>
                  <a:cubicBezTo>
                    <a:pt x="612" y="32"/>
                    <a:pt x="532" y="0"/>
                    <a:pt x="455"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20"/>
            <p:cNvSpPr/>
            <p:nvPr/>
          </p:nvSpPr>
          <p:spPr>
            <a:xfrm>
              <a:off x="2346015" y="3594564"/>
              <a:ext cx="62995" cy="57302"/>
            </a:xfrm>
            <a:custGeom>
              <a:rect b="b" l="l" r="r" t="t"/>
              <a:pathLst>
                <a:path extrusionOk="0" h="2557" w="2811">
                  <a:moveTo>
                    <a:pt x="430" y="0"/>
                  </a:moveTo>
                  <a:cubicBezTo>
                    <a:pt x="196" y="0"/>
                    <a:pt x="0" y="292"/>
                    <a:pt x="196" y="517"/>
                  </a:cubicBezTo>
                  <a:lnTo>
                    <a:pt x="2128" y="2449"/>
                  </a:lnTo>
                  <a:cubicBezTo>
                    <a:pt x="2197" y="2525"/>
                    <a:pt x="2277" y="2557"/>
                    <a:pt x="2354" y="2557"/>
                  </a:cubicBezTo>
                  <a:cubicBezTo>
                    <a:pt x="2598" y="2557"/>
                    <a:pt x="2811" y="2238"/>
                    <a:pt x="2568" y="2017"/>
                  </a:cubicBezTo>
                  <a:lnTo>
                    <a:pt x="637" y="85"/>
                  </a:lnTo>
                  <a:cubicBezTo>
                    <a:pt x="571" y="26"/>
                    <a:pt x="499" y="0"/>
                    <a:pt x="430"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20"/>
            <p:cNvSpPr/>
            <p:nvPr/>
          </p:nvSpPr>
          <p:spPr>
            <a:xfrm>
              <a:off x="2188585" y="3718716"/>
              <a:ext cx="93114" cy="91971"/>
            </a:xfrm>
            <a:custGeom>
              <a:rect b="b" l="l" r="r" t="t"/>
              <a:pathLst>
                <a:path extrusionOk="0" h="4104" w="4155">
                  <a:moveTo>
                    <a:pt x="966" y="1"/>
                  </a:moveTo>
                  <a:cubicBezTo>
                    <a:pt x="898" y="1"/>
                    <a:pt x="830" y="27"/>
                    <a:pt x="779" y="78"/>
                  </a:cubicBezTo>
                  <a:lnTo>
                    <a:pt x="103" y="744"/>
                  </a:lnTo>
                  <a:cubicBezTo>
                    <a:pt x="0" y="847"/>
                    <a:pt x="0" y="1016"/>
                    <a:pt x="103" y="1119"/>
                  </a:cubicBezTo>
                  <a:lnTo>
                    <a:pt x="3010" y="4026"/>
                  </a:lnTo>
                  <a:cubicBezTo>
                    <a:pt x="3062" y="4078"/>
                    <a:pt x="3130" y="4103"/>
                    <a:pt x="3198" y="4103"/>
                  </a:cubicBezTo>
                  <a:cubicBezTo>
                    <a:pt x="3266" y="4103"/>
                    <a:pt x="3334" y="4078"/>
                    <a:pt x="3385" y="4026"/>
                  </a:cubicBezTo>
                  <a:lnTo>
                    <a:pt x="4061" y="3360"/>
                  </a:lnTo>
                  <a:cubicBezTo>
                    <a:pt x="4154" y="3248"/>
                    <a:pt x="4154" y="3088"/>
                    <a:pt x="4061" y="2985"/>
                  </a:cubicBezTo>
                  <a:lnTo>
                    <a:pt x="4061" y="2976"/>
                  </a:lnTo>
                  <a:lnTo>
                    <a:pt x="1154" y="78"/>
                  </a:lnTo>
                  <a:cubicBezTo>
                    <a:pt x="1102" y="27"/>
                    <a:pt x="1034" y="1"/>
                    <a:pt x="9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20"/>
            <p:cNvSpPr/>
            <p:nvPr/>
          </p:nvSpPr>
          <p:spPr>
            <a:xfrm>
              <a:off x="2188585" y="3718716"/>
              <a:ext cx="83231" cy="91971"/>
            </a:xfrm>
            <a:custGeom>
              <a:rect b="b" l="l" r="r" t="t"/>
              <a:pathLst>
                <a:path extrusionOk="0" h="4104" w="3714">
                  <a:moveTo>
                    <a:pt x="966" y="1"/>
                  </a:moveTo>
                  <a:cubicBezTo>
                    <a:pt x="898" y="1"/>
                    <a:pt x="830" y="27"/>
                    <a:pt x="779" y="78"/>
                  </a:cubicBezTo>
                  <a:lnTo>
                    <a:pt x="103" y="744"/>
                  </a:lnTo>
                  <a:cubicBezTo>
                    <a:pt x="0" y="847"/>
                    <a:pt x="0" y="1016"/>
                    <a:pt x="103" y="1119"/>
                  </a:cubicBezTo>
                  <a:lnTo>
                    <a:pt x="3010" y="4026"/>
                  </a:lnTo>
                  <a:cubicBezTo>
                    <a:pt x="3062" y="4078"/>
                    <a:pt x="3130" y="4103"/>
                    <a:pt x="3198" y="4103"/>
                  </a:cubicBezTo>
                  <a:cubicBezTo>
                    <a:pt x="3266" y="4103"/>
                    <a:pt x="3334" y="4078"/>
                    <a:pt x="3385" y="4026"/>
                  </a:cubicBezTo>
                  <a:lnTo>
                    <a:pt x="3714" y="3698"/>
                  </a:lnTo>
                  <a:lnTo>
                    <a:pt x="1135" y="1128"/>
                  </a:lnTo>
                  <a:cubicBezTo>
                    <a:pt x="1032" y="1025"/>
                    <a:pt x="1032" y="856"/>
                    <a:pt x="1135" y="753"/>
                  </a:cubicBezTo>
                  <a:lnTo>
                    <a:pt x="1482" y="406"/>
                  </a:lnTo>
                  <a:lnTo>
                    <a:pt x="1154" y="78"/>
                  </a:lnTo>
                  <a:cubicBezTo>
                    <a:pt x="1102" y="27"/>
                    <a:pt x="1034" y="1"/>
                    <a:pt x="9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20"/>
            <p:cNvSpPr/>
            <p:nvPr/>
          </p:nvSpPr>
          <p:spPr>
            <a:xfrm>
              <a:off x="2570003" y="3485607"/>
              <a:ext cx="30657" cy="25771"/>
            </a:xfrm>
            <a:custGeom>
              <a:rect b="b" l="l" r="r" t="t"/>
              <a:pathLst>
                <a:path extrusionOk="0" h="1150" w="1368">
                  <a:moveTo>
                    <a:pt x="929" y="1"/>
                  </a:moveTo>
                  <a:cubicBezTo>
                    <a:pt x="863" y="1"/>
                    <a:pt x="794" y="24"/>
                    <a:pt x="732" y="81"/>
                  </a:cubicBezTo>
                  <a:lnTo>
                    <a:pt x="188" y="624"/>
                  </a:lnTo>
                  <a:cubicBezTo>
                    <a:pt x="0" y="812"/>
                    <a:pt x="132" y="1150"/>
                    <a:pt x="413" y="1150"/>
                  </a:cubicBezTo>
                  <a:cubicBezTo>
                    <a:pt x="488" y="1150"/>
                    <a:pt x="572" y="1112"/>
                    <a:pt x="629" y="1056"/>
                  </a:cubicBezTo>
                  <a:lnTo>
                    <a:pt x="1163" y="521"/>
                  </a:lnTo>
                  <a:cubicBezTo>
                    <a:pt x="1368" y="295"/>
                    <a:pt x="1163" y="1"/>
                    <a:pt x="929"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20"/>
            <p:cNvSpPr/>
            <p:nvPr/>
          </p:nvSpPr>
          <p:spPr>
            <a:xfrm>
              <a:off x="2540377" y="3514897"/>
              <a:ext cx="31083" cy="25906"/>
            </a:xfrm>
            <a:custGeom>
              <a:rect b="b" l="l" r="r" t="t"/>
              <a:pathLst>
                <a:path extrusionOk="0" h="1156" w="1387">
                  <a:moveTo>
                    <a:pt x="945" y="0"/>
                  </a:moveTo>
                  <a:cubicBezTo>
                    <a:pt x="874" y="0"/>
                    <a:pt x="799" y="29"/>
                    <a:pt x="732" y="96"/>
                  </a:cubicBezTo>
                  <a:lnTo>
                    <a:pt x="197" y="640"/>
                  </a:lnTo>
                  <a:cubicBezTo>
                    <a:pt x="0" y="827"/>
                    <a:pt x="141" y="1155"/>
                    <a:pt x="413" y="1155"/>
                  </a:cubicBezTo>
                  <a:cubicBezTo>
                    <a:pt x="488" y="1155"/>
                    <a:pt x="572" y="1127"/>
                    <a:pt x="628" y="1071"/>
                  </a:cubicBezTo>
                  <a:lnTo>
                    <a:pt x="1163" y="527"/>
                  </a:lnTo>
                  <a:cubicBezTo>
                    <a:pt x="1386" y="311"/>
                    <a:pt x="1183" y="0"/>
                    <a:pt x="945"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20"/>
            <p:cNvSpPr/>
            <p:nvPr/>
          </p:nvSpPr>
          <p:spPr>
            <a:xfrm>
              <a:off x="2486369" y="3401973"/>
              <a:ext cx="30478" cy="25771"/>
            </a:xfrm>
            <a:custGeom>
              <a:rect b="b" l="l" r="r" t="t"/>
              <a:pathLst>
                <a:path extrusionOk="0" h="1150" w="1360">
                  <a:moveTo>
                    <a:pt x="924" y="0"/>
                  </a:moveTo>
                  <a:cubicBezTo>
                    <a:pt x="857" y="0"/>
                    <a:pt x="787" y="24"/>
                    <a:pt x="722" y="80"/>
                  </a:cubicBezTo>
                  <a:lnTo>
                    <a:pt x="188" y="624"/>
                  </a:lnTo>
                  <a:cubicBezTo>
                    <a:pt x="0" y="812"/>
                    <a:pt x="131" y="1140"/>
                    <a:pt x="403" y="1149"/>
                  </a:cubicBezTo>
                  <a:cubicBezTo>
                    <a:pt x="488" y="1140"/>
                    <a:pt x="563" y="1112"/>
                    <a:pt x="619" y="1056"/>
                  </a:cubicBezTo>
                  <a:lnTo>
                    <a:pt x="1163" y="521"/>
                  </a:lnTo>
                  <a:cubicBezTo>
                    <a:pt x="1360" y="295"/>
                    <a:pt x="1159" y="0"/>
                    <a:pt x="924"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20"/>
            <p:cNvSpPr/>
            <p:nvPr/>
          </p:nvSpPr>
          <p:spPr>
            <a:xfrm>
              <a:off x="2456720" y="3431263"/>
              <a:ext cx="31105" cy="25906"/>
            </a:xfrm>
            <a:custGeom>
              <a:rect b="b" l="l" r="r" t="t"/>
              <a:pathLst>
                <a:path extrusionOk="0" h="1156" w="1388">
                  <a:moveTo>
                    <a:pt x="946" y="0"/>
                  </a:moveTo>
                  <a:cubicBezTo>
                    <a:pt x="874" y="0"/>
                    <a:pt x="800" y="28"/>
                    <a:pt x="732" y="96"/>
                  </a:cubicBezTo>
                  <a:lnTo>
                    <a:pt x="198" y="630"/>
                  </a:lnTo>
                  <a:cubicBezTo>
                    <a:pt x="1" y="827"/>
                    <a:pt x="132" y="1155"/>
                    <a:pt x="413" y="1155"/>
                  </a:cubicBezTo>
                  <a:cubicBezTo>
                    <a:pt x="488" y="1155"/>
                    <a:pt x="573" y="1127"/>
                    <a:pt x="629" y="1071"/>
                  </a:cubicBezTo>
                  <a:lnTo>
                    <a:pt x="1164" y="527"/>
                  </a:lnTo>
                  <a:cubicBezTo>
                    <a:pt x="1387" y="311"/>
                    <a:pt x="1184" y="0"/>
                    <a:pt x="946"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20"/>
            <p:cNvSpPr/>
            <p:nvPr/>
          </p:nvSpPr>
          <p:spPr>
            <a:xfrm>
              <a:off x="2232284" y="3490963"/>
              <a:ext cx="279229" cy="274478"/>
            </a:xfrm>
            <a:custGeom>
              <a:rect b="b" l="l" r="r" t="t"/>
              <a:pathLst>
                <a:path extrusionOk="0" h="12248" w="12460">
                  <a:moveTo>
                    <a:pt x="12032" y="0"/>
                  </a:moveTo>
                  <a:cubicBezTo>
                    <a:pt x="11964" y="0"/>
                    <a:pt x="11892" y="26"/>
                    <a:pt x="11826" y="85"/>
                  </a:cubicBezTo>
                  <a:lnTo>
                    <a:pt x="188" y="11723"/>
                  </a:lnTo>
                  <a:cubicBezTo>
                    <a:pt x="1" y="11910"/>
                    <a:pt x="132" y="12248"/>
                    <a:pt x="404" y="12248"/>
                  </a:cubicBezTo>
                  <a:lnTo>
                    <a:pt x="413" y="12248"/>
                  </a:lnTo>
                  <a:cubicBezTo>
                    <a:pt x="498" y="12248"/>
                    <a:pt x="573" y="12210"/>
                    <a:pt x="629" y="12154"/>
                  </a:cubicBezTo>
                  <a:lnTo>
                    <a:pt x="12257" y="517"/>
                  </a:lnTo>
                  <a:cubicBezTo>
                    <a:pt x="12460" y="292"/>
                    <a:pt x="12265" y="0"/>
                    <a:pt x="12032"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20"/>
            <p:cNvSpPr/>
            <p:nvPr/>
          </p:nvSpPr>
          <p:spPr>
            <a:xfrm>
              <a:off x="2215903" y="3472408"/>
              <a:ext cx="278668" cy="274971"/>
            </a:xfrm>
            <a:custGeom>
              <a:rect b="b" l="l" r="r" t="t"/>
              <a:pathLst>
                <a:path extrusionOk="0" h="12270" w="12435">
                  <a:moveTo>
                    <a:pt x="11982" y="0"/>
                  </a:moveTo>
                  <a:cubicBezTo>
                    <a:pt x="11907" y="0"/>
                    <a:pt x="11828" y="31"/>
                    <a:pt x="11760" y="107"/>
                  </a:cubicBezTo>
                  <a:lnTo>
                    <a:pt x="122" y="11744"/>
                  </a:lnTo>
                  <a:cubicBezTo>
                    <a:pt x="0" y="11866"/>
                    <a:pt x="0" y="12063"/>
                    <a:pt x="122" y="12185"/>
                  </a:cubicBezTo>
                  <a:cubicBezTo>
                    <a:pt x="178" y="12241"/>
                    <a:pt x="253" y="12269"/>
                    <a:pt x="338" y="12269"/>
                  </a:cubicBezTo>
                  <a:cubicBezTo>
                    <a:pt x="422" y="12269"/>
                    <a:pt x="497" y="12241"/>
                    <a:pt x="554" y="12185"/>
                  </a:cubicBezTo>
                  <a:lnTo>
                    <a:pt x="12191" y="548"/>
                  </a:lnTo>
                  <a:cubicBezTo>
                    <a:pt x="12434" y="326"/>
                    <a:pt x="12224" y="0"/>
                    <a:pt x="11982"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20"/>
            <p:cNvSpPr/>
            <p:nvPr/>
          </p:nvSpPr>
          <p:spPr>
            <a:xfrm>
              <a:off x="2250145" y="3508420"/>
              <a:ext cx="280327" cy="275105"/>
            </a:xfrm>
            <a:custGeom>
              <a:rect b="b" l="l" r="r" t="t"/>
              <a:pathLst>
                <a:path extrusionOk="0" h="12276" w="12509">
                  <a:moveTo>
                    <a:pt x="12058" y="1"/>
                  </a:moveTo>
                  <a:cubicBezTo>
                    <a:pt x="11982" y="1"/>
                    <a:pt x="11903" y="34"/>
                    <a:pt x="11835" y="113"/>
                  </a:cubicBezTo>
                  <a:lnTo>
                    <a:pt x="198" y="11750"/>
                  </a:lnTo>
                  <a:cubicBezTo>
                    <a:pt x="1" y="11938"/>
                    <a:pt x="141" y="12275"/>
                    <a:pt x="413" y="12275"/>
                  </a:cubicBezTo>
                  <a:cubicBezTo>
                    <a:pt x="488" y="12275"/>
                    <a:pt x="573" y="12238"/>
                    <a:pt x="629" y="12182"/>
                  </a:cubicBezTo>
                  <a:lnTo>
                    <a:pt x="12267" y="544"/>
                  </a:lnTo>
                  <a:cubicBezTo>
                    <a:pt x="12508" y="324"/>
                    <a:pt x="12297" y="1"/>
                    <a:pt x="12058"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20"/>
            <p:cNvSpPr/>
            <p:nvPr/>
          </p:nvSpPr>
          <p:spPr>
            <a:xfrm>
              <a:off x="2478996" y="3423576"/>
              <a:ext cx="98806" cy="95937"/>
            </a:xfrm>
            <a:custGeom>
              <a:rect b="b" l="l" r="r" t="t"/>
              <a:pathLst>
                <a:path extrusionOk="0" h="4281" w="4409">
                  <a:moveTo>
                    <a:pt x="2561" y="0"/>
                  </a:moveTo>
                  <a:cubicBezTo>
                    <a:pt x="2387" y="0"/>
                    <a:pt x="2214" y="68"/>
                    <a:pt x="2083" y="204"/>
                  </a:cubicBezTo>
                  <a:lnTo>
                    <a:pt x="263" y="2023"/>
                  </a:lnTo>
                  <a:cubicBezTo>
                    <a:pt x="1" y="2286"/>
                    <a:pt x="1" y="2717"/>
                    <a:pt x="263" y="2980"/>
                  </a:cubicBezTo>
                  <a:lnTo>
                    <a:pt x="1361" y="4077"/>
                  </a:lnTo>
                  <a:cubicBezTo>
                    <a:pt x="1497" y="4213"/>
                    <a:pt x="1670" y="4281"/>
                    <a:pt x="1844" y="4281"/>
                  </a:cubicBezTo>
                  <a:cubicBezTo>
                    <a:pt x="2017" y="4281"/>
                    <a:pt x="2191" y="4213"/>
                    <a:pt x="2326" y="4077"/>
                  </a:cubicBezTo>
                  <a:lnTo>
                    <a:pt x="4146" y="2258"/>
                  </a:lnTo>
                  <a:cubicBezTo>
                    <a:pt x="4408" y="1995"/>
                    <a:pt x="4408" y="1564"/>
                    <a:pt x="4146" y="1301"/>
                  </a:cubicBezTo>
                  <a:lnTo>
                    <a:pt x="3039" y="204"/>
                  </a:lnTo>
                  <a:cubicBezTo>
                    <a:pt x="2908" y="68"/>
                    <a:pt x="2734"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20"/>
            <p:cNvSpPr/>
            <p:nvPr/>
          </p:nvSpPr>
          <p:spPr>
            <a:xfrm>
              <a:off x="2478794" y="3423576"/>
              <a:ext cx="74625" cy="95937"/>
            </a:xfrm>
            <a:custGeom>
              <a:rect b="b" l="l" r="r" t="t"/>
              <a:pathLst>
                <a:path extrusionOk="0" h="4281" w="3330">
                  <a:moveTo>
                    <a:pt x="2565" y="0"/>
                  </a:moveTo>
                  <a:cubicBezTo>
                    <a:pt x="2392" y="0"/>
                    <a:pt x="2218" y="68"/>
                    <a:pt x="2082" y="204"/>
                  </a:cubicBezTo>
                  <a:lnTo>
                    <a:pt x="272" y="2023"/>
                  </a:lnTo>
                  <a:cubicBezTo>
                    <a:pt x="1" y="2286"/>
                    <a:pt x="1" y="2717"/>
                    <a:pt x="272" y="2980"/>
                  </a:cubicBezTo>
                  <a:lnTo>
                    <a:pt x="1370" y="4077"/>
                  </a:lnTo>
                  <a:cubicBezTo>
                    <a:pt x="1501" y="4213"/>
                    <a:pt x="1674" y="4281"/>
                    <a:pt x="1848" y="4281"/>
                  </a:cubicBezTo>
                  <a:cubicBezTo>
                    <a:pt x="2021" y="4281"/>
                    <a:pt x="2195" y="4213"/>
                    <a:pt x="2326" y="4077"/>
                  </a:cubicBezTo>
                  <a:lnTo>
                    <a:pt x="2607" y="3805"/>
                  </a:lnTo>
                  <a:lnTo>
                    <a:pt x="1782" y="2980"/>
                  </a:lnTo>
                  <a:cubicBezTo>
                    <a:pt x="1520" y="2717"/>
                    <a:pt x="1520" y="2286"/>
                    <a:pt x="1782" y="2023"/>
                  </a:cubicBezTo>
                  <a:lnTo>
                    <a:pt x="3330" y="485"/>
                  </a:lnTo>
                  <a:lnTo>
                    <a:pt x="3048" y="204"/>
                  </a:lnTo>
                  <a:cubicBezTo>
                    <a:pt x="2912" y="68"/>
                    <a:pt x="2739" y="0"/>
                    <a:pt x="25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1" name="Google Shape;3291;p120"/>
          <p:cNvGrpSpPr/>
          <p:nvPr/>
        </p:nvGrpSpPr>
        <p:grpSpPr>
          <a:xfrm>
            <a:off x="5819117" y="2729807"/>
            <a:ext cx="454139" cy="462363"/>
            <a:chOff x="5819117" y="2729807"/>
            <a:chExt cx="454139" cy="462363"/>
          </a:xfrm>
        </p:grpSpPr>
        <p:sp>
          <p:nvSpPr>
            <p:cNvPr id="3292" name="Google Shape;3292;p120"/>
            <p:cNvSpPr/>
            <p:nvPr/>
          </p:nvSpPr>
          <p:spPr>
            <a:xfrm>
              <a:off x="5819117" y="2729807"/>
              <a:ext cx="454139" cy="364431"/>
            </a:xfrm>
            <a:custGeom>
              <a:rect b="b" l="l" r="r" t="t"/>
              <a:pathLst>
                <a:path extrusionOk="0" h="16262" w="20265">
                  <a:moveTo>
                    <a:pt x="10133" y="1"/>
                  </a:moveTo>
                  <a:cubicBezTo>
                    <a:pt x="8534" y="1"/>
                    <a:pt x="6935" y="798"/>
                    <a:pt x="6030" y="2392"/>
                  </a:cubicBezTo>
                  <a:cubicBezTo>
                    <a:pt x="5934" y="2566"/>
                    <a:pt x="5742" y="2675"/>
                    <a:pt x="5542" y="2675"/>
                  </a:cubicBezTo>
                  <a:cubicBezTo>
                    <a:pt x="5527" y="2675"/>
                    <a:pt x="5511" y="2675"/>
                    <a:pt x="5495" y="2673"/>
                  </a:cubicBezTo>
                  <a:cubicBezTo>
                    <a:pt x="5382" y="2665"/>
                    <a:pt x="5268" y="2661"/>
                    <a:pt x="5156" y="2661"/>
                  </a:cubicBezTo>
                  <a:cubicBezTo>
                    <a:pt x="3059" y="2661"/>
                    <a:pt x="1188" y="4049"/>
                    <a:pt x="610" y="6096"/>
                  </a:cubicBezTo>
                  <a:cubicBezTo>
                    <a:pt x="0" y="8253"/>
                    <a:pt x="994" y="10541"/>
                    <a:pt x="2982" y="11563"/>
                  </a:cubicBezTo>
                  <a:cubicBezTo>
                    <a:pt x="3339" y="11751"/>
                    <a:pt x="3554" y="12117"/>
                    <a:pt x="3554" y="12510"/>
                  </a:cubicBezTo>
                  <a:lnTo>
                    <a:pt x="3554" y="16261"/>
                  </a:lnTo>
                  <a:lnTo>
                    <a:pt x="16711" y="16261"/>
                  </a:lnTo>
                  <a:lnTo>
                    <a:pt x="16711" y="12510"/>
                  </a:lnTo>
                  <a:cubicBezTo>
                    <a:pt x="16711" y="12117"/>
                    <a:pt x="16936" y="11751"/>
                    <a:pt x="17283" y="11563"/>
                  </a:cubicBezTo>
                  <a:cubicBezTo>
                    <a:pt x="19271" y="10541"/>
                    <a:pt x="20265" y="8253"/>
                    <a:pt x="19655" y="6096"/>
                  </a:cubicBezTo>
                  <a:cubicBezTo>
                    <a:pt x="19077" y="4058"/>
                    <a:pt x="17214" y="2661"/>
                    <a:pt x="15117" y="2661"/>
                  </a:cubicBezTo>
                  <a:cubicBezTo>
                    <a:pt x="15005" y="2661"/>
                    <a:pt x="14892" y="2665"/>
                    <a:pt x="14779" y="2673"/>
                  </a:cubicBezTo>
                  <a:cubicBezTo>
                    <a:pt x="14763" y="2675"/>
                    <a:pt x="14747" y="2675"/>
                    <a:pt x="14730" y="2675"/>
                  </a:cubicBezTo>
                  <a:cubicBezTo>
                    <a:pt x="14525" y="2675"/>
                    <a:pt x="14340" y="2566"/>
                    <a:pt x="14235" y="2392"/>
                  </a:cubicBezTo>
                  <a:cubicBezTo>
                    <a:pt x="13330" y="798"/>
                    <a:pt x="11731" y="1"/>
                    <a:pt x="101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20"/>
            <p:cNvSpPr/>
            <p:nvPr/>
          </p:nvSpPr>
          <p:spPr>
            <a:xfrm>
              <a:off x="5819319" y="2729830"/>
              <a:ext cx="294871" cy="364409"/>
            </a:xfrm>
            <a:custGeom>
              <a:rect b="b" l="l" r="r" t="t"/>
              <a:pathLst>
                <a:path extrusionOk="0" h="16261" w="13158">
                  <a:moveTo>
                    <a:pt x="10133" y="0"/>
                  </a:moveTo>
                  <a:cubicBezTo>
                    <a:pt x="8507" y="0"/>
                    <a:pt x="6906" y="837"/>
                    <a:pt x="6021" y="2391"/>
                  </a:cubicBezTo>
                  <a:cubicBezTo>
                    <a:pt x="5922" y="2571"/>
                    <a:pt x="5719" y="2682"/>
                    <a:pt x="5512" y="2682"/>
                  </a:cubicBezTo>
                  <a:cubicBezTo>
                    <a:pt x="5503" y="2682"/>
                    <a:pt x="5495" y="2682"/>
                    <a:pt x="5486" y="2682"/>
                  </a:cubicBezTo>
                  <a:cubicBezTo>
                    <a:pt x="5367" y="2673"/>
                    <a:pt x="5249" y="2668"/>
                    <a:pt x="5131" y="2668"/>
                  </a:cubicBezTo>
                  <a:cubicBezTo>
                    <a:pt x="3040" y="2668"/>
                    <a:pt x="1178" y="4062"/>
                    <a:pt x="610" y="6095"/>
                  </a:cubicBezTo>
                  <a:cubicBezTo>
                    <a:pt x="1" y="8252"/>
                    <a:pt x="985" y="10540"/>
                    <a:pt x="2973" y="11562"/>
                  </a:cubicBezTo>
                  <a:cubicBezTo>
                    <a:pt x="3330" y="11750"/>
                    <a:pt x="3545" y="12116"/>
                    <a:pt x="3545" y="12509"/>
                  </a:cubicBezTo>
                  <a:lnTo>
                    <a:pt x="3545" y="16260"/>
                  </a:lnTo>
                  <a:lnTo>
                    <a:pt x="5852" y="16260"/>
                  </a:lnTo>
                  <a:lnTo>
                    <a:pt x="5852" y="12162"/>
                  </a:lnTo>
                  <a:cubicBezTo>
                    <a:pt x="5852" y="11787"/>
                    <a:pt x="5646" y="11440"/>
                    <a:pt x="5318" y="11272"/>
                  </a:cubicBezTo>
                  <a:lnTo>
                    <a:pt x="5318" y="11262"/>
                  </a:lnTo>
                  <a:cubicBezTo>
                    <a:pt x="3930" y="10540"/>
                    <a:pt x="2973" y="9687"/>
                    <a:pt x="2926" y="8036"/>
                  </a:cubicBezTo>
                  <a:cubicBezTo>
                    <a:pt x="2855" y="5524"/>
                    <a:pt x="4869" y="3476"/>
                    <a:pt x="7343" y="3476"/>
                  </a:cubicBezTo>
                  <a:cubicBezTo>
                    <a:pt x="7454" y="3476"/>
                    <a:pt x="7567" y="3480"/>
                    <a:pt x="7681" y="3488"/>
                  </a:cubicBezTo>
                  <a:cubicBezTo>
                    <a:pt x="7689" y="3489"/>
                    <a:pt x="7698" y="3489"/>
                    <a:pt x="7707" y="3489"/>
                  </a:cubicBezTo>
                  <a:cubicBezTo>
                    <a:pt x="7903" y="3489"/>
                    <a:pt x="8088" y="3387"/>
                    <a:pt x="8187" y="3207"/>
                  </a:cubicBezTo>
                  <a:cubicBezTo>
                    <a:pt x="8991" y="1797"/>
                    <a:pt x="10475" y="963"/>
                    <a:pt x="12040" y="963"/>
                  </a:cubicBezTo>
                  <a:cubicBezTo>
                    <a:pt x="12410" y="963"/>
                    <a:pt x="12786" y="1009"/>
                    <a:pt x="13157" y="1106"/>
                  </a:cubicBezTo>
                  <a:cubicBezTo>
                    <a:pt x="12268" y="358"/>
                    <a:pt x="11195" y="0"/>
                    <a:pt x="10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20"/>
            <p:cNvSpPr/>
            <p:nvPr/>
          </p:nvSpPr>
          <p:spPr>
            <a:xfrm>
              <a:off x="5941408" y="2983466"/>
              <a:ext cx="14118" cy="121485"/>
            </a:xfrm>
            <a:custGeom>
              <a:rect b="b" l="l" r="r" t="t"/>
              <a:pathLst>
                <a:path extrusionOk="0" h="5421" w="630">
                  <a:moveTo>
                    <a:pt x="319" y="0"/>
                  </a:moveTo>
                  <a:cubicBezTo>
                    <a:pt x="163" y="0"/>
                    <a:pt x="6" y="104"/>
                    <a:pt x="1" y="310"/>
                  </a:cubicBezTo>
                  <a:lnTo>
                    <a:pt x="1" y="5102"/>
                  </a:lnTo>
                  <a:cubicBezTo>
                    <a:pt x="1" y="5280"/>
                    <a:pt x="142" y="5421"/>
                    <a:pt x="320" y="5421"/>
                  </a:cubicBezTo>
                  <a:lnTo>
                    <a:pt x="320" y="5411"/>
                  </a:lnTo>
                  <a:cubicBezTo>
                    <a:pt x="489" y="5411"/>
                    <a:pt x="629" y="5271"/>
                    <a:pt x="629" y="5102"/>
                  </a:cubicBezTo>
                  <a:lnTo>
                    <a:pt x="629" y="310"/>
                  </a:lnTo>
                  <a:cubicBezTo>
                    <a:pt x="629" y="104"/>
                    <a:pt x="474" y="0"/>
                    <a:pt x="3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20"/>
            <p:cNvSpPr/>
            <p:nvPr/>
          </p:nvSpPr>
          <p:spPr>
            <a:xfrm>
              <a:off x="5990374" y="2983466"/>
              <a:ext cx="14118" cy="121485"/>
            </a:xfrm>
            <a:custGeom>
              <a:rect b="b" l="l" r="r" t="t"/>
              <a:pathLst>
                <a:path extrusionOk="0" h="5421" w="630">
                  <a:moveTo>
                    <a:pt x="315" y="0"/>
                  </a:moveTo>
                  <a:cubicBezTo>
                    <a:pt x="158" y="0"/>
                    <a:pt x="1" y="104"/>
                    <a:pt x="1" y="310"/>
                  </a:cubicBezTo>
                  <a:lnTo>
                    <a:pt x="1" y="5102"/>
                  </a:lnTo>
                  <a:cubicBezTo>
                    <a:pt x="1" y="5280"/>
                    <a:pt x="142" y="5421"/>
                    <a:pt x="310" y="5421"/>
                  </a:cubicBezTo>
                  <a:lnTo>
                    <a:pt x="310" y="5411"/>
                  </a:lnTo>
                  <a:cubicBezTo>
                    <a:pt x="489" y="5411"/>
                    <a:pt x="629" y="5271"/>
                    <a:pt x="629" y="5102"/>
                  </a:cubicBezTo>
                  <a:lnTo>
                    <a:pt x="629" y="310"/>
                  </a:lnTo>
                  <a:cubicBezTo>
                    <a:pt x="629" y="104"/>
                    <a:pt x="472"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20"/>
            <p:cNvSpPr/>
            <p:nvPr/>
          </p:nvSpPr>
          <p:spPr>
            <a:xfrm>
              <a:off x="6039340" y="2983466"/>
              <a:ext cx="13894" cy="121485"/>
            </a:xfrm>
            <a:custGeom>
              <a:rect b="b" l="l" r="r" t="t"/>
              <a:pathLst>
                <a:path extrusionOk="0" h="5421" w="620">
                  <a:moveTo>
                    <a:pt x="310" y="0"/>
                  </a:moveTo>
                  <a:cubicBezTo>
                    <a:pt x="156" y="0"/>
                    <a:pt x="1" y="104"/>
                    <a:pt x="1" y="310"/>
                  </a:cubicBezTo>
                  <a:lnTo>
                    <a:pt x="1" y="5102"/>
                  </a:lnTo>
                  <a:cubicBezTo>
                    <a:pt x="1" y="5280"/>
                    <a:pt x="132" y="5421"/>
                    <a:pt x="310" y="5421"/>
                  </a:cubicBezTo>
                  <a:lnTo>
                    <a:pt x="310" y="5411"/>
                  </a:lnTo>
                  <a:cubicBezTo>
                    <a:pt x="479" y="5411"/>
                    <a:pt x="620" y="5271"/>
                    <a:pt x="620" y="5102"/>
                  </a:cubicBezTo>
                  <a:lnTo>
                    <a:pt x="620" y="310"/>
                  </a:lnTo>
                  <a:cubicBezTo>
                    <a:pt x="620" y="104"/>
                    <a:pt x="465"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20"/>
            <p:cNvSpPr/>
            <p:nvPr/>
          </p:nvSpPr>
          <p:spPr>
            <a:xfrm>
              <a:off x="6088104" y="2983466"/>
              <a:ext cx="14096" cy="121485"/>
            </a:xfrm>
            <a:custGeom>
              <a:rect b="b" l="l" r="r" t="t"/>
              <a:pathLst>
                <a:path extrusionOk="0" h="5421" w="629">
                  <a:moveTo>
                    <a:pt x="315" y="0"/>
                  </a:moveTo>
                  <a:cubicBezTo>
                    <a:pt x="157" y="0"/>
                    <a:pt x="0" y="104"/>
                    <a:pt x="0" y="310"/>
                  </a:cubicBezTo>
                  <a:lnTo>
                    <a:pt x="0" y="5102"/>
                  </a:lnTo>
                  <a:cubicBezTo>
                    <a:pt x="0" y="5280"/>
                    <a:pt x="141" y="5421"/>
                    <a:pt x="310" y="5421"/>
                  </a:cubicBezTo>
                  <a:lnTo>
                    <a:pt x="310" y="5411"/>
                  </a:lnTo>
                  <a:cubicBezTo>
                    <a:pt x="488" y="5411"/>
                    <a:pt x="619" y="5271"/>
                    <a:pt x="629" y="5102"/>
                  </a:cubicBezTo>
                  <a:lnTo>
                    <a:pt x="629" y="310"/>
                  </a:lnTo>
                  <a:cubicBezTo>
                    <a:pt x="629" y="104"/>
                    <a:pt x="472"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20"/>
            <p:cNvSpPr/>
            <p:nvPr/>
          </p:nvSpPr>
          <p:spPr>
            <a:xfrm>
              <a:off x="6137070" y="2983466"/>
              <a:ext cx="13894" cy="121485"/>
            </a:xfrm>
            <a:custGeom>
              <a:rect b="b" l="l" r="r" t="t"/>
              <a:pathLst>
                <a:path extrusionOk="0" h="5421" w="620">
                  <a:moveTo>
                    <a:pt x="310" y="0"/>
                  </a:moveTo>
                  <a:cubicBezTo>
                    <a:pt x="155" y="0"/>
                    <a:pt x="0" y="104"/>
                    <a:pt x="0" y="310"/>
                  </a:cubicBezTo>
                  <a:lnTo>
                    <a:pt x="0" y="5102"/>
                  </a:lnTo>
                  <a:cubicBezTo>
                    <a:pt x="0" y="5280"/>
                    <a:pt x="132" y="5421"/>
                    <a:pt x="310" y="5421"/>
                  </a:cubicBezTo>
                  <a:lnTo>
                    <a:pt x="310" y="5411"/>
                  </a:lnTo>
                  <a:cubicBezTo>
                    <a:pt x="479" y="5411"/>
                    <a:pt x="619" y="5271"/>
                    <a:pt x="619" y="5102"/>
                  </a:cubicBezTo>
                  <a:lnTo>
                    <a:pt x="619" y="310"/>
                  </a:lnTo>
                  <a:cubicBezTo>
                    <a:pt x="619" y="104"/>
                    <a:pt x="465"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20"/>
            <p:cNvSpPr/>
            <p:nvPr/>
          </p:nvSpPr>
          <p:spPr>
            <a:xfrm>
              <a:off x="5898762" y="3092312"/>
              <a:ext cx="294848" cy="35968"/>
            </a:xfrm>
            <a:custGeom>
              <a:rect b="b" l="l" r="r" t="t"/>
              <a:pathLst>
                <a:path extrusionOk="0" h="1605" w="13157">
                  <a:moveTo>
                    <a:pt x="0" y="1"/>
                  </a:moveTo>
                  <a:lnTo>
                    <a:pt x="0" y="1604"/>
                  </a:lnTo>
                  <a:lnTo>
                    <a:pt x="13157" y="1604"/>
                  </a:lnTo>
                  <a:lnTo>
                    <a:pt x="13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20"/>
            <p:cNvSpPr/>
            <p:nvPr/>
          </p:nvSpPr>
          <p:spPr>
            <a:xfrm>
              <a:off x="5898762" y="3092312"/>
              <a:ext cx="56765" cy="35968"/>
            </a:xfrm>
            <a:custGeom>
              <a:rect b="b" l="l" r="r" t="t"/>
              <a:pathLst>
                <a:path extrusionOk="0" h="1605" w="2533">
                  <a:moveTo>
                    <a:pt x="0" y="1"/>
                  </a:moveTo>
                  <a:lnTo>
                    <a:pt x="0" y="1604"/>
                  </a:lnTo>
                  <a:lnTo>
                    <a:pt x="2532" y="1604"/>
                  </a:lnTo>
                  <a:lnTo>
                    <a:pt x="25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20"/>
            <p:cNvSpPr/>
            <p:nvPr/>
          </p:nvSpPr>
          <p:spPr>
            <a:xfrm>
              <a:off x="5881103" y="3124044"/>
              <a:ext cx="330167" cy="68126"/>
            </a:xfrm>
            <a:custGeom>
              <a:rect b="b" l="l" r="r" t="t"/>
              <a:pathLst>
                <a:path extrusionOk="0" h="3040" w="14733">
                  <a:moveTo>
                    <a:pt x="441" y="1"/>
                  </a:moveTo>
                  <a:cubicBezTo>
                    <a:pt x="198" y="1"/>
                    <a:pt x="1" y="198"/>
                    <a:pt x="1" y="442"/>
                  </a:cubicBezTo>
                  <a:lnTo>
                    <a:pt x="1" y="2608"/>
                  </a:lnTo>
                  <a:cubicBezTo>
                    <a:pt x="1" y="2842"/>
                    <a:pt x="198" y="3039"/>
                    <a:pt x="441" y="3039"/>
                  </a:cubicBezTo>
                  <a:lnTo>
                    <a:pt x="14301" y="3039"/>
                  </a:lnTo>
                  <a:cubicBezTo>
                    <a:pt x="14545" y="3039"/>
                    <a:pt x="14733" y="2842"/>
                    <a:pt x="14733" y="2608"/>
                  </a:cubicBezTo>
                  <a:lnTo>
                    <a:pt x="14733" y="442"/>
                  </a:lnTo>
                  <a:cubicBezTo>
                    <a:pt x="14733" y="198"/>
                    <a:pt x="14545" y="1"/>
                    <a:pt x="14301" y="1"/>
                  </a:cubicBez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20"/>
            <p:cNvSpPr/>
            <p:nvPr/>
          </p:nvSpPr>
          <p:spPr>
            <a:xfrm>
              <a:off x="5881103" y="3124044"/>
              <a:ext cx="330167" cy="68126"/>
            </a:xfrm>
            <a:custGeom>
              <a:rect b="b" l="l" r="r" t="t"/>
              <a:pathLst>
                <a:path extrusionOk="0" h="3040" w="14733">
                  <a:moveTo>
                    <a:pt x="441" y="1"/>
                  </a:moveTo>
                  <a:cubicBezTo>
                    <a:pt x="198" y="1"/>
                    <a:pt x="1" y="198"/>
                    <a:pt x="1" y="442"/>
                  </a:cubicBezTo>
                  <a:lnTo>
                    <a:pt x="1" y="2608"/>
                  </a:lnTo>
                  <a:cubicBezTo>
                    <a:pt x="1" y="2842"/>
                    <a:pt x="198" y="3039"/>
                    <a:pt x="441" y="3039"/>
                  </a:cubicBezTo>
                  <a:lnTo>
                    <a:pt x="14301" y="3039"/>
                  </a:lnTo>
                  <a:cubicBezTo>
                    <a:pt x="14545" y="3039"/>
                    <a:pt x="14733" y="2842"/>
                    <a:pt x="14733" y="2608"/>
                  </a:cubicBezTo>
                  <a:lnTo>
                    <a:pt x="14733" y="442"/>
                  </a:lnTo>
                  <a:cubicBezTo>
                    <a:pt x="14733" y="198"/>
                    <a:pt x="14545" y="1"/>
                    <a:pt x="14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20"/>
            <p:cNvSpPr/>
            <p:nvPr/>
          </p:nvSpPr>
          <p:spPr>
            <a:xfrm>
              <a:off x="5881103" y="3124044"/>
              <a:ext cx="70211" cy="68126"/>
            </a:xfrm>
            <a:custGeom>
              <a:rect b="b" l="l" r="r" t="t"/>
              <a:pathLst>
                <a:path extrusionOk="0" h="3040" w="3133">
                  <a:moveTo>
                    <a:pt x="441" y="1"/>
                  </a:moveTo>
                  <a:cubicBezTo>
                    <a:pt x="198" y="1"/>
                    <a:pt x="1" y="198"/>
                    <a:pt x="1" y="442"/>
                  </a:cubicBezTo>
                  <a:lnTo>
                    <a:pt x="1" y="2608"/>
                  </a:lnTo>
                  <a:cubicBezTo>
                    <a:pt x="1" y="2842"/>
                    <a:pt x="198" y="3039"/>
                    <a:pt x="441" y="3039"/>
                  </a:cubicBezTo>
                  <a:lnTo>
                    <a:pt x="3133" y="3039"/>
                  </a:lnTo>
                  <a:cubicBezTo>
                    <a:pt x="2889" y="3039"/>
                    <a:pt x="2701" y="2842"/>
                    <a:pt x="2701" y="2608"/>
                  </a:cubicBezTo>
                  <a:lnTo>
                    <a:pt x="2701" y="442"/>
                  </a:lnTo>
                  <a:cubicBezTo>
                    <a:pt x="2701" y="198"/>
                    <a:pt x="2889" y="1"/>
                    <a:pt x="3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4" name="Google Shape;3304;p120"/>
          <p:cNvGrpSpPr/>
          <p:nvPr/>
        </p:nvGrpSpPr>
        <p:grpSpPr>
          <a:xfrm>
            <a:off x="5117213" y="2729807"/>
            <a:ext cx="409184" cy="462610"/>
            <a:chOff x="5117213" y="2729807"/>
            <a:chExt cx="409184" cy="462610"/>
          </a:xfrm>
        </p:grpSpPr>
        <p:sp>
          <p:nvSpPr>
            <p:cNvPr id="3305" name="Google Shape;3305;p120"/>
            <p:cNvSpPr/>
            <p:nvPr/>
          </p:nvSpPr>
          <p:spPr>
            <a:xfrm>
              <a:off x="5149372" y="2876279"/>
              <a:ext cx="43946" cy="40809"/>
            </a:xfrm>
            <a:custGeom>
              <a:rect b="b" l="l" r="r" t="t"/>
              <a:pathLst>
                <a:path extrusionOk="0" h="1821" w="1961">
                  <a:moveTo>
                    <a:pt x="1482" y="1"/>
                  </a:moveTo>
                  <a:lnTo>
                    <a:pt x="0" y="573"/>
                  </a:lnTo>
                  <a:lnTo>
                    <a:pt x="479" y="1820"/>
                  </a:lnTo>
                  <a:lnTo>
                    <a:pt x="1960" y="1248"/>
                  </a:lnTo>
                  <a:lnTo>
                    <a:pt x="14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20"/>
            <p:cNvSpPr/>
            <p:nvPr/>
          </p:nvSpPr>
          <p:spPr>
            <a:xfrm>
              <a:off x="5149372" y="2876279"/>
              <a:ext cx="38904" cy="27340"/>
            </a:xfrm>
            <a:custGeom>
              <a:rect b="b" l="l" r="r" t="t"/>
              <a:pathLst>
                <a:path extrusionOk="0" h="1220" w="1736">
                  <a:moveTo>
                    <a:pt x="1482" y="1"/>
                  </a:moveTo>
                  <a:lnTo>
                    <a:pt x="0" y="573"/>
                  </a:lnTo>
                  <a:lnTo>
                    <a:pt x="253" y="1220"/>
                  </a:lnTo>
                  <a:lnTo>
                    <a:pt x="1735" y="657"/>
                  </a:lnTo>
                  <a:lnTo>
                    <a:pt x="148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20"/>
            <p:cNvSpPr/>
            <p:nvPr/>
          </p:nvSpPr>
          <p:spPr>
            <a:xfrm>
              <a:off x="5179423" y="2830271"/>
              <a:ext cx="109092" cy="81528"/>
            </a:xfrm>
            <a:custGeom>
              <a:rect b="b" l="l" r="r" t="t"/>
              <a:pathLst>
                <a:path extrusionOk="0" h="3638" w="4868">
                  <a:moveTo>
                    <a:pt x="4023" y="0"/>
                  </a:moveTo>
                  <a:lnTo>
                    <a:pt x="385" y="1407"/>
                  </a:lnTo>
                  <a:cubicBezTo>
                    <a:pt x="132" y="1510"/>
                    <a:pt x="0" y="1791"/>
                    <a:pt x="94" y="2054"/>
                  </a:cubicBezTo>
                  <a:lnTo>
                    <a:pt x="591" y="3329"/>
                  </a:lnTo>
                  <a:cubicBezTo>
                    <a:pt x="662" y="3521"/>
                    <a:pt x="847" y="3638"/>
                    <a:pt x="1042" y="3638"/>
                  </a:cubicBezTo>
                  <a:cubicBezTo>
                    <a:pt x="1104" y="3638"/>
                    <a:pt x="1168" y="3626"/>
                    <a:pt x="1229" y="3601"/>
                  </a:cubicBezTo>
                  <a:lnTo>
                    <a:pt x="4867" y="2195"/>
                  </a:lnTo>
                  <a:cubicBezTo>
                    <a:pt x="4858" y="2176"/>
                    <a:pt x="4848" y="2166"/>
                    <a:pt x="4839" y="2138"/>
                  </a:cubicBezTo>
                  <a:lnTo>
                    <a:pt x="4839" y="2138"/>
                  </a:lnTo>
                  <a:lnTo>
                    <a:pt x="4848" y="2148"/>
                  </a:lnTo>
                  <a:lnTo>
                    <a:pt x="4042" y="57"/>
                  </a:lnTo>
                  <a:cubicBezTo>
                    <a:pt x="4033" y="47"/>
                    <a:pt x="4023" y="19"/>
                    <a:pt x="40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20"/>
            <p:cNvSpPr/>
            <p:nvPr/>
          </p:nvSpPr>
          <p:spPr>
            <a:xfrm>
              <a:off x="5179625" y="2830473"/>
              <a:ext cx="98380" cy="63286"/>
            </a:xfrm>
            <a:custGeom>
              <a:rect b="b" l="l" r="r" t="t"/>
              <a:pathLst>
                <a:path extrusionOk="0" h="2824" w="4390">
                  <a:moveTo>
                    <a:pt x="4024" y="1"/>
                  </a:moveTo>
                  <a:lnTo>
                    <a:pt x="385" y="1407"/>
                  </a:lnTo>
                  <a:cubicBezTo>
                    <a:pt x="132" y="1501"/>
                    <a:pt x="1" y="1792"/>
                    <a:pt x="94" y="2045"/>
                  </a:cubicBezTo>
                  <a:lnTo>
                    <a:pt x="404" y="2823"/>
                  </a:lnTo>
                  <a:cubicBezTo>
                    <a:pt x="423" y="2636"/>
                    <a:pt x="554" y="2467"/>
                    <a:pt x="741" y="2392"/>
                  </a:cubicBezTo>
                  <a:lnTo>
                    <a:pt x="4389" y="985"/>
                  </a:lnTo>
                  <a:lnTo>
                    <a:pt x="4042" y="57"/>
                  </a:lnTo>
                  <a:cubicBezTo>
                    <a:pt x="4033" y="38"/>
                    <a:pt x="4024" y="19"/>
                    <a:pt x="40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20"/>
            <p:cNvSpPr/>
            <p:nvPr/>
          </p:nvSpPr>
          <p:spPr>
            <a:xfrm>
              <a:off x="5315811" y="2892257"/>
              <a:ext cx="26713" cy="42691"/>
            </a:xfrm>
            <a:custGeom>
              <a:rect b="b" l="l" r="r" t="t"/>
              <a:pathLst>
                <a:path extrusionOk="0" h="1905" w="1192">
                  <a:moveTo>
                    <a:pt x="0" y="1"/>
                  </a:moveTo>
                  <a:lnTo>
                    <a:pt x="0" y="1904"/>
                  </a:lnTo>
                  <a:lnTo>
                    <a:pt x="1191" y="1904"/>
                  </a:lnTo>
                  <a:lnTo>
                    <a:pt x="1191" y="1"/>
                  </a:lnTo>
                  <a:cubicBezTo>
                    <a:pt x="1022" y="132"/>
                    <a:pt x="807" y="198"/>
                    <a:pt x="600" y="198"/>
                  </a:cubicBezTo>
                  <a:cubicBezTo>
                    <a:pt x="385" y="198"/>
                    <a:pt x="169" y="13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20"/>
            <p:cNvSpPr/>
            <p:nvPr/>
          </p:nvSpPr>
          <p:spPr>
            <a:xfrm>
              <a:off x="5315811" y="2892257"/>
              <a:ext cx="13468" cy="42691"/>
            </a:xfrm>
            <a:custGeom>
              <a:rect b="b" l="l" r="r" t="t"/>
              <a:pathLst>
                <a:path extrusionOk="0" h="1905" w="601">
                  <a:moveTo>
                    <a:pt x="0" y="1"/>
                  </a:moveTo>
                  <a:lnTo>
                    <a:pt x="0" y="1904"/>
                  </a:lnTo>
                  <a:lnTo>
                    <a:pt x="600" y="1904"/>
                  </a:lnTo>
                  <a:lnTo>
                    <a:pt x="600" y="198"/>
                  </a:lnTo>
                  <a:cubicBezTo>
                    <a:pt x="385" y="198"/>
                    <a:pt x="169" y="132"/>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20"/>
            <p:cNvSpPr/>
            <p:nvPr/>
          </p:nvSpPr>
          <p:spPr>
            <a:xfrm>
              <a:off x="5117213" y="2873568"/>
              <a:ext cx="49616" cy="68731"/>
            </a:xfrm>
            <a:custGeom>
              <a:rect b="b" l="l" r="r" t="t"/>
              <a:pathLst>
                <a:path extrusionOk="0" h="3067" w="2214">
                  <a:moveTo>
                    <a:pt x="1023" y="0"/>
                  </a:moveTo>
                  <a:cubicBezTo>
                    <a:pt x="988" y="0"/>
                    <a:pt x="953" y="6"/>
                    <a:pt x="920" y="19"/>
                  </a:cubicBezTo>
                  <a:lnTo>
                    <a:pt x="226" y="291"/>
                  </a:lnTo>
                  <a:cubicBezTo>
                    <a:pt x="76" y="347"/>
                    <a:pt x="1" y="525"/>
                    <a:pt x="57" y="675"/>
                  </a:cubicBezTo>
                  <a:lnTo>
                    <a:pt x="910" y="2870"/>
                  </a:lnTo>
                  <a:cubicBezTo>
                    <a:pt x="954" y="2993"/>
                    <a:pt x="1065" y="3066"/>
                    <a:pt x="1188" y="3066"/>
                  </a:cubicBezTo>
                  <a:cubicBezTo>
                    <a:pt x="1223" y="3066"/>
                    <a:pt x="1259" y="3060"/>
                    <a:pt x="1295" y="3048"/>
                  </a:cubicBezTo>
                  <a:lnTo>
                    <a:pt x="1979" y="2776"/>
                  </a:lnTo>
                  <a:cubicBezTo>
                    <a:pt x="2139" y="2719"/>
                    <a:pt x="2214" y="2541"/>
                    <a:pt x="2148" y="2391"/>
                  </a:cubicBezTo>
                  <a:lnTo>
                    <a:pt x="1304" y="197"/>
                  </a:lnTo>
                  <a:cubicBezTo>
                    <a:pt x="1260" y="73"/>
                    <a:pt x="1143" y="0"/>
                    <a:pt x="1023"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20"/>
            <p:cNvSpPr/>
            <p:nvPr/>
          </p:nvSpPr>
          <p:spPr>
            <a:xfrm>
              <a:off x="5117213" y="2873657"/>
              <a:ext cx="38276" cy="38792"/>
            </a:xfrm>
            <a:custGeom>
              <a:rect b="b" l="l" r="r" t="t"/>
              <a:pathLst>
                <a:path extrusionOk="0" h="1731" w="1708">
                  <a:moveTo>
                    <a:pt x="1032" y="0"/>
                  </a:moveTo>
                  <a:cubicBezTo>
                    <a:pt x="994" y="0"/>
                    <a:pt x="956" y="8"/>
                    <a:pt x="920" y="24"/>
                  </a:cubicBezTo>
                  <a:lnTo>
                    <a:pt x="226" y="287"/>
                  </a:lnTo>
                  <a:cubicBezTo>
                    <a:pt x="76" y="343"/>
                    <a:pt x="1" y="521"/>
                    <a:pt x="57" y="671"/>
                  </a:cubicBezTo>
                  <a:lnTo>
                    <a:pt x="469" y="1731"/>
                  </a:lnTo>
                  <a:cubicBezTo>
                    <a:pt x="498" y="1646"/>
                    <a:pt x="573" y="1581"/>
                    <a:pt x="657" y="1543"/>
                  </a:cubicBezTo>
                  <a:lnTo>
                    <a:pt x="1445" y="1243"/>
                  </a:lnTo>
                  <a:cubicBezTo>
                    <a:pt x="1487" y="1224"/>
                    <a:pt x="1531" y="1215"/>
                    <a:pt x="1576" y="1215"/>
                  </a:cubicBezTo>
                  <a:cubicBezTo>
                    <a:pt x="1620" y="1215"/>
                    <a:pt x="1665" y="1224"/>
                    <a:pt x="1707" y="1243"/>
                  </a:cubicBezTo>
                  <a:lnTo>
                    <a:pt x="1304" y="193"/>
                  </a:lnTo>
                  <a:cubicBezTo>
                    <a:pt x="1254" y="73"/>
                    <a:pt x="1146" y="0"/>
                    <a:pt x="1032"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20"/>
            <p:cNvSpPr/>
            <p:nvPr/>
          </p:nvSpPr>
          <p:spPr>
            <a:xfrm>
              <a:off x="5294163" y="2933021"/>
              <a:ext cx="70009" cy="29873"/>
            </a:xfrm>
            <a:custGeom>
              <a:rect b="b" l="l" r="r" t="t"/>
              <a:pathLst>
                <a:path extrusionOk="0" h="1333" w="3124">
                  <a:moveTo>
                    <a:pt x="1013" y="1"/>
                  </a:moveTo>
                  <a:cubicBezTo>
                    <a:pt x="450" y="1"/>
                    <a:pt x="0" y="451"/>
                    <a:pt x="0" y="1014"/>
                  </a:cubicBezTo>
                  <a:lnTo>
                    <a:pt x="0" y="1332"/>
                  </a:lnTo>
                  <a:lnTo>
                    <a:pt x="3123" y="1332"/>
                  </a:lnTo>
                  <a:lnTo>
                    <a:pt x="3123" y="1014"/>
                  </a:lnTo>
                  <a:cubicBezTo>
                    <a:pt x="3123" y="451"/>
                    <a:pt x="2664" y="1"/>
                    <a:pt x="2110"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20"/>
            <p:cNvSpPr/>
            <p:nvPr/>
          </p:nvSpPr>
          <p:spPr>
            <a:xfrm>
              <a:off x="5294163" y="2933021"/>
              <a:ext cx="52977" cy="29873"/>
            </a:xfrm>
            <a:custGeom>
              <a:rect b="b" l="l" r="r" t="t"/>
              <a:pathLst>
                <a:path extrusionOk="0" h="1333" w="2364">
                  <a:moveTo>
                    <a:pt x="1013" y="1"/>
                  </a:moveTo>
                  <a:cubicBezTo>
                    <a:pt x="450" y="1"/>
                    <a:pt x="0" y="451"/>
                    <a:pt x="0" y="1014"/>
                  </a:cubicBezTo>
                  <a:lnTo>
                    <a:pt x="0" y="1332"/>
                  </a:lnTo>
                  <a:lnTo>
                    <a:pt x="1595" y="1332"/>
                  </a:lnTo>
                  <a:lnTo>
                    <a:pt x="1595" y="1014"/>
                  </a:lnTo>
                  <a:cubicBezTo>
                    <a:pt x="1595" y="554"/>
                    <a:pt x="1913" y="151"/>
                    <a:pt x="2363" y="29"/>
                  </a:cubicBezTo>
                  <a:cubicBezTo>
                    <a:pt x="2279" y="10"/>
                    <a:pt x="2195" y="1"/>
                    <a:pt x="2110"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20"/>
            <p:cNvSpPr/>
            <p:nvPr/>
          </p:nvSpPr>
          <p:spPr>
            <a:xfrm>
              <a:off x="5463112" y="2736127"/>
              <a:ext cx="63286" cy="83231"/>
            </a:xfrm>
            <a:custGeom>
              <a:rect b="b" l="l" r="r" t="t"/>
              <a:pathLst>
                <a:path extrusionOk="0" h="3714" w="2824">
                  <a:moveTo>
                    <a:pt x="1" y="0"/>
                  </a:moveTo>
                  <a:lnTo>
                    <a:pt x="1436" y="3714"/>
                  </a:lnTo>
                  <a:cubicBezTo>
                    <a:pt x="2823" y="2391"/>
                    <a:pt x="1914" y="47"/>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20"/>
            <p:cNvSpPr/>
            <p:nvPr/>
          </p:nvSpPr>
          <p:spPr>
            <a:xfrm>
              <a:off x="5463112" y="2736127"/>
              <a:ext cx="47308" cy="49817"/>
            </a:xfrm>
            <a:custGeom>
              <a:rect b="b" l="l" r="r" t="t"/>
              <a:pathLst>
                <a:path extrusionOk="0" h="2223" w="2111">
                  <a:moveTo>
                    <a:pt x="1" y="0"/>
                  </a:moveTo>
                  <a:lnTo>
                    <a:pt x="582" y="1519"/>
                  </a:lnTo>
                  <a:cubicBezTo>
                    <a:pt x="1145" y="1594"/>
                    <a:pt x="1679" y="1838"/>
                    <a:pt x="2092" y="2223"/>
                  </a:cubicBezTo>
                  <a:cubicBezTo>
                    <a:pt x="2111" y="1932"/>
                    <a:pt x="2064" y="1641"/>
                    <a:pt x="1951" y="1379"/>
                  </a:cubicBezTo>
                  <a:cubicBezTo>
                    <a:pt x="1633" y="563"/>
                    <a:pt x="864" y="2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20"/>
            <p:cNvSpPr/>
            <p:nvPr/>
          </p:nvSpPr>
          <p:spPr>
            <a:xfrm>
              <a:off x="5265993" y="2750402"/>
              <a:ext cx="202183" cy="137328"/>
            </a:xfrm>
            <a:custGeom>
              <a:rect b="b" l="l" r="r" t="t"/>
              <a:pathLst>
                <a:path extrusionOk="0" h="6128" w="9022">
                  <a:moveTo>
                    <a:pt x="7765" y="1"/>
                  </a:moveTo>
                  <a:lnTo>
                    <a:pt x="498" y="2814"/>
                  </a:lnTo>
                  <a:cubicBezTo>
                    <a:pt x="170" y="2945"/>
                    <a:pt x="1" y="3311"/>
                    <a:pt x="132" y="3639"/>
                  </a:cubicBezTo>
                  <a:lnTo>
                    <a:pt x="929" y="5721"/>
                  </a:lnTo>
                  <a:cubicBezTo>
                    <a:pt x="1031" y="5975"/>
                    <a:pt x="1272" y="6128"/>
                    <a:pt x="1528" y="6128"/>
                  </a:cubicBezTo>
                  <a:cubicBezTo>
                    <a:pt x="1603" y="6128"/>
                    <a:pt x="1680" y="6114"/>
                    <a:pt x="1754" y="6087"/>
                  </a:cubicBezTo>
                  <a:lnTo>
                    <a:pt x="9022" y="3274"/>
                  </a:lnTo>
                  <a:lnTo>
                    <a:pt x="776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20"/>
            <p:cNvSpPr/>
            <p:nvPr/>
          </p:nvSpPr>
          <p:spPr>
            <a:xfrm>
              <a:off x="5265993" y="2750402"/>
              <a:ext cx="184546" cy="101540"/>
            </a:xfrm>
            <a:custGeom>
              <a:rect b="b" l="l" r="r" t="t"/>
              <a:pathLst>
                <a:path extrusionOk="0" h="4531" w="8235">
                  <a:moveTo>
                    <a:pt x="7765" y="1"/>
                  </a:moveTo>
                  <a:lnTo>
                    <a:pt x="498" y="2814"/>
                  </a:lnTo>
                  <a:cubicBezTo>
                    <a:pt x="170" y="2945"/>
                    <a:pt x="1" y="3311"/>
                    <a:pt x="132" y="3639"/>
                  </a:cubicBezTo>
                  <a:lnTo>
                    <a:pt x="479" y="4530"/>
                  </a:lnTo>
                  <a:cubicBezTo>
                    <a:pt x="535" y="4333"/>
                    <a:pt x="676" y="4164"/>
                    <a:pt x="882" y="4080"/>
                  </a:cubicBezTo>
                  <a:lnTo>
                    <a:pt x="882" y="4089"/>
                  </a:lnTo>
                  <a:lnTo>
                    <a:pt x="8234" y="1239"/>
                  </a:lnTo>
                  <a:lnTo>
                    <a:pt x="7765"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20"/>
            <p:cNvSpPr/>
            <p:nvPr/>
          </p:nvSpPr>
          <p:spPr>
            <a:xfrm>
              <a:off x="5315811" y="2996710"/>
              <a:ext cx="26713" cy="194989"/>
            </a:xfrm>
            <a:custGeom>
              <a:rect b="b" l="l" r="r" t="t"/>
              <a:pathLst>
                <a:path extrusionOk="0" h="8701" w="1192">
                  <a:moveTo>
                    <a:pt x="0" y="0"/>
                  </a:moveTo>
                  <a:lnTo>
                    <a:pt x="0" y="8130"/>
                  </a:lnTo>
                  <a:cubicBezTo>
                    <a:pt x="19" y="8510"/>
                    <a:pt x="307" y="8700"/>
                    <a:pt x="596" y="8700"/>
                  </a:cubicBezTo>
                  <a:cubicBezTo>
                    <a:pt x="884" y="8700"/>
                    <a:pt x="1172" y="8510"/>
                    <a:pt x="1191" y="8130"/>
                  </a:cubicBezTo>
                  <a:lnTo>
                    <a:pt x="119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20"/>
            <p:cNvSpPr/>
            <p:nvPr/>
          </p:nvSpPr>
          <p:spPr>
            <a:xfrm>
              <a:off x="5218932" y="2996710"/>
              <a:ext cx="95848" cy="195415"/>
            </a:xfrm>
            <a:custGeom>
              <a:rect b="b" l="l" r="r" t="t"/>
              <a:pathLst>
                <a:path extrusionOk="0" h="8720" w="4277">
                  <a:moveTo>
                    <a:pt x="3010" y="0"/>
                  </a:moveTo>
                  <a:lnTo>
                    <a:pt x="113" y="7924"/>
                  </a:lnTo>
                  <a:cubicBezTo>
                    <a:pt x="0" y="8224"/>
                    <a:pt x="150" y="8571"/>
                    <a:pt x="460" y="8684"/>
                  </a:cubicBezTo>
                  <a:cubicBezTo>
                    <a:pt x="527" y="8708"/>
                    <a:pt x="597" y="8720"/>
                    <a:pt x="665" y="8720"/>
                  </a:cubicBezTo>
                  <a:cubicBezTo>
                    <a:pt x="910" y="8720"/>
                    <a:pt x="1141" y="8571"/>
                    <a:pt x="1229" y="8337"/>
                  </a:cubicBezTo>
                  <a:lnTo>
                    <a:pt x="427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20"/>
            <p:cNvSpPr/>
            <p:nvPr/>
          </p:nvSpPr>
          <p:spPr>
            <a:xfrm>
              <a:off x="5343756" y="2996710"/>
              <a:ext cx="95848" cy="195707"/>
            </a:xfrm>
            <a:custGeom>
              <a:rect b="b" l="l" r="r" t="t"/>
              <a:pathLst>
                <a:path extrusionOk="0" h="8733" w="4277">
                  <a:moveTo>
                    <a:pt x="0" y="0"/>
                  </a:moveTo>
                  <a:lnTo>
                    <a:pt x="3048" y="8337"/>
                  </a:lnTo>
                  <a:cubicBezTo>
                    <a:pt x="3128" y="8577"/>
                    <a:pt x="3356" y="8733"/>
                    <a:pt x="3599" y="8733"/>
                  </a:cubicBezTo>
                  <a:cubicBezTo>
                    <a:pt x="3668" y="8733"/>
                    <a:pt x="3739" y="8720"/>
                    <a:pt x="3808" y="8693"/>
                  </a:cubicBezTo>
                  <a:cubicBezTo>
                    <a:pt x="4127" y="8581"/>
                    <a:pt x="4277" y="8234"/>
                    <a:pt x="4155" y="7924"/>
                  </a:cubicBezTo>
                  <a:lnTo>
                    <a:pt x="126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20"/>
            <p:cNvSpPr/>
            <p:nvPr/>
          </p:nvSpPr>
          <p:spPr>
            <a:xfrm>
              <a:off x="5315811" y="2996710"/>
              <a:ext cx="20617" cy="195482"/>
            </a:xfrm>
            <a:custGeom>
              <a:rect b="b" l="l" r="r" t="t"/>
              <a:pathLst>
                <a:path extrusionOk="0" h="8723" w="920">
                  <a:moveTo>
                    <a:pt x="0" y="0"/>
                  </a:moveTo>
                  <a:lnTo>
                    <a:pt x="0" y="8130"/>
                  </a:lnTo>
                  <a:cubicBezTo>
                    <a:pt x="0" y="8478"/>
                    <a:pt x="289" y="8723"/>
                    <a:pt x="599" y="8723"/>
                  </a:cubicBezTo>
                  <a:cubicBezTo>
                    <a:pt x="707" y="8723"/>
                    <a:pt x="817" y="8693"/>
                    <a:pt x="919" y="8627"/>
                  </a:cubicBezTo>
                  <a:cubicBezTo>
                    <a:pt x="750" y="8515"/>
                    <a:pt x="647" y="8327"/>
                    <a:pt x="647" y="8130"/>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20"/>
            <p:cNvSpPr/>
            <p:nvPr/>
          </p:nvSpPr>
          <p:spPr>
            <a:xfrm>
              <a:off x="5217991" y="2996710"/>
              <a:ext cx="82715" cy="195550"/>
            </a:xfrm>
            <a:custGeom>
              <a:rect b="b" l="l" r="r" t="t"/>
              <a:pathLst>
                <a:path extrusionOk="0" h="8726" w="3691">
                  <a:moveTo>
                    <a:pt x="3043" y="0"/>
                  </a:moveTo>
                  <a:lnTo>
                    <a:pt x="155" y="7924"/>
                  </a:lnTo>
                  <a:cubicBezTo>
                    <a:pt x="1" y="8342"/>
                    <a:pt x="334" y="8725"/>
                    <a:pt x="715" y="8725"/>
                  </a:cubicBezTo>
                  <a:cubicBezTo>
                    <a:pt x="821" y="8725"/>
                    <a:pt x="932" y="8695"/>
                    <a:pt x="1036" y="8627"/>
                  </a:cubicBezTo>
                  <a:cubicBezTo>
                    <a:pt x="802" y="8468"/>
                    <a:pt x="708" y="8177"/>
                    <a:pt x="802" y="7924"/>
                  </a:cubicBezTo>
                  <a:lnTo>
                    <a:pt x="36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20"/>
            <p:cNvSpPr/>
            <p:nvPr/>
          </p:nvSpPr>
          <p:spPr>
            <a:xfrm>
              <a:off x="5343554" y="2996710"/>
              <a:ext cx="88071" cy="195505"/>
            </a:xfrm>
            <a:custGeom>
              <a:rect b="b" l="l" r="r" t="t"/>
              <a:pathLst>
                <a:path extrusionOk="0" h="8724" w="3930">
                  <a:moveTo>
                    <a:pt x="0" y="0"/>
                  </a:moveTo>
                  <a:lnTo>
                    <a:pt x="3048" y="8337"/>
                  </a:lnTo>
                  <a:cubicBezTo>
                    <a:pt x="3138" y="8580"/>
                    <a:pt x="3368" y="8723"/>
                    <a:pt x="3606" y="8723"/>
                  </a:cubicBezTo>
                  <a:cubicBezTo>
                    <a:pt x="3716" y="8723"/>
                    <a:pt x="3828" y="8693"/>
                    <a:pt x="3929" y="8627"/>
                  </a:cubicBezTo>
                  <a:cubicBezTo>
                    <a:pt x="3826" y="8552"/>
                    <a:pt x="3742" y="8449"/>
                    <a:pt x="3695" y="8337"/>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20"/>
            <p:cNvSpPr/>
            <p:nvPr/>
          </p:nvSpPr>
          <p:spPr>
            <a:xfrm>
              <a:off x="5268951" y="2960989"/>
              <a:ext cx="120431" cy="37425"/>
            </a:xfrm>
            <a:custGeom>
              <a:rect b="b" l="l" r="r" t="t"/>
              <a:pathLst>
                <a:path extrusionOk="0" h="1670" w="5374">
                  <a:moveTo>
                    <a:pt x="544" y="0"/>
                  </a:moveTo>
                  <a:cubicBezTo>
                    <a:pt x="244" y="0"/>
                    <a:pt x="0" y="244"/>
                    <a:pt x="0" y="544"/>
                  </a:cubicBezTo>
                  <a:lnTo>
                    <a:pt x="0" y="1125"/>
                  </a:lnTo>
                  <a:cubicBezTo>
                    <a:pt x="0" y="1435"/>
                    <a:pt x="244" y="1669"/>
                    <a:pt x="544" y="1669"/>
                  </a:cubicBezTo>
                  <a:lnTo>
                    <a:pt x="4829" y="1669"/>
                  </a:lnTo>
                  <a:cubicBezTo>
                    <a:pt x="4835" y="1669"/>
                    <a:pt x="4841" y="1669"/>
                    <a:pt x="4846" y="1669"/>
                  </a:cubicBezTo>
                  <a:cubicBezTo>
                    <a:pt x="5139" y="1669"/>
                    <a:pt x="5373" y="1429"/>
                    <a:pt x="5373" y="1125"/>
                  </a:cubicBezTo>
                  <a:lnTo>
                    <a:pt x="5373" y="544"/>
                  </a:lnTo>
                  <a:cubicBezTo>
                    <a:pt x="5373" y="244"/>
                    <a:pt x="5130" y="0"/>
                    <a:pt x="4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20"/>
            <p:cNvSpPr/>
            <p:nvPr/>
          </p:nvSpPr>
          <p:spPr>
            <a:xfrm>
              <a:off x="5268951" y="2960989"/>
              <a:ext cx="47935" cy="37425"/>
            </a:xfrm>
            <a:custGeom>
              <a:rect b="b" l="l" r="r" t="t"/>
              <a:pathLst>
                <a:path extrusionOk="0" h="1670" w="2139">
                  <a:moveTo>
                    <a:pt x="544" y="0"/>
                  </a:moveTo>
                  <a:cubicBezTo>
                    <a:pt x="244" y="0"/>
                    <a:pt x="0" y="244"/>
                    <a:pt x="0" y="544"/>
                  </a:cubicBezTo>
                  <a:lnTo>
                    <a:pt x="0" y="1125"/>
                  </a:lnTo>
                  <a:cubicBezTo>
                    <a:pt x="0" y="1425"/>
                    <a:pt x="244" y="1669"/>
                    <a:pt x="544" y="1669"/>
                  </a:cubicBezTo>
                  <a:lnTo>
                    <a:pt x="2138" y="1669"/>
                  </a:lnTo>
                  <a:cubicBezTo>
                    <a:pt x="1838" y="1669"/>
                    <a:pt x="1594" y="1425"/>
                    <a:pt x="1594" y="1125"/>
                  </a:cubicBezTo>
                  <a:lnTo>
                    <a:pt x="1594" y="544"/>
                  </a:lnTo>
                  <a:cubicBezTo>
                    <a:pt x="1594" y="244"/>
                    <a:pt x="1838" y="0"/>
                    <a:pt x="2138"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20"/>
            <p:cNvSpPr/>
            <p:nvPr/>
          </p:nvSpPr>
          <p:spPr>
            <a:xfrm>
              <a:off x="5296471" y="2850015"/>
              <a:ext cx="57190" cy="49011"/>
            </a:xfrm>
            <a:custGeom>
              <a:rect b="b" l="l" r="r" t="t"/>
              <a:pathLst>
                <a:path extrusionOk="0" h="2187" w="2552">
                  <a:moveTo>
                    <a:pt x="1463" y="1"/>
                  </a:moveTo>
                  <a:cubicBezTo>
                    <a:pt x="488" y="1"/>
                    <a:pt x="1" y="1182"/>
                    <a:pt x="685" y="1867"/>
                  </a:cubicBezTo>
                  <a:cubicBezTo>
                    <a:pt x="906" y="2088"/>
                    <a:pt x="1179" y="2187"/>
                    <a:pt x="1447" y="2187"/>
                  </a:cubicBezTo>
                  <a:cubicBezTo>
                    <a:pt x="2009" y="2187"/>
                    <a:pt x="2551" y="1752"/>
                    <a:pt x="2551" y="1098"/>
                  </a:cubicBezTo>
                  <a:cubicBezTo>
                    <a:pt x="2551" y="488"/>
                    <a:pt x="2064" y="1"/>
                    <a:pt x="1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20"/>
            <p:cNvSpPr/>
            <p:nvPr/>
          </p:nvSpPr>
          <p:spPr>
            <a:xfrm>
              <a:off x="5301311" y="2849992"/>
              <a:ext cx="40159" cy="49011"/>
            </a:xfrm>
            <a:custGeom>
              <a:rect b="b" l="l" r="r" t="t"/>
              <a:pathLst>
                <a:path extrusionOk="0" h="2187" w="1792">
                  <a:moveTo>
                    <a:pt x="1238" y="1"/>
                  </a:moveTo>
                  <a:cubicBezTo>
                    <a:pt x="766" y="1"/>
                    <a:pt x="322" y="310"/>
                    <a:pt x="188" y="808"/>
                  </a:cubicBezTo>
                  <a:cubicBezTo>
                    <a:pt x="0" y="1502"/>
                    <a:pt x="525" y="2187"/>
                    <a:pt x="1247" y="2187"/>
                  </a:cubicBezTo>
                  <a:cubicBezTo>
                    <a:pt x="1435" y="2187"/>
                    <a:pt x="1622" y="2140"/>
                    <a:pt x="1791" y="2037"/>
                  </a:cubicBezTo>
                  <a:cubicBezTo>
                    <a:pt x="1454" y="1849"/>
                    <a:pt x="1238" y="1483"/>
                    <a:pt x="1247" y="1099"/>
                  </a:cubicBezTo>
                  <a:cubicBezTo>
                    <a:pt x="1238" y="705"/>
                    <a:pt x="1454" y="349"/>
                    <a:pt x="1791" y="152"/>
                  </a:cubicBezTo>
                  <a:cubicBezTo>
                    <a:pt x="1614" y="49"/>
                    <a:pt x="1424" y="1"/>
                    <a:pt x="12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20"/>
            <p:cNvSpPr/>
            <p:nvPr/>
          </p:nvSpPr>
          <p:spPr>
            <a:xfrm>
              <a:off x="5434113" y="2729807"/>
              <a:ext cx="64115" cy="105730"/>
            </a:xfrm>
            <a:custGeom>
              <a:rect b="b" l="l" r="r" t="t"/>
              <a:pathLst>
                <a:path extrusionOk="0" h="4718" w="2861">
                  <a:moveTo>
                    <a:pt x="1028" y="1"/>
                  </a:moveTo>
                  <a:cubicBezTo>
                    <a:pt x="992" y="1"/>
                    <a:pt x="956" y="7"/>
                    <a:pt x="920" y="20"/>
                  </a:cubicBezTo>
                  <a:lnTo>
                    <a:pt x="235" y="292"/>
                  </a:lnTo>
                  <a:cubicBezTo>
                    <a:pt x="76" y="348"/>
                    <a:pt x="1" y="517"/>
                    <a:pt x="66" y="676"/>
                  </a:cubicBezTo>
                  <a:lnTo>
                    <a:pt x="1548" y="4530"/>
                  </a:lnTo>
                  <a:cubicBezTo>
                    <a:pt x="1599" y="4646"/>
                    <a:pt x="1712" y="4718"/>
                    <a:pt x="1834" y="4718"/>
                  </a:cubicBezTo>
                  <a:cubicBezTo>
                    <a:pt x="1870" y="4718"/>
                    <a:pt x="1906" y="4712"/>
                    <a:pt x="1942" y="4699"/>
                  </a:cubicBezTo>
                  <a:lnTo>
                    <a:pt x="2626" y="4436"/>
                  </a:lnTo>
                  <a:cubicBezTo>
                    <a:pt x="2776" y="4371"/>
                    <a:pt x="2861" y="4202"/>
                    <a:pt x="2795" y="4043"/>
                  </a:cubicBezTo>
                  <a:lnTo>
                    <a:pt x="1314" y="188"/>
                  </a:lnTo>
                  <a:cubicBezTo>
                    <a:pt x="1263" y="72"/>
                    <a:pt x="1150" y="1"/>
                    <a:pt x="1028"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20"/>
            <p:cNvSpPr/>
            <p:nvPr/>
          </p:nvSpPr>
          <p:spPr>
            <a:xfrm>
              <a:off x="5434113" y="2729807"/>
              <a:ext cx="41638" cy="47106"/>
            </a:xfrm>
            <a:custGeom>
              <a:rect b="b" l="l" r="r" t="t"/>
              <a:pathLst>
                <a:path extrusionOk="0" h="2102" w="1858">
                  <a:moveTo>
                    <a:pt x="1024" y="1"/>
                  </a:moveTo>
                  <a:cubicBezTo>
                    <a:pt x="989" y="1"/>
                    <a:pt x="954" y="7"/>
                    <a:pt x="920" y="20"/>
                  </a:cubicBezTo>
                  <a:lnTo>
                    <a:pt x="226" y="282"/>
                  </a:lnTo>
                  <a:cubicBezTo>
                    <a:pt x="76" y="348"/>
                    <a:pt x="1" y="517"/>
                    <a:pt x="57" y="676"/>
                  </a:cubicBezTo>
                  <a:lnTo>
                    <a:pt x="610" y="2101"/>
                  </a:lnTo>
                  <a:cubicBezTo>
                    <a:pt x="610" y="1979"/>
                    <a:pt x="685" y="1858"/>
                    <a:pt x="807" y="1811"/>
                  </a:cubicBezTo>
                  <a:lnTo>
                    <a:pt x="817" y="1811"/>
                  </a:lnTo>
                  <a:lnTo>
                    <a:pt x="1520" y="1539"/>
                  </a:lnTo>
                  <a:cubicBezTo>
                    <a:pt x="1553" y="1525"/>
                    <a:pt x="1588" y="1519"/>
                    <a:pt x="1624" y="1519"/>
                  </a:cubicBezTo>
                  <a:cubicBezTo>
                    <a:pt x="1710" y="1519"/>
                    <a:pt x="1798" y="1557"/>
                    <a:pt x="1857" y="1623"/>
                  </a:cubicBezTo>
                  <a:lnTo>
                    <a:pt x="1304" y="188"/>
                  </a:lnTo>
                  <a:cubicBezTo>
                    <a:pt x="1261" y="72"/>
                    <a:pt x="1144" y="1"/>
                    <a:pt x="1024"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31" name="Google Shape;3331;p120"/>
          <p:cNvSpPr/>
          <p:nvPr/>
        </p:nvSpPr>
        <p:spPr>
          <a:xfrm>
            <a:off x="4462371" y="2759456"/>
            <a:ext cx="178877" cy="122964"/>
          </a:xfrm>
          <a:custGeom>
            <a:rect b="b" l="l" r="r" t="t"/>
            <a:pathLst>
              <a:path extrusionOk="0" h="5487" w="7982">
                <a:moveTo>
                  <a:pt x="7972" y="0"/>
                </a:moveTo>
                <a:cubicBezTo>
                  <a:pt x="7971" y="0"/>
                  <a:pt x="7971" y="0"/>
                  <a:pt x="7970" y="1"/>
                </a:cubicBezTo>
                <a:lnTo>
                  <a:pt x="7970" y="1"/>
                </a:lnTo>
                <a:cubicBezTo>
                  <a:pt x="7974" y="0"/>
                  <a:pt x="7978" y="0"/>
                  <a:pt x="7982" y="0"/>
                </a:cubicBezTo>
                <a:close/>
                <a:moveTo>
                  <a:pt x="7970" y="1"/>
                </a:moveTo>
                <a:cubicBezTo>
                  <a:pt x="4599" y="183"/>
                  <a:pt x="1584" y="2160"/>
                  <a:pt x="76" y="5176"/>
                </a:cubicBezTo>
                <a:cubicBezTo>
                  <a:pt x="0" y="5328"/>
                  <a:pt x="121" y="5486"/>
                  <a:pt x="264" y="5486"/>
                </a:cubicBezTo>
                <a:cubicBezTo>
                  <a:pt x="298" y="5486"/>
                  <a:pt x="333" y="5477"/>
                  <a:pt x="367" y="5458"/>
                </a:cubicBezTo>
                <a:cubicBezTo>
                  <a:pt x="742" y="5233"/>
                  <a:pt x="1174" y="5120"/>
                  <a:pt x="1605" y="5120"/>
                </a:cubicBezTo>
                <a:cubicBezTo>
                  <a:pt x="1727" y="5120"/>
                  <a:pt x="1839" y="5130"/>
                  <a:pt x="1961" y="5148"/>
                </a:cubicBezTo>
                <a:cubicBezTo>
                  <a:pt x="3161" y="2626"/>
                  <a:pt x="5326" y="714"/>
                  <a:pt x="79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20"/>
          <p:cNvSpPr/>
          <p:nvPr/>
        </p:nvSpPr>
        <p:spPr>
          <a:xfrm>
            <a:off x="4720870" y="3113556"/>
            <a:ext cx="27564" cy="78816"/>
          </a:xfrm>
          <a:custGeom>
            <a:rect b="b" l="l" r="r" t="t"/>
            <a:pathLst>
              <a:path extrusionOk="0" h="3517" w="1230">
                <a:moveTo>
                  <a:pt x="1" y="0"/>
                </a:moveTo>
                <a:lnTo>
                  <a:pt x="1" y="3282"/>
                </a:lnTo>
                <a:cubicBezTo>
                  <a:pt x="1" y="3413"/>
                  <a:pt x="104" y="3517"/>
                  <a:pt x="235" y="3517"/>
                </a:cubicBezTo>
                <a:lnTo>
                  <a:pt x="995" y="3517"/>
                </a:lnTo>
                <a:cubicBezTo>
                  <a:pt x="1126" y="3517"/>
                  <a:pt x="1229" y="3413"/>
                  <a:pt x="1229" y="3282"/>
                </a:cubicBezTo>
                <a:lnTo>
                  <a:pt x="12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20"/>
          <p:cNvSpPr/>
          <p:nvPr/>
        </p:nvSpPr>
        <p:spPr>
          <a:xfrm>
            <a:off x="4638917" y="3113556"/>
            <a:ext cx="27542" cy="78816"/>
          </a:xfrm>
          <a:custGeom>
            <a:rect b="b" l="l" r="r" t="t"/>
            <a:pathLst>
              <a:path extrusionOk="0" h="3517" w="1229">
                <a:moveTo>
                  <a:pt x="0" y="0"/>
                </a:moveTo>
                <a:lnTo>
                  <a:pt x="0" y="3282"/>
                </a:lnTo>
                <a:cubicBezTo>
                  <a:pt x="0" y="3413"/>
                  <a:pt x="104" y="3517"/>
                  <a:pt x="235" y="3517"/>
                </a:cubicBezTo>
                <a:lnTo>
                  <a:pt x="994" y="3517"/>
                </a:lnTo>
                <a:cubicBezTo>
                  <a:pt x="1126" y="3517"/>
                  <a:pt x="1229" y="3413"/>
                  <a:pt x="1229" y="3282"/>
                </a:cubicBezTo>
                <a:lnTo>
                  <a:pt x="12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20"/>
          <p:cNvSpPr/>
          <p:nvPr/>
        </p:nvSpPr>
        <p:spPr>
          <a:xfrm>
            <a:off x="4557165" y="3105354"/>
            <a:ext cx="27340" cy="86816"/>
          </a:xfrm>
          <a:custGeom>
            <a:rect b="b" l="l" r="r" t="t"/>
            <a:pathLst>
              <a:path extrusionOk="0" h="3874" w="1220">
                <a:moveTo>
                  <a:pt x="1" y="0"/>
                </a:moveTo>
                <a:lnTo>
                  <a:pt x="1" y="3639"/>
                </a:lnTo>
                <a:cubicBezTo>
                  <a:pt x="1" y="3770"/>
                  <a:pt x="104" y="3873"/>
                  <a:pt x="235" y="3873"/>
                </a:cubicBezTo>
                <a:lnTo>
                  <a:pt x="985" y="3873"/>
                </a:lnTo>
                <a:cubicBezTo>
                  <a:pt x="1117" y="3873"/>
                  <a:pt x="1220" y="3770"/>
                  <a:pt x="1220" y="3639"/>
                </a:cubicBezTo>
                <a:lnTo>
                  <a:pt x="1220" y="366"/>
                </a:lnTo>
                <a:cubicBezTo>
                  <a:pt x="788" y="347"/>
                  <a:pt x="376" y="22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20"/>
          <p:cNvSpPr/>
          <p:nvPr/>
        </p:nvSpPr>
        <p:spPr>
          <a:xfrm>
            <a:off x="4720870" y="3113556"/>
            <a:ext cx="18936" cy="78816"/>
          </a:xfrm>
          <a:custGeom>
            <a:rect b="b" l="l" r="r" t="t"/>
            <a:pathLst>
              <a:path extrusionOk="0" h="3517" w="845">
                <a:moveTo>
                  <a:pt x="1" y="0"/>
                </a:moveTo>
                <a:lnTo>
                  <a:pt x="1" y="3282"/>
                </a:lnTo>
                <a:cubicBezTo>
                  <a:pt x="1" y="3413"/>
                  <a:pt x="104" y="3517"/>
                  <a:pt x="235" y="3517"/>
                </a:cubicBezTo>
                <a:lnTo>
                  <a:pt x="845" y="3517"/>
                </a:lnTo>
                <a:cubicBezTo>
                  <a:pt x="713" y="3517"/>
                  <a:pt x="610" y="3413"/>
                  <a:pt x="610" y="3282"/>
                </a:cubicBezTo>
                <a:lnTo>
                  <a:pt x="610" y="3273"/>
                </a:lnTo>
                <a:lnTo>
                  <a:pt x="6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20"/>
          <p:cNvSpPr/>
          <p:nvPr/>
        </p:nvSpPr>
        <p:spPr>
          <a:xfrm>
            <a:off x="4638917" y="3113556"/>
            <a:ext cx="18936" cy="78816"/>
          </a:xfrm>
          <a:custGeom>
            <a:rect b="b" l="l" r="r" t="t"/>
            <a:pathLst>
              <a:path extrusionOk="0" h="3517" w="845">
                <a:moveTo>
                  <a:pt x="0" y="0"/>
                </a:moveTo>
                <a:lnTo>
                  <a:pt x="0" y="3282"/>
                </a:lnTo>
                <a:cubicBezTo>
                  <a:pt x="0" y="3413"/>
                  <a:pt x="104" y="3517"/>
                  <a:pt x="235" y="3517"/>
                </a:cubicBezTo>
                <a:lnTo>
                  <a:pt x="844" y="3517"/>
                </a:lnTo>
                <a:cubicBezTo>
                  <a:pt x="713" y="3517"/>
                  <a:pt x="610" y="3413"/>
                  <a:pt x="610" y="3282"/>
                </a:cubicBezTo>
                <a:lnTo>
                  <a:pt x="610" y="3273"/>
                </a:lnTo>
                <a:lnTo>
                  <a:pt x="61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20"/>
          <p:cNvSpPr/>
          <p:nvPr/>
        </p:nvSpPr>
        <p:spPr>
          <a:xfrm>
            <a:off x="4557165" y="3105130"/>
            <a:ext cx="18936" cy="87040"/>
          </a:xfrm>
          <a:custGeom>
            <a:rect b="b" l="l" r="r" t="t"/>
            <a:pathLst>
              <a:path extrusionOk="0" h="3884" w="845">
                <a:moveTo>
                  <a:pt x="1" y="1"/>
                </a:moveTo>
                <a:lnTo>
                  <a:pt x="1" y="3649"/>
                </a:lnTo>
                <a:cubicBezTo>
                  <a:pt x="1" y="3780"/>
                  <a:pt x="104" y="3883"/>
                  <a:pt x="235" y="3883"/>
                </a:cubicBezTo>
                <a:lnTo>
                  <a:pt x="845" y="3883"/>
                </a:lnTo>
                <a:cubicBezTo>
                  <a:pt x="713" y="3883"/>
                  <a:pt x="610" y="3780"/>
                  <a:pt x="610" y="3649"/>
                </a:cubicBezTo>
                <a:lnTo>
                  <a:pt x="610" y="273"/>
                </a:lnTo>
                <a:cubicBezTo>
                  <a:pt x="394" y="207"/>
                  <a:pt x="188" y="12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8" name="Google Shape;3338;p120"/>
          <p:cNvGrpSpPr/>
          <p:nvPr/>
        </p:nvGrpSpPr>
        <p:grpSpPr>
          <a:xfrm>
            <a:off x="4462371" y="2729807"/>
            <a:ext cx="385161" cy="452570"/>
            <a:chOff x="4462371" y="2729807"/>
            <a:chExt cx="385161" cy="452570"/>
          </a:xfrm>
        </p:grpSpPr>
        <p:sp>
          <p:nvSpPr>
            <p:cNvPr id="3339" name="Google Shape;3339;p120"/>
            <p:cNvSpPr/>
            <p:nvPr/>
          </p:nvSpPr>
          <p:spPr>
            <a:xfrm>
              <a:off x="4638917" y="2882800"/>
              <a:ext cx="27340" cy="158058"/>
            </a:xfrm>
            <a:custGeom>
              <a:rect b="b" l="l" r="r" t="t"/>
              <a:pathLst>
                <a:path extrusionOk="0" h="7053" w="1220">
                  <a:moveTo>
                    <a:pt x="0" y="1"/>
                  </a:moveTo>
                  <a:lnTo>
                    <a:pt x="0" y="7052"/>
                  </a:lnTo>
                  <a:lnTo>
                    <a:pt x="1220" y="7052"/>
                  </a:lnTo>
                  <a:lnTo>
                    <a:pt x="1220" y="1"/>
                  </a:lnTo>
                  <a:cubicBezTo>
                    <a:pt x="1144" y="76"/>
                    <a:pt x="1069" y="151"/>
                    <a:pt x="1004" y="235"/>
                  </a:cubicBezTo>
                  <a:cubicBezTo>
                    <a:pt x="905" y="366"/>
                    <a:pt x="760" y="432"/>
                    <a:pt x="613" y="432"/>
                  </a:cubicBezTo>
                  <a:cubicBezTo>
                    <a:pt x="467" y="432"/>
                    <a:pt x="319" y="366"/>
                    <a:pt x="216" y="235"/>
                  </a:cubicBezTo>
                  <a:cubicBezTo>
                    <a:pt x="150" y="151"/>
                    <a:pt x="75" y="76"/>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20"/>
            <p:cNvSpPr/>
            <p:nvPr/>
          </p:nvSpPr>
          <p:spPr>
            <a:xfrm>
              <a:off x="4638917" y="2883025"/>
              <a:ext cx="13670" cy="157834"/>
            </a:xfrm>
            <a:custGeom>
              <a:rect b="b" l="l" r="r" t="t"/>
              <a:pathLst>
                <a:path extrusionOk="0" h="7043" w="610">
                  <a:moveTo>
                    <a:pt x="0" y="0"/>
                  </a:moveTo>
                  <a:lnTo>
                    <a:pt x="0" y="7042"/>
                  </a:lnTo>
                  <a:lnTo>
                    <a:pt x="610" y="7042"/>
                  </a:lnTo>
                  <a:lnTo>
                    <a:pt x="610" y="422"/>
                  </a:lnTo>
                  <a:cubicBezTo>
                    <a:pt x="460" y="422"/>
                    <a:pt x="310" y="356"/>
                    <a:pt x="216" y="234"/>
                  </a:cubicBezTo>
                  <a:cubicBezTo>
                    <a:pt x="150" y="150"/>
                    <a:pt x="75" y="7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20"/>
            <p:cNvSpPr/>
            <p:nvPr/>
          </p:nvSpPr>
          <p:spPr>
            <a:xfrm>
              <a:off x="4638917" y="3040836"/>
              <a:ext cx="27340" cy="50467"/>
            </a:xfrm>
            <a:custGeom>
              <a:rect b="b" l="l" r="r" t="t"/>
              <a:pathLst>
                <a:path extrusionOk="0" h="2252" w="1220">
                  <a:moveTo>
                    <a:pt x="0" y="0"/>
                  </a:moveTo>
                  <a:lnTo>
                    <a:pt x="0" y="2251"/>
                  </a:lnTo>
                  <a:lnTo>
                    <a:pt x="1220" y="2251"/>
                  </a:lnTo>
                  <a:lnTo>
                    <a:pt x="122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20"/>
            <p:cNvSpPr/>
            <p:nvPr/>
          </p:nvSpPr>
          <p:spPr>
            <a:xfrm>
              <a:off x="4638917" y="3040836"/>
              <a:ext cx="13670" cy="50467"/>
            </a:xfrm>
            <a:custGeom>
              <a:rect b="b" l="l" r="r" t="t"/>
              <a:pathLst>
                <a:path extrusionOk="0" h="2252" w="610">
                  <a:moveTo>
                    <a:pt x="0" y="0"/>
                  </a:moveTo>
                  <a:lnTo>
                    <a:pt x="0" y="2251"/>
                  </a:lnTo>
                  <a:lnTo>
                    <a:pt x="610" y="2251"/>
                  </a:lnTo>
                  <a:lnTo>
                    <a:pt x="61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20"/>
            <p:cNvSpPr/>
            <p:nvPr/>
          </p:nvSpPr>
          <p:spPr>
            <a:xfrm>
              <a:off x="4638917" y="2730390"/>
              <a:ext cx="27340" cy="30971"/>
            </a:xfrm>
            <a:custGeom>
              <a:rect b="b" l="l" r="r" t="t"/>
              <a:pathLst>
                <a:path extrusionOk="0" h="1382" w="1220">
                  <a:moveTo>
                    <a:pt x="610" y="1"/>
                  </a:moveTo>
                  <a:cubicBezTo>
                    <a:pt x="315" y="1"/>
                    <a:pt x="19" y="195"/>
                    <a:pt x="0" y="584"/>
                  </a:cubicBezTo>
                  <a:lnTo>
                    <a:pt x="0" y="1381"/>
                  </a:lnTo>
                  <a:cubicBezTo>
                    <a:pt x="207" y="1372"/>
                    <a:pt x="404" y="1363"/>
                    <a:pt x="610" y="1363"/>
                  </a:cubicBezTo>
                  <a:cubicBezTo>
                    <a:pt x="816" y="1363"/>
                    <a:pt x="1023" y="1372"/>
                    <a:pt x="1220" y="1381"/>
                  </a:cubicBezTo>
                  <a:lnTo>
                    <a:pt x="1220" y="584"/>
                  </a:lnTo>
                  <a:cubicBezTo>
                    <a:pt x="1201" y="195"/>
                    <a:pt x="905" y="1"/>
                    <a:pt x="610"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20"/>
            <p:cNvSpPr/>
            <p:nvPr/>
          </p:nvSpPr>
          <p:spPr>
            <a:xfrm>
              <a:off x="4638917" y="2729807"/>
              <a:ext cx="20416" cy="31553"/>
            </a:xfrm>
            <a:custGeom>
              <a:rect b="b" l="l" r="r" t="t"/>
              <a:pathLst>
                <a:path extrusionOk="0" h="1408" w="911">
                  <a:moveTo>
                    <a:pt x="610" y="1"/>
                  </a:moveTo>
                  <a:cubicBezTo>
                    <a:pt x="272" y="1"/>
                    <a:pt x="0" y="273"/>
                    <a:pt x="0" y="610"/>
                  </a:cubicBezTo>
                  <a:lnTo>
                    <a:pt x="0" y="1407"/>
                  </a:lnTo>
                  <a:cubicBezTo>
                    <a:pt x="207" y="1398"/>
                    <a:pt x="404" y="1389"/>
                    <a:pt x="610" y="1389"/>
                  </a:cubicBezTo>
                  <a:lnTo>
                    <a:pt x="610" y="610"/>
                  </a:lnTo>
                  <a:cubicBezTo>
                    <a:pt x="610" y="395"/>
                    <a:pt x="722" y="188"/>
                    <a:pt x="910" y="85"/>
                  </a:cubicBezTo>
                  <a:cubicBezTo>
                    <a:pt x="826" y="29"/>
                    <a:pt x="713" y="1"/>
                    <a:pt x="610"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20"/>
            <p:cNvSpPr/>
            <p:nvPr/>
          </p:nvSpPr>
          <p:spPr>
            <a:xfrm>
              <a:off x="4652564" y="2759030"/>
              <a:ext cx="190440" cy="139144"/>
            </a:xfrm>
            <a:custGeom>
              <a:rect b="b" l="l" r="r" t="t"/>
              <a:pathLst>
                <a:path extrusionOk="0" h="6209" w="8498">
                  <a:moveTo>
                    <a:pt x="1" y="0"/>
                  </a:moveTo>
                  <a:lnTo>
                    <a:pt x="1" y="122"/>
                  </a:lnTo>
                  <a:cubicBezTo>
                    <a:pt x="207" y="122"/>
                    <a:pt x="414" y="132"/>
                    <a:pt x="611" y="141"/>
                  </a:cubicBezTo>
                  <a:cubicBezTo>
                    <a:pt x="2664" y="563"/>
                    <a:pt x="4305" y="3048"/>
                    <a:pt x="4624" y="6208"/>
                  </a:cubicBezTo>
                  <a:cubicBezTo>
                    <a:pt x="4765" y="6208"/>
                    <a:pt x="4896" y="6143"/>
                    <a:pt x="4980" y="6030"/>
                  </a:cubicBezTo>
                  <a:cubicBezTo>
                    <a:pt x="5468" y="5448"/>
                    <a:pt x="6169" y="5139"/>
                    <a:pt x="6881" y="5139"/>
                  </a:cubicBezTo>
                  <a:cubicBezTo>
                    <a:pt x="7305" y="5139"/>
                    <a:pt x="7733" y="5249"/>
                    <a:pt x="8122" y="5477"/>
                  </a:cubicBezTo>
                  <a:cubicBezTo>
                    <a:pt x="8158" y="5496"/>
                    <a:pt x="8194" y="5505"/>
                    <a:pt x="8229" y="5505"/>
                  </a:cubicBezTo>
                  <a:cubicBezTo>
                    <a:pt x="8377" y="5505"/>
                    <a:pt x="8498" y="5347"/>
                    <a:pt x="8422" y="5195"/>
                  </a:cubicBezTo>
                  <a:cubicBezTo>
                    <a:pt x="6828" y="2007"/>
                    <a:pt x="3564"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20"/>
            <p:cNvSpPr/>
            <p:nvPr/>
          </p:nvSpPr>
          <p:spPr>
            <a:xfrm>
              <a:off x="4462371" y="2759030"/>
              <a:ext cx="190216" cy="139345"/>
            </a:xfrm>
            <a:custGeom>
              <a:rect b="b" l="l" r="r" t="t"/>
              <a:pathLst>
                <a:path extrusionOk="0" h="6218" w="8488">
                  <a:moveTo>
                    <a:pt x="8488" y="0"/>
                  </a:moveTo>
                  <a:cubicBezTo>
                    <a:pt x="4925" y="0"/>
                    <a:pt x="1671" y="2007"/>
                    <a:pt x="76" y="5195"/>
                  </a:cubicBezTo>
                  <a:cubicBezTo>
                    <a:pt x="0" y="5347"/>
                    <a:pt x="121" y="5505"/>
                    <a:pt x="264" y="5505"/>
                  </a:cubicBezTo>
                  <a:cubicBezTo>
                    <a:pt x="298" y="5505"/>
                    <a:pt x="333" y="5496"/>
                    <a:pt x="367" y="5477"/>
                  </a:cubicBezTo>
                  <a:cubicBezTo>
                    <a:pt x="756" y="5249"/>
                    <a:pt x="1185" y="5139"/>
                    <a:pt x="1611" y="5139"/>
                  </a:cubicBezTo>
                  <a:cubicBezTo>
                    <a:pt x="2324" y="5139"/>
                    <a:pt x="3027" y="5448"/>
                    <a:pt x="3509" y="6030"/>
                  </a:cubicBezTo>
                  <a:cubicBezTo>
                    <a:pt x="3602" y="6143"/>
                    <a:pt x="3724" y="6208"/>
                    <a:pt x="3865" y="6218"/>
                  </a:cubicBezTo>
                  <a:cubicBezTo>
                    <a:pt x="4193" y="3048"/>
                    <a:pt x="5825" y="563"/>
                    <a:pt x="7878" y="150"/>
                  </a:cubicBezTo>
                  <a:cubicBezTo>
                    <a:pt x="8085" y="132"/>
                    <a:pt x="8291" y="122"/>
                    <a:pt x="8488" y="122"/>
                  </a:cubicBezTo>
                  <a:lnTo>
                    <a:pt x="848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20"/>
            <p:cNvSpPr/>
            <p:nvPr/>
          </p:nvSpPr>
          <p:spPr>
            <a:xfrm>
              <a:off x="4585738" y="3033665"/>
              <a:ext cx="134751" cy="14141"/>
            </a:xfrm>
            <a:custGeom>
              <a:rect b="b" l="l" r="r" t="t"/>
              <a:pathLst>
                <a:path extrusionOk="0" h="631" w="6013">
                  <a:moveTo>
                    <a:pt x="5607" y="1"/>
                  </a:moveTo>
                  <a:cubicBezTo>
                    <a:pt x="5598" y="1"/>
                    <a:pt x="5589" y="1"/>
                    <a:pt x="5581" y="2"/>
                  </a:cubicBezTo>
                  <a:lnTo>
                    <a:pt x="395" y="2"/>
                  </a:lnTo>
                  <a:cubicBezTo>
                    <a:pt x="1" y="30"/>
                    <a:pt x="1" y="602"/>
                    <a:pt x="395" y="630"/>
                  </a:cubicBezTo>
                  <a:lnTo>
                    <a:pt x="5581" y="630"/>
                  </a:lnTo>
                  <a:cubicBezTo>
                    <a:pt x="5589" y="630"/>
                    <a:pt x="5598" y="631"/>
                    <a:pt x="5607" y="631"/>
                  </a:cubicBezTo>
                  <a:cubicBezTo>
                    <a:pt x="6013" y="631"/>
                    <a:pt x="6013" y="1"/>
                    <a:pt x="56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20"/>
            <p:cNvSpPr/>
            <p:nvPr/>
          </p:nvSpPr>
          <p:spPr>
            <a:xfrm>
              <a:off x="4650884" y="2759030"/>
              <a:ext cx="105730" cy="139480"/>
            </a:xfrm>
            <a:custGeom>
              <a:rect b="b" l="l" r="r" t="t"/>
              <a:pathLst>
                <a:path extrusionOk="0" h="6224" w="4718">
                  <a:moveTo>
                    <a:pt x="1" y="0"/>
                  </a:moveTo>
                  <a:lnTo>
                    <a:pt x="1" y="6218"/>
                  </a:lnTo>
                  <a:cubicBezTo>
                    <a:pt x="28" y="6222"/>
                    <a:pt x="55" y="6224"/>
                    <a:pt x="82" y="6224"/>
                  </a:cubicBezTo>
                  <a:cubicBezTo>
                    <a:pt x="232" y="6224"/>
                    <a:pt x="374" y="6159"/>
                    <a:pt x="470" y="6039"/>
                  </a:cubicBezTo>
                  <a:cubicBezTo>
                    <a:pt x="967" y="5444"/>
                    <a:pt x="1670" y="5146"/>
                    <a:pt x="2373" y="5146"/>
                  </a:cubicBezTo>
                  <a:cubicBezTo>
                    <a:pt x="3077" y="5146"/>
                    <a:pt x="3780" y="5444"/>
                    <a:pt x="4277" y="6039"/>
                  </a:cubicBezTo>
                  <a:cubicBezTo>
                    <a:pt x="4369" y="6156"/>
                    <a:pt x="4512" y="6221"/>
                    <a:pt x="4661" y="6221"/>
                  </a:cubicBezTo>
                  <a:cubicBezTo>
                    <a:pt x="4680" y="6221"/>
                    <a:pt x="4699" y="6220"/>
                    <a:pt x="4718" y="6218"/>
                  </a:cubicBezTo>
                  <a:cubicBezTo>
                    <a:pt x="4427" y="2992"/>
                    <a:pt x="2777" y="450"/>
                    <a:pt x="695" y="28"/>
                  </a:cubicBezTo>
                  <a:lnTo>
                    <a:pt x="695" y="19"/>
                  </a:lnTo>
                  <a:cubicBezTo>
                    <a:pt x="489" y="10"/>
                    <a:pt x="282" y="0"/>
                    <a:pt x="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20"/>
            <p:cNvSpPr/>
            <p:nvPr/>
          </p:nvSpPr>
          <p:spPr>
            <a:xfrm>
              <a:off x="4548761" y="2759030"/>
              <a:ext cx="103826" cy="139368"/>
            </a:xfrm>
            <a:custGeom>
              <a:rect b="b" l="l" r="r" t="t"/>
              <a:pathLst>
                <a:path extrusionOk="0" h="6219" w="4633">
                  <a:moveTo>
                    <a:pt x="4633" y="0"/>
                  </a:moveTo>
                  <a:cubicBezTo>
                    <a:pt x="4427" y="0"/>
                    <a:pt x="4220" y="10"/>
                    <a:pt x="4023" y="19"/>
                  </a:cubicBezTo>
                  <a:cubicBezTo>
                    <a:pt x="1942" y="441"/>
                    <a:pt x="291" y="2992"/>
                    <a:pt x="1" y="6218"/>
                  </a:cubicBezTo>
                  <a:cubicBezTo>
                    <a:pt x="11" y="6218"/>
                    <a:pt x="22" y="6218"/>
                    <a:pt x="32" y="6218"/>
                  </a:cubicBezTo>
                  <a:cubicBezTo>
                    <a:pt x="189" y="6218"/>
                    <a:pt x="336" y="6153"/>
                    <a:pt x="441" y="6030"/>
                  </a:cubicBezTo>
                  <a:cubicBezTo>
                    <a:pt x="934" y="5435"/>
                    <a:pt x="1637" y="5137"/>
                    <a:pt x="2340" y="5137"/>
                  </a:cubicBezTo>
                  <a:cubicBezTo>
                    <a:pt x="3043" y="5137"/>
                    <a:pt x="3747" y="5435"/>
                    <a:pt x="4239" y="6030"/>
                  </a:cubicBezTo>
                  <a:cubicBezTo>
                    <a:pt x="4333" y="6152"/>
                    <a:pt x="4483" y="6218"/>
                    <a:pt x="4633" y="6218"/>
                  </a:cubicBezTo>
                  <a:lnTo>
                    <a:pt x="463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20"/>
            <p:cNvSpPr/>
            <p:nvPr/>
          </p:nvSpPr>
          <p:spPr>
            <a:xfrm>
              <a:off x="4479178" y="2996352"/>
              <a:ext cx="368353" cy="186025"/>
            </a:xfrm>
            <a:custGeom>
              <a:rect b="b" l="l" r="r" t="t"/>
              <a:pathLst>
                <a:path extrusionOk="0" h="8301" w="16437">
                  <a:moveTo>
                    <a:pt x="858" y="1"/>
                  </a:moveTo>
                  <a:cubicBezTo>
                    <a:pt x="418" y="1"/>
                    <a:pt x="1" y="511"/>
                    <a:pt x="358" y="982"/>
                  </a:cubicBezTo>
                  <a:lnTo>
                    <a:pt x="2759" y="4283"/>
                  </a:lnTo>
                  <a:cubicBezTo>
                    <a:pt x="3237" y="4930"/>
                    <a:pt x="3987" y="5314"/>
                    <a:pt x="4793" y="5314"/>
                  </a:cubicBezTo>
                  <a:lnTo>
                    <a:pt x="12183" y="5314"/>
                  </a:lnTo>
                  <a:cubicBezTo>
                    <a:pt x="12558" y="5314"/>
                    <a:pt x="12924" y="5483"/>
                    <a:pt x="13168" y="5774"/>
                  </a:cubicBezTo>
                  <a:lnTo>
                    <a:pt x="15127" y="8071"/>
                  </a:lnTo>
                  <a:lnTo>
                    <a:pt x="15118" y="8071"/>
                  </a:lnTo>
                  <a:cubicBezTo>
                    <a:pt x="15253" y="8233"/>
                    <a:pt x="15416" y="8301"/>
                    <a:pt x="15573" y="8301"/>
                  </a:cubicBezTo>
                  <a:cubicBezTo>
                    <a:pt x="16025" y="8301"/>
                    <a:pt x="16436" y="7743"/>
                    <a:pt x="16046" y="7284"/>
                  </a:cubicBezTo>
                  <a:lnTo>
                    <a:pt x="14096" y="4986"/>
                  </a:lnTo>
                  <a:cubicBezTo>
                    <a:pt x="13618" y="4414"/>
                    <a:pt x="12914" y="4095"/>
                    <a:pt x="12174" y="4095"/>
                  </a:cubicBezTo>
                  <a:lnTo>
                    <a:pt x="4793" y="4095"/>
                  </a:lnTo>
                  <a:cubicBezTo>
                    <a:pt x="4381" y="4095"/>
                    <a:pt x="3987" y="3889"/>
                    <a:pt x="3743" y="3561"/>
                  </a:cubicBezTo>
                  <a:lnTo>
                    <a:pt x="1343" y="269"/>
                  </a:lnTo>
                  <a:cubicBezTo>
                    <a:pt x="1208" y="79"/>
                    <a:pt x="1031" y="1"/>
                    <a:pt x="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20"/>
            <p:cNvSpPr/>
            <p:nvPr/>
          </p:nvSpPr>
          <p:spPr>
            <a:xfrm>
              <a:off x="4482562" y="2998795"/>
              <a:ext cx="360577" cy="183336"/>
            </a:xfrm>
            <a:custGeom>
              <a:rect b="b" l="l" r="r" t="t"/>
              <a:pathLst>
                <a:path extrusionOk="0" h="8181" w="16090">
                  <a:moveTo>
                    <a:pt x="366" y="1"/>
                  </a:moveTo>
                  <a:lnTo>
                    <a:pt x="329" y="20"/>
                  </a:lnTo>
                  <a:cubicBezTo>
                    <a:pt x="57" y="217"/>
                    <a:pt x="1" y="601"/>
                    <a:pt x="198" y="873"/>
                  </a:cubicBezTo>
                  <a:lnTo>
                    <a:pt x="2608" y="4174"/>
                  </a:lnTo>
                  <a:cubicBezTo>
                    <a:pt x="3076" y="4821"/>
                    <a:pt x="3836" y="5205"/>
                    <a:pt x="4633" y="5205"/>
                  </a:cubicBezTo>
                  <a:lnTo>
                    <a:pt x="12023" y="5205"/>
                  </a:lnTo>
                  <a:cubicBezTo>
                    <a:pt x="12407" y="5205"/>
                    <a:pt x="12763" y="5374"/>
                    <a:pt x="13017" y="5665"/>
                  </a:cubicBezTo>
                  <a:lnTo>
                    <a:pt x="14976" y="7962"/>
                  </a:lnTo>
                  <a:cubicBezTo>
                    <a:pt x="15103" y="8114"/>
                    <a:pt x="15270" y="8181"/>
                    <a:pt x="15434" y="8181"/>
                  </a:cubicBezTo>
                  <a:cubicBezTo>
                    <a:pt x="15767" y="8181"/>
                    <a:pt x="16089" y="7905"/>
                    <a:pt x="16045" y="7503"/>
                  </a:cubicBezTo>
                  <a:lnTo>
                    <a:pt x="16045" y="7503"/>
                  </a:lnTo>
                  <a:cubicBezTo>
                    <a:pt x="15942" y="7570"/>
                    <a:pt x="15827" y="7601"/>
                    <a:pt x="15713" y="7601"/>
                  </a:cubicBezTo>
                  <a:cubicBezTo>
                    <a:pt x="15538" y="7601"/>
                    <a:pt x="15368" y="7527"/>
                    <a:pt x="15248" y="7390"/>
                  </a:cubicBezTo>
                  <a:lnTo>
                    <a:pt x="15248" y="7381"/>
                  </a:lnTo>
                  <a:lnTo>
                    <a:pt x="13298" y="5084"/>
                  </a:lnTo>
                  <a:cubicBezTo>
                    <a:pt x="13054" y="4793"/>
                    <a:pt x="12688" y="4624"/>
                    <a:pt x="12304" y="4624"/>
                  </a:cubicBezTo>
                  <a:lnTo>
                    <a:pt x="4924" y="4624"/>
                  </a:lnTo>
                  <a:cubicBezTo>
                    <a:pt x="4117" y="4624"/>
                    <a:pt x="3367" y="4240"/>
                    <a:pt x="2889" y="3593"/>
                  </a:cubicBezTo>
                  <a:lnTo>
                    <a:pt x="479" y="292"/>
                  </a:lnTo>
                  <a:cubicBezTo>
                    <a:pt x="423" y="207"/>
                    <a:pt x="376" y="104"/>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120"/>
          <p:cNvGrpSpPr/>
          <p:nvPr/>
        </p:nvGrpSpPr>
        <p:grpSpPr>
          <a:xfrm>
            <a:off x="3684632" y="2785922"/>
            <a:ext cx="476011" cy="350134"/>
            <a:chOff x="3684632" y="2785922"/>
            <a:chExt cx="476011" cy="350134"/>
          </a:xfrm>
        </p:grpSpPr>
        <p:sp>
          <p:nvSpPr>
            <p:cNvPr id="3353" name="Google Shape;3353;p120"/>
            <p:cNvSpPr/>
            <p:nvPr/>
          </p:nvSpPr>
          <p:spPr>
            <a:xfrm>
              <a:off x="4012243" y="3039783"/>
              <a:ext cx="148399" cy="26713"/>
            </a:xfrm>
            <a:custGeom>
              <a:rect b="b" l="l" r="r" t="t"/>
              <a:pathLst>
                <a:path extrusionOk="0" h="1192" w="6622">
                  <a:moveTo>
                    <a:pt x="6318" y="0"/>
                  </a:moveTo>
                  <a:cubicBezTo>
                    <a:pt x="6313" y="0"/>
                    <a:pt x="6308" y="0"/>
                    <a:pt x="6302" y="1"/>
                  </a:cubicBezTo>
                  <a:lnTo>
                    <a:pt x="751" y="1"/>
                  </a:lnTo>
                  <a:cubicBezTo>
                    <a:pt x="535" y="413"/>
                    <a:pt x="282" y="816"/>
                    <a:pt x="1" y="1192"/>
                  </a:cubicBezTo>
                  <a:lnTo>
                    <a:pt x="6621" y="1192"/>
                  </a:lnTo>
                  <a:lnTo>
                    <a:pt x="6621" y="310"/>
                  </a:lnTo>
                  <a:cubicBezTo>
                    <a:pt x="6621" y="146"/>
                    <a:pt x="6489" y="0"/>
                    <a:pt x="63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20"/>
            <p:cNvSpPr/>
            <p:nvPr/>
          </p:nvSpPr>
          <p:spPr>
            <a:xfrm>
              <a:off x="3938268" y="3095673"/>
              <a:ext cx="222374" cy="27564"/>
            </a:xfrm>
            <a:custGeom>
              <a:rect b="b" l="l" r="r" t="t"/>
              <a:pathLst>
                <a:path extrusionOk="0" h="1230" w="9923">
                  <a:moveTo>
                    <a:pt x="2055" y="1"/>
                  </a:moveTo>
                  <a:cubicBezTo>
                    <a:pt x="1436" y="517"/>
                    <a:pt x="742" y="929"/>
                    <a:pt x="1" y="1229"/>
                  </a:cubicBezTo>
                  <a:lnTo>
                    <a:pt x="9603" y="1229"/>
                  </a:lnTo>
                  <a:cubicBezTo>
                    <a:pt x="9782" y="1229"/>
                    <a:pt x="9922" y="1089"/>
                    <a:pt x="9922" y="911"/>
                  </a:cubicBezTo>
                  <a:lnTo>
                    <a:pt x="99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20"/>
            <p:cNvSpPr/>
            <p:nvPr/>
          </p:nvSpPr>
          <p:spPr>
            <a:xfrm>
              <a:off x="3938268" y="3039783"/>
              <a:ext cx="116241" cy="83455"/>
            </a:xfrm>
            <a:custGeom>
              <a:rect b="b" l="l" r="r" t="t"/>
              <a:pathLst>
                <a:path extrusionOk="0" h="3724" w="5187">
                  <a:moveTo>
                    <a:pt x="4052" y="1"/>
                  </a:moveTo>
                  <a:cubicBezTo>
                    <a:pt x="3189" y="1689"/>
                    <a:pt x="1755" y="3011"/>
                    <a:pt x="1" y="3723"/>
                  </a:cubicBezTo>
                  <a:lnTo>
                    <a:pt x="2542" y="3723"/>
                  </a:lnTo>
                  <a:cubicBezTo>
                    <a:pt x="3649" y="2889"/>
                    <a:pt x="4549" y="1820"/>
                    <a:pt x="5187" y="582"/>
                  </a:cubicBezTo>
                  <a:lnTo>
                    <a:pt x="5187" y="1"/>
                  </a:ln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20"/>
            <p:cNvSpPr/>
            <p:nvPr/>
          </p:nvSpPr>
          <p:spPr>
            <a:xfrm>
              <a:off x="3980309" y="3063739"/>
              <a:ext cx="180333" cy="34915"/>
            </a:xfrm>
            <a:custGeom>
              <a:rect b="b" l="l" r="r" t="t"/>
              <a:pathLst>
                <a:path extrusionOk="0" h="1558" w="8047">
                  <a:moveTo>
                    <a:pt x="1510" y="1"/>
                  </a:moveTo>
                  <a:cubicBezTo>
                    <a:pt x="1079" y="582"/>
                    <a:pt x="572" y="1107"/>
                    <a:pt x="0" y="1557"/>
                  </a:cubicBezTo>
                  <a:lnTo>
                    <a:pt x="8046" y="1557"/>
                  </a:lnTo>
                  <a:lnTo>
                    <a:pt x="80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20"/>
            <p:cNvSpPr/>
            <p:nvPr/>
          </p:nvSpPr>
          <p:spPr>
            <a:xfrm>
              <a:off x="3980107" y="3063739"/>
              <a:ext cx="68306" cy="34915"/>
            </a:xfrm>
            <a:custGeom>
              <a:rect b="b" l="l" r="r" t="t"/>
              <a:pathLst>
                <a:path extrusionOk="0" h="1558" w="3048">
                  <a:moveTo>
                    <a:pt x="1510" y="1"/>
                  </a:moveTo>
                  <a:cubicBezTo>
                    <a:pt x="1088" y="582"/>
                    <a:pt x="572" y="1107"/>
                    <a:pt x="0" y="1557"/>
                  </a:cubicBezTo>
                  <a:lnTo>
                    <a:pt x="1885" y="1557"/>
                  </a:lnTo>
                  <a:cubicBezTo>
                    <a:pt x="2326" y="1079"/>
                    <a:pt x="2720" y="554"/>
                    <a:pt x="3048" y="1"/>
                  </a:cubicBez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20"/>
            <p:cNvSpPr/>
            <p:nvPr/>
          </p:nvSpPr>
          <p:spPr>
            <a:xfrm>
              <a:off x="3684632" y="2785922"/>
              <a:ext cx="363782" cy="350044"/>
            </a:xfrm>
            <a:custGeom>
              <a:rect b="b" l="l" r="r" t="t"/>
              <a:pathLst>
                <a:path extrusionOk="0" h="15620" w="16233">
                  <a:moveTo>
                    <a:pt x="8421" y="1"/>
                  </a:moveTo>
                  <a:cubicBezTo>
                    <a:pt x="5261" y="1"/>
                    <a:pt x="2410" y="1904"/>
                    <a:pt x="1210" y="4821"/>
                  </a:cubicBezTo>
                  <a:cubicBezTo>
                    <a:pt x="0" y="7746"/>
                    <a:pt x="666" y="11104"/>
                    <a:pt x="2898" y="13335"/>
                  </a:cubicBezTo>
                  <a:cubicBezTo>
                    <a:pt x="4390" y="14827"/>
                    <a:pt x="6389" y="15619"/>
                    <a:pt x="8421" y="15619"/>
                  </a:cubicBezTo>
                  <a:cubicBezTo>
                    <a:pt x="9429" y="15619"/>
                    <a:pt x="10446" y="15424"/>
                    <a:pt x="11413" y="15023"/>
                  </a:cubicBezTo>
                  <a:cubicBezTo>
                    <a:pt x="14329" y="13823"/>
                    <a:pt x="16233" y="10972"/>
                    <a:pt x="16233" y="7812"/>
                  </a:cubicBezTo>
                  <a:cubicBezTo>
                    <a:pt x="16233" y="3498"/>
                    <a:pt x="12735" y="1"/>
                    <a:pt x="84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20"/>
            <p:cNvSpPr/>
            <p:nvPr/>
          </p:nvSpPr>
          <p:spPr>
            <a:xfrm>
              <a:off x="3700386" y="2785922"/>
              <a:ext cx="188311" cy="350134"/>
            </a:xfrm>
            <a:custGeom>
              <a:rect b="b" l="l" r="r" t="t"/>
              <a:pathLst>
                <a:path extrusionOk="0" h="15624" w="8403">
                  <a:moveTo>
                    <a:pt x="7718" y="1"/>
                  </a:moveTo>
                  <a:cubicBezTo>
                    <a:pt x="3442" y="57"/>
                    <a:pt x="1" y="3536"/>
                    <a:pt x="1" y="7812"/>
                  </a:cubicBezTo>
                  <a:cubicBezTo>
                    <a:pt x="1" y="12088"/>
                    <a:pt x="3442" y="15567"/>
                    <a:pt x="7718" y="15623"/>
                  </a:cubicBezTo>
                  <a:cubicBezTo>
                    <a:pt x="7953" y="15623"/>
                    <a:pt x="8178" y="15614"/>
                    <a:pt x="8403" y="15595"/>
                  </a:cubicBezTo>
                  <a:cubicBezTo>
                    <a:pt x="4371" y="15239"/>
                    <a:pt x="1276" y="11863"/>
                    <a:pt x="1276" y="7812"/>
                  </a:cubicBezTo>
                  <a:cubicBezTo>
                    <a:pt x="1276" y="3761"/>
                    <a:pt x="4371" y="385"/>
                    <a:pt x="8403" y="29"/>
                  </a:cubicBezTo>
                  <a:cubicBezTo>
                    <a:pt x="8178" y="10"/>
                    <a:pt x="7953" y="1"/>
                    <a:pt x="7718"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20"/>
            <p:cNvSpPr/>
            <p:nvPr/>
          </p:nvSpPr>
          <p:spPr>
            <a:xfrm>
              <a:off x="4099463" y="3039783"/>
              <a:ext cx="13894" cy="83455"/>
            </a:xfrm>
            <a:custGeom>
              <a:rect b="b" l="l" r="r" t="t"/>
              <a:pathLst>
                <a:path extrusionOk="0" h="3724" w="620">
                  <a:moveTo>
                    <a:pt x="0" y="1"/>
                  </a:moveTo>
                  <a:lnTo>
                    <a:pt x="0" y="3723"/>
                  </a:lnTo>
                  <a:lnTo>
                    <a:pt x="619" y="3723"/>
                  </a:lnTo>
                  <a:lnTo>
                    <a:pt x="619"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20"/>
            <p:cNvSpPr/>
            <p:nvPr/>
          </p:nvSpPr>
          <p:spPr>
            <a:xfrm>
              <a:off x="4041466" y="3039783"/>
              <a:ext cx="13894" cy="83455"/>
            </a:xfrm>
            <a:custGeom>
              <a:rect b="b" l="l" r="r" t="t"/>
              <a:pathLst>
                <a:path extrusionOk="0" h="3724" w="620">
                  <a:moveTo>
                    <a:pt x="0" y="1"/>
                  </a:moveTo>
                  <a:lnTo>
                    <a:pt x="0" y="3723"/>
                  </a:lnTo>
                  <a:lnTo>
                    <a:pt x="619" y="3723"/>
                  </a:lnTo>
                  <a:lnTo>
                    <a:pt x="619"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20"/>
            <p:cNvSpPr/>
            <p:nvPr/>
          </p:nvSpPr>
          <p:spPr>
            <a:xfrm>
              <a:off x="3710896" y="2810304"/>
              <a:ext cx="313135" cy="301302"/>
            </a:xfrm>
            <a:custGeom>
              <a:rect b="b" l="l" r="r" t="t"/>
              <a:pathLst>
                <a:path extrusionOk="0" h="13445" w="13973">
                  <a:moveTo>
                    <a:pt x="7249" y="0"/>
                  </a:moveTo>
                  <a:cubicBezTo>
                    <a:pt x="4530" y="0"/>
                    <a:pt x="2082" y="1641"/>
                    <a:pt x="1041" y="4155"/>
                  </a:cubicBezTo>
                  <a:cubicBezTo>
                    <a:pt x="1" y="6668"/>
                    <a:pt x="573" y="9556"/>
                    <a:pt x="2495" y="11478"/>
                  </a:cubicBezTo>
                  <a:cubicBezTo>
                    <a:pt x="3780" y="12763"/>
                    <a:pt x="5496" y="13445"/>
                    <a:pt x="7244" y="13445"/>
                  </a:cubicBezTo>
                  <a:cubicBezTo>
                    <a:pt x="8111" y="13445"/>
                    <a:pt x="8985" y="13277"/>
                    <a:pt x="9819" y="12932"/>
                  </a:cubicBezTo>
                  <a:cubicBezTo>
                    <a:pt x="12332" y="11891"/>
                    <a:pt x="13973" y="9443"/>
                    <a:pt x="13973" y="6724"/>
                  </a:cubicBezTo>
                  <a:cubicBezTo>
                    <a:pt x="13973" y="3011"/>
                    <a:pt x="10963" y="0"/>
                    <a:pt x="7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20"/>
            <p:cNvSpPr/>
            <p:nvPr/>
          </p:nvSpPr>
          <p:spPr>
            <a:xfrm>
              <a:off x="3724566" y="2810304"/>
              <a:ext cx="164131" cy="301370"/>
            </a:xfrm>
            <a:custGeom>
              <a:rect b="b" l="l" r="r" t="t"/>
              <a:pathLst>
                <a:path extrusionOk="0" h="13448" w="7324">
                  <a:moveTo>
                    <a:pt x="6639" y="0"/>
                  </a:moveTo>
                  <a:cubicBezTo>
                    <a:pt x="2963" y="47"/>
                    <a:pt x="0" y="3048"/>
                    <a:pt x="0" y="6724"/>
                  </a:cubicBezTo>
                  <a:cubicBezTo>
                    <a:pt x="0" y="10400"/>
                    <a:pt x="2963" y="13401"/>
                    <a:pt x="6639" y="13448"/>
                  </a:cubicBezTo>
                  <a:cubicBezTo>
                    <a:pt x="6874" y="13448"/>
                    <a:pt x="7099" y="13438"/>
                    <a:pt x="7324" y="13410"/>
                  </a:cubicBezTo>
                  <a:cubicBezTo>
                    <a:pt x="3892" y="13063"/>
                    <a:pt x="1285" y="10175"/>
                    <a:pt x="1285" y="6724"/>
                  </a:cubicBezTo>
                  <a:cubicBezTo>
                    <a:pt x="1285" y="3273"/>
                    <a:pt x="3892" y="385"/>
                    <a:pt x="7324" y="38"/>
                  </a:cubicBezTo>
                  <a:cubicBezTo>
                    <a:pt x="7099" y="10"/>
                    <a:pt x="6864" y="0"/>
                    <a:pt x="66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20"/>
            <p:cNvSpPr/>
            <p:nvPr/>
          </p:nvSpPr>
          <p:spPr>
            <a:xfrm>
              <a:off x="3823125" y="2922601"/>
              <a:ext cx="92128" cy="76956"/>
            </a:xfrm>
            <a:custGeom>
              <a:rect b="b" l="l" r="r" t="t"/>
              <a:pathLst>
                <a:path extrusionOk="0" h="3434" w="4111">
                  <a:moveTo>
                    <a:pt x="2255" y="1"/>
                  </a:moveTo>
                  <a:cubicBezTo>
                    <a:pt x="2161" y="1"/>
                    <a:pt x="2065" y="9"/>
                    <a:pt x="1969" y="25"/>
                  </a:cubicBezTo>
                  <a:cubicBezTo>
                    <a:pt x="460" y="269"/>
                    <a:pt x="0" y="2210"/>
                    <a:pt x="1238" y="3101"/>
                  </a:cubicBezTo>
                  <a:cubicBezTo>
                    <a:pt x="1555" y="3331"/>
                    <a:pt x="1901" y="3434"/>
                    <a:pt x="2238" y="3434"/>
                  </a:cubicBezTo>
                  <a:cubicBezTo>
                    <a:pt x="3217" y="3434"/>
                    <a:pt x="4111" y="2565"/>
                    <a:pt x="3929" y="1441"/>
                  </a:cubicBezTo>
                  <a:cubicBezTo>
                    <a:pt x="3795" y="600"/>
                    <a:pt x="3072" y="1"/>
                    <a:pt x="2255"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20"/>
            <p:cNvSpPr/>
            <p:nvPr/>
          </p:nvSpPr>
          <p:spPr>
            <a:xfrm>
              <a:off x="3834891" y="2922511"/>
              <a:ext cx="51722" cy="76956"/>
            </a:xfrm>
            <a:custGeom>
              <a:rect b="b" l="l" r="r" t="t"/>
              <a:pathLst>
                <a:path extrusionOk="0" h="3434" w="2308">
                  <a:moveTo>
                    <a:pt x="1718" y="1"/>
                  </a:moveTo>
                  <a:cubicBezTo>
                    <a:pt x="805" y="1"/>
                    <a:pt x="0" y="734"/>
                    <a:pt x="0" y="1717"/>
                  </a:cubicBezTo>
                  <a:cubicBezTo>
                    <a:pt x="0" y="2700"/>
                    <a:pt x="805" y="3433"/>
                    <a:pt x="1718" y="3433"/>
                  </a:cubicBezTo>
                  <a:cubicBezTo>
                    <a:pt x="1912" y="3433"/>
                    <a:pt x="2110" y="3400"/>
                    <a:pt x="2307" y="3330"/>
                  </a:cubicBezTo>
                  <a:cubicBezTo>
                    <a:pt x="1632" y="3077"/>
                    <a:pt x="1182" y="2439"/>
                    <a:pt x="1182" y="1717"/>
                  </a:cubicBezTo>
                  <a:cubicBezTo>
                    <a:pt x="1182" y="995"/>
                    <a:pt x="1632" y="357"/>
                    <a:pt x="2307" y="104"/>
                  </a:cubicBezTo>
                  <a:cubicBezTo>
                    <a:pt x="2110" y="34"/>
                    <a:pt x="1912" y="1"/>
                    <a:pt x="1718" y="1"/>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20"/>
            <p:cNvSpPr/>
            <p:nvPr/>
          </p:nvSpPr>
          <p:spPr>
            <a:xfrm>
              <a:off x="3917673" y="2884280"/>
              <a:ext cx="67768" cy="57907"/>
            </a:xfrm>
            <a:custGeom>
              <a:rect b="b" l="l" r="r" t="t"/>
              <a:pathLst>
                <a:path extrusionOk="0" h="2584" w="3024">
                  <a:moveTo>
                    <a:pt x="1725" y="0"/>
                  </a:moveTo>
                  <a:cubicBezTo>
                    <a:pt x="1719" y="0"/>
                    <a:pt x="1713" y="0"/>
                    <a:pt x="1708" y="0"/>
                  </a:cubicBezTo>
                  <a:cubicBezTo>
                    <a:pt x="564" y="10"/>
                    <a:pt x="1" y="1407"/>
                    <a:pt x="817" y="2213"/>
                  </a:cubicBezTo>
                  <a:cubicBezTo>
                    <a:pt x="1079" y="2469"/>
                    <a:pt x="1397" y="2583"/>
                    <a:pt x="1709" y="2583"/>
                  </a:cubicBezTo>
                  <a:cubicBezTo>
                    <a:pt x="2381" y="2583"/>
                    <a:pt x="3024" y="2054"/>
                    <a:pt x="3011" y="1266"/>
                  </a:cubicBezTo>
                  <a:cubicBezTo>
                    <a:pt x="3002" y="569"/>
                    <a:pt x="2430" y="0"/>
                    <a:pt x="1725"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20"/>
            <p:cNvSpPr/>
            <p:nvPr/>
          </p:nvSpPr>
          <p:spPr>
            <a:xfrm>
              <a:off x="3751660" y="2980105"/>
              <a:ext cx="67768" cy="57818"/>
            </a:xfrm>
            <a:custGeom>
              <a:rect b="b" l="l" r="r" t="t"/>
              <a:pathLst>
                <a:path extrusionOk="0" h="2580" w="3024">
                  <a:moveTo>
                    <a:pt x="1734" y="0"/>
                  </a:moveTo>
                  <a:cubicBezTo>
                    <a:pt x="1728" y="0"/>
                    <a:pt x="1723" y="0"/>
                    <a:pt x="1717" y="0"/>
                  </a:cubicBezTo>
                  <a:cubicBezTo>
                    <a:pt x="563" y="10"/>
                    <a:pt x="1" y="1407"/>
                    <a:pt x="826" y="2213"/>
                  </a:cubicBezTo>
                  <a:cubicBezTo>
                    <a:pt x="1085" y="2466"/>
                    <a:pt x="1401" y="2579"/>
                    <a:pt x="1711" y="2579"/>
                  </a:cubicBezTo>
                  <a:cubicBezTo>
                    <a:pt x="2380" y="2579"/>
                    <a:pt x="3024" y="2054"/>
                    <a:pt x="3011" y="1266"/>
                  </a:cubicBezTo>
                  <a:cubicBezTo>
                    <a:pt x="3002" y="560"/>
                    <a:pt x="2430" y="0"/>
                    <a:pt x="1734"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20"/>
            <p:cNvSpPr/>
            <p:nvPr/>
          </p:nvSpPr>
          <p:spPr>
            <a:xfrm>
              <a:off x="3753565" y="2884190"/>
              <a:ext cx="73057" cy="57639"/>
            </a:xfrm>
            <a:custGeom>
              <a:rect b="b" l="l" r="r" t="t"/>
              <a:pathLst>
                <a:path extrusionOk="0" h="2572" w="3260">
                  <a:moveTo>
                    <a:pt x="1630" y="1"/>
                  </a:moveTo>
                  <a:cubicBezTo>
                    <a:pt x="1414" y="1"/>
                    <a:pt x="1194" y="56"/>
                    <a:pt x="994" y="173"/>
                  </a:cubicBezTo>
                  <a:cubicBezTo>
                    <a:pt x="0" y="754"/>
                    <a:pt x="206" y="2227"/>
                    <a:pt x="1304" y="2527"/>
                  </a:cubicBezTo>
                  <a:cubicBezTo>
                    <a:pt x="1420" y="2557"/>
                    <a:pt x="1534" y="2572"/>
                    <a:pt x="1644" y="2572"/>
                  </a:cubicBezTo>
                  <a:cubicBezTo>
                    <a:pt x="2585" y="2572"/>
                    <a:pt x="3260" y="1532"/>
                    <a:pt x="2748" y="642"/>
                  </a:cubicBezTo>
                  <a:cubicBezTo>
                    <a:pt x="2508" y="232"/>
                    <a:pt x="2074" y="1"/>
                    <a:pt x="1630"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20"/>
            <p:cNvSpPr/>
            <p:nvPr/>
          </p:nvSpPr>
          <p:spPr>
            <a:xfrm>
              <a:off x="3840829" y="3028107"/>
              <a:ext cx="69516" cy="57683"/>
            </a:xfrm>
            <a:custGeom>
              <a:rect b="b" l="l" r="r" t="t"/>
              <a:pathLst>
                <a:path extrusionOk="0" h="2574" w="3102">
                  <a:moveTo>
                    <a:pt x="1454" y="1"/>
                  </a:moveTo>
                  <a:cubicBezTo>
                    <a:pt x="873" y="1"/>
                    <a:pt x="341" y="402"/>
                    <a:pt x="204" y="990"/>
                  </a:cubicBezTo>
                  <a:cubicBezTo>
                    <a:pt x="1" y="1855"/>
                    <a:pt x="682" y="2574"/>
                    <a:pt x="1452" y="2574"/>
                  </a:cubicBezTo>
                  <a:cubicBezTo>
                    <a:pt x="1676" y="2574"/>
                    <a:pt x="1907" y="2513"/>
                    <a:pt x="2127" y="2378"/>
                  </a:cubicBezTo>
                  <a:cubicBezTo>
                    <a:pt x="3102" y="1778"/>
                    <a:pt x="2858" y="297"/>
                    <a:pt x="1742" y="34"/>
                  </a:cubicBezTo>
                  <a:cubicBezTo>
                    <a:pt x="1646" y="12"/>
                    <a:pt x="1549" y="1"/>
                    <a:pt x="1454"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20"/>
            <p:cNvSpPr/>
            <p:nvPr/>
          </p:nvSpPr>
          <p:spPr>
            <a:xfrm>
              <a:off x="3834891" y="2836412"/>
              <a:ext cx="76934" cy="57549"/>
            </a:xfrm>
            <a:custGeom>
              <a:rect b="b" l="l" r="r" t="t"/>
              <a:pathLst>
                <a:path extrusionOk="0" h="2568" w="3433">
                  <a:moveTo>
                    <a:pt x="1716" y="1"/>
                  </a:moveTo>
                  <a:cubicBezTo>
                    <a:pt x="1388" y="1"/>
                    <a:pt x="1060" y="125"/>
                    <a:pt x="807" y="373"/>
                  </a:cubicBezTo>
                  <a:cubicBezTo>
                    <a:pt x="0" y="1180"/>
                    <a:pt x="572" y="2568"/>
                    <a:pt x="1716" y="2568"/>
                  </a:cubicBezTo>
                  <a:cubicBezTo>
                    <a:pt x="2860" y="2568"/>
                    <a:pt x="3432" y="1180"/>
                    <a:pt x="2626" y="373"/>
                  </a:cubicBezTo>
                  <a:cubicBezTo>
                    <a:pt x="2373" y="125"/>
                    <a:pt x="2045" y="1"/>
                    <a:pt x="1716"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20"/>
            <p:cNvSpPr/>
            <p:nvPr/>
          </p:nvSpPr>
          <p:spPr>
            <a:xfrm>
              <a:off x="3920631" y="2980037"/>
              <a:ext cx="71219" cy="57571"/>
            </a:xfrm>
            <a:custGeom>
              <a:rect b="b" l="l" r="r" t="t"/>
              <a:pathLst>
                <a:path extrusionOk="0" h="2569" w="3178">
                  <a:moveTo>
                    <a:pt x="1590" y="1"/>
                  </a:moveTo>
                  <a:cubicBezTo>
                    <a:pt x="1402" y="1"/>
                    <a:pt x="1211" y="44"/>
                    <a:pt x="1032" y="135"/>
                  </a:cubicBezTo>
                  <a:cubicBezTo>
                    <a:pt x="0" y="632"/>
                    <a:pt x="94" y="2123"/>
                    <a:pt x="1172" y="2498"/>
                  </a:cubicBezTo>
                  <a:cubicBezTo>
                    <a:pt x="1316" y="2546"/>
                    <a:pt x="1457" y="2569"/>
                    <a:pt x="1594" y="2569"/>
                  </a:cubicBezTo>
                  <a:cubicBezTo>
                    <a:pt x="2488" y="2569"/>
                    <a:pt x="3178" y="1612"/>
                    <a:pt x="2738" y="725"/>
                  </a:cubicBezTo>
                  <a:cubicBezTo>
                    <a:pt x="2517" y="270"/>
                    <a:pt x="2062" y="1"/>
                    <a:pt x="1590"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20"/>
            <p:cNvSpPr/>
            <p:nvPr/>
          </p:nvSpPr>
          <p:spPr>
            <a:xfrm>
              <a:off x="3927556" y="2884190"/>
              <a:ext cx="41839" cy="57571"/>
            </a:xfrm>
            <a:custGeom>
              <a:rect b="b" l="l" r="r" t="t"/>
              <a:pathLst>
                <a:path extrusionOk="0" h="2569" w="1867">
                  <a:moveTo>
                    <a:pt x="1279" y="0"/>
                  </a:moveTo>
                  <a:cubicBezTo>
                    <a:pt x="609" y="0"/>
                    <a:pt x="1" y="539"/>
                    <a:pt x="1" y="1280"/>
                  </a:cubicBezTo>
                  <a:cubicBezTo>
                    <a:pt x="1" y="2028"/>
                    <a:pt x="609" y="2568"/>
                    <a:pt x="1280" y="2568"/>
                  </a:cubicBezTo>
                  <a:cubicBezTo>
                    <a:pt x="1475" y="2568"/>
                    <a:pt x="1675" y="2523"/>
                    <a:pt x="1867" y="2424"/>
                  </a:cubicBezTo>
                  <a:cubicBezTo>
                    <a:pt x="1642" y="2311"/>
                    <a:pt x="1464" y="2142"/>
                    <a:pt x="1332" y="1927"/>
                  </a:cubicBezTo>
                  <a:lnTo>
                    <a:pt x="1342" y="1927"/>
                  </a:lnTo>
                  <a:cubicBezTo>
                    <a:pt x="985" y="1317"/>
                    <a:pt x="1192" y="529"/>
                    <a:pt x="1811" y="173"/>
                  </a:cubicBezTo>
                  <a:lnTo>
                    <a:pt x="1867" y="145"/>
                  </a:lnTo>
                  <a:cubicBezTo>
                    <a:pt x="1675" y="46"/>
                    <a:pt x="1474" y="0"/>
                    <a:pt x="1279"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20"/>
            <p:cNvSpPr/>
            <p:nvPr/>
          </p:nvSpPr>
          <p:spPr>
            <a:xfrm>
              <a:off x="3761543" y="2980015"/>
              <a:ext cx="41839" cy="57571"/>
            </a:xfrm>
            <a:custGeom>
              <a:rect b="b" l="l" r="r" t="t"/>
              <a:pathLst>
                <a:path extrusionOk="0" h="2569" w="1867">
                  <a:moveTo>
                    <a:pt x="1279" y="0"/>
                  </a:moveTo>
                  <a:cubicBezTo>
                    <a:pt x="608" y="0"/>
                    <a:pt x="1" y="539"/>
                    <a:pt x="1" y="1280"/>
                  </a:cubicBezTo>
                  <a:cubicBezTo>
                    <a:pt x="1" y="2028"/>
                    <a:pt x="609" y="2568"/>
                    <a:pt x="1280" y="2568"/>
                  </a:cubicBezTo>
                  <a:cubicBezTo>
                    <a:pt x="1475" y="2568"/>
                    <a:pt x="1675" y="2523"/>
                    <a:pt x="1867" y="2424"/>
                  </a:cubicBezTo>
                  <a:cubicBezTo>
                    <a:pt x="1642" y="2311"/>
                    <a:pt x="1463" y="2142"/>
                    <a:pt x="1342" y="1927"/>
                  </a:cubicBezTo>
                  <a:cubicBezTo>
                    <a:pt x="985" y="1317"/>
                    <a:pt x="1191" y="530"/>
                    <a:pt x="1810" y="173"/>
                  </a:cubicBezTo>
                  <a:lnTo>
                    <a:pt x="1867" y="145"/>
                  </a:lnTo>
                  <a:cubicBezTo>
                    <a:pt x="1674" y="46"/>
                    <a:pt x="1474" y="0"/>
                    <a:pt x="1279"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20"/>
            <p:cNvSpPr/>
            <p:nvPr/>
          </p:nvSpPr>
          <p:spPr>
            <a:xfrm>
              <a:off x="3761117" y="2884100"/>
              <a:ext cx="42265" cy="57952"/>
            </a:xfrm>
            <a:custGeom>
              <a:rect b="b" l="l" r="r" t="t"/>
              <a:pathLst>
                <a:path extrusionOk="0" h="2586" w="1886">
                  <a:moveTo>
                    <a:pt x="1293" y="0"/>
                  </a:moveTo>
                  <a:cubicBezTo>
                    <a:pt x="618" y="0"/>
                    <a:pt x="1" y="546"/>
                    <a:pt x="1" y="1293"/>
                  </a:cubicBezTo>
                  <a:cubicBezTo>
                    <a:pt x="1" y="2040"/>
                    <a:pt x="618" y="2586"/>
                    <a:pt x="1293" y="2586"/>
                  </a:cubicBezTo>
                  <a:cubicBezTo>
                    <a:pt x="1490" y="2586"/>
                    <a:pt x="1693" y="2539"/>
                    <a:pt x="1886" y="2437"/>
                  </a:cubicBezTo>
                  <a:cubicBezTo>
                    <a:pt x="1867" y="2428"/>
                    <a:pt x="1848" y="2418"/>
                    <a:pt x="1829" y="2409"/>
                  </a:cubicBezTo>
                  <a:cubicBezTo>
                    <a:pt x="948" y="1893"/>
                    <a:pt x="976" y="608"/>
                    <a:pt x="1886" y="149"/>
                  </a:cubicBezTo>
                  <a:cubicBezTo>
                    <a:pt x="1693" y="47"/>
                    <a:pt x="1490" y="0"/>
                    <a:pt x="1293"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20"/>
            <p:cNvSpPr/>
            <p:nvPr/>
          </p:nvSpPr>
          <p:spPr>
            <a:xfrm>
              <a:off x="3844124" y="3027838"/>
              <a:ext cx="42265" cy="57952"/>
            </a:xfrm>
            <a:custGeom>
              <a:rect b="b" l="l" r="r" t="t"/>
              <a:pathLst>
                <a:path extrusionOk="0" h="2586" w="1886">
                  <a:moveTo>
                    <a:pt x="1293" y="1"/>
                  </a:moveTo>
                  <a:cubicBezTo>
                    <a:pt x="618" y="1"/>
                    <a:pt x="1" y="546"/>
                    <a:pt x="1" y="1293"/>
                  </a:cubicBezTo>
                  <a:cubicBezTo>
                    <a:pt x="1" y="2040"/>
                    <a:pt x="618" y="2586"/>
                    <a:pt x="1293" y="2586"/>
                  </a:cubicBezTo>
                  <a:cubicBezTo>
                    <a:pt x="1490" y="2586"/>
                    <a:pt x="1693" y="2539"/>
                    <a:pt x="1886" y="2437"/>
                  </a:cubicBezTo>
                  <a:cubicBezTo>
                    <a:pt x="1454" y="2222"/>
                    <a:pt x="1182" y="1781"/>
                    <a:pt x="1182" y="1293"/>
                  </a:cubicBezTo>
                  <a:cubicBezTo>
                    <a:pt x="1182" y="806"/>
                    <a:pt x="1454" y="365"/>
                    <a:pt x="1886" y="149"/>
                  </a:cubicBezTo>
                  <a:cubicBezTo>
                    <a:pt x="1693" y="47"/>
                    <a:pt x="1490" y="1"/>
                    <a:pt x="1293" y="1"/>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20"/>
            <p:cNvSpPr/>
            <p:nvPr/>
          </p:nvSpPr>
          <p:spPr>
            <a:xfrm>
              <a:off x="3844549" y="2836389"/>
              <a:ext cx="41839" cy="57549"/>
            </a:xfrm>
            <a:custGeom>
              <a:rect b="b" l="l" r="r" t="t"/>
              <a:pathLst>
                <a:path extrusionOk="0" h="2568" w="1867">
                  <a:moveTo>
                    <a:pt x="1287" y="0"/>
                  </a:moveTo>
                  <a:cubicBezTo>
                    <a:pt x="613" y="0"/>
                    <a:pt x="1" y="540"/>
                    <a:pt x="1" y="1284"/>
                  </a:cubicBezTo>
                  <a:cubicBezTo>
                    <a:pt x="1" y="2028"/>
                    <a:pt x="613" y="2568"/>
                    <a:pt x="1287" y="2568"/>
                  </a:cubicBezTo>
                  <a:cubicBezTo>
                    <a:pt x="1480" y="2568"/>
                    <a:pt x="1677" y="2524"/>
                    <a:pt x="1867" y="2428"/>
                  </a:cubicBezTo>
                  <a:cubicBezTo>
                    <a:pt x="1435" y="2203"/>
                    <a:pt x="1163" y="1762"/>
                    <a:pt x="1163" y="1284"/>
                  </a:cubicBezTo>
                  <a:cubicBezTo>
                    <a:pt x="1163" y="796"/>
                    <a:pt x="1435" y="356"/>
                    <a:pt x="1867" y="140"/>
                  </a:cubicBezTo>
                  <a:cubicBezTo>
                    <a:pt x="1677" y="44"/>
                    <a:pt x="1480" y="0"/>
                    <a:pt x="1287"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20"/>
            <p:cNvSpPr/>
            <p:nvPr/>
          </p:nvSpPr>
          <p:spPr>
            <a:xfrm>
              <a:off x="3927556" y="2980127"/>
              <a:ext cx="41839" cy="57549"/>
            </a:xfrm>
            <a:custGeom>
              <a:rect b="b" l="l" r="r" t="t"/>
              <a:pathLst>
                <a:path extrusionOk="0" h="2568" w="1867">
                  <a:moveTo>
                    <a:pt x="1288" y="0"/>
                  </a:moveTo>
                  <a:cubicBezTo>
                    <a:pt x="614" y="0"/>
                    <a:pt x="1" y="540"/>
                    <a:pt x="1" y="1284"/>
                  </a:cubicBezTo>
                  <a:cubicBezTo>
                    <a:pt x="1" y="2028"/>
                    <a:pt x="614" y="2568"/>
                    <a:pt x="1288" y="2568"/>
                  </a:cubicBezTo>
                  <a:cubicBezTo>
                    <a:pt x="1480" y="2568"/>
                    <a:pt x="1677" y="2524"/>
                    <a:pt x="1867" y="2428"/>
                  </a:cubicBezTo>
                  <a:lnTo>
                    <a:pt x="1811" y="2400"/>
                  </a:lnTo>
                  <a:cubicBezTo>
                    <a:pt x="920" y="1884"/>
                    <a:pt x="957" y="600"/>
                    <a:pt x="1867" y="140"/>
                  </a:cubicBezTo>
                  <a:cubicBezTo>
                    <a:pt x="1677" y="44"/>
                    <a:pt x="1480" y="0"/>
                    <a:pt x="1288"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8" name="Google Shape;3378;p120"/>
          <p:cNvGrpSpPr/>
          <p:nvPr/>
        </p:nvGrpSpPr>
        <p:grpSpPr>
          <a:xfrm>
            <a:off x="2963478" y="2729807"/>
            <a:ext cx="428658" cy="462363"/>
            <a:chOff x="2963478" y="2729807"/>
            <a:chExt cx="428658" cy="462363"/>
          </a:xfrm>
        </p:grpSpPr>
        <p:sp>
          <p:nvSpPr>
            <p:cNvPr id="3379" name="Google Shape;3379;p120"/>
            <p:cNvSpPr/>
            <p:nvPr/>
          </p:nvSpPr>
          <p:spPr>
            <a:xfrm>
              <a:off x="3330957" y="2767008"/>
              <a:ext cx="42041" cy="145665"/>
            </a:xfrm>
            <a:custGeom>
              <a:rect b="b" l="l" r="r" t="t"/>
              <a:pathLst>
                <a:path extrusionOk="0" h="6500" w="1876">
                  <a:moveTo>
                    <a:pt x="0" y="1"/>
                  </a:moveTo>
                  <a:lnTo>
                    <a:pt x="0" y="5796"/>
                  </a:lnTo>
                  <a:cubicBezTo>
                    <a:pt x="113" y="6021"/>
                    <a:pt x="216" y="6255"/>
                    <a:pt x="291" y="6499"/>
                  </a:cubicBezTo>
                  <a:lnTo>
                    <a:pt x="1876" y="6499"/>
                  </a:lnTo>
                  <a:lnTo>
                    <a:pt x="18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20"/>
            <p:cNvSpPr/>
            <p:nvPr/>
          </p:nvSpPr>
          <p:spPr>
            <a:xfrm>
              <a:off x="3330733" y="2767008"/>
              <a:ext cx="22522" cy="145867"/>
            </a:xfrm>
            <a:custGeom>
              <a:rect b="b" l="l" r="r" t="t"/>
              <a:pathLst>
                <a:path extrusionOk="0" h="6509" w="1005">
                  <a:moveTo>
                    <a:pt x="1" y="1"/>
                  </a:moveTo>
                  <a:lnTo>
                    <a:pt x="1" y="5796"/>
                  </a:lnTo>
                  <a:cubicBezTo>
                    <a:pt x="123" y="6021"/>
                    <a:pt x="226" y="6255"/>
                    <a:pt x="301" y="6499"/>
                  </a:cubicBezTo>
                  <a:lnTo>
                    <a:pt x="1004" y="6509"/>
                  </a:lnTo>
                  <a:lnTo>
                    <a:pt x="100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20"/>
            <p:cNvSpPr/>
            <p:nvPr/>
          </p:nvSpPr>
          <p:spPr>
            <a:xfrm>
              <a:off x="3132158" y="2969169"/>
              <a:ext cx="240840" cy="223002"/>
            </a:xfrm>
            <a:custGeom>
              <a:rect b="b" l="l" r="r" t="t"/>
              <a:pathLst>
                <a:path extrusionOk="0" h="9951" w="10747">
                  <a:moveTo>
                    <a:pt x="9096" y="1"/>
                  </a:moveTo>
                  <a:cubicBezTo>
                    <a:pt x="9031" y="170"/>
                    <a:pt x="8956" y="348"/>
                    <a:pt x="8862" y="517"/>
                  </a:cubicBezTo>
                  <a:lnTo>
                    <a:pt x="8862" y="6377"/>
                  </a:lnTo>
                  <a:cubicBezTo>
                    <a:pt x="8862" y="7306"/>
                    <a:pt x="8102" y="8065"/>
                    <a:pt x="7164" y="8075"/>
                  </a:cubicBezTo>
                  <a:lnTo>
                    <a:pt x="3573" y="8075"/>
                  </a:lnTo>
                  <a:cubicBezTo>
                    <a:pt x="2635" y="8065"/>
                    <a:pt x="1876" y="7306"/>
                    <a:pt x="1876" y="6377"/>
                  </a:cubicBezTo>
                  <a:lnTo>
                    <a:pt x="1876" y="5590"/>
                  </a:lnTo>
                  <a:lnTo>
                    <a:pt x="0" y="5590"/>
                  </a:lnTo>
                  <a:lnTo>
                    <a:pt x="0" y="6377"/>
                  </a:lnTo>
                  <a:cubicBezTo>
                    <a:pt x="0" y="8347"/>
                    <a:pt x="1604" y="9950"/>
                    <a:pt x="3582" y="9950"/>
                  </a:cubicBezTo>
                  <a:lnTo>
                    <a:pt x="7174" y="9950"/>
                  </a:lnTo>
                  <a:cubicBezTo>
                    <a:pt x="9143" y="9950"/>
                    <a:pt x="10747" y="8347"/>
                    <a:pt x="10747" y="6377"/>
                  </a:cubicBezTo>
                  <a:lnTo>
                    <a:pt x="1074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20"/>
            <p:cNvSpPr/>
            <p:nvPr/>
          </p:nvSpPr>
          <p:spPr>
            <a:xfrm>
              <a:off x="3292703" y="2969169"/>
              <a:ext cx="59073" cy="180961"/>
            </a:xfrm>
            <a:custGeom>
              <a:rect b="b" l="l" r="r" t="t"/>
              <a:pathLst>
                <a:path extrusionOk="0" h="8075" w="2636">
                  <a:moveTo>
                    <a:pt x="1932" y="1"/>
                  </a:moveTo>
                  <a:cubicBezTo>
                    <a:pt x="1867" y="170"/>
                    <a:pt x="1792" y="348"/>
                    <a:pt x="1698" y="517"/>
                  </a:cubicBezTo>
                  <a:lnTo>
                    <a:pt x="1698" y="6377"/>
                  </a:lnTo>
                  <a:cubicBezTo>
                    <a:pt x="1698" y="7306"/>
                    <a:pt x="938" y="8065"/>
                    <a:pt x="0" y="8075"/>
                  </a:cubicBezTo>
                  <a:lnTo>
                    <a:pt x="938" y="8075"/>
                  </a:lnTo>
                  <a:cubicBezTo>
                    <a:pt x="1876" y="8065"/>
                    <a:pt x="2635" y="7306"/>
                    <a:pt x="2635" y="6377"/>
                  </a:cubicBezTo>
                  <a:lnTo>
                    <a:pt x="263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20"/>
            <p:cNvSpPr/>
            <p:nvPr/>
          </p:nvSpPr>
          <p:spPr>
            <a:xfrm>
              <a:off x="3132158" y="3094418"/>
              <a:ext cx="101092" cy="97752"/>
            </a:xfrm>
            <a:custGeom>
              <a:rect b="b" l="l" r="r" t="t"/>
              <a:pathLst>
                <a:path extrusionOk="0" h="4362" w="4511">
                  <a:moveTo>
                    <a:pt x="0" y="1"/>
                  </a:moveTo>
                  <a:lnTo>
                    <a:pt x="0" y="788"/>
                  </a:lnTo>
                  <a:cubicBezTo>
                    <a:pt x="0" y="2758"/>
                    <a:pt x="1604" y="4361"/>
                    <a:pt x="3573" y="4361"/>
                  </a:cubicBezTo>
                  <a:lnTo>
                    <a:pt x="4511" y="4361"/>
                  </a:lnTo>
                  <a:cubicBezTo>
                    <a:pt x="2541" y="4361"/>
                    <a:pt x="938" y="2758"/>
                    <a:pt x="938" y="788"/>
                  </a:cubicBezTo>
                  <a:lnTo>
                    <a:pt x="93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20"/>
            <p:cNvSpPr/>
            <p:nvPr/>
          </p:nvSpPr>
          <p:spPr>
            <a:xfrm>
              <a:off x="3333265" y="2910118"/>
              <a:ext cx="54232" cy="63488"/>
            </a:xfrm>
            <a:custGeom>
              <a:rect b="b" l="l" r="r" t="t"/>
              <a:pathLst>
                <a:path extrusionOk="0" h="2833" w="2420">
                  <a:moveTo>
                    <a:pt x="66" y="1"/>
                  </a:moveTo>
                  <a:cubicBezTo>
                    <a:pt x="366" y="920"/>
                    <a:pt x="347" y="1923"/>
                    <a:pt x="0" y="2833"/>
                  </a:cubicBezTo>
                  <a:lnTo>
                    <a:pt x="2138" y="2833"/>
                  </a:lnTo>
                  <a:cubicBezTo>
                    <a:pt x="2298" y="2833"/>
                    <a:pt x="2420" y="2711"/>
                    <a:pt x="2420" y="2551"/>
                  </a:cubicBezTo>
                  <a:lnTo>
                    <a:pt x="2420" y="291"/>
                  </a:lnTo>
                  <a:cubicBezTo>
                    <a:pt x="2420" y="132"/>
                    <a:pt x="2298" y="1"/>
                    <a:pt x="2138" y="1"/>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20"/>
            <p:cNvSpPr/>
            <p:nvPr/>
          </p:nvSpPr>
          <p:spPr>
            <a:xfrm>
              <a:off x="3333265" y="2910118"/>
              <a:ext cx="35318" cy="63488"/>
            </a:xfrm>
            <a:custGeom>
              <a:rect b="b" l="l" r="r" t="t"/>
              <a:pathLst>
                <a:path extrusionOk="0" h="2833" w="1576">
                  <a:moveTo>
                    <a:pt x="66" y="1"/>
                  </a:moveTo>
                  <a:cubicBezTo>
                    <a:pt x="366" y="920"/>
                    <a:pt x="347" y="1923"/>
                    <a:pt x="0" y="2833"/>
                  </a:cubicBezTo>
                  <a:lnTo>
                    <a:pt x="1210" y="2833"/>
                  </a:lnTo>
                  <a:cubicBezTo>
                    <a:pt x="1548" y="1923"/>
                    <a:pt x="1576" y="920"/>
                    <a:pt x="1276" y="1"/>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20"/>
            <p:cNvSpPr/>
            <p:nvPr/>
          </p:nvSpPr>
          <p:spPr>
            <a:xfrm>
              <a:off x="3312446" y="2794102"/>
              <a:ext cx="79690" cy="13939"/>
            </a:xfrm>
            <a:custGeom>
              <a:rect b="b" l="l" r="r" t="t"/>
              <a:pathLst>
                <a:path extrusionOk="0" h="622" w="3556">
                  <a:moveTo>
                    <a:pt x="3150" y="0"/>
                  </a:moveTo>
                  <a:cubicBezTo>
                    <a:pt x="3141" y="0"/>
                    <a:pt x="3133" y="1"/>
                    <a:pt x="3124" y="1"/>
                  </a:cubicBezTo>
                  <a:lnTo>
                    <a:pt x="395" y="1"/>
                  </a:lnTo>
                  <a:cubicBezTo>
                    <a:pt x="1" y="29"/>
                    <a:pt x="1" y="602"/>
                    <a:pt x="395" y="620"/>
                  </a:cubicBezTo>
                  <a:lnTo>
                    <a:pt x="3124" y="620"/>
                  </a:lnTo>
                  <a:cubicBezTo>
                    <a:pt x="3133" y="621"/>
                    <a:pt x="3141" y="621"/>
                    <a:pt x="3150" y="621"/>
                  </a:cubicBezTo>
                  <a:cubicBezTo>
                    <a:pt x="3556" y="621"/>
                    <a:pt x="3556" y="0"/>
                    <a:pt x="3150" y="0"/>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20"/>
            <p:cNvSpPr/>
            <p:nvPr/>
          </p:nvSpPr>
          <p:spPr>
            <a:xfrm>
              <a:off x="2963814" y="2844547"/>
              <a:ext cx="378505" cy="191068"/>
            </a:xfrm>
            <a:custGeom>
              <a:rect b="b" l="l" r="r" t="t"/>
              <a:pathLst>
                <a:path extrusionOk="0" h="8526" w="16890">
                  <a:moveTo>
                    <a:pt x="4324" y="1"/>
                  </a:moveTo>
                  <a:cubicBezTo>
                    <a:pt x="1961" y="1"/>
                    <a:pt x="29" y="1895"/>
                    <a:pt x="19" y="4230"/>
                  </a:cubicBezTo>
                  <a:cubicBezTo>
                    <a:pt x="1" y="6593"/>
                    <a:pt x="1914" y="8525"/>
                    <a:pt x="4277" y="8525"/>
                  </a:cubicBezTo>
                  <a:cubicBezTo>
                    <a:pt x="5805" y="8516"/>
                    <a:pt x="7212" y="7700"/>
                    <a:pt x="7981" y="6378"/>
                  </a:cubicBezTo>
                  <a:cubicBezTo>
                    <a:pt x="8075" y="6199"/>
                    <a:pt x="8253" y="6096"/>
                    <a:pt x="8450" y="6096"/>
                  </a:cubicBezTo>
                  <a:cubicBezTo>
                    <a:pt x="8647" y="6096"/>
                    <a:pt x="8834" y="6199"/>
                    <a:pt x="8928" y="6378"/>
                  </a:cubicBezTo>
                  <a:cubicBezTo>
                    <a:pt x="9678" y="7672"/>
                    <a:pt x="11047" y="8478"/>
                    <a:pt x="12538" y="8516"/>
                  </a:cubicBezTo>
                  <a:lnTo>
                    <a:pt x="12623" y="8516"/>
                  </a:lnTo>
                  <a:lnTo>
                    <a:pt x="12632" y="8525"/>
                  </a:lnTo>
                  <a:cubicBezTo>
                    <a:pt x="14986" y="8516"/>
                    <a:pt x="16889" y="6612"/>
                    <a:pt x="16889" y="4258"/>
                  </a:cubicBezTo>
                  <a:cubicBezTo>
                    <a:pt x="16889" y="1905"/>
                    <a:pt x="14986" y="1"/>
                    <a:pt x="126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20"/>
            <p:cNvSpPr/>
            <p:nvPr/>
          </p:nvSpPr>
          <p:spPr>
            <a:xfrm>
              <a:off x="2963478" y="2844345"/>
              <a:ext cx="137373" cy="191112"/>
            </a:xfrm>
            <a:custGeom>
              <a:rect b="b" l="l" r="r" t="t"/>
              <a:pathLst>
                <a:path extrusionOk="0" h="8528" w="6130">
                  <a:moveTo>
                    <a:pt x="4329" y="1"/>
                  </a:moveTo>
                  <a:cubicBezTo>
                    <a:pt x="1976" y="1"/>
                    <a:pt x="44" y="1904"/>
                    <a:pt x="25" y="4230"/>
                  </a:cubicBezTo>
                  <a:cubicBezTo>
                    <a:pt x="0" y="6647"/>
                    <a:pt x="1970" y="8527"/>
                    <a:pt x="4277" y="8527"/>
                  </a:cubicBezTo>
                  <a:cubicBezTo>
                    <a:pt x="4575" y="8527"/>
                    <a:pt x="4878" y="8496"/>
                    <a:pt x="5183" y="8431"/>
                  </a:cubicBezTo>
                  <a:cubicBezTo>
                    <a:pt x="4376" y="8253"/>
                    <a:pt x="3635" y="7849"/>
                    <a:pt x="3063" y="7268"/>
                  </a:cubicBezTo>
                  <a:cubicBezTo>
                    <a:pt x="2257" y="6462"/>
                    <a:pt x="1807" y="5374"/>
                    <a:pt x="1826" y="4230"/>
                  </a:cubicBezTo>
                  <a:cubicBezTo>
                    <a:pt x="1844" y="1904"/>
                    <a:pt x="3776" y="1"/>
                    <a:pt x="61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20"/>
            <p:cNvSpPr/>
            <p:nvPr/>
          </p:nvSpPr>
          <p:spPr>
            <a:xfrm>
              <a:off x="2991983" y="2872514"/>
              <a:ext cx="339198" cy="134751"/>
            </a:xfrm>
            <a:custGeom>
              <a:rect b="b" l="l" r="r" t="t"/>
              <a:pathLst>
                <a:path extrusionOk="0" h="6013" w="15136">
                  <a:moveTo>
                    <a:pt x="3057" y="0"/>
                  </a:moveTo>
                  <a:cubicBezTo>
                    <a:pt x="1398" y="0"/>
                    <a:pt x="38" y="1322"/>
                    <a:pt x="10" y="2982"/>
                  </a:cubicBezTo>
                  <a:cubicBezTo>
                    <a:pt x="0" y="4351"/>
                    <a:pt x="919" y="5552"/>
                    <a:pt x="2241" y="5908"/>
                  </a:cubicBezTo>
                  <a:cubicBezTo>
                    <a:pt x="2500" y="5978"/>
                    <a:pt x="2762" y="6012"/>
                    <a:pt x="3021" y="6012"/>
                  </a:cubicBezTo>
                  <a:cubicBezTo>
                    <a:pt x="4077" y="6012"/>
                    <a:pt x="5085" y="5450"/>
                    <a:pt x="5627" y="4501"/>
                  </a:cubicBezTo>
                  <a:cubicBezTo>
                    <a:pt x="5946" y="3939"/>
                    <a:pt x="6546" y="3592"/>
                    <a:pt x="7193" y="3592"/>
                  </a:cubicBezTo>
                  <a:cubicBezTo>
                    <a:pt x="7840" y="3592"/>
                    <a:pt x="8440" y="3939"/>
                    <a:pt x="8759" y="4501"/>
                  </a:cubicBezTo>
                  <a:cubicBezTo>
                    <a:pt x="9338" y="5508"/>
                    <a:pt x="10355" y="6012"/>
                    <a:pt x="11373" y="6012"/>
                  </a:cubicBezTo>
                  <a:cubicBezTo>
                    <a:pt x="12383" y="6012"/>
                    <a:pt x="13393" y="5515"/>
                    <a:pt x="13973" y="4520"/>
                  </a:cubicBezTo>
                  <a:cubicBezTo>
                    <a:pt x="15135" y="2513"/>
                    <a:pt x="13691" y="0"/>
                    <a:pt x="11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20"/>
            <p:cNvSpPr/>
            <p:nvPr/>
          </p:nvSpPr>
          <p:spPr>
            <a:xfrm>
              <a:off x="2991826" y="2872716"/>
              <a:ext cx="108823" cy="134707"/>
            </a:xfrm>
            <a:custGeom>
              <a:rect b="b" l="l" r="r" t="t"/>
              <a:pathLst>
                <a:path extrusionOk="0" h="6011" w="4856">
                  <a:moveTo>
                    <a:pt x="4838" y="0"/>
                  </a:moveTo>
                  <a:cubicBezTo>
                    <a:pt x="4832" y="0"/>
                    <a:pt x="4826" y="0"/>
                    <a:pt x="4821" y="1"/>
                  </a:cubicBezTo>
                  <a:lnTo>
                    <a:pt x="4855" y="1"/>
                  </a:lnTo>
                  <a:cubicBezTo>
                    <a:pt x="4850" y="0"/>
                    <a:pt x="4844" y="0"/>
                    <a:pt x="4838" y="0"/>
                  </a:cubicBezTo>
                  <a:close/>
                  <a:moveTo>
                    <a:pt x="3047" y="0"/>
                  </a:moveTo>
                  <a:cubicBezTo>
                    <a:pt x="1395" y="0"/>
                    <a:pt x="45" y="1329"/>
                    <a:pt x="17" y="2983"/>
                  </a:cubicBezTo>
                  <a:cubicBezTo>
                    <a:pt x="1" y="4700"/>
                    <a:pt x="1408" y="6010"/>
                    <a:pt x="3015" y="6010"/>
                  </a:cubicBezTo>
                  <a:cubicBezTo>
                    <a:pt x="3312" y="6010"/>
                    <a:pt x="3615" y="5966"/>
                    <a:pt x="3918" y="5871"/>
                  </a:cubicBezTo>
                  <a:cubicBezTo>
                    <a:pt x="3458" y="5730"/>
                    <a:pt x="3027" y="5468"/>
                    <a:pt x="2680" y="5121"/>
                  </a:cubicBezTo>
                  <a:cubicBezTo>
                    <a:pt x="2117" y="4549"/>
                    <a:pt x="1808" y="3780"/>
                    <a:pt x="1808" y="2983"/>
                  </a:cubicBezTo>
                  <a:cubicBezTo>
                    <a:pt x="1845" y="1334"/>
                    <a:pt x="3177" y="10"/>
                    <a:pt x="4821" y="1"/>
                  </a:cubicBezTo>
                  <a:lnTo>
                    <a:pt x="3064" y="1"/>
                  </a:lnTo>
                  <a:cubicBezTo>
                    <a:pt x="3059" y="0"/>
                    <a:pt x="3053" y="0"/>
                    <a:pt x="30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20"/>
            <p:cNvSpPr/>
            <p:nvPr/>
          </p:nvSpPr>
          <p:spPr>
            <a:xfrm>
              <a:off x="3211019" y="2903194"/>
              <a:ext cx="60148" cy="54725"/>
            </a:xfrm>
            <a:custGeom>
              <a:rect b="b" l="l" r="r" t="t"/>
              <a:pathLst>
                <a:path extrusionOk="0" h="2442" w="2684">
                  <a:moveTo>
                    <a:pt x="436" y="1"/>
                  </a:moveTo>
                  <a:cubicBezTo>
                    <a:pt x="197" y="1"/>
                    <a:pt x="0" y="300"/>
                    <a:pt x="204" y="525"/>
                  </a:cubicBezTo>
                  <a:lnTo>
                    <a:pt x="2032" y="2354"/>
                  </a:lnTo>
                  <a:cubicBezTo>
                    <a:pt x="2098" y="2416"/>
                    <a:pt x="2171" y="2442"/>
                    <a:pt x="2241" y="2442"/>
                  </a:cubicBezTo>
                  <a:cubicBezTo>
                    <a:pt x="2479" y="2442"/>
                    <a:pt x="2684" y="2138"/>
                    <a:pt x="2473" y="1913"/>
                  </a:cubicBezTo>
                  <a:lnTo>
                    <a:pt x="645" y="85"/>
                  </a:lnTo>
                  <a:cubicBezTo>
                    <a:pt x="577" y="26"/>
                    <a:pt x="505" y="1"/>
                    <a:pt x="436" y="1"/>
                  </a:cubicBezTo>
                  <a:close/>
                </a:path>
              </a:pathLst>
            </a:custGeom>
            <a:solidFill>
              <a:srgbClr val="9CC5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20"/>
            <p:cNvSpPr/>
            <p:nvPr/>
          </p:nvSpPr>
          <p:spPr>
            <a:xfrm>
              <a:off x="3239390" y="2896448"/>
              <a:ext cx="37940" cy="32719"/>
            </a:xfrm>
            <a:custGeom>
              <a:rect b="b" l="l" r="r" t="t"/>
              <a:pathLst>
                <a:path extrusionOk="0" h="1460" w="1693">
                  <a:moveTo>
                    <a:pt x="437" y="1"/>
                  </a:moveTo>
                  <a:cubicBezTo>
                    <a:pt x="201" y="1"/>
                    <a:pt x="1" y="294"/>
                    <a:pt x="204" y="526"/>
                  </a:cubicBezTo>
                  <a:lnTo>
                    <a:pt x="1057" y="1380"/>
                  </a:lnTo>
                  <a:cubicBezTo>
                    <a:pt x="1122" y="1436"/>
                    <a:pt x="1192" y="1460"/>
                    <a:pt x="1259" y="1460"/>
                  </a:cubicBezTo>
                  <a:cubicBezTo>
                    <a:pt x="1494" y="1460"/>
                    <a:pt x="1693" y="1165"/>
                    <a:pt x="1489" y="939"/>
                  </a:cubicBezTo>
                  <a:lnTo>
                    <a:pt x="645" y="86"/>
                  </a:lnTo>
                  <a:cubicBezTo>
                    <a:pt x="579" y="26"/>
                    <a:pt x="506" y="1"/>
                    <a:pt x="437" y="1"/>
                  </a:cubicBezTo>
                  <a:close/>
                </a:path>
              </a:pathLst>
            </a:custGeom>
            <a:solidFill>
              <a:srgbClr val="9CC5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20"/>
            <p:cNvSpPr/>
            <p:nvPr/>
          </p:nvSpPr>
          <p:spPr>
            <a:xfrm>
              <a:off x="3321276" y="2729807"/>
              <a:ext cx="61179" cy="40809"/>
            </a:xfrm>
            <a:custGeom>
              <a:rect b="b" l="l" r="r" t="t"/>
              <a:pathLst>
                <a:path extrusionOk="0" h="1821" w="2730">
                  <a:moveTo>
                    <a:pt x="385" y="1"/>
                  </a:moveTo>
                  <a:cubicBezTo>
                    <a:pt x="170" y="1"/>
                    <a:pt x="1" y="170"/>
                    <a:pt x="1" y="385"/>
                  </a:cubicBezTo>
                  <a:lnTo>
                    <a:pt x="1" y="1436"/>
                  </a:lnTo>
                  <a:cubicBezTo>
                    <a:pt x="1" y="1646"/>
                    <a:pt x="161" y="1820"/>
                    <a:pt x="369" y="1820"/>
                  </a:cubicBezTo>
                  <a:cubicBezTo>
                    <a:pt x="374" y="1820"/>
                    <a:pt x="380" y="1820"/>
                    <a:pt x="385" y="1820"/>
                  </a:cubicBezTo>
                  <a:lnTo>
                    <a:pt x="2345" y="1820"/>
                  </a:lnTo>
                  <a:cubicBezTo>
                    <a:pt x="2351" y="1820"/>
                    <a:pt x="2356" y="1820"/>
                    <a:pt x="2361" y="1820"/>
                  </a:cubicBezTo>
                  <a:cubicBezTo>
                    <a:pt x="2569" y="1820"/>
                    <a:pt x="2730" y="1646"/>
                    <a:pt x="2730" y="1436"/>
                  </a:cubicBezTo>
                  <a:lnTo>
                    <a:pt x="2730" y="385"/>
                  </a:lnTo>
                  <a:cubicBezTo>
                    <a:pt x="2730" y="170"/>
                    <a:pt x="2561" y="1"/>
                    <a:pt x="2345" y="1"/>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20"/>
            <p:cNvSpPr/>
            <p:nvPr/>
          </p:nvSpPr>
          <p:spPr>
            <a:xfrm>
              <a:off x="3122477" y="3056388"/>
              <a:ext cx="61381" cy="40988"/>
            </a:xfrm>
            <a:custGeom>
              <a:rect b="b" l="l" r="r" t="t"/>
              <a:pathLst>
                <a:path extrusionOk="0" h="1829" w="2739">
                  <a:moveTo>
                    <a:pt x="385" y="0"/>
                  </a:moveTo>
                  <a:cubicBezTo>
                    <a:pt x="169" y="0"/>
                    <a:pt x="1" y="179"/>
                    <a:pt x="1" y="385"/>
                  </a:cubicBezTo>
                  <a:lnTo>
                    <a:pt x="1" y="1445"/>
                  </a:lnTo>
                  <a:cubicBezTo>
                    <a:pt x="1" y="1651"/>
                    <a:pt x="169" y="1829"/>
                    <a:pt x="385" y="1829"/>
                  </a:cubicBezTo>
                  <a:lnTo>
                    <a:pt x="2354" y="1829"/>
                  </a:lnTo>
                  <a:cubicBezTo>
                    <a:pt x="2561" y="1829"/>
                    <a:pt x="2739" y="1651"/>
                    <a:pt x="2739" y="1445"/>
                  </a:cubicBezTo>
                  <a:lnTo>
                    <a:pt x="2739" y="385"/>
                  </a:lnTo>
                  <a:cubicBezTo>
                    <a:pt x="2739" y="179"/>
                    <a:pt x="2561" y="0"/>
                    <a:pt x="2354" y="0"/>
                  </a:cubicBezTo>
                  <a:close/>
                </a:path>
              </a:pathLst>
            </a:custGeom>
            <a:solidFill>
              <a:srgbClr val="F4DD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20"/>
            <p:cNvSpPr/>
            <p:nvPr/>
          </p:nvSpPr>
          <p:spPr>
            <a:xfrm>
              <a:off x="3321276" y="2729807"/>
              <a:ext cx="37223" cy="40809"/>
            </a:xfrm>
            <a:custGeom>
              <a:rect b="b" l="l" r="r" t="t"/>
              <a:pathLst>
                <a:path extrusionOk="0" h="1821" w="1661">
                  <a:moveTo>
                    <a:pt x="385" y="1"/>
                  </a:moveTo>
                  <a:cubicBezTo>
                    <a:pt x="170" y="1"/>
                    <a:pt x="1" y="170"/>
                    <a:pt x="1" y="385"/>
                  </a:cubicBezTo>
                  <a:lnTo>
                    <a:pt x="1" y="1436"/>
                  </a:lnTo>
                  <a:cubicBezTo>
                    <a:pt x="1" y="1651"/>
                    <a:pt x="170" y="1820"/>
                    <a:pt x="385" y="1820"/>
                  </a:cubicBezTo>
                  <a:lnTo>
                    <a:pt x="1661" y="1820"/>
                  </a:lnTo>
                  <a:cubicBezTo>
                    <a:pt x="1445" y="1820"/>
                    <a:pt x="1276" y="1651"/>
                    <a:pt x="1276" y="1436"/>
                  </a:cubicBezTo>
                  <a:lnTo>
                    <a:pt x="1276" y="385"/>
                  </a:lnTo>
                  <a:cubicBezTo>
                    <a:pt x="1276" y="170"/>
                    <a:pt x="1445" y="1"/>
                    <a:pt x="1661"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20"/>
            <p:cNvSpPr/>
            <p:nvPr/>
          </p:nvSpPr>
          <p:spPr>
            <a:xfrm>
              <a:off x="3122477" y="3056388"/>
              <a:ext cx="37223" cy="40988"/>
            </a:xfrm>
            <a:custGeom>
              <a:rect b="b" l="l" r="r" t="t"/>
              <a:pathLst>
                <a:path extrusionOk="0" h="1829" w="1661">
                  <a:moveTo>
                    <a:pt x="385" y="0"/>
                  </a:moveTo>
                  <a:cubicBezTo>
                    <a:pt x="169" y="0"/>
                    <a:pt x="1" y="179"/>
                    <a:pt x="1" y="385"/>
                  </a:cubicBezTo>
                  <a:lnTo>
                    <a:pt x="1" y="1445"/>
                  </a:lnTo>
                  <a:cubicBezTo>
                    <a:pt x="1" y="1651"/>
                    <a:pt x="169" y="1829"/>
                    <a:pt x="385" y="1829"/>
                  </a:cubicBezTo>
                  <a:lnTo>
                    <a:pt x="1660" y="1829"/>
                  </a:lnTo>
                  <a:cubicBezTo>
                    <a:pt x="1454" y="1829"/>
                    <a:pt x="1276" y="1651"/>
                    <a:pt x="1276" y="1445"/>
                  </a:cubicBezTo>
                  <a:lnTo>
                    <a:pt x="1276" y="385"/>
                  </a:lnTo>
                  <a:cubicBezTo>
                    <a:pt x="1276" y="179"/>
                    <a:pt x="1454" y="0"/>
                    <a:pt x="1660"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7" name="Google Shape;3397;p120"/>
          <p:cNvGrpSpPr/>
          <p:nvPr/>
        </p:nvGrpSpPr>
        <p:grpSpPr>
          <a:xfrm>
            <a:off x="2137714" y="2729740"/>
            <a:ext cx="434821" cy="462632"/>
            <a:chOff x="2137714" y="2729740"/>
            <a:chExt cx="434821" cy="462632"/>
          </a:xfrm>
        </p:grpSpPr>
        <p:sp>
          <p:nvSpPr>
            <p:cNvPr id="3398" name="Google Shape;3398;p120"/>
            <p:cNvSpPr/>
            <p:nvPr/>
          </p:nvSpPr>
          <p:spPr>
            <a:xfrm>
              <a:off x="2149748" y="2894095"/>
              <a:ext cx="302176" cy="298277"/>
            </a:xfrm>
            <a:custGeom>
              <a:rect b="b" l="l" r="r" t="t"/>
              <a:pathLst>
                <a:path extrusionOk="0" h="13310" w="13484">
                  <a:moveTo>
                    <a:pt x="7133" y="1"/>
                  </a:moveTo>
                  <a:cubicBezTo>
                    <a:pt x="3262" y="1"/>
                    <a:pt x="0" y="3440"/>
                    <a:pt x="570" y="7561"/>
                  </a:cubicBezTo>
                  <a:cubicBezTo>
                    <a:pt x="1051" y="11041"/>
                    <a:pt x="4020" y="13309"/>
                    <a:pt x="7173" y="13309"/>
                  </a:cubicBezTo>
                  <a:cubicBezTo>
                    <a:pt x="8386" y="13309"/>
                    <a:pt x="9627" y="12973"/>
                    <a:pt x="10764" y="12241"/>
                  </a:cubicBezTo>
                  <a:lnTo>
                    <a:pt x="13483" y="4607"/>
                  </a:lnTo>
                  <a:cubicBezTo>
                    <a:pt x="12817" y="2544"/>
                    <a:pt x="11186" y="931"/>
                    <a:pt x="9113" y="303"/>
                  </a:cubicBezTo>
                  <a:cubicBezTo>
                    <a:pt x="8446" y="97"/>
                    <a:pt x="7781" y="1"/>
                    <a:pt x="7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20"/>
            <p:cNvSpPr/>
            <p:nvPr/>
          </p:nvSpPr>
          <p:spPr>
            <a:xfrm>
              <a:off x="2137714" y="2895193"/>
              <a:ext cx="253480" cy="296933"/>
            </a:xfrm>
            <a:custGeom>
              <a:rect b="b" l="l" r="r" t="t"/>
              <a:pathLst>
                <a:path extrusionOk="0" h="13250" w="11311">
                  <a:moveTo>
                    <a:pt x="6903" y="1"/>
                  </a:moveTo>
                  <a:lnTo>
                    <a:pt x="6903" y="1"/>
                  </a:lnTo>
                  <a:cubicBezTo>
                    <a:pt x="2664" y="517"/>
                    <a:pt x="1" y="4840"/>
                    <a:pt x="1454" y="8853"/>
                  </a:cubicBezTo>
                  <a:cubicBezTo>
                    <a:pt x="2447" y="11619"/>
                    <a:pt x="5031" y="13250"/>
                    <a:pt x="7716" y="13250"/>
                  </a:cubicBezTo>
                  <a:cubicBezTo>
                    <a:pt x="8936" y="13250"/>
                    <a:pt x="10178" y="12913"/>
                    <a:pt x="11301" y="12192"/>
                  </a:cubicBezTo>
                  <a:lnTo>
                    <a:pt x="11310" y="12154"/>
                  </a:lnTo>
                  <a:lnTo>
                    <a:pt x="11310" y="12154"/>
                  </a:lnTo>
                  <a:cubicBezTo>
                    <a:pt x="11070" y="12182"/>
                    <a:pt x="10828" y="12195"/>
                    <a:pt x="10586" y="12195"/>
                  </a:cubicBezTo>
                  <a:cubicBezTo>
                    <a:pt x="9923" y="12195"/>
                    <a:pt x="9261" y="12093"/>
                    <a:pt x="8628" y="11901"/>
                  </a:cubicBezTo>
                  <a:cubicBezTo>
                    <a:pt x="6171" y="11141"/>
                    <a:pt x="4361" y="9041"/>
                    <a:pt x="3996" y="6499"/>
                  </a:cubicBezTo>
                  <a:cubicBezTo>
                    <a:pt x="3621" y="3949"/>
                    <a:pt x="4755" y="1426"/>
                    <a:pt x="6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20"/>
            <p:cNvSpPr/>
            <p:nvPr/>
          </p:nvSpPr>
          <p:spPr>
            <a:xfrm>
              <a:off x="2161043" y="2894073"/>
              <a:ext cx="159111" cy="277705"/>
            </a:xfrm>
            <a:custGeom>
              <a:rect b="b" l="l" r="r" t="t"/>
              <a:pathLst>
                <a:path extrusionOk="0" h="12392" w="7100">
                  <a:moveTo>
                    <a:pt x="6690" y="0"/>
                  </a:moveTo>
                  <a:cubicBezTo>
                    <a:pt x="6386" y="0"/>
                    <a:pt x="6082" y="21"/>
                    <a:pt x="5777" y="60"/>
                  </a:cubicBezTo>
                  <a:cubicBezTo>
                    <a:pt x="4699" y="764"/>
                    <a:pt x="3771" y="1673"/>
                    <a:pt x="3058" y="2742"/>
                  </a:cubicBezTo>
                  <a:cubicBezTo>
                    <a:pt x="2730" y="2442"/>
                    <a:pt x="2420" y="2123"/>
                    <a:pt x="2129" y="1776"/>
                  </a:cubicBezTo>
                  <a:cubicBezTo>
                    <a:pt x="1979" y="1926"/>
                    <a:pt x="1829" y="2076"/>
                    <a:pt x="1698" y="2226"/>
                  </a:cubicBezTo>
                  <a:cubicBezTo>
                    <a:pt x="2017" y="2602"/>
                    <a:pt x="2364" y="2958"/>
                    <a:pt x="2730" y="3286"/>
                  </a:cubicBezTo>
                  <a:cubicBezTo>
                    <a:pt x="2448" y="3774"/>
                    <a:pt x="2214" y="4289"/>
                    <a:pt x="2026" y="4815"/>
                  </a:cubicBezTo>
                  <a:cubicBezTo>
                    <a:pt x="1595" y="4383"/>
                    <a:pt x="1201" y="3914"/>
                    <a:pt x="845" y="3417"/>
                  </a:cubicBezTo>
                  <a:cubicBezTo>
                    <a:pt x="732" y="3624"/>
                    <a:pt x="629" y="3830"/>
                    <a:pt x="535" y="4046"/>
                  </a:cubicBezTo>
                  <a:cubicBezTo>
                    <a:pt x="920" y="4561"/>
                    <a:pt x="1351" y="5040"/>
                    <a:pt x="1820" y="5480"/>
                  </a:cubicBezTo>
                  <a:cubicBezTo>
                    <a:pt x="1651" y="6099"/>
                    <a:pt x="1539" y="6737"/>
                    <a:pt x="1501" y="7384"/>
                  </a:cubicBezTo>
                  <a:cubicBezTo>
                    <a:pt x="995" y="6896"/>
                    <a:pt x="526" y="6362"/>
                    <a:pt x="123" y="5790"/>
                  </a:cubicBezTo>
                  <a:cubicBezTo>
                    <a:pt x="104" y="5771"/>
                    <a:pt x="85" y="5752"/>
                    <a:pt x="66" y="5734"/>
                  </a:cubicBezTo>
                  <a:cubicBezTo>
                    <a:pt x="29" y="6043"/>
                    <a:pt x="1" y="6362"/>
                    <a:pt x="1" y="6671"/>
                  </a:cubicBezTo>
                  <a:cubicBezTo>
                    <a:pt x="451" y="7234"/>
                    <a:pt x="948" y="7740"/>
                    <a:pt x="1492" y="8209"/>
                  </a:cubicBezTo>
                  <a:cubicBezTo>
                    <a:pt x="1501" y="8491"/>
                    <a:pt x="1520" y="8772"/>
                    <a:pt x="1548" y="9053"/>
                  </a:cubicBezTo>
                  <a:cubicBezTo>
                    <a:pt x="1661" y="9935"/>
                    <a:pt x="1886" y="10797"/>
                    <a:pt x="2233" y="11613"/>
                  </a:cubicBezTo>
                  <a:cubicBezTo>
                    <a:pt x="2561" y="11904"/>
                    <a:pt x="2927" y="12167"/>
                    <a:pt x="3302" y="12392"/>
                  </a:cubicBezTo>
                  <a:cubicBezTo>
                    <a:pt x="3302" y="12363"/>
                    <a:pt x="3283" y="12326"/>
                    <a:pt x="3274" y="12298"/>
                  </a:cubicBezTo>
                  <a:cubicBezTo>
                    <a:pt x="2551" y="11051"/>
                    <a:pt x="2148" y="9635"/>
                    <a:pt x="2111" y="8181"/>
                  </a:cubicBezTo>
                  <a:lnTo>
                    <a:pt x="2111" y="7965"/>
                  </a:lnTo>
                  <a:cubicBezTo>
                    <a:pt x="2111" y="7084"/>
                    <a:pt x="2242" y="6212"/>
                    <a:pt x="2495" y="5377"/>
                  </a:cubicBezTo>
                  <a:cubicBezTo>
                    <a:pt x="3198" y="3052"/>
                    <a:pt x="4840" y="1129"/>
                    <a:pt x="7015" y="70"/>
                  </a:cubicBezTo>
                  <a:lnTo>
                    <a:pt x="7024" y="70"/>
                  </a:lnTo>
                  <a:cubicBezTo>
                    <a:pt x="7053" y="60"/>
                    <a:pt x="7071" y="42"/>
                    <a:pt x="7100" y="13"/>
                  </a:cubicBezTo>
                  <a:cubicBezTo>
                    <a:pt x="6963" y="5"/>
                    <a:pt x="6827" y="0"/>
                    <a:pt x="6690"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20"/>
            <p:cNvSpPr/>
            <p:nvPr/>
          </p:nvSpPr>
          <p:spPr>
            <a:xfrm>
              <a:off x="2209807" y="2900885"/>
              <a:ext cx="162248" cy="289179"/>
            </a:xfrm>
            <a:custGeom>
              <a:rect b="b" l="l" r="r" t="t"/>
              <a:pathLst>
                <a:path extrusionOk="0" h="12904" w="7240">
                  <a:moveTo>
                    <a:pt x="6461" y="0"/>
                  </a:moveTo>
                  <a:cubicBezTo>
                    <a:pt x="1773" y="2354"/>
                    <a:pt x="0" y="8140"/>
                    <a:pt x="2570" y="12716"/>
                  </a:cubicBezTo>
                  <a:cubicBezTo>
                    <a:pt x="2832" y="12791"/>
                    <a:pt x="3104" y="12857"/>
                    <a:pt x="3386" y="12903"/>
                  </a:cubicBezTo>
                  <a:cubicBezTo>
                    <a:pt x="3376" y="12866"/>
                    <a:pt x="3357" y="12819"/>
                    <a:pt x="3339" y="12791"/>
                  </a:cubicBezTo>
                  <a:cubicBezTo>
                    <a:pt x="544" y="8355"/>
                    <a:pt x="2345" y="2476"/>
                    <a:pt x="7146" y="375"/>
                  </a:cubicBezTo>
                  <a:cubicBezTo>
                    <a:pt x="7183" y="356"/>
                    <a:pt x="7212" y="328"/>
                    <a:pt x="7240" y="300"/>
                  </a:cubicBezTo>
                  <a:cubicBezTo>
                    <a:pt x="6987" y="188"/>
                    <a:pt x="6724" y="84"/>
                    <a:pt x="6461"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20"/>
            <p:cNvSpPr/>
            <p:nvPr/>
          </p:nvSpPr>
          <p:spPr>
            <a:xfrm>
              <a:off x="2259199" y="2919799"/>
              <a:ext cx="146494" cy="272371"/>
            </a:xfrm>
            <a:custGeom>
              <a:rect b="b" l="l" r="r" t="t"/>
              <a:pathLst>
                <a:path extrusionOk="0" h="12154" w="6537">
                  <a:moveTo>
                    <a:pt x="6011" y="0"/>
                  </a:moveTo>
                  <a:cubicBezTo>
                    <a:pt x="1660" y="2354"/>
                    <a:pt x="0" y="7765"/>
                    <a:pt x="2288" y="12153"/>
                  </a:cubicBezTo>
                  <a:cubicBezTo>
                    <a:pt x="2513" y="12153"/>
                    <a:pt x="2729" y="12144"/>
                    <a:pt x="2954" y="12116"/>
                  </a:cubicBezTo>
                  <a:cubicBezTo>
                    <a:pt x="2945" y="12078"/>
                    <a:pt x="2935" y="12041"/>
                    <a:pt x="2916" y="12003"/>
                  </a:cubicBezTo>
                  <a:cubicBezTo>
                    <a:pt x="647" y="7849"/>
                    <a:pt x="2241" y="2644"/>
                    <a:pt x="6442" y="469"/>
                  </a:cubicBezTo>
                  <a:cubicBezTo>
                    <a:pt x="6480" y="450"/>
                    <a:pt x="6508" y="431"/>
                    <a:pt x="6536" y="394"/>
                  </a:cubicBezTo>
                  <a:cubicBezTo>
                    <a:pt x="6367" y="253"/>
                    <a:pt x="6189" y="122"/>
                    <a:pt x="6011"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20"/>
            <p:cNvSpPr/>
            <p:nvPr/>
          </p:nvSpPr>
          <p:spPr>
            <a:xfrm>
              <a:off x="2285867" y="3117187"/>
              <a:ext cx="87242" cy="20595"/>
            </a:xfrm>
            <a:custGeom>
              <a:rect b="b" l="l" r="r" t="t"/>
              <a:pathLst>
                <a:path extrusionOk="0" h="919" w="3893">
                  <a:moveTo>
                    <a:pt x="442" y="1"/>
                  </a:moveTo>
                  <a:cubicBezTo>
                    <a:pt x="100" y="1"/>
                    <a:pt x="0" y="549"/>
                    <a:pt x="395" y="626"/>
                  </a:cubicBezTo>
                  <a:cubicBezTo>
                    <a:pt x="1198" y="819"/>
                    <a:pt x="2024" y="918"/>
                    <a:pt x="2856" y="918"/>
                  </a:cubicBezTo>
                  <a:cubicBezTo>
                    <a:pt x="3073" y="918"/>
                    <a:pt x="3291" y="911"/>
                    <a:pt x="3508" y="898"/>
                  </a:cubicBezTo>
                  <a:cubicBezTo>
                    <a:pt x="3893" y="851"/>
                    <a:pt x="3855" y="279"/>
                    <a:pt x="3471" y="279"/>
                  </a:cubicBezTo>
                  <a:cubicBezTo>
                    <a:pt x="3265" y="292"/>
                    <a:pt x="3060" y="299"/>
                    <a:pt x="2855" y="299"/>
                  </a:cubicBezTo>
                  <a:cubicBezTo>
                    <a:pt x="2077" y="299"/>
                    <a:pt x="1302" y="202"/>
                    <a:pt x="545" y="16"/>
                  </a:cubicBezTo>
                  <a:cubicBezTo>
                    <a:pt x="509" y="6"/>
                    <a:pt x="475" y="1"/>
                    <a:pt x="442" y="1"/>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20"/>
            <p:cNvSpPr/>
            <p:nvPr/>
          </p:nvSpPr>
          <p:spPr>
            <a:xfrm>
              <a:off x="2318249" y="3071425"/>
              <a:ext cx="45111" cy="93427"/>
            </a:xfrm>
            <a:custGeom>
              <a:rect b="b" l="l" r="r" t="t"/>
              <a:pathLst>
                <a:path extrusionOk="0" h="4169" w="2013">
                  <a:moveTo>
                    <a:pt x="1608" y="1"/>
                  </a:moveTo>
                  <a:cubicBezTo>
                    <a:pt x="1489" y="1"/>
                    <a:pt x="1371" y="66"/>
                    <a:pt x="1322" y="220"/>
                  </a:cubicBezTo>
                  <a:lnTo>
                    <a:pt x="56" y="3756"/>
                  </a:lnTo>
                  <a:cubicBezTo>
                    <a:pt x="0" y="3915"/>
                    <a:pt x="85" y="4093"/>
                    <a:pt x="244" y="4149"/>
                  </a:cubicBezTo>
                  <a:cubicBezTo>
                    <a:pt x="281" y="4168"/>
                    <a:pt x="310" y="4168"/>
                    <a:pt x="347" y="4168"/>
                  </a:cubicBezTo>
                  <a:cubicBezTo>
                    <a:pt x="478" y="4168"/>
                    <a:pt x="600" y="4093"/>
                    <a:pt x="647" y="3962"/>
                  </a:cubicBezTo>
                  <a:lnTo>
                    <a:pt x="1913" y="436"/>
                  </a:lnTo>
                  <a:cubicBezTo>
                    <a:pt x="2013" y="183"/>
                    <a:pt x="1808"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20"/>
            <p:cNvSpPr/>
            <p:nvPr/>
          </p:nvSpPr>
          <p:spPr>
            <a:xfrm>
              <a:off x="2369725" y="2757775"/>
              <a:ext cx="117316" cy="273828"/>
            </a:xfrm>
            <a:custGeom>
              <a:rect b="b" l="l" r="r" t="t"/>
              <a:pathLst>
                <a:path extrusionOk="0" h="12219" w="5235">
                  <a:moveTo>
                    <a:pt x="4834" y="1"/>
                  </a:moveTo>
                  <a:cubicBezTo>
                    <a:pt x="4718" y="1"/>
                    <a:pt x="4604" y="62"/>
                    <a:pt x="4549" y="206"/>
                  </a:cubicBezTo>
                  <a:lnTo>
                    <a:pt x="66" y="11797"/>
                  </a:lnTo>
                  <a:cubicBezTo>
                    <a:pt x="1" y="11956"/>
                    <a:pt x="76" y="12134"/>
                    <a:pt x="244" y="12200"/>
                  </a:cubicBezTo>
                  <a:cubicBezTo>
                    <a:pt x="273" y="12219"/>
                    <a:pt x="319" y="12219"/>
                    <a:pt x="357" y="12219"/>
                  </a:cubicBezTo>
                  <a:cubicBezTo>
                    <a:pt x="488" y="12219"/>
                    <a:pt x="601" y="12144"/>
                    <a:pt x="648" y="12022"/>
                  </a:cubicBezTo>
                  <a:lnTo>
                    <a:pt x="5139" y="431"/>
                  </a:lnTo>
                  <a:cubicBezTo>
                    <a:pt x="5234" y="182"/>
                    <a:pt x="5033" y="1"/>
                    <a:pt x="48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20"/>
            <p:cNvSpPr/>
            <p:nvPr/>
          </p:nvSpPr>
          <p:spPr>
            <a:xfrm>
              <a:off x="2264241" y="3064837"/>
              <a:ext cx="54367" cy="56473"/>
            </a:xfrm>
            <a:custGeom>
              <a:rect b="b" l="l" r="r" t="t"/>
              <a:pathLst>
                <a:path extrusionOk="0" h="2520" w="2426">
                  <a:moveTo>
                    <a:pt x="1983" y="0"/>
                  </a:moveTo>
                  <a:cubicBezTo>
                    <a:pt x="1904" y="0"/>
                    <a:pt x="1822" y="33"/>
                    <a:pt x="1754" y="111"/>
                  </a:cubicBezTo>
                  <a:lnTo>
                    <a:pt x="113" y="2005"/>
                  </a:lnTo>
                  <a:cubicBezTo>
                    <a:pt x="0" y="2137"/>
                    <a:pt x="9" y="2333"/>
                    <a:pt x="141" y="2446"/>
                  </a:cubicBezTo>
                  <a:cubicBezTo>
                    <a:pt x="199" y="2496"/>
                    <a:pt x="270" y="2520"/>
                    <a:pt x="341" y="2520"/>
                  </a:cubicBezTo>
                  <a:cubicBezTo>
                    <a:pt x="430" y="2520"/>
                    <a:pt x="519" y="2482"/>
                    <a:pt x="582" y="2408"/>
                  </a:cubicBezTo>
                  <a:lnTo>
                    <a:pt x="2223" y="524"/>
                  </a:lnTo>
                  <a:cubicBezTo>
                    <a:pt x="2426" y="285"/>
                    <a:pt x="2215" y="0"/>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20"/>
            <p:cNvSpPr/>
            <p:nvPr/>
          </p:nvSpPr>
          <p:spPr>
            <a:xfrm>
              <a:off x="2343662" y="2796612"/>
              <a:ext cx="206934" cy="232952"/>
            </a:xfrm>
            <a:custGeom>
              <a:rect b="b" l="l" r="r" t="t"/>
              <a:pathLst>
                <a:path extrusionOk="0" h="10395" w="9234">
                  <a:moveTo>
                    <a:pt x="8808" y="0"/>
                  </a:moveTo>
                  <a:cubicBezTo>
                    <a:pt x="8737" y="0"/>
                    <a:pt x="8665" y="26"/>
                    <a:pt x="8600" y="86"/>
                  </a:cubicBezTo>
                  <a:lnTo>
                    <a:pt x="113" y="9876"/>
                  </a:lnTo>
                  <a:cubicBezTo>
                    <a:pt x="1" y="10008"/>
                    <a:pt x="20" y="10205"/>
                    <a:pt x="151" y="10317"/>
                  </a:cubicBezTo>
                  <a:lnTo>
                    <a:pt x="141" y="10317"/>
                  </a:lnTo>
                  <a:cubicBezTo>
                    <a:pt x="202" y="10369"/>
                    <a:pt x="277" y="10395"/>
                    <a:pt x="350" y="10395"/>
                  </a:cubicBezTo>
                  <a:cubicBezTo>
                    <a:pt x="437" y="10395"/>
                    <a:pt x="522" y="10360"/>
                    <a:pt x="582" y="10289"/>
                  </a:cubicBezTo>
                  <a:lnTo>
                    <a:pt x="9069" y="499"/>
                  </a:lnTo>
                  <a:cubicBezTo>
                    <a:pt x="9233" y="263"/>
                    <a:pt x="9033" y="0"/>
                    <a:pt x="88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20"/>
            <p:cNvSpPr/>
            <p:nvPr/>
          </p:nvSpPr>
          <p:spPr>
            <a:xfrm>
              <a:off x="2287928" y="3059884"/>
              <a:ext cx="79085" cy="24898"/>
            </a:xfrm>
            <a:custGeom>
              <a:rect b="b" l="l" r="r" t="t"/>
              <a:pathLst>
                <a:path extrusionOk="0" h="1111" w="3529">
                  <a:moveTo>
                    <a:pt x="407" y="1"/>
                  </a:moveTo>
                  <a:cubicBezTo>
                    <a:pt x="143" y="1"/>
                    <a:pt x="0" y="546"/>
                    <a:pt x="312" y="613"/>
                  </a:cubicBezTo>
                  <a:cubicBezTo>
                    <a:pt x="1222" y="904"/>
                    <a:pt x="2160" y="1073"/>
                    <a:pt x="3116" y="1110"/>
                  </a:cubicBezTo>
                  <a:lnTo>
                    <a:pt x="3135" y="1110"/>
                  </a:lnTo>
                  <a:cubicBezTo>
                    <a:pt x="3519" y="1101"/>
                    <a:pt x="3529" y="520"/>
                    <a:pt x="3144" y="491"/>
                  </a:cubicBezTo>
                  <a:cubicBezTo>
                    <a:pt x="2244" y="454"/>
                    <a:pt x="1353" y="295"/>
                    <a:pt x="500" y="23"/>
                  </a:cubicBezTo>
                  <a:cubicBezTo>
                    <a:pt x="468" y="7"/>
                    <a:pt x="437" y="1"/>
                    <a:pt x="407" y="1"/>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20"/>
            <p:cNvSpPr/>
            <p:nvPr/>
          </p:nvSpPr>
          <p:spPr>
            <a:xfrm>
              <a:off x="2303055" y="3006705"/>
              <a:ext cx="98626" cy="25323"/>
            </a:xfrm>
            <a:custGeom>
              <a:rect b="b" l="l" r="r" t="t"/>
              <a:pathLst>
                <a:path extrusionOk="0" h="1130" w="4401">
                  <a:moveTo>
                    <a:pt x="445" y="0"/>
                  </a:moveTo>
                  <a:cubicBezTo>
                    <a:pt x="126" y="0"/>
                    <a:pt x="1" y="513"/>
                    <a:pt x="378" y="614"/>
                  </a:cubicBezTo>
                  <a:cubicBezTo>
                    <a:pt x="1410" y="951"/>
                    <a:pt x="2488" y="1120"/>
                    <a:pt x="3576" y="1120"/>
                  </a:cubicBezTo>
                  <a:lnTo>
                    <a:pt x="3576" y="1130"/>
                  </a:lnTo>
                  <a:cubicBezTo>
                    <a:pt x="3726" y="1130"/>
                    <a:pt x="3866" y="1120"/>
                    <a:pt x="4007" y="1120"/>
                  </a:cubicBezTo>
                  <a:cubicBezTo>
                    <a:pt x="4401" y="1083"/>
                    <a:pt x="4382" y="492"/>
                    <a:pt x="3979" y="492"/>
                  </a:cubicBezTo>
                  <a:cubicBezTo>
                    <a:pt x="3848" y="497"/>
                    <a:pt x="3716" y="500"/>
                    <a:pt x="3585" y="500"/>
                  </a:cubicBezTo>
                  <a:cubicBezTo>
                    <a:pt x="2563" y="500"/>
                    <a:pt x="1546" y="339"/>
                    <a:pt x="566" y="23"/>
                  </a:cubicBezTo>
                  <a:cubicBezTo>
                    <a:pt x="523" y="7"/>
                    <a:pt x="483" y="0"/>
                    <a:pt x="445" y="0"/>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20"/>
            <p:cNvSpPr/>
            <p:nvPr/>
          </p:nvSpPr>
          <p:spPr>
            <a:xfrm>
              <a:off x="2349556" y="2997181"/>
              <a:ext cx="210161" cy="194989"/>
            </a:xfrm>
            <a:custGeom>
              <a:rect b="b" l="l" r="r" t="t"/>
              <a:pathLst>
                <a:path extrusionOk="0" h="8701" w="9378">
                  <a:moveTo>
                    <a:pt x="4689" y="0"/>
                  </a:moveTo>
                  <a:cubicBezTo>
                    <a:pt x="3576" y="0"/>
                    <a:pt x="2462" y="425"/>
                    <a:pt x="1613" y="1273"/>
                  </a:cubicBezTo>
                  <a:cubicBezTo>
                    <a:pt x="375" y="2520"/>
                    <a:pt x="0" y="4387"/>
                    <a:pt x="676" y="6009"/>
                  </a:cubicBezTo>
                  <a:cubicBezTo>
                    <a:pt x="1341" y="7641"/>
                    <a:pt x="2926" y="8700"/>
                    <a:pt x="4689" y="8700"/>
                  </a:cubicBezTo>
                  <a:cubicBezTo>
                    <a:pt x="6452" y="8700"/>
                    <a:pt x="8037" y="7641"/>
                    <a:pt x="8703" y="6009"/>
                  </a:cubicBezTo>
                  <a:cubicBezTo>
                    <a:pt x="9378" y="4387"/>
                    <a:pt x="9003" y="2520"/>
                    <a:pt x="7765" y="1273"/>
                  </a:cubicBezTo>
                  <a:cubicBezTo>
                    <a:pt x="6916" y="425"/>
                    <a:pt x="5803" y="0"/>
                    <a:pt x="46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20"/>
            <p:cNvSpPr/>
            <p:nvPr/>
          </p:nvSpPr>
          <p:spPr>
            <a:xfrm>
              <a:off x="2339247" y="3003209"/>
              <a:ext cx="184546" cy="188849"/>
            </a:xfrm>
            <a:custGeom>
              <a:rect b="b" l="l" r="r" t="t"/>
              <a:pathLst>
                <a:path extrusionOk="0" h="8427" w="8235">
                  <a:moveTo>
                    <a:pt x="3649" y="1"/>
                  </a:moveTo>
                  <a:cubicBezTo>
                    <a:pt x="1042" y="967"/>
                    <a:pt x="1" y="4089"/>
                    <a:pt x="1501" y="6424"/>
                  </a:cubicBezTo>
                  <a:cubicBezTo>
                    <a:pt x="2346" y="7739"/>
                    <a:pt x="3753" y="8426"/>
                    <a:pt x="5170" y="8426"/>
                  </a:cubicBezTo>
                  <a:cubicBezTo>
                    <a:pt x="6271" y="8426"/>
                    <a:pt x="7378" y="8012"/>
                    <a:pt x="8234" y="7156"/>
                  </a:cubicBezTo>
                  <a:lnTo>
                    <a:pt x="8234" y="7156"/>
                  </a:lnTo>
                  <a:cubicBezTo>
                    <a:pt x="7756" y="7334"/>
                    <a:pt x="7240" y="7418"/>
                    <a:pt x="6734" y="7418"/>
                  </a:cubicBezTo>
                  <a:cubicBezTo>
                    <a:pt x="4971" y="7418"/>
                    <a:pt x="3386" y="6359"/>
                    <a:pt x="2711" y="4737"/>
                  </a:cubicBezTo>
                  <a:cubicBezTo>
                    <a:pt x="2036" y="3114"/>
                    <a:pt x="2401" y="1248"/>
                    <a:pt x="3649" y="1"/>
                  </a:cubicBezTo>
                  <a:close/>
                </a:path>
              </a:pathLst>
            </a:custGeom>
            <a:solidFill>
              <a:srgbClr val="FF7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20"/>
            <p:cNvSpPr/>
            <p:nvPr/>
          </p:nvSpPr>
          <p:spPr>
            <a:xfrm>
              <a:off x="2397267" y="2997114"/>
              <a:ext cx="74401" cy="194833"/>
            </a:xfrm>
            <a:custGeom>
              <a:rect b="b" l="l" r="r" t="t"/>
              <a:pathLst>
                <a:path extrusionOk="0" h="8694" w="3320">
                  <a:moveTo>
                    <a:pt x="2466" y="1"/>
                  </a:moveTo>
                  <a:cubicBezTo>
                    <a:pt x="0" y="2373"/>
                    <a:pt x="0" y="6321"/>
                    <a:pt x="2466" y="8694"/>
                  </a:cubicBezTo>
                  <a:lnTo>
                    <a:pt x="2560" y="8694"/>
                  </a:lnTo>
                  <a:cubicBezTo>
                    <a:pt x="2813" y="8694"/>
                    <a:pt x="3066" y="8675"/>
                    <a:pt x="3310" y="8628"/>
                  </a:cubicBezTo>
                  <a:lnTo>
                    <a:pt x="3113" y="8441"/>
                  </a:lnTo>
                  <a:lnTo>
                    <a:pt x="3123" y="8450"/>
                  </a:lnTo>
                  <a:cubicBezTo>
                    <a:pt x="722" y="6387"/>
                    <a:pt x="506" y="2580"/>
                    <a:pt x="3123" y="245"/>
                  </a:cubicBezTo>
                  <a:lnTo>
                    <a:pt x="3320" y="67"/>
                  </a:lnTo>
                  <a:cubicBezTo>
                    <a:pt x="3066" y="20"/>
                    <a:pt x="2813" y="1"/>
                    <a:pt x="2560" y="1"/>
                  </a:cubicBezTo>
                  <a:close/>
                </a:path>
              </a:pathLst>
            </a:custGeom>
            <a:solidFill>
              <a:srgbClr val="FF4F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20"/>
            <p:cNvSpPr/>
            <p:nvPr/>
          </p:nvSpPr>
          <p:spPr>
            <a:xfrm>
              <a:off x="2357332" y="2998391"/>
              <a:ext cx="82603" cy="192726"/>
            </a:xfrm>
            <a:custGeom>
              <a:rect b="b" l="l" r="r" t="t"/>
              <a:pathLst>
                <a:path extrusionOk="0" h="8600" w="3686">
                  <a:moveTo>
                    <a:pt x="3676" y="0"/>
                  </a:moveTo>
                  <a:cubicBezTo>
                    <a:pt x="3236" y="66"/>
                    <a:pt x="2814" y="197"/>
                    <a:pt x="2420" y="394"/>
                  </a:cubicBezTo>
                  <a:cubicBezTo>
                    <a:pt x="1913" y="985"/>
                    <a:pt x="1529" y="1669"/>
                    <a:pt x="1285" y="2410"/>
                  </a:cubicBezTo>
                  <a:cubicBezTo>
                    <a:pt x="1060" y="2298"/>
                    <a:pt x="835" y="2176"/>
                    <a:pt x="619" y="2044"/>
                  </a:cubicBezTo>
                  <a:cubicBezTo>
                    <a:pt x="516" y="2223"/>
                    <a:pt x="422" y="2410"/>
                    <a:pt x="338" y="2598"/>
                  </a:cubicBezTo>
                  <a:cubicBezTo>
                    <a:pt x="591" y="2757"/>
                    <a:pt x="854" y="2888"/>
                    <a:pt x="1116" y="3020"/>
                  </a:cubicBezTo>
                  <a:cubicBezTo>
                    <a:pt x="1060" y="3301"/>
                    <a:pt x="1013" y="3592"/>
                    <a:pt x="994" y="3882"/>
                  </a:cubicBezTo>
                  <a:cubicBezTo>
                    <a:pt x="685" y="3714"/>
                    <a:pt x="385" y="3526"/>
                    <a:pt x="103" y="3310"/>
                  </a:cubicBezTo>
                  <a:cubicBezTo>
                    <a:pt x="47" y="3545"/>
                    <a:pt x="19" y="3770"/>
                    <a:pt x="0" y="4004"/>
                  </a:cubicBezTo>
                  <a:cubicBezTo>
                    <a:pt x="319" y="4220"/>
                    <a:pt x="647" y="4408"/>
                    <a:pt x="985" y="4576"/>
                  </a:cubicBezTo>
                  <a:cubicBezTo>
                    <a:pt x="1004" y="4905"/>
                    <a:pt x="1041" y="5233"/>
                    <a:pt x="1116" y="5561"/>
                  </a:cubicBezTo>
                  <a:cubicBezTo>
                    <a:pt x="760" y="5383"/>
                    <a:pt x="413" y="5167"/>
                    <a:pt x="94" y="4923"/>
                  </a:cubicBezTo>
                  <a:cubicBezTo>
                    <a:pt x="75" y="4914"/>
                    <a:pt x="57" y="4905"/>
                    <a:pt x="28" y="4895"/>
                  </a:cubicBezTo>
                  <a:lnTo>
                    <a:pt x="28" y="4895"/>
                  </a:lnTo>
                  <a:cubicBezTo>
                    <a:pt x="75" y="5195"/>
                    <a:pt x="150" y="5495"/>
                    <a:pt x="254" y="5786"/>
                  </a:cubicBezTo>
                  <a:cubicBezTo>
                    <a:pt x="600" y="6002"/>
                    <a:pt x="966" y="6199"/>
                    <a:pt x="1341" y="6358"/>
                  </a:cubicBezTo>
                  <a:cubicBezTo>
                    <a:pt x="1585" y="7033"/>
                    <a:pt x="1951" y="7662"/>
                    <a:pt x="2420" y="8205"/>
                  </a:cubicBezTo>
                  <a:cubicBezTo>
                    <a:pt x="2823" y="8402"/>
                    <a:pt x="3245" y="8534"/>
                    <a:pt x="3686" y="8599"/>
                  </a:cubicBezTo>
                  <a:lnTo>
                    <a:pt x="3311" y="8234"/>
                  </a:lnTo>
                  <a:cubicBezTo>
                    <a:pt x="1173" y="6217"/>
                    <a:pt x="901" y="2729"/>
                    <a:pt x="3311" y="357"/>
                  </a:cubicBezTo>
                  <a:lnTo>
                    <a:pt x="3676" y="0"/>
                  </a:lnTo>
                  <a:close/>
                </a:path>
              </a:pathLst>
            </a:custGeom>
            <a:solidFill>
              <a:srgbClr val="FF4F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20"/>
            <p:cNvSpPr/>
            <p:nvPr/>
          </p:nvSpPr>
          <p:spPr>
            <a:xfrm>
              <a:off x="2430030" y="3000901"/>
              <a:ext cx="121910" cy="187908"/>
            </a:xfrm>
            <a:custGeom>
              <a:rect b="b" l="l" r="r" t="t"/>
              <a:pathLst>
                <a:path extrusionOk="0" h="8385" w="5440">
                  <a:moveTo>
                    <a:pt x="2261" y="1"/>
                  </a:moveTo>
                  <a:cubicBezTo>
                    <a:pt x="1" y="2336"/>
                    <a:pt x="1" y="6049"/>
                    <a:pt x="2261" y="8384"/>
                  </a:cubicBezTo>
                  <a:cubicBezTo>
                    <a:pt x="2486" y="8328"/>
                    <a:pt x="2702" y="8244"/>
                    <a:pt x="2908" y="8150"/>
                  </a:cubicBezTo>
                  <a:cubicBezTo>
                    <a:pt x="2505" y="7765"/>
                    <a:pt x="2158" y="7325"/>
                    <a:pt x="1886" y="6846"/>
                  </a:cubicBezTo>
                  <a:cubicBezTo>
                    <a:pt x="3067" y="6715"/>
                    <a:pt x="4202" y="6302"/>
                    <a:pt x="5196" y="5646"/>
                  </a:cubicBezTo>
                  <a:cubicBezTo>
                    <a:pt x="5309" y="5346"/>
                    <a:pt x="5384" y="5027"/>
                    <a:pt x="5421" y="4708"/>
                  </a:cubicBezTo>
                  <a:lnTo>
                    <a:pt x="5421" y="4708"/>
                  </a:lnTo>
                  <a:cubicBezTo>
                    <a:pt x="4333" y="5599"/>
                    <a:pt x="3002" y="6143"/>
                    <a:pt x="1595" y="6246"/>
                  </a:cubicBezTo>
                  <a:cubicBezTo>
                    <a:pt x="1464" y="5937"/>
                    <a:pt x="1370" y="5608"/>
                    <a:pt x="1304" y="5271"/>
                  </a:cubicBezTo>
                  <a:cubicBezTo>
                    <a:pt x="2786" y="5224"/>
                    <a:pt x="4230" y="4736"/>
                    <a:pt x="5440" y="3864"/>
                  </a:cubicBezTo>
                  <a:cubicBezTo>
                    <a:pt x="5421" y="3630"/>
                    <a:pt x="5384" y="3395"/>
                    <a:pt x="5327" y="3161"/>
                  </a:cubicBezTo>
                  <a:cubicBezTo>
                    <a:pt x="4155" y="4099"/>
                    <a:pt x="2711" y="4614"/>
                    <a:pt x="1211" y="4652"/>
                  </a:cubicBezTo>
                  <a:cubicBezTo>
                    <a:pt x="1182" y="4314"/>
                    <a:pt x="1192" y="3977"/>
                    <a:pt x="1220" y="3649"/>
                  </a:cubicBezTo>
                  <a:cubicBezTo>
                    <a:pt x="2598" y="3630"/>
                    <a:pt x="3939" y="3217"/>
                    <a:pt x="5102" y="2476"/>
                  </a:cubicBezTo>
                  <a:cubicBezTo>
                    <a:pt x="5018" y="2289"/>
                    <a:pt x="4924" y="2101"/>
                    <a:pt x="4812" y="1923"/>
                  </a:cubicBezTo>
                  <a:cubicBezTo>
                    <a:pt x="3771" y="2598"/>
                    <a:pt x="2561" y="2983"/>
                    <a:pt x="1323" y="3030"/>
                  </a:cubicBezTo>
                  <a:cubicBezTo>
                    <a:pt x="1548" y="1961"/>
                    <a:pt x="2111" y="985"/>
                    <a:pt x="2917" y="235"/>
                  </a:cubicBezTo>
                  <a:cubicBezTo>
                    <a:pt x="2702" y="141"/>
                    <a:pt x="2486" y="66"/>
                    <a:pt x="2261" y="1"/>
                  </a:cubicBezTo>
                  <a:close/>
                </a:path>
              </a:pathLst>
            </a:custGeom>
            <a:solidFill>
              <a:srgbClr val="FF4F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20"/>
            <p:cNvSpPr/>
            <p:nvPr/>
          </p:nvSpPr>
          <p:spPr>
            <a:xfrm>
              <a:off x="2456093" y="2729807"/>
              <a:ext cx="48361" cy="41436"/>
            </a:xfrm>
            <a:custGeom>
              <a:rect b="b" l="l" r="r" t="t"/>
              <a:pathLst>
                <a:path extrusionOk="0" h="1849" w="2158">
                  <a:moveTo>
                    <a:pt x="1239" y="1"/>
                  </a:moveTo>
                  <a:cubicBezTo>
                    <a:pt x="413" y="1"/>
                    <a:pt x="1" y="995"/>
                    <a:pt x="582" y="1576"/>
                  </a:cubicBezTo>
                  <a:cubicBezTo>
                    <a:pt x="773" y="1764"/>
                    <a:pt x="1005" y="1848"/>
                    <a:pt x="1231" y="1848"/>
                  </a:cubicBezTo>
                  <a:cubicBezTo>
                    <a:pt x="1706" y="1848"/>
                    <a:pt x="2158" y="1479"/>
                    <a:pt x="2158" y="920"/>
                  </a:cubicBezTo>
                  <a:cubicBezTo>
                    <a:pt x="2158" y="413"/>
                    <a:pt x="1745" y="1"/>
                    <a:pt x="1239" y="1"/>
                  </a:cubicBezTo>
                  <a:close/>
                </a:path>
              </a:pathLst>
            </a:custGeom>
            <a:solidFill>
              <a:srgbClr val="FF9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20"/>
            <p:cNvSpPr/>
            <p:nvPr/>
          </p:nvSpPr>
          <p:spPr>
            <a:xfrm>
              <a:off x="2524197" y="2770795"/>
              <a:ext cx="48338" cy="41414"/>
            </a:xfrm>
            <a:custGeom>
              <a:rect b="b" l="l" r="r" t="t"/>
              <a:pathLst>
                <a:path extrusionOk="0" h="1848" w="2157">
                  <a:moveTo>
                    <a:pt x="1238" y="0"/>
                  </a:moveTo>
                  <a:cubicBezTo>
                    <a:pt x="413" y="0"/>
                    <a:pt x="0" y="994"/>
                    <a:pt x="581" y="1576"/>
                  </a:cubicBezTo>
                  <a:cubicBezTo>
                    <a:pt x="769" y="1764"/>
                    <a:pt x="1000" y="1848"/>
                    <a:pt x="1226" y="1848"/>
                  </a:cubicBezTo>
                  <a:cubicBezTo>
                    <a:pt x="1701" y="1848"/>
                    <a:pt x="2157" y="1478"/>
                    <a:pt x="2157" y="919"/>
                  </a:cubicBezTo>
                  <a:cubicBezTo>
                    <a:pt x="2157" y="413"/>
                    <a:pt x="1744" y="0"/>
                    <a:pt x="1238" y="0"/>
                  </a:cubicBezTo>
                  <a:close/>
                </a:path>
              </a:pathLst>
            </a:custGeom>
            <a:solidFill>
              <a:srgbClr val="FF94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20"/>
            <p:cNvSpPr/>
            <p:nvPr/>
          </p:nvSpPr>
          <p:spPr>
            <a:xfrm>
              <a:off x="2463242" y="2729740"/>
              <a:ext cx="30926" cy="41481"/>
            </a:xfrm>
            <a:custGeom>
              <a:rect b="b" l="l" r="r" t="t"/>
              <a:pathLst>
                <a:path extrusionOk="0" h="1851" w="1380">
                  <a:moveTo>
                    <a:pt x="924" y="1"/>
                  </a:moveTo>
                  <a:cubicBezTo>
                    <a:pt x="444" y="1"/>
                    <a:pt x="1" y="389"/>
                    <a:pt x="1" y="923"/>
                  </a:cubicBezTo>
                  <a:cubicBezTo>
                    <a:pt x="1" y="1465"/>
                    <a:pt x="446" y="1850"/>
                    <a:pt x="928" y="1850"/>
                  </a:cubicBezTo>
                  <a:cubicBezTo>
                    <a:pt x="1079" y="1850"/>
                    <a:pt x="1233" y="1812"/>
                    <a:pt x="1379" y="1729"/>
                  </a:cubicBezTo>
                  <a:cubicBezTo>
                    <a:pt x="1098" y="1561"/>
                    <a:pt x="920" y="1251"/>
                    <a:pt x="920" y="923"/>
                  </a:cubicBezTo>
                  <a:cubicBezTo>
                    <a:pt x="920" y="595"/>
                    <a:pt x="1098" y="295"/>
                    <a:pt x="1379" y="126"/>
                  </a:cubicBezTo>
                  <a:cubicBezTo>
                    <a:pt x="1232" y="40"/>
                    <a:pt x="1076" y="1"/>
                    <a:pt x="924" y="1"/>
                  </a:cubicBezTo>
                  <a:close/>
                </a:path>
              </a:pathLst>
            </a:custGeom>
            <a:solidFill>
              <a:srgbClr val="FF7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20"/>
            <p:cNvSpPr/>
            <p:nvPr/>
          </p:nvSpPr>
          <p:spPr>
            <a:xfrm>
              <a:off x="2530494" y="2770773"/>
              <a:ext cx="31755" cy="41458"/>
            </a:xfrm>
            <a:custGeom>
              <a:rect b="b" l="l" r="r" t="t"/>
              <a:pathLst>
                <a:path extrusionOk="0" h="1850" w="1417">
                  <a:moveTo>
                    <a:pt x="923" y="1"/>
                  </a:moveTo>
                  <a:cubicBezTo>
                    <a:pt x="413" y="1"/>
                    <a:pt x="0" y="416"/>
                    <a:pt x="0" y="930"/>
                  </a:cubicBezTo>
                  <a:cubicBezTo>
                    <a:pt x="0" y="1435"/>
                    <a:pt x="413" y="1849"/>
                    <a:pt x="923" y="1849"/>
                  </a:cubicBezTo>
                  <a:cubicBezTo>
                    <a:pt x="934" y="1849"/>
                    <a:pt x="946" y="1849"/>
                    <a:pt x="957" y="1849"/>
                  </a:cubicBezTo>
                  <a:cubicBezTo>
                    <a:pt x="1116" y="1849"/>
                    <a:pt x="1276" y="1811"/>
                    <a:pt x="1416" y="1727"/>
                  </a:cubicBezTo>
                  <a:cubicBezTo>
                    <a:pt x="1126" y="1558"/>
                    <a:pt x="957" y="1258"/>
                    <a:pt x="957" y="930"/>
                  </a:cubicBezTo>
                  <a:lnTo>
                    <a:pt x="957" y="920"/>
                  </a:lnTo>
                  <a:cubicBezTo>
                    <a:pt x="957" y="592"/>
                    <a:pt x="1126" y="283"/>
                    <a:pt x="1416" y="123"/>
                  </a:cubicBezTo>
                  <a:cubicBezTo>
                    <a:pt x="1276" y="39"/>
                    <a:pt x="1116" y="1"/>
                    <a:pt x="957" y="1"/>
                  </a:cubicBezTo>
                  <a:cubicBezTo>
                    <a:pt x="946" y="1"/>
                    <a:pt x="934" y="1"/>
                    <a:pt x="923" y="1"/>
                  </a:cubicBezTo>
                  <a:close/>
                </a:path>
              </a:pathLst>
            </a:custGeom>
            <a:solidFill>
              <a:srgbClr val="FF72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9" name="Google Shape;3419;p120"/>
          <p:cNvGrpSpPr/>
          <p:nvPr/>
        </p:nvGrpSpPr>
        <p:grpSpPr>
          <a:xfrm>
            <a:off x="5815128" y="2106496"/>
            <a:ext cx="462341" cy="368264"/>
            <a:chOff x="5815128" y="2106496"/>
            <a:chExt cx="462341" cy="368264"/>
          </a:xfrm>
        </p:grpSpPr>
        <p:sp>
          <p:nvSpPr>
            <p:cNvPr id="3420" name="Google Shape;3420;p120"/>
            <p:cNvSpPr/>
            <p:nvPr/>
          </p:nvSpPr>
          <p:spPr>
            <a:xfrm>
              <a:off x="5815128" y="2146229"/>
              <a:ext cx="462341" cy="328531"/>
            </a:xfrm>
            <a:custGeom>
              <a:rect b="b" l="l" r="r" t="t"/>
              <a:pathLst>
                <a:path extrusionOk="0" h="14660" w="20631">
                  <a:moveTo>
                    <a:pt x="450" y="1"/>
                  </a:moveTo>
                  <a:cubicBezTo>
                    <a:pt x="197" y="1"/>
                    <a:pt x="0" y="198"/>
                    <a:pt x="0" y="451"/>
                  </a:cubicBezTo>
                  <a:lnTo>
                    <a:pt x="0" y="13073"/>
                  </a:lnTo>
                  <a:cubicBezTo>
                    <a:pt x="0" y="13326"/>
                    <a:pt x="197" y="13523"/>
                    <a:pt x="450" y="13523"/>
                  </a:cubicBezTo>
                  <a:lnTo>
                    <a:pt x="8515" y="13523"/>
                  </a:lnTo>
                  <a:cubicBezTo>
                    <a:pt x="8749" y="13523"/>
                    <a:pt x="8974" y="13664"/>
                    <a:pt x="9077" y="13879"/>
                  </a:cubicBezTo>
                  <a:cubicBezTo>
                    <a:pt x="9321" y="14400"/>
                    <a:pt x="9816" y="14660"/>
                    <a:pt x="10312" y="14660"/>
                  </a:cubicBezTo>
                  <a:cubicBezTo>
                    <a:pt x="10808" y="14660"/>
                    <a:pt x="11305" y="14400"/>
                    <a:pt x="11553" y="13879"/>
                  </a:cubicBezTo>
                  <a:cubicBezTo>
                    <a:pt x="11656" y="13664"/>
                    <a:pt x="11872" y="13523"/>
                    <a:pt x="12116" y="13523"/>
                  </a:cubicBezTo>
                  <a:lnTo>
                    <a:pt x="20180" y="13523"/>
                  </a:lnTo>
                  <a:cubicBezTo>
                    <a:pt x="20424" y="13523"/>
                    <a:pt x="20630" y="13326"/>
                    <a:pt x="20630" y="13073"/>
                  </a:cubicBezTo>
                  <a:lnTo>
                    <a:pt x="20630" y="451"/>
                  </a:lnTo>
                  <a:cubicBezTo>
                    <a:pt x="20630" y="198"/>
                    <a:pt x="20424" y="1"/>
                    <a:pt x="20180" y="1"/>
                  </a:cubicBezTo>
                  <a:lnTo>
                    <a:pt x="19252" y="1"/>
                  </a:lnTo>
                  <a:lnTo>
                    <a:pt x="19252" y="12107"/>
                  </a:lnTo>
                  <a:cubicBezTo>
                    <a:pt x="19252" y="12107"/>
                    <a:pt x="18997" y="12182"/>
                    <a:pt x="18445" y="12182"/>
                  </a:cubicBezTo>
                  <a:cubicBezTo>
                    <a:pt x="17780" y="12182"/>
                    <a:pt x="16683" y="12073"/>
                    <a:pt x="15079" y="11591"/>
                  </a:cubicBezTo>
                  <a:cubicBezTo>
                    <a:pt x="14605" y="11438"/>
                    <a:pt x="14116" y="11363"/>
                    <a:pt x="13630" y="11363"/>
                  </a:cubicBezTo>
                  <a:cubicBezTo>
                    <a:pt x="12655" y="11363"/>
                    <a:pt x="11688" y="11666"/>
                    <a:pt x="10869" y="12248"/>
                  </a:cubicBezTo>
                  <a:cubicBezTo>
                    <a:pt x="10709" y="12360"/>
                    <a:pt x="10522" y="12538"/>
                    <a:pt x="10325" y="12538"/>
                  </a:cubicBezTo>
                  <a:lnTo>
                    <a:pt x="10297" y="12538"/>
                  </a:lnTo>
                  <a:cubicBezTo>
                    <a:pt x="10100" y="12538"/>
                    <a:pt x="9912" y="12360"/>
                    <a:pt x="9753" y="12248"/>
                  </a:cubicBezTo>
                  <a:cubicBezTo>
                    <a:pt x="8939" y="11666"/>
                    <a:pt x="7971" y="11363"/>
                    <a:pt x="6993" y="11363"/>
                  </a:cubicBezTo>
                  <a:cubicBezTo>
                    <a:pt x="6506" y="11363"/>
                    <a:pt x="6016" y="11438"/>
                    <a:pt x="5542" y="11591"/>
                  </a:cubicBezTo>
                  <a:cubicBezTo>
                    <a:pt x="3943" y="12073"/>
                    <a:pt x="2846" y="12182"/>
                    <a:pt x="2179" y="12182"/>
                  </a:cubicBezTo>
                  <a:cubicBezTo>
                    <a:pt x="1626" y="12182"/>
                    <a:pt x="1369" y="12107"/>
                    <a:pt x="1369" y="12107"/>
                  </a:cubicBezTo>
                  <a:lnTo>
                    <a:pt x="13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20"/>
            <p:cNvSpPr/>
            <p:nvPr/>
          </p:nvSpPr>
          <p:spPr>
            <a:xfrm>
              <a:off x="5815128" y="2146229"/>
              <a:ext cx="61583" cy="303050"/>
            </a:xfrm>
            <a:custGeom>
              <a:rect b="b" l="l" r="r" t="t"/>
              <a:pathLst>
                <a:path extrusionOk="0" h="13523" w="2748">
                  <a:moveTo>
                    <a:pt x="450" y="1"/>
                  </a:moveTo>
                  <a:cubicBezTo>
                    <a:pt x="197" y="1"/>
                    <a:pt x="0" y="198"/>
                    <a:pt x="0" y="451"/>
                  </a:cubicBezTo>
                  <a:lnTo>
                    <a:pt x="0" y="13073"/>
                  </a:lnTo>
                  <a:cubicBezTo>
                    <a:pt x="0" y="13326"/>
                    <a:pt x="197" y="13523"/>
                    <a:pt x="450" y="13523"/>
                  </a:cubicBezTo>
                  <a:lnTo>
                    <a:pt x="2748" y="13523"/>
                  </a:lnTo>
                  <a:cubicBezTo>
                    <a:pt x="2504" y="13523"/>
                    <a:pt x="2298" y="13326"/>
                    <a:pt x="2298" y="13073"/>
                  </a:cubicBezTo>
                  <a:lnTo>
                    <a:pt x="2298" y="12182"/>
                  </a:lnTo>
                  <a:cubicBezTo>
                    <a:pt x="2234" y="12186"/>
                    <a:pt x="2171" y="12188"/>
                    <a:pt x="2108" y="12188"/>
                  </a:cubicBezTo>
                  <a:cubicBezTo>
                    <a:pt x="1862" y="12188"/>
                    <a:pt x="1615" y="12159"/>
                    <a:pt x="1369" y="12107"/>
                  </a:cubicBezTo>
                  <a:lnTo>
                    <a:pt x="13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20"/>
            <p:cNvSpPr/>
            <p:nvPr/>
          </p:nvSpPr>
          <p:spPr>
            <a:xfrm>
              <a:off x="6039138" y="2106496"/>
              <a:ext cx="210385" cy="320934"/>
            </a:xfrm>
            <a:custGeom>
              <a:rect b="b" l="l" r="r" t="t"/>
              <a:pathLst>
                <a:path extrusionOk="0" h="14321" w="9388">
                  <a:moveTo>
                    <a:pt x="3639" y="1"/>
                  </a:moveTo>
                  <a:cubicBezTo>
                    <a:pt x="2418" y="1"/>
                    <a:pt x="1219" y="472"/>
                    <a:pt x="319" y="1352"/>
                  </a:cubicBezTo>
                  <a:lnTo>
                    <a:pt x="0" y="1774"/>
                  </a:lnTo>
                  <a:lnTo>
                    <a:pt x="0" y="13880"/>
                  </a:lnTo>
                  <a:lnTo>
                    <a:pt x="319" y="14302"/>
                  </a:lnTo>
                  <a:lnTo>
                    <a:pt x="319" y="14321"/>
                  </a:lnTo>
                  <a:lnTo>
                    <a:pt x="329" y="14321"/>
                  </a:lnTo>
                  <a:cubicBezTo>
                    <a:pt x="526" y="14321"/>
                    <a:pt x="713" y="14255"/>
                    <a:pt x="873" y="14143"/>
                  </a:cubicBezTo>
                  <a:cubicBezTo>
                    <a:pt x="1692" y="13567"/>
                    <a:pt x="2656" y="13267"/>
                    <a:pt x="3631" y="13267"/>
                  </a:cubicBezTo>
                  <a:cubicBezTo>
                    <a:pt x="4118" y="13267"/>
                    <a:pt x="4608" y="13342"/>
                    <a:pt x="5083" y="13496"/>
                  </a:cubicBezTo>
                  <a:cubicBezTo>
                    <a:pt x="6687" y="13977"/>
                    <a:pt x="7823" y="14086"/>
                    <a:pt x="8524" y="14086"/>
                  </a:cubicBezTo>
                  <a:cubicBezTo>
                    <a:pt x="9106" y="14086"/>
                    <a:pt x="9387" y="14011"/>
                    <a:pt x="9387" y="14011"/>
                  </a:cubicBezTo>
                  <a:lnTo>
                    <a:pt x="9387" y="1183"/>
                  </a:lnTo>
                  <a:cubicBezTo>
                    <a:pt x="9387" y="969"/>
                    <a:pt x="9218" y="806"/>
                    <a:pt x="9017" y="806"/>
                  </a:cubicBezTo>
                  <a:cubicBezTo>
                    <a:pt x="9006" y="806"/>
                    <a:pt x="8995" y="807"/>
                    <a:pt x="8984" y="808"/>
                  </a:cubicBezTo>
                  <a:cubicBezTo>
                    <a:pt x="8865" y="817"/>
                    <a:pt x="8719" y="824"/>
                    <a:pt x="8545" y="824"/>
                  </a:cubicBezTo>
                  <a:cubicBezTo>
                    <a:pt x="7847" y="824"/>
                    <a:pt x="6706" y="715"/>
                    <a:pt x="5083" y="226"/>
                  </a:cubicBezTo>
                  <a:cubicBezTo>
                    <a:pt x="4609" y="75"/>
                    <a:pt x="4122" y="1"/>
                    <a:pt x="36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20"/>
            <p:cNvSpPr/>
            <p:nvPr/>
          </p:nvSpPr>
          <p:spPr>
            <a:xfrm>
              <a:off x="6039138" y="2117432"/>
              <a:ext cx="34489" cy="309998"/>
            </a:xfrm>
            <a:custGeom>
              <a:rect b="b" l="l" r="r" t="t"/>
              <a:pathLst>
                <a:path extrusionOk="0" h="13833" w="1539">
                  <a:moveTo>
                    <a:pt x="1538" y="1"/>
                  </a:moveTo>
                  <a:cubicBezTo>
                    <a:pt x="1079" y="217"/>
                    <a:pt x="676" y="517"/>
                    <a:pt x="319" y="864"/>
                  </a:cubicBezTo>
                  <a:lnTo>
                    <a:pt x="0" y="1286"/>
                  </a:lnTo>
                  <a:lnTo>
                    <a:pt x="0" y="13392"/>
                  </a:lnTo>
                  <a:lnTo>
                    <a:pt x="319" y="13814"/>
                  </a:lnTo>
                  <a:lnTo>
                    <a:pt x="319" y="13833"/>
                  </a:lnTo>
                  <a:lnTo>
                    <a:pt x="329" y="13833"/>
                  </a:lnTo>
                  <a:cubicBezTo>
                    <a:pt x="526" y="13833"/>
                    <a:pt x="713" y="13767"/>
                    <a:pt x="873" y="13655"/>
                  </a:cubicBezTo>
                  <a:cubicBezTo>
                    <a:pt x="1088" y="13514"/>
                    <a:pt x="1304" y="13383"/>
                    <a:pt x="1538" y="13270"/>
                  </a:cubicBezTo>
                  <a:lnTo>
                    <a:pt x="1538"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20"/>
            <p:cNvSpPr/>
            <p:nvPr/>
          </p:nvSpPr>
          <p:spPr>
            <a:xfrm>
              <a:off x="6068383" y="2147640"/>
              <a:ext cx="158304" cy="31822"/>
            </a:xfrm>
            <a:custGeom>
              <a:rect b="b" l="l" r="r" t="t"/>
              <a:pathLst>
                <a:path extrusionOk="0" h="1420" w="7064">
                  <a:moveTo>
                    <a:pt x="2326" y="0"/>
                  </a:moveTo>
                  <a:cubicBezTo>
                    <a:pt x="1646" y="0"/>
                    <a:pt x="969" y="136"/>
                    <a:pt x="337" y="407"/>
                  </a:cubicBezTo>
                  <a:cubicBezTo>
                    <a:pt x="1" y="554"/>
                    <a:pt x="151" y="1009"/>
                    <a:pt x="445" y="1009"/>
                  </a:cubicBezTo>
                  <a:cubicBezTo>
                    <a:pt x="488" y="1009"/>
                    <a:pt x="533" y="1000"/>
                    <a:pt x="580" y="979"/>
                  </a:cubicBezTo>
                  <a:cubicBezTo>
                    <a:pt x="1134" y="741"/>
                    <a:pt x="1727" y="623"/>
                    <a:pt x="2321" y="623"/>
                  </a:cubicBezTo>
                  <a:cubicBezTo>
                    <a:pt x="2783" y="623"/>
                    <a:pt x="3246" y="694"/>
                    <a:pt x="3694" y="838"/>
                  </a:cubicBezTo>
                  <a:cubicBezTo>
                    <a:pt x="4641" y="1138"/>
                    <a:pt x="5616" y="1335"/>
                    <a:pt x="6610" y="1419"/>
                  </a:cubicBezTo>
                  <a:lnTo>
                    <a:pt x="6629" y="1419"/>
                  </a:lnTo>
                  <a:cubicBezTo>
                    <a:pt x="6635" y="1420"/>
                    <a:pt x="6641" y="1420"/>
                    <a:pt x="6647" y="1420"/>
                  </a:cubicBezTo>
                  <a:cubicBezTo>
                    <a:pt x="7042" y="1420"/>
                    <a:pt x="7063" y="819"/>
                    <a:pt x="6657" y="800"/>
                  </a:cubicBezTo>
                  <a:cubicBezTo>
                    <a:pt x="5710" y="716"/>
                    <a:pt x="4772" y="528"/>
                    <a:pt x="3872" y="238"/>
                  </a:cubicBezTo>
                  <a:cubicBezTo>
                    <a:pt x="3368" y="79"/>
                    <a:pt x="2846" y="0"/>
                    <a:pt x="23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20"/>
            <p:cNvSpPr/>
            <p:nvPr/>
          </p:nvSpPr>
          <p:spPr>
            <a:xfrm>
              <a:off x="6068204" y="2177266"/>
              <a:ext cx="158484" cy="32024"/>
            </a:xfrm>
            <a:custGeom>
              <a:rect b="b" l="l" r="r" t="t"/>
              <a:pathLst>
                <a:path extrusionOk="0" h="1429" w="7072">
                  <a:moveTo>
                    <a:pt x="2334" y="0"/>
                  </a:moveTo>
                  <a:cubicBezTo>
                    <a:pt x="1654" y="0"/>
                    <a:pt x="977" y="136"/>
                    <a:pt x="345" y="407"/>
                  </a:cubicBezTo>
                  <a:cubicBezTo>
                    <a:pt x="1" y="546"/>
                    <a:pt x="150" y="1021"/>
                    <a:pt x="449" y="1021"/>
                  </a:cubicBezTo>
                  <a:cubicBezTo>
                    <a:pt x="493" y="1021"/>
                    <a:pt x="539" y="1011"/>
                    <a:pt x="588" y="988"/>
                  </a:cubicBezTo>
                  <a:cubicBezTo>
                    <a:pt x="1145" y="745"/>
                    <a:pt x="1740" y="624"/>
                    <a:pt x="2336" y="624"/>
                  </a:cubicBezTo>
                  <a:cubicBezTo>
                    <a:pt x="2796" y="624"/>
                    <a:pt x="3257" y="695"/>
                    <a:pt x="3702" y="838"/>
                  </a:cubicBezTo>
                  <a:cubicBezTo>
                    <a:pt x="4649" y="1138"/>
                    <a:pt x="5624" y="1335"/>
                    <a:pt x="6618" y="1429"/>
                  </a:cubicBezTo>
                  <a:lnTo>
                    <a:pt x="6637" y="1429"/>
                  </a:lnTo>
                  <a:lnTo>
                    <a:pt x="6637" y="1420"/>
                  </a:lnTo>
                  <a:cubicBezTo>
                    <a:pt x="6643" y="1420"/>
                    <a:pt x="6649" y="1420"/>
                    <a:pt x="6655" y="1420"/>
                  </a:cubicBezTo>
                  <a:cubicBezTo>
                    <a:pt x="7050" y="1420"/>
                    <a:pt x="7071" y="819"/>
                    <a:pt x="6665" y="801"/>
                  </a:cubicBezTo>
                  <a:cubicBezTo>
                    <a:pt x="5718" y="716"/>
                    <a:pt x="4780" y="529"/>
                    <a:pt x="3880" y="238"/>
                  </a:cubicBezTo>
                  <a:cubicBezTo>
                    <a:pt x="3376" y="80"/>
                    <a:pt x="2854" y="0"/>
                    <a:pt x="23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20"/>
            <p:cNvSpPr/>
            <p:nvPr/>
          </p:nvSpPr>
          <p:spPr>
            <a:xfrm>
              <a:off x="6068338" y="2325531"/>
              <a:ext cx="158416" cy="31934"/>
            </a:xfrm>
            <a:custGeom>
              <a:rect b="b" l="l" r="r" t="t"/>
              <a:pathLst>
                <a:path extrusionOk="0" h="1425" w="7069">
                  <a:moveTo>
                    <a:pt x="2335" y="1"/>
                  </a:moveTo>
                  <a:cubicBezTo>
                    <a:pt x="1653" y="1"/>
                    <a:pt x="973" y="139"/>
                    <a:pt x="339" y="411"/>
                  </a:cubicBezTo>
                  <a:cubicBezTo>
                    <a:pt x="0" y="552"/>
                    <a:pt x="156" y="1011"/>
                    <a:pt x="453" y="1011"/>
                  </a:cubicBezTo>
                  <a:cubicBezTo>
                    <a:pt x="494" y="1011"/>
                    <a:pt x="537" y="1002"/>
                    <a:pt x="582" y="983"/>
                  </a:cubicBezTo>
                  <a:cubicBezTo>
                    <a:pt x="1138" y="745"/>
                    <a:pt x="1733" y="623"/>
                    <a:pt x="2330" y="623"/>
                  </a:cubicBezTo>
                  <a:cubicBezTo>
                    <a:pt x="2790" y="623"/>
                    <a:pt x="3251" y="696"/>
                    <a:pt x="3696" y="843"/>
                  </a:cubicBezTo>
                  <a:cubicBezTo>
                    <a:pt x="4643" y="1133"/>
                    <a:pt x="5618" y="1330"/>
                    <a:pt x="6612" y="1424"/>
                  </a:cubicBezTo>
                  <a:lnTo>
                    <a:pt x="6631" y="1424"/>
                  </a:lnTo>
                  <a:cubicBezTo>
                    <a:pt x="6634" y="1424"/>
                    <a:pt x="6637" y="1424"/>
                    <a:pt x="6640" y="1424"/>
                  </a:cubicBezTo>
                  <a:cubicBezTo>
                    <a:pt x="7044" y="1424"/>
                    <a:pt x="7068" y="814"/>
                    <a:pt x="6659" y="805"/>
                  </a:cubicBezTo>
                  <a:cubicBezTo>
                    <a:pt x="5712" y="711"/>
                    <a:pt x="4774" y="524"/>
                    <a:pt x="3874" y="242"/>
                  </a:cubicBezTo>
                  <a:cubicBezTo>
                    <a:pt x="3372" y="81"/>
                    <a:pt x="2853" y="1"/>
                    <a:pt x="23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20"/>
            <p:cNvSpPr/>
            <p:nvPr/>
          </p:nvSpPr>
          <p:spPr>
            <a:xfrm>
              <a:off x="6068383" y="2355179"/>
              <a:ext cx="158304" cy="31912"/>
            </a:xfrm>
            <a:custGeom>
              <a:rect b="b" l="l" r="r" t="t"/>
              <a:pathLst>
                <a:path extrusionOk="0" h="1424" w="7064">
                  <a:moveTo>
                    <a:pt x="2333" y="0"/>
                  </a:moveTo>
                  <a:cubicBezTo>
                    <a:pt x="1651" y="0"/>
                    <a:pt x="971" y="139"/>
                    <a:pt x="337" y="410"/>
                  </a:cubicBezTo>
                  <a:cubicBezTo>
                    <a:pt x="1" y="558"/>
                    <a:pt x="151" y="1013"/>
                    <a:pt x="445" y="1013"/>
                  </a:cubicBezTo>
                  <a:cubicBezTo>
                    <a:pt x="488" y="1013"/>
                    <a:pt x="533" y="1004"/>
                    <a:pt x="580" y="983"/>
                  </a:cubicBezTo>
                  <a:cubicBezTo>
                    <a:pt x="1134" y="745"/>
                    <a:pt x="1727" y="626"/>
                    <a:pt x="2321" y="626"/>
                  </a:cubicBezTo>
                  <a:cubicBezTo>
                    <a:pt x="2783" y="626"/>
                    <a:pt x="3246" y="698"/>
                    <a:pt x="3694" y="842"/>
                  </a:cubicBezTo>
                  <a:cubicBezTo>
                    <a:pt x="4641" y="1142"/>
                    <a:pt x="5616" y="1329"/>
                    <a:pt x="6610" y="1423"/>
                  </a:cubicBezTo>
                  <a:lnTo>
                    <a:pt x="6629" y="1423"/>
                  </a:lnTo>
                  <a:cubicBezTo>
                    <a:pt x="6635" y="1424"/>
                    <a:pt x="6641" y="1424"/>
                    <a:pt x="6647" y="1424"/>
                  </a:cubicBezTo>
                  <a:cubicBezTo>
                    <a:pt x="7042" y="1424"/>
                    <a:pt x="7063" y="814"/>
                    <a:pt x="6657" y="804"/>
                  </a:cubicBezTo>
                  <a:cubicBezTo>
                    <a:pt x="5710" y="711"/>
                    <a:pt x="4772" y="523"/>
                    <a:pt x="3872" y="242"/>
                  </a:cubicBezTo>
                  <a:cubicBezTo>
                    <a:pt x="3370" y="80"/>
                    <a:pt x="2851" y="0"/>
                    <a:pt x="23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20"/>
            <p:cNvSpPr/>
            <p:nvPr/>
          </p:nvSpPr>
          <p:spPr>
            <a:xfrm>
              <a:off x="6068338" y="2206937"/>
              <a:ext cx="158349" cy="32001"/>
            </a:xfrm>
            <a:custGeom>
              <a:rect b="b" l="l" r="r" t="t"/>
              <a:pathLst>
                <a:path extrusionOk="0" h="1428" w="7066">
                  <a:moveTo>
                    <a:pt x="2323" y="1"/>
                  </a:moveTo>
                  <a:cubicBezTo>
                    <a:pt x="1645" y="1"/>
                    <a:pt x="969" y="139"/>
                    <a:pt x="339" y="414"/>
                  </a:cubicBezTo>
                  <a:cubicBezTo>
                    <a:pt x="0" y="555"/>
                    <a:pt x="156" y="1014"/>
                    <a:pt x="453" y="1014"/>
                  </a:cubicBezTo>
                  <a:cubicBezTo>
                    <a:pt x="494" y="1014"/>
                    <a:pt x="537" y="1006"/>
                    <a:pt x="582" y="986"/>
                  </a:cubicBezTo>
                  <a:cubicBezTo>
                    <a:pt x="1142" y="746"/>
                    <a:pt x="1742" y="625"/>
                    <a:pt x="2342" y="625"/>
                  </a:cubicBezTo>
                  <a:cubicBezTo>
                    <a:pt x="2798" y="625"/>
                    <a:pt x="3255" y="695"/>
                    <a:pt x="3696" y="836"/>
                  </a:cubicBezTo>
                  <a:cubicBezTo>
                    <a:pt x="4643" y="1136"/>
                    <a:pt x="5618" y="1333"/>
                    <a:pt x="6612" y="1427"/>
                  </a:cubicBezTo>
                  <a:lnTo>
                    <a:pt x="6631" y="1427"/>
                  </a:lnTo>
                  <a:lnTo>
                    <a:pt x="6631" y="1418"/>
                  </a:lnTo>
                  <a:cubicBezTo>
                    <a:pt x="6637" y="1418"/>
                    <a:pt x="6643" y="1418"/>
                    <a:pt x="6649" y="1418"/>
                  </a:cubicBezTo>
                  <a:cubicBezTo>
                    <a:pt x="7044" y="1418"/>
                    <a:pt x="7065" y="817"/>
                    <a:pt x="6659" y="799"/>
                  </a:cubicBezTo>
                  <a:cubicBezTo>
                    <a:pt x="5712" y="714"/>
                    <a:pt x="4774" y="527"/>
                    <a:pt x="3874" y="246"/>
                  </a:cubicBezTo>
                  <a:cubicBezTo>
                    <a:pt x="3368" y="83"/>
                    <a:pt x="2845" y="1"/>
                    <a:pt x="2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20"/>
            <p:cNvSpPr/>
            <p:nvPr/>
          </p:nvSpPr>
          <p:spPr>
            <a:xfrm>
              <a:off x="6068338" y="2266279"/>
              <a:ext cx="158058" cy="31912"/>
            </a:xfrm>
            <a:custGeom>
              <a:rect b="b" l="l" r="r" t="t"/>
              <a:pathLst>
                <a:path extrusionOk="0" h="1424" w="7053">
                  <a:moveTo>
                    <a:pt x="2335" y="0"/>
                  </a:moveTo>
                  <a:cubicBezTo>
                    <a:pt x="1653" y="0"/>
                    <a:pt x="973" y="139"/>
                    <a:pt x="339" y="411"/>
                  </a:cubicBezTo>
                  <a:cubicBezTo>
                    <a:pt x="0" y="551"/>
                    <a:pt x="156" y="1011"/>
                    <a:pt x="453" y="1011"/>
                  </a:cubicBezTo>
                  <a:cubicBezTo>
                    <a:pt x="494" y="1011"/>
                    <a:pt x="537" y="1002"/>
                    <a:pt x="582" y="983"/>
                  </a:cubicBezTo>
                  <a:cubicBezTo>
                    <a:pt x="1142" y="743"/>
                    <a:pt x="1742" y="621"/>
                    <a:pt x="2342" y="621"/>
                  </a:cubicBezTo>
                  <a:cubicBezTo>
                    <a:pt x="2798" y="621"/>
                    <a:pt x="3255" y="691"/>
                    <a:pt x="3696" y="833"/>
                  </a:cubicBezTo>
                  <a:cubicBezTo>
                    <a:pt x="4643" y="1133"/>
                    <a:pt x="5618" y="1330"/>
                    <a:pt x="6612" y="1424"/>
                  </a:cubicBezTo>
                  <a:lnTo>
                    <a:pt x="6631" y="1424"/>
                  </a:lnTo>
                  <a:cubicBezTo>
                    <a:pt x="7025" y="1414"/>
                    <a:pt x="7053" y="833"/>
                    <a:pt x="6659" y="795"/>
                  </a:cubicBezTo>
                  <a:cubicBezTo>
                    <a:pt x="5712" y="711"/>
                    <a:pt x="4774" y="523"/>
                    <a:pt x="3874" y="242"/>
                  </a:cubicBezTo>
                  <a:cubicBezTo>
                    <a:pt x="3372" y="80"/>
                    <a:pt x="2853" y="0"/>
                    <a:pt x="2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20"/>
            <p:cNvSpPr/>
            <p:nvPr/>
          </p:nvSpPr>
          <p:spPr>
            <a:xfrm>
              <a:off x="6068338" y="2236586"/>
              <a:ext cx="158058" cy="31979"/>
            </a:xfrm>
            <a:custGeom>
              <a:rect b="b" l="l" r="r" t="t"/>
              <a:pathLst>
                <a:path extrusionOk="0" h="1427" w="7053">
                  <a:moveTo>
                    <a:pt x="2323" y="0"/>
                  </a:moveTo>
                  <a:cubicBezTo>
                    <a:pt x="1645" y="0"/>
                    <a:pt x="969" y="138"/>
                    <a:pt x="339" y="414"/>
                  </a:cubicBezTo>
                  <a:cubicBezTo>
                    <a:pt x="0" y="554"/>
                    <a:pt x="156" y="1013"/>
                    <a:pt x="453" y="1013"/>
                  </a:cubicBezTo>
                  <a:cubicBezTo>
                    <a:pt x="494" y="1013"/>
                    <a:pt x="537" y="1005"/>
                    <a:pt x="582" y="986"/>
                  </a:cubicBezTo>
                  <a:cubicBezTo>
                    <a:pt x="1142" y="746"/>
                    <a:pt x="1742" y="624"/>
                    <a:pt x="2342" y="624"/>
                  </a:cubicBezTo>
                  <a:cubicBezTo>
                    <a:pt x="2798" y="624"/>
                    <a:pt x="3255" y="694"/>
                    <a:pt x="3696" y="836"/>
                  </a:cubicBezTo>
                  <a:cubicBezTo>
                    <a:pt x="4643" y="1136"/>
                    <a:pt x="5618" y="1333"/>
                    <a:pt x="6612" y="1426"/>
                  </a:cubicBezTo>
                  <a:lnTo>
                    <a:pt x="6631" y="1426"/>
                  </a:lnTo>
                  <a:cubicBezTo>
                    <a:pt x="7025" y="1417"/>
                    <a:pt x="7053" y="836"/>
                    <a:pt x="6659" y="798"/>
                  </a:cubicBezTo>
                  <a:cubicBezTo>
                    <a:pt x="5712" y="714"/>
                    <a:pt x="4774" y="526"/>
                    <a:pt x="3874" y="245"/>
                  </a:cubicBezTo>
                  <a:cubicBezTo>
                    <a:pt x="3368" y="82"/>
                    <a:pt x="2845" y="0"/>
                    <a:pt x="232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20"/>
            <p:cNvSpPr/>
            <p:nvPr/>
          </p:nvSpPr>
          <p:spPr>
            <a:xfrm>
              <a:off x="6068338" y="2295905"/>
              <a:ext cx="158349" cy="31934"/>
            </a:xfrm>
            <a:custGeom>
              <a:rect b="b" l="l" r="r" t="t"/>
              <a:pathLst>
                <a:path extrusionOk="0" h="1425" w="7066">
                  <a:moveTo>
                    <a:pt x="2335" y="1"/>
                  </a:moveTo>
                  <a:cubicBezTo>
                    <a:pt x="1653" y="1"/>
                    <a:pt x="973" y="139"/>
                    <a:pt x="339" y="411"/>
                  </a:cubicBezTo>
                  <a:cubicBezTo>
                    <a:pt x="0" y="551"/>
                    <a:pt x="156" y="1011"/>
                    <a:pt x="453" y="1011"/>
                  </a:cubicBezTo>
                  <a:cubicBezTo>
                    <a:pt x="494" y="1011"/>
                    <a:pt x="537" y="1002"/>
                    <a:pt x="582" y="983"/>
                  </a:cubicBezTo>
                  <a:cubicBezTo>
                    <a:pt x="1142" y="743"/>
                    <a:pt x="1742" y="621"/>
                    <a:pt x="2342" y="621"/>
                  </a:cubicBezTo>
                  <a:cubicBezTo>
                    <a:pt x="2798" y="621"/>
                    <a:pt x="3255" y="691"/>
                    <a:pt x="3696" y="833"/>
                  </a:cubicBezTo>
                  <a:cubicBezTo>
                    <a:pt x="4643" y="1133"/>
                    <a:pt x="5618" y="1330"/>
                    <a:pt x="6612" y="1424"/>
                  </a:cubicBezTo>
                  <a:lnTo>
                    <a:pt x="6631" y="1424"/>
                  </a:lnTo>
                  <a:cubicBezTo>
                    <a:pt x="6637" y="1424"/>
                    <a:pt x="6643" y="1424"/>
                    <a:pt x="6649" y="1424"/>
                  </a:cubicBezTo>
                  <a:cubicBezTo>
                    <a:pt x="7053" y="1424"/>
                    <a:pt x="7065" y="814"/>
                    <a:pt x="6659" y="805"/>
                  </a:cubicBezTo>
                  <a:cubicBezTo>
                    <a:pt x="5712" y="711"/>
                    <a:pt x="4783" y="524"/>
                    <a:pt x="3874" y="242"/>
                  </a:cubicBezTo>
                  <a:cubicBezTo>
                    <a:pt x="3372" y="80"/>
                    <a:pt x="2853" y="1"/>
                    <a:pt x="23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20"/>
            <p:cNvSpPr/>
            <p:nvPr/>
          </p:nvSpPr>
          <p:spPr>
            <a:xfrm>
              <a:off x="5843073" y="2106496"/>
              <a:ext cx="203236" cy="320934"/>
            </a:xfrm>
            <a:custGeom>
              <a:rect b="b" l="l" r="r" t="t"/>
              <a:pathLst>
                <a:path extrusionOk="0" h="14321" w="9069">
                  <a:moveTo>
                    <a:pt x="5744" y="1"/>
                  </a:moveTo>
                  <a:cubicBezTo>
                    <a:pt x="5260" y="1"/>
                    <a:pt x="4771" y="75"/>
                    <a:pt x="4295" y="226"/>
                  </a:cubicBezTo>
                  <a:cubicBezTo>
                    <a:pt x="2680" y="715"/>
                    <a:pt x="1534" y="824"/>
                    <a:pt x="839" y="824"/>
                  </a:cubicBezTo>
                  <a:cubicBezTo>
                    <a:pt x="666" y="824"/>
                    <a:pt x="521" y="817"/>
                    <a:pt x="404" y="808"/>
                  </a:cubicBezTo>
                  <a:cubicBezTo>
                    <a:pt x="393" y="807"/>
                    <a:pt x="382" y="806"/>
                    <a:pt x="371" y="806"/>
                  </a:cubicBezTo>
                  <a:cubicBezTo>
                    <a:pt x="169" y="806"/>
                    <a:pt x="0" y="969"/>
                    <a:pt x="0" y="1183"/>
                  </a:cubicBezTo>
                  <a:lnTo>
                    <a:pt x="0" y="14011"/>
                  </a:lnTo>
                  <a:cubicBezTo>
                    <a:pt x="0" y="14011"/>
                    <a:pt x="274" y="14082"/>
                    <a:pt x="838" y="14082"/>
                  </a:cubicBezTo>
                  <a:cubicBezTo>
                    <a:pt x="1536" y="14082"/>
                    <a:pt x="2677" y="13974"/>
                    <a:pt x="4295" y="13486"/>
                  </a:cubicBezTo>
                  <a:cubicBezTo>
                    <a:pt x="4769" y="13333"/>
                    <a:pt x="5259" y="13258"/>
                    <a:pt x="5746" y="13258"/>
                  </a:cubicBezTo>
                  <a:cubicBezTo>
                    <a:pt x="6724" y="13258"/>
                    <a:pt x="7692" y="13560"/>
                    <a:pt x="8506" y="14143"/>
                  </a:cubicBezTo>
                  <a:cubicBezTo>
                    <a:pt x="8665" y="14255"/>
                    <a:pt x="8862" y="14311"/>
                    <a:pt x="9059" y="14321"/>
                  </a:cubicBezTo>
                  <a:lnTo>
                    <a:pt x="9068" y="14321"/>
                  </a:lnTo>
                  <a:lnTo>
                    <a:pt x="9068" y="1352"/>
                  </a:lnTo>
                  <a:cubicBezTo>
                    <a:pt x="8162" y="472"/>
                    <a:pt x="6966" y="1"/>
                    <a:pt x="57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20"/>
            <p:cNvSpPr/>
            <p:nvPr/>
          </p:nvSpPr>
          <p:spPr>
            <a:xfrm>
              <a:off x="5843073" y="2124558"/>
              <a:ext cx="30702" cy="297448"/>
            </a:xfrm>
            <a:custGeom>
              <a:rect b="b" l="l" r="r" t="t"/>
              <a:pathLst>
                <a:path extrusionOk="0" h="13273" w="1370">
                  <a:moveTo>
                    <a:pt x="371" y="0"/>
                  </a:moveTo>
                  <a:cubicBezTo>
                    <a:pt x="169" y="0"/>
                    <a:pt x="0" y="163"/>
                    <a:pt x="0" y="368"/>
                  </a:cubicBezTo>
                  <a:lnTo>
                    <a:pt x="0" y="13205"/>
                  </a:lnTo>
                  <a:cubicBezTo>
                    <a:pt x="0" y="13205"/>
                    <a:pt x="264" y="13273"/>
                    <a:pt x="815" y="13273"/>
                  </a:cubicBezTo>
                  <a:cubicBezTo>
                    <a:pt x="975" y="13273"/>
                    <a:pt x="1160" y="13267"/>
                    <a:pt x="1369" y="13252"/>
                  </a:cubicBezTo>
                  <a:lnTo>
                    <a:pt x="1369" y="2"/>
                  </a:lnTo>
                  <a:cubicBezTo>
                    <a:pt x="1210" y="11"/>
                    <a:pt x="1048" y="16"/>
                    <a:pt x="886" y="16"/>
                  </a:cubicBezTo>
                  <a:cubicBezTo>
                    <a:pt x="725" y="16"/>
                    <a:pt x="563" y="11"/>
                    <a:pt x="404" y="2"/>
                  </a:cubicBezTo>
                  <a:cubicBezTo>
                    <a:pt x="393" y="1"/>
                    <a:pt x="382" y="0"/>
                    <a:pt x="37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20"/>
            <p:cNvSpPr/>
            <p:nvPr/>
          </p:nvSpPr>
          <p:spPr>
            <a:xfrm>
              <a:off x="5865909" y="2147685"/>
              <a:ext cx="158125" cy="31979"/>
            </a:xfrm>
            <a:custGeom>
              <a:rect b="b" l="l" r="r" t="t"/>
              <a:pathLst>
                <a:path extrusionOk="0" h="1427" w="7056">
                  <a:moveTo>
                    <a:pt x="4735" y="1"/>
                  </a:moveTo>
                  <a:cubicBezTo>
                    <a:pt x="4214" y="1"/>
                    <a:pt x="3693" y="82"/>
                    <a:pt x="3192" y="245"/>
                  </a:cubicBezTo>
                  <a:cubicBezTo>
                    <a:pt x="2282" y="526"/>
                    <a:pt x="1354" y="714"/>
                    <a:pt x="407" y="798"/>
                  </a:cubicBezTo>
                  <a:cubicBezTo>
                    <a:pt x="0" y="817"/>
                    <a:pt x="12" y="1418"/>
                    <a:pt x="407" y="1418"/>
                  </a:cubicBezTo>
                  <a:cubicBezTo>
                    <a:pt x="413" y="1418"/>
                    <a:pt x="419" y="1418"/>
                    <a:pt x="425" y="1417"/>
                  </a:cubicBezTo>
                  <a:lnTo>
                    <a:pt x="454" y="1427"/>
                  </a:lnTo>
                  <a:cubicBezTo>
                    <a:pt x="1438" y="1333"/>
                    <a:pt x="2423" y="1136"/>
                    <a:pt x="3370" y="836"/>
                  </a:cubicBezTo>
                  <a:cubicBezTo>
                    <a:pt x="3807" y="694"/>
                    <a:pt x="4261" y="624"/>
                    <a:pt x="4716" y="624"/>
                  </a:cubicBezTo>
                  <a:cubicBezTo>
                    <a:pt x="5315" y="624"/>
                    <a:pt x="5914" y="746"/>
                    <a:pt x="6474" y="986"/>
                  </a:cubicBezTo>
                  <a:cubicBezTo>
                    <a:pt x="6520" y="1005"/>
                    <a:pt x="6564" y="1014"/>
                    <a:pt x="6606" y="1014"/>
                  </a:cubicBezTo>
                  <a:cubicBezTo>
                    <a:pt x="6908" y="1014"/>
                    <a:pt x="7056" y="554"/>
                    <a:pt x="6718" y="414"/>
                  </a:cubicBezTo>
                  <a:cubicBezTo>
                    <a:pt x="6087" y="138"/>
                    <a:pt x="5411" y="1"/>
                    <a:pt x="47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20"/>
            <p:cNvSpPr/>
            <p:nvPr/>
          </p:nvSpPr>
          <p:spPr>
            <a:xfrm>
              <a:off x="5865842" y="2177311"/>
              <a:ext cx="158192" cy="32001"/>
            </a:xfrm>
            <a:custGeom>
              <a:rect b="b" l="l" r="r" t="t"/>
              <a:pathLst>
                <a:path extrusionOk="0" h="1428" w="7059">
                  <a:moveTo>
                    <a:pt x="4738" y="1"/>
                  </a:moveTo>
                  <a:cubicBezTo>
                    <a:pt x="4217" y="1"/>
                    <a:pt x="3696" y="82"/>
                    <a:pt x="3195" y="245"/>
                  </a:cubicBezTo>
                  <a:cubicBezTo>
                    <a:pt x="2285" y="527"/>
                    <a:pt x="1357" y="714"/>
                    <a:pt x="410" y="799"/>
                  </a:cubicBezTo>
                  <a:cubicBezTo>
                    <a:pt x="0" y="817"/>
                    <a:pt x="16" y="1427"/>
                    <a:pt x="419" y="1427"/>
                  </a:cubicBezTo>
                  <a:cubicBezTo>
                    <a:pt x="422" y="1427"/>
                    <a:pt x="425" y="1427"/>
                    <a:pt x="428" y="1427"/>
                  </a:cubicBezTo>
                  <a:lnTo>
                    <a:pt x="457" y="1427"/>
                  </a:lnTo>
                  <a:cubicBezTo>
                    <a:pt x="1441" y="1333"/>
                    <a:pt x="2426" y="1136"/>
                    <a:pt x="3373" y="836"/>
                  </a:cubicBezTo>
                  <a:cubicBezTo>
                    <a:pt x="3810" y="695"/>
                    <a:pt x="4264" y="625"/>
                    <a:pt x="4719" y="625"/>
                  </a:cubicBezTo>
                  <a:cubicBezTo>
                    <a:pt x="5318" y="625"/>
                    <a:pt x="5917" y="746"/>
                    <a:pt x="6477" y="986"/>
                  </a:cubicBezTo>
                  <a:cubicBezTo>
                    <a:pt x="6523" y="1005"/>
                    <a:pt x="6567" y="1014"/>
                    <a:pt x="6609" y="1014"/>
                  </a:cubicBezTo>
                  <a:cubicBezTo>
                    <a:pt x="6911" y="1014"/>
                    <a:pt x="7059" y="554"/>
                    <a:pt x="6721" y="414"/>
                  </a:cubicBezTo>
                  <a:cubicBezTo>
                    <a:pt x="6090" y="139"/>
                    <a:pt x="5414" y="1"/>
                    <a:pt x="4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20"/>
            <p:cNvSpPr/>
            <p:nvPr/>
          </p:nvSpPr>
          <p:spPr>
            <a:xfrm>
              <a:off x="5865909" y="2325456"/>
              <a:ext cx="158080" cy="31934"/>
            </a:xfrm>
            <a:custGeom>
              <a:rect b="b" l="l" r="r" t="t"/>
              <a:pathLst>
                <a:path extrusionOk="0" h="1425" w="7054">
                  <a:moveTo>
                    <a:pt x="4723" y="1"/>
                  </a:moveTo>
                  <a:cubicBezTo>
                    <a:pt x="4206" y="1"/>
                    <a:pt x="3689" y="81"/>
                    <a:pt x="3192" y="242"/>
                  </a:cubicBezTo>
                  <a:cubicBezTo>
                    <a:pt x="2282" y="524"/>
                    <a:pt x="1354" y="711"/>
                    <a:pt x="407" y="805"/>
                  </a:cubicBezTo>
                  <a:cubicBezTo>
                    <a:pt x="0" y="814"/>
                    <a:pt x="12" y="1424"/>
                    <a:pt x="407" y="1424"/>
                  </a:cubicBezTo>
                  <a:cubicBezTo>
                    <a:pt x="413" y="1424"/>
                    <a:pt x="419" y="1424"/>
                    <a:pt x="425" y="1424"/>
                  </a:cubicBezTo>
                  <a:lnTo>
                    <a:pt x="454" y="1424"/>
                  </a:lnTo>
                  <a:cubicBezTo>
                    <a:pt x="1438" y="1330"/>
                    <a:pt x="2423" y="1143"/>
                    <a:pt x="3370" y="843"/>
                  </a:cubicBezTo>
                  <a:cubicBezTo>
                    <a:pt x="3817" y="699"/>
                    <a:pt x="4279" y="627"/>
                    <a:pt x="4739" y="627"/>
                  </a:cubicBezTo>
                  <a:cubicBezTo>
                    <a:pt x="5331" y="627"/>
                    <a:pt x="5920" y="746"/>
                    <a:pt x="6474" y="983"/>
                  </a:cubicBezTo>
                  <a:cubicBezTo>
                    <a:pt x="6522" y="1005"/>
                    <a:pt x="6569" y="1014"/>
                    <a:pt x="6612" y="1014"/>
                  </a:cubicBezTo>
                  <a:cubicBezTo>
                    <a:pt x="6910" y="1014"/>
                    <a:pt x="7054" y="559"/>
                    <a:pt x="6718" y="411"/>
                  </a:cubicBezTo>
                  <a:cubicBezTo>
                    <a:pt x="6083" y="139"/>
                    <a:pt x="5403" y="1"/>
                    <a:pt x="47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20"/>
            <p:cNvSpPr/>
            <p:nvPr/>
          </p:nvSpPr>
          <p:spPr>
            <a:xfrm>
              <a:off x="5865909" y="2355172"/>
              <a:ext cx="158080" cy="31845"/>
            </a:xfrm>
            <a:custGeom>
              <a:rect b="b" l="l" r="r" t="t"/>
              <a:pathLst>
                <a:path extrusionOk="0" h="1421" w="7054">
                  <a:moveTo>
                    <a:pt x="4729" y="1"/>
                  </a:moveTo>
                  <a:cubicBezTo>
                    <a:pt x="4211" y="1"/>
                    <a:pt x="3692" y="80"/>
                    <a:pt x="3192" y="239"/>
                  </a:cubicBezTo>
                  <a:cubicBezTo>
                    <a:pt x="2282" y="529"/>
                    <a:pt x="1354" y="717"/>
                    <a:pt x="407" y="801"/>
                  </a:cubicBezTo>
                  <a:cubicBezTo>
                    <a:pt x="0" y="820"/>
                    <a:pt x="12" y="1421"/>
                    <a:pt x="407" y="1421"/>
                  </a:cubicBezTo>
                  <a:cubicBezTo>
                    <a:pt x="413" y="1421"/>
                    <a:pt x="419" y="1421"/>
                    <a:pt x="425" y="1420"/>
                  </a:cubicBezTo>
                  <a:lnTo>
                    <a:pt x="454" y="1420"/>
                  </a:lnTo>
                  <a:cubicBezTo>
                    <a:pt x="1438" y="1336"/>
                    <a:pt x="2423" y="1139"/>
                    <a:pt x="3370" y="839"/>
                  </a:cubicBezTo>
                  <a:cubicBezTo>
                    <a:pt x="3817" y="695"/>
                    <a:pt x="4279" y="623"/>
                    <a:pt x="4739" y="623"/>
                  </a:cubicBezTo>
                  <a:cubicBezTo>
                    <a:pt x="5331" y="623"/>
                    <a:pt x="5920" y="742"/>
                    <a:pt x="6474" y="980"/>
                  </a:cubicBezTo>
                  <a:cubicBezTo>
                    <a:pt x="6522" y="1001"/>
                    <a:pt x="6569" y="1010"/>
                    <a:pt x="6612" y="1010"/>
                  </a:cubicBezTo>
                  <a:cubicBezTo>
                    <a:pt x="6910" y="1010"/>
                    <a:pt x="7054" y="555"/>
                    <a:pt x="6718" y="407"/>
                  </a:cubicBezTo>
                  <a:cubicBezTo>
                    <a:pt x="6085" y="136"/>
                    <a:pt x="5408" y="1"/>
                    <a:pt x="4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20"/>
            <p:cNvSpPr/>
            <p:nvPr/>
          </p:nvSpPr>
          <p:spPr>
            <a:xfrm>
              <a:off x="5865842" y="2206937"/>
              <a:ext cx="158192" cy="32001"/>
            </a:xfrm>
            <a:custGeom>
              <a:rect b="b" l="l" r="r" t="t"/>
              <a:pathLst>
                <a:path extrusionOk="0" h="1428" w="7059">
                  <a:moveTo>
                    <a:pt x="4738" y="1"/>
                  </a:moveTo>
                  <a:cubicBezTo>
                    <a:pt x="4217" y="1"/>
                    <a:pt x="3696" y="83"/>
                    <a:pt x="3195" y="246"/>
                  </a:cubicBezTo>
                  <a:cubicBezTo>
                    <a:pt x="2285" y="527"/>
                    <a:pt x="1357" y="714"/>
                    <a:pt x="410" y="799"/>
                  </a:cubicBezTo>
                  <a:cubicBezTo>
                    <a:pt x="0" y="817"/>
                    <a:pt x="16" y="1427"/>
                    <a:pt x="419" y="1427"/>
                  </a:cubicBezTo>
                  <a:cubicBezTo>
                    <a:pt x="422" y="1427"/>
                    <a:pt x="425" y="1427"/>
                    <a:pt x="428" y="1427"/>
                  </a:cubicBezTo>
                  <a:lnTo>
                    <a:pt x="457" y="1427"/>
                  </a:lnTo>
                  <a:cubicBezTo>
                    <a:pt x="1441" y="1333"/>
                    <a:pt x="2426" y="1136"/>
                    <a:pt x="3373" y="836"/>
                  </a:cubicBezTo>
                  <a:cubicBezTo>
                    <a:pt x="3810" y="695"/>
                    <a:pt x="4264" y="625"/>
                    <a:pt x="4719" y="625"/>
                  </a:cubicBezTo>
                  <a:cubicBezTo>
                    <a:pt x="5318" y="625"/>
                    <a:pt x="5917" y="746"/>
                    <a:pt x="6477" y="986"/>
                  </a:cubicBezTo>
                  <a:cubicBezTo>
                    <a:pt x="6523" y="1006"/>
                    <a:pt x="6567" y="1014"/>
                    <a:pt x="6609" y="1014"/>
                  </a:cubicBezTo>
                  <a:cubicBezTo>
                    <a:pt x="6911" y="1014"/>
                    <a:pt x="7059" y="555"/>
                    <a:pt x="6721" y="414"/>
                  </a:cubicBezTo>
                  <a:cubicBezTo>
                    <a:pt x="6090" y="139"/>
                    <a:pt x="5414" y="1"/>
                    <a:pt x="47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20"/>
            <p:cNvSpPr/>
            <p:nvPr/>
          </p:nvSpPr>
          <p:spPr>
            <a:xfrm>
              <a:off x="5866178" y="2266204"/>
              <a:ext cx="157856" cy="31912"/>
            </a:xfrm>
            <a:custGeom>
              <a:rect b="b" l="l" r="r" t="t"/>
              <a:pathLst>
                <a:path extrusionOk="0" h="1424" w="7044">
                  <a:moveTo>
                    <a:pt x="4711" y="0"/>
                  </a:moveTo>
                  <a:cubicBezTo>
                    <a:pt x="4194" y="0"/>
                    <a:pt x="3677" y="80"/>
                    <a:pt x="3180" y="242"/>
                  </a:cubicBezTo>
                  <a:cubicBezTo>
                    <a:pt x="2270" y="523"/>
                    <a:pt x="1342" y="711"/>
                    <a:pt x="395" y="805"/>
                  </a:cubicBezTo>
                  <a:cubicBezTo>
                    <a:pt x="1" y="833"/>
                    <a:pt x="20" y="1414"/>
                    <a:pt x="413" y="1424"/>
                  </a:cubicBezTo>
                  <a:lnTo>
                    <a:pt x="442" y="1424"/>
                  </a:lnTo>
                  <a:cubicBezTo>
                    <a:pt x="1426" y="1330"/>
                    <a:pt x="2411" y="1133"/>
                    <a:pt x="3358" y="842"/>
                  </a:cubicBezTo>
                  <a:cubicBezTo>
                    <a:pt x="3799" y="695"/>
                    <a:pt x="4258" y="623"/>
                    <a:pt x="4716" y="623"/>
                  </a:cubicBezTo>
                  <a:cubicBezTo>
                    <a:pt x="5311" y="623"/>
                    <a:pt x="5906" y="745"/>
                    <a:pt x="6462" y="983"/>
                  </a:cubicBezTo>
                  <a:cubicBezTo>
                    <a:pt x="6508" y="1002"/>
                    <a:pt x="6552" y="1011"/>
                    <a:pt x="6594" y="1011"/>
                  </a:cubicBezTo>
                  <a:cubicBezTo>
                    <a:pt x="6896" y="1011"/>
                    <a:pt x="7044" y="551"/>
                    <a:pt x="6706" y="411"/>
                  </a:cubicBezTo>
                  <a:cubicBezTo>
                    <a:pt x="6071" y="139"/>
                    <a:pt x="5391" y="0"/>
                    <a:pt x="47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20"/>
            <p:cNvSpPr/>
            <p:nvPr/>
          </p:nvSpPr>
          <p:spPr>
            <a:xfrm>
              <a:off x="5866178" y="2236653"/>
              <a:ext cx="157856" cy="31912"/>
            </a:xfrm>
            <a:custGeom>
              <a:rect b="b" l="l" r="r" t="t"/>
              <a:pathLst>
                <a:path extrusionOk="0" h="1424" w="7044">
                  <a:moveTo>
                    <a:pt x="4711" y="0"/>
                  </a:moveTo>
                  <a:cubicBezTo>
                    <a:pt x="4194" y="0"/>
                    <a:pt x="3677" y="80"/>
                    <a:pt x="3180" y="242"/>
                  </a:cubicBezTo>
                  <a:cubicBezTo>
                    <a:pt x="2270" y="523"/>
                    <a:pt x="1342" y="711"/>
                    <a:pt x="395" y="795"/>
                  </a:cubicBezTo>
                  <a:cubicBezTo>
                    <a:pt x="1" y="833"/>
                    <a:pt x="20" y="1414"/>
                    <a:pt x="413" y="1423"/>
                  </a:cubicBezTo>
                  <a:lnTo>
                    <a:pt x="442" y="1423"/>
                  </a:lnTo>
                  <a:cubicBezTo>
                    <a:pt x="1426" y="1330"/>
                    <a:pt x="2411" y="1133"/>
                    <a:pt x="3358" y="833"/>
                  </a:cubicBezTo>
                  <a:cubicBezTo>
                    <a:pt x="3795" y="691"/>
                    <a:pt x="4249" y="621"/>
                    <a:pt x="4704" y="621"/>
                  </a:cubicBezTo>
                  <a:cubicBezTo>
                    <a:pt x="5303" y="621"/>
                    <a:pt x="5902" y="743"/>
                    <a:pt x="6462" y="983"/>
                  </a:cubicBezTo>
                  <a:cubicBezTo>
                    <a:pt x="6508" y="1002"/>
                    <a:pt x="6552" y="1010"/>
                    <a:pt x="6594" y="1010"/>
                  </a:cubicBezTo>
                  <a:cubicBezTo>
                    <a:pt x="6896" y="1010"/>
                    <a:pt x="7044" y="551"/>
                    <a:pt x="6706" y="411"/>
                  </a:cubicBezTo>
                  <a:cubicBezTo>
                    <a:pt x="6071" y="139"/>
                    <a:pt x="5391" y="0"/>
                    <a:pt x="47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20"/>
            <p:cNvSpPr/>
            <p:nvPr/>
          </p:nvSpPr>
          <p:spPr>
            <a:xfrm>
              <a:off x="5865909" y="2295830"/>
              <a:ext cx="158080" cy="31934"/>
            </a:xfrm>
            <a:custGeom>
              <a:rect b="b" l="l" r="r" t="t"/>
              <a:pathLst>
                <a:path extrusionOk="0" h="1425" w="7054">
                  <a:moveTo>
                    <a:pt x="4723" y="1"/>
                  </a:moveTo>
                  <a:cubicBezTo>
                    <a:pt x="4206" y="1"/>
                    <a:pt x="3689" y="80"/>
                    <a:pt x="3192" y="242"/>
                  </a:cubicBezTo>
                  <a:cubicBezTo>
                    <a:pt x="2282" y="524"/>
                    <a:pt x="1354" y="711"/>
                    <a:pt x="407" y="805"/>
                  </a:cubicBezTo>
                  <a:cubicBezTo>
                    <a:pt x="0" y="814"/>
                    <a:pt x="12" y="1424"/>
                    <a:pt x="407" y="1424"/>
                  </a:cubicBezTo>
                  <a:cubicBezTo>
                    <a:pt x="413" y="1424"/>
                    <a:pt x="419" y="1424"/>
                    <a:pt x="425" y="1424"/>
                  </a:cubicBezTo>
                  <a:lnTo>
                    <a:pt x="454" y="1424"/>
                  </a:lnTo>
                  <a:cubicBezTo>
                    <a:pt x="1438" y="1330"/>
                    <a:pt x="2423" y="1133"/>
                    <a:pt x="3370" y="842"/>
                  </a:cubicBezTo>
                  <a:cubicBezTo>
                    <a:pt x="3813" y="699"/>
                    <a:pt x="4274" y="627"/>
                    <a:pt x="4735" y="627"/>
                  </a:cubicBezTo>
                  <a:cubicBezTo>
                    <a:pt x="5328" y="627"/>
                    <a:pt x="5920" y="746"/>
                    <a:pt x="6474" y="983"/>
                  </a:cubicBezTo>
                  <a:cubicBezTo>
                    <a:pt x="6522" y="1004"/>
                    <a:pt x="6569" y="1014"/>
                    <a:pt x="6612" y="1014"/>
                  </a:cubicBezTo>
                  <a:cubicBezTo>
                    <a:pt x="6910" y="1014"/>
                    <a:pt x="7054" y="559"/>
                    <a:pt x="6718" y="411"/>
                  </a:cubicBezTo>
                  <a:cubicBezTo>
                    <a:pt x="6083" y="139"/>
                    <a:pt x="5403" y="1"/>
                    <a:pt x="47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2" name="Google Shape;3442;p120"/>
          <p:cNvGrpSpPr/>
          <p:nvPr/>
        </p:nvGrpSpPr>
        <p:grpSpPr>
          <a:xfrm>
            <a:off x="5064684" y="2059435"/>
            <a:ext cx="480627" cy="462408"/>
            <a:chOff x="5064684" y="2059435"/>
            <a:chExt cx="480627" cy="462408"/>
          </a:xfrm>
        </p:grpSpPr>
        <p:sp>
          <p:nvSpPr>
            <p:cNvPr id="3443" name="Google Shape;3443;p120"/>
            <p:cNvSpPr/>
            <p:nvPr/>
          </p:nvSpPr>
          <p:spPr>
            <a:xfrm>
              <a:off x="5064684" y="2059435"/>
              <a:ext cx="480627" cy="462363"/>
            </a:xfrm>
            <a:custGeom>
              <a:rect b="b" l="l" r="r" t="t"/>
              <a:pathLst>
                <a:path extrusionOk="0" h="20632" w="21447">
                  <a:moveTo>
                    <a:pt x="11131" y="1"/>
                  </a:moveTo>
                  <a:cubicBezTo>
                    <a:pt x="6958" y="1"/>
                    <a:pt x="3198" y="2514"/>
                    <a:pt x="1594" y="6368"/>
                  </a:cubicBezTo>
                  <a:cubicBezTo>
                    <a:pt x="0" y="10222"/>
                    <a:pt x="882" y="14658"/>
                    <a:pt x="3836" y="17612"/>
                  </a:cubicBezTo>
                  <a:cubicBezTo>
                    <a:pt x="5805" y="19581"/>
                    <a:pt x="8446" y="20632"/>
                    <a:pt x="11132" y="20632"/>
                  </a:cubicBezTo>
                  <a:cubicBezTo>
                    <a:pt x="12462" y="20632"/>
                    <a:pt x="13803" y="20374"/>
                    <a:pt x="15079" y="19843"/>
                  </a:cubicBezTo>
                  <a:cubicBezTo>
                    <a:pt x="18933" y="18249"/>
                    <a:pt x="21446" y="14489"/>
                    <a:pt x="21446" y="10316"/>
                  </a:cubicBezTo>
                  <a:cubicBezTo>
                    <a:pt x="21446" y="4624"/>
                    <a:pt x="16823" y="1"/>
                    <a:pt x="11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20"/>
            <p:cNvSpPr/>
            <p:nvPr/>
          </p:nvSpPr>
          <p:spPr>
            <a:xfrm>
              <a:off x="5075195" y="2059435"/>
              <a:ext cx="267105" cy="462408"/>
            </a:xfrm>
            <a:custGeom>
              <a:rect b="b" l="l" r="r" t="t"/>
              <a:pathLst>
                <a:path extrusionOk="0" h="20634" w="11919">
                  <a:moveTo>
                    <a:pt x="10662" y="1"/>
                  </a:moveTo>
                  <a:cubicBezTo>
                    <a:pt x="4717" y="1"/>
                    <a:pt x="0" y="5018"/>
                    <a:pt x="366" y="10954"/>
                  </a:cubicBezTo>
                  <a:cubicBezTo>
                    <a:pt x="705" y="16451"/>
                    <a:pt x="5281" y="20634"/>
                    <a:pt x="10650" y="20634"/>
                  </a:cubicBezTo>
                  <a:cubicBezTo>
                    <a:pt x="11068" y="20634"/>
                    <a:pt x="11492" y="20608"/>
                    <a:pt x="11919" y="20556"/>
                  </a:cubicBezTo>
                  <a:cubicBezTo>
                    <a:pt x="6752" y="19918"/>
                    <a:pt x="2870" y="15530"/>
                    <a:pt x="2870" y="10316"/>
                  </a:cubicBezTo>
                  <a:cubicBezTo>
                    <a:pt x="2870" y="5112"/>
                    <a:pt x="6752" y="714"/>
                    <a:pt x="11919" y="76"/>
                  </a:cubicBezTo>
                  <a:cubicBezTo>
                    <a:pt x="11506" y="29"/>
                    <a:pt x="11084" y="1"/>
                    <a:pt x="10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20"/>
            <p:cNvSpPr/>
            <p:nvPr/>
          </p:nvSpPr>
          <p:spPr>
            <a:xfrm>
              <a:off x="5123735" y="2114070"/>
              <a:ext cx="366941" cy="353070"/>
            </a:xfrm>
            <a:custGeom>
              <a:rect b="b" l="l" r="r" t="t"/>
              <a:pathLst>
                <a:path extrusionOk="0" h="15755" w="16374">
                  <a:moveTo>
                    <a:pt x="8496" y="1"/>
                  </a:moveTo>
                  <a:cubicBezTo>
                    <a:pt x="5308" y="1"/>
                    <a:pt x="2438" y="1923"/>
                    <a:pt x="1219" y="4868"/>
                  </a:cubicBezTo>
                  <a:cubicBezTo>
                    <a:pt x="0" y="7812"/>
                    <a:pt x="675" y="11198"/>
                    <a:pt x="2926" y="13448"/>
                  </a:cubicBezTo>
                  <a:cubicBezTo>
                    <a:pt x="4432" y="14954"/>
                    <a:pt x="6445" y="15754"/>
                    <a:pt x="8495" y="15754"/>
                  </a:cubicBezTo>
                  <a:cubicBezTo>
                    <a:pt x="9509" y="15754"/>
                    <a:pt x="10532" y="15558"/>
                    <a:pt x="11506" y="15155"/>
                  </a:cubicBezTo>
                  <a:cubicBezTo>
                    <a:pt x="14451" y="13936"/>
                    <a:pt x="16373" y="11066"/>
                    <a:pt x="16373" y="7878"/>
                  </a:cubicBezTo>
                  <a:cubicBezTo>
                    <a:pt x="16364" y="3527"/>
                    <a:pt x="12838" y="1"/>
                    <a:pt x="8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20"/>
            <p:cNvSpPr/>
            <p:nvPr/>
          </p:nvSpPr>
          <p:spPr>
            <a:xfrm>
              <a:off x="5137606" y="2114070"/>
              <a:ext cx="204693" cy="353092"/>
            </a:xfrm>
            <a:custGeom>
              <a:rect b="b" l="l" r="r" t="t"/>
              <a:pathLst>
                <a:path extrusionOk="0" h="15756" w="9134">
                  <a:moveTo>
                    <a:pt x="7877" y="1"/>
                  </a:moveTo>
                  <a:cubicBezTo>
                    <a:pt x="3526" y="1"/>
                    <a:pt x="0" y="3527"/>
                    <a:pt x="0" y="7878"/>
                  </a:cubicBezTo>
                  <a:cubicBezTo>
                    <a:pt x="0" y="12229"/>
                    <a:pt x="3526" y="15755"/>
                    <a:pt x="7877" y="15755"/>
                  </a:cubicBezTo>
                  <a:cubicBezTo>
                    <a:pt x="8299" y="15755"/>
                    <a:pt x="8721" y="15718"/>
                    <a:pt x="9134" y="15652"/>
                  </a:cubicBezTo>
                  <a:cubicBezTo>
                    <a:pt x="5327" y="15033"/>
                    <a:pt x="2523" y="11742"/>
                    <a:pt x="2523" y="7878"/>
                  </a:cubicBezTo>
                  <a:cubicBezTo>
                    <a:pt x="2523" y="4014"/>
                    <a:pt x="5327" y="723"/>
                    <a:pt x="9134" y="104"/>
                  </a:cubicBezTo>
                  <a:cubicBezTo>
                    <a:pt x="8721" y="38"/>
                    <a:pt x="8299" y="1"/>
                    <a:pt x="78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20"/>
            <p:cNvSpPr/>
            <p:nvPr/>
          </p:nvSpPr>
          <p:spPr>
            <a:xfrm>
              <a:off x="5313502" y="2162274"/>
              <a:ext cx="143536" cy="134034"/>
            </a:xfrm>
            <a:custGeom>
              <a:rect b="b" l="l" r="r" t="t"/>
              <a:pathLst>
                <a:path extrusionOk="0" h="5981" w="6405">
                  <a:moveTo>
                    <a:pt x="2579" y="1"/>
                  </a:moveTo>
                  <a:cubicBezTo>
                    <a:pt x="2298" y="1"/>
                    <a:pt x="2015" y="111"/>
                    <a:pt x="1801" y="344"/>
                  </a:cubicBezTo>
                  <a:cubicBezTo>
                    <a:pt x="1741" y="411"/>
                    <a:pt x="1653" y="449"/>
                    <a:pt x="1563" y="449"/>
                  </a:cubicBezTo>
                  <a:cubicBezTo>
                    <a:pt x="1526" y="449"/>
                    <a:pt x="1489" y="442"/>
                    <a:pt x="1454" y="429"/>
                  </a:cubicBezTo>
                  <a:cubicBezTo>
                    <a:pt x="1326" y="379"/>
                    <a:pt x="1196" y="356"/>
                    <a:pt x="1070" y="356"/>
                  </a:cubicBezTo>
                  <a:cubicBezTo>
                    <a:pt x="527" y="356"/>
                    <a:pt x="40" y="783"/>
                    <a:pt x="9" y="1376"/>
                  </a:cubicBezTo>
                  <a:lnTo>
                    <a:pt x="0" y="1460"/>
                  </a:lnTo>
                  <a:cubicBezTo>
                    <a:pt x="106" y="1443"/>
                    <a:pt x="212" y="1435"/>
                    <a:pt x="316" y="1435"/>
                  </a:cubicBezTo>
                  <a:cubicBezTo>
                    <a:pt x="1080" y="1435"/>
                    <a:pt x="1780" y="1876"/>
                    <a:pt x="2110" y="2586"/>
                  </a:cubicBezTo>
                  <a:cubicBezTo>
                    <a:pt x="2251" y="2886"/>
                    <a:pt x="2457" y="3158"/>
                    <a:pt x="2710" y="3373"/>
                  </a:cubicBezTo>
                  <a:cubicBezTo>
                    <a:pt x="3338" y="3936"/>
                    <a:pt x="3751" y="4705"/>
                    <a:pt x="3882" y="5549"/>
                  </a:cubicBezTo>
                  <a:cubicBezTo>
                    <a:pt x="4099" y="5436"/>
                    <a:pt x="4334" y="5381"/>
                    <a:pt x="4568" y="5381"/>
                  </a:cubicBezTo>
                  <a:cubicBezTo>
                    <a:pt x="5029" y="5381"/>
                    <a:pt x="5484" y="5594"/>
                    <a:pt x="5777" y="5980"/>
                  </a:cubicBezTo>
                  <a:cubicBezTo>
                    <a:pt x="6236" y="5586"/>
                    <a:pt x="6283" y="4892"/>
                    <a:pt x="5870" y="4442"/>
                  </a:cubicBezTo>
                  <a:cubicBezTo>
                    <a:pt x="5758" y="4320"/>
                    <a:pt x="5758" y="4133"/>
                    <a:pt x="5870" y="4011"/>
                  </a:cubicBezTo>
                  <a:lnTo>
                    <a:pt x="5880" y="4011"/>
                  </a:lnTo>
                  <a:cubicBezTo>
                    <a:pt x="6405" y="3486"/>
                    <a:pt x="6208" y="2529"/>
                    <a:pt x="5505" y="2276"/>
                  </a:cubicBezTo>
                  <a:cubicBezTo>
                    <a:pt x="5364" y="2229"/>
                    <a:pt x="5280" y="2098"/>
                    <a:pt x="5289" y="1957"/>
                  </a:cubicBezTo>
                  <a:cubicBezTo>
                    <a:pt x="5330" y="1327"/>
                    <a:pt x="4827" y="818"/>
                    <a:pt x="4231" y="818"/>
                  </a:cubicBezTo>
                  <a:cubicBezTo>
                    <a:pt x="4144" y="818"/>
                    <a:pt x="4056" y="828"/>
                    <a:pt x="3967" y="851"/>
                  </a:cubicBezTo>
                  <a:cubicBezTo>
                    <a:pt x="3938" y="857"/>
                    <a:pt x="3909" y="860"/>
                    <a:pt x="3881" y="860"/>
                  </a:cubicBezTo>
                  <a:cubicBezTo>
                    <a:pt x="3744" y="860"/>
                    <a:pt x="3620" y="786"/>
                    <a:pt x="3573" y="654"/>
                  </a:cubicBezTo>
                  <a:cubicBezTo>
                    <a:pt x="3390" y="232"/>
                    <a:pt x="2987" y="1"/>
                    <a:pt x="25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20"/>
            <p:cNvSpPr/>
            <p:nvPr/>
          </p:nvSpPr>
          <p:spPr>
            <a:xfrm>
              <a:off x="5313502" y="2162184"/>
              <a:ext cx="106560" cy="83253"/>
            </a:xfrm>
            <a:custGeom>
              <a:rect b="b" l="l" r="r" t="t"/>
              <a:pathLst>
                <a:path extrusionOk="0" h="3715" w="4755">
                  <a:moveTo>
                    <a:pt x="2579" y="0"/>
                  </a:moveTo>
                  <a:cubicBezTo>
                    <a:pt x="2298" y="0"/>
                    <a:pt x="2015" y="109"/>
                    <a:pt x="1801" y="339"/>
                  </a:cubicBezTo>
                  <a:cubicBezTo>
                    <a:pt x="1743" y="410"/>
                    <a:pt x="1658" y="445"/>
                    <a:pt x="1571" y="445"/>
                  </a:cubicBezTo>
                  <a:cubicBezTo>
                    <a:pt x="1532" y="445"/>
                    <a:pt x="1492" y="438"/>
                    <a:pt x="1454" y="423"/>
                  </a:cubicBezTo>
                  <a:cubicBezTo>
                    <a:pt x="1327" y="374"/>
                    <a:pt x="1199" y="351"/>
                    <a:pt x="1074" y="351"/>
                  </a:cubicBezTo>
                  <a:cubicBezTo>
                    <a:pt x="529" y="351"/>
                    <a:pt x="40" y="783"/>
                    <a:pt x="9" y="1370"/>
                  </a:cubicBezTo>
                  <a:lnTo>
                    <a:pt x="0" y="1455"/>
                  </a:lnTo>
                  <a:cubicBezTo>
                    <a:pt x="100" y="1440"/>
                    <a:pt x="201" y="1433"/>
                    <a:pt x="300" y="1433"/>
                  </a:cubicBezTo>
                  <a:cubicBezTo>
                    <a:pt x="1070" y="1433"/>
                    <a:pt x="1778" y="1874"/>
                    <a:pt x="2110" y="2580"/>
                  </a:cubicBezTo>
                  <a:cubicBezTo>
                    <a:pt x="2251" y="2890"/>
                    <a:pt x="2457" y="3152"/>
                    <a:pt x="2710" y="3377"/>
                  </a:cubicBezTo>
                  <a:cubicBezTo>
                    <a:pt x="2823" y="3480"/>
                    <a:pt x="2935" y="3593"/>
                    <a:pt x="3038" y="3715"/>
                  </a:cubicBezTo>
                  <a:cubicBezTo>
                    <a:pt x="3048" y="3649"/>
                    <a:pt x="3038" y="3574"/>
                    <a:pt x="3010" y="3509"/>
                  </a:cubicBezTo>
                  <a:cubicBezTo>
                    <a:pt x="2710" y="2852"/>
                    <a:pt x="3142" y="2093"/>
                    <a:pt x="3864" y="1999"/>
                  </a:cubicBezTo>
                  <a:cubicBezTo>
                    <a:pt x="4004" y="1989"/>
                    <a:pt x="4107" y="1877"/>
                    <a:pt x="4136" y="1736"/>
                  </a:cubicBezTo>
                  <a:cubicBezTo>
                    <a:pt x="4192" y="1389"/>
                    <a:pt x="4426" y="1099"/>
                    <a:pt x="4754" y="967"/>
                  </a:cubicBezTo>
                  <a:cubicBezTo>
                    <a:pt x="4587" y="864"/>
                    <a:pt x="4402" y="814"/>
                    <a:pt x="4218" y="814"/>
                  </a:cubicBezTo>
                  <a:cubicBezTo>
                    <a:pt x="4133" y="814"/>
                    <a:pt x="4049" y="825"/>
                    <a:pt x="3967" y="845"/>
                  </a:cubicBezTo>
                  <a:cubicBezTo>
                    <a:pt x="3935" y="854"/>
                    <a:pt x="3904" y="858"/>
                    <a:pt x="3873" y="858"/>
                  </a:cubicBezTo>
                  <a:cubicBezTo>
                    <a:pt x="3739" y="858"/>
                    <a:pt x="3619" y="780"/>
                    <a:pt x="3573" y="658"/>
                  </a:cubicBezTo>
                  <a:cubicBezTo>
                    <a:pt x="3390" y="230"/>
                    <a:pt x="2986" y="0"/>
                    <a:pt x="25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20"/>
            <p:cNvSpPr/>
            <p:nvPr/>
          </p:nvSpPr>
          <p:spPr>
            <a:xfrm>
              <a:off x="5133595" y="2181323"/>
              <a:ext cx="87040" cy="87242"/>
            </a:xfrm>
            <a:custGeom>
              <a:rect b="b" l="l" r="r" t="t"/>
              <a:pathLst>
                <a:path extrusionOk="0" h="3893" w="3884">
                  <a:moveTo>
                    <a:pt x="545" y="1"/>
                  </a:moveTo>
                  <a:cubicBezTo>
                    <a:pt x="245" y="1"/>
                    <a:pt x="1" y="245"/>
                    <a:pt x="1" y="545"/>
                  </a:cubicBezTo>
                  <a:lnTo>
                    <a:pt x="1" y="3339"/>
                  </a:lnTo>
                  <a:cubicBezTo>
                    <a:pt x="1" y="3649"/>
                    <a:pt x="245" y="3892"/>
                    <a:pt x="545" y="3892"/>
                  </a:cubicBezTo>
                  <a:lnTo>
                    <a:pt x="2027" y="3892"/>
                  </a:lnTo>
                  <a:lnTo>
                    <a:pt x="2027" y="2664"/>
                  </a:lnTo>
                  <a:cubicBezTo>
                    <a:pt x="2027" y="2354"/>
                    <a:pt x="2270" y="2111"/>
                    <a:pt x="2570" y="2111"/>
                  </a:cubicBezTo>
                  <a:lnTo>
                    <a:pt x="3883" y="2111"/>
                  </a:lnTo>
                  <a:lnTo>
                    <a:pt x="3883" y="545"/>
                  </a:lnTo>
                  <a:cubicBezTo>
                    <a:pt x="3883" y="245"/>
                    <a:pt x="3639" y="1"/>
                    <a:pt x="3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20"/>
            <p:cNvSpPr/>
            <p:nvPr/>
          </p:nvSpPr>
          <p:spPr>
            <a:xfrm>
              <a:off x="5133393" y="2181323"/>
              <a:ext cx="38702" cy="87242"/>
            </a:xfrm>
            <a:custGeom>
              <a:rect b="b" l="l" r="r" t="t"/>
              <a:pathLst>
                <a:path extrusionOk="0" h="3893" w="1727">
                  <a:moveTo>
                    <a:pt x="554" y="1"/>
                  </a:moveTo>
                  <a:cubicBezTo>
                    <a:pt x="244" y="1"/>
                    <a:pt x="1" y="245"/>
                    <a:pt x="1" y="545"/>
                  </a:cubicBezTo>
                  <a:lnTo>
                    <a:pt x="1" y="3339"/>
                  </a:lnTo>
                  <a:cubicBezTo>
                    <a:pt x="1" y="3649"/>
                    <a:pt x="244" y="3892"/>
                    <a:pt x="554" y="3892"/>
                  </a:cubicBezTo>
                  <a:lnTo>
                    <a:pt x="1726" y="3892"/>
                  </a:lnTo>
                  <a:cubicBezTo>
                    <a:pt x="1417" y="3892"/>
                    <a:pt x="1173" y="3649"/>
                    <a:pt x="1173" y="3339"/>
                  </a:cubicBezTo>
                  <a:lnTo>
                    <a:pt x="1173" y="545"/>
                  </a:lnTo>
                  <a:cubicBezTo>
                    <a:pt x="1173" y="245"/>
                    <a:pt x="1417" y="1"/>
                    <a:pt x="17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20"/>
            <p:cNvSpPr/>
            <p:nvPr/>
          </p:nvSpPr>
          <p:spPr>
            <a:xfrm>
              <a:off x="5398190" y="2281473"/>
              <a:ext cx="57594" cy="65258"/>
            </a:xfrm>
            <a:custGeom>
              <a:rect b="b" l="l" r="r" t="t"/>
              <a:pathLst>
                <a:path extrusionOk="0" h="2912" w="2570">
                  <a:moveTo>
                    <a:pt x="792" y="1"/>
                  </a:moveTo>
                  <a:cubicBezTo>
                    <a:pt x="564" y="1"/>
                    <a:pt x="332" y="51"/>
                    <a:pt x="113" y="155"/>
                  </a:cubicBezTo>
                  <a:cubicBezTo>
                    <a:pt x="207" y="717"/>
                    <a:pt x="169" y="1299"/>
                    <a:pt x="0" y="1852"/>
                  </a:cubicBezTo>
                  <a:cubicBezTo>
                    <a:pt x="61" y="1845"/>
                    <a:pt x="121" y="1842"/>
                    <a:pt x="180" y="1842"/>
                  </a:cubicBezTo>
                  <a:cubicBezTo>
                    <a:pt x="832" y="1842"/>
                    <a:pt x="1416" y="2257"/>
                    <a:pt x="1623" y="2893"/>
                  </a:cubicBezTo>
                  <a:lnTo>
                    <a:pt x="1632" y="2912"/>
                  </a:lnTo>
                  <a:lnTo>
                    <a:pt x="1660" y="2902"/>
                  </a:lnTo>
                  <a:cubicBezTo>
                    <a:pt x="2354" y="2443"/>
                    <a:pt x="2570" y="1533"/>
                    <a:pt x="2166" y="802"/>
                  </a:cubicBezTo>
                  <a:cubicBezTo>
                    <a:pt x="1875" y="291"/>
                    <a:pt x="1343" y="1"/>
                    <a:pt x="7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20"/>
            <p:cNvSpPr/>
            <p:nvPr/>
          </p:nvSpPr>
          <p:spPr>
            <a:xfrm>
              <a:off x="5398190" y="2281361"/>
              <a:ext cx="37201" cy="48562"/>
            </a:xfrm>
            <a:custGeom>
              <a:rect b="b" l="l" r="r" t="t"/>
              <a:pathLst>
                <a:path extrusionOk="0" h="2167" w="1660">
                  <a:moveTo>
                    <a:pt x="798" y="1"/>
                  </a:moveTo>
                  <a:cubicBezTo>
                    <a:pt x="564" y="1"/>
                    <a:pt x="330" y="53"/>
                    <a:pt x="113" y="160"/>
                  </a:cubicBezTo>
                  <a:cubicBezTo>
                    <a:pt x="207" y="722"/>
                    <a:pt x="169" y="1304"/>
                    <a:pt x="0" y="1857"/>
                  </a:cubicBezTo>
                  <a:cubicBezTo>
                    <a:pt x="59" y="1850"/>
                    <a:pt x="118" y="1847"/>
                    <a:pt x="176" y="1847"/>
                  </a:cubicBezTo>
                  <a:cubicBezTo>
                    <a:pt x="510" y="1847"/>
                    <a:pt x="835" y="1959"/>
                    <a:pt x="1107" y="2167"/>
                  </a:cubicBezTo>
                  <a:cubicBezTo>
                    <a:pt x="1022" y="1970"/>
                    <a:pt x="975" y="1754"/>
                    <a:pt x="975" y="1538"/>
                  </a:cubicBezTo>
                  <a:lnTo>
                    <a:pt x="985" y="1538"/>
                  </a:lnTo>
                  <a:cubicBezTo>
                    <a:pt x="985" y="1032"/>
                    <a:pt x="1238" y="544"/>
                    <a:pt x="1660" y="263"/>
                  </a:cubicBezTo>
                  <a:cubicBezTo>
                    <a:pt x="1401" y="89"/>
                    <a:pt x="1100" y="1"/>
                    <a:pt x="798" y="1"/>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20"/>
            <p:cNvSpPr/>
            <p:nvPr/>
          </p:nvSpPr>
          <p:spPr>
            <a:xfrm>
              <a:off x="5380732" y="2321721"/>
              <a:ext cx="59499" cy="69785"/>
            </a:xfrm>
            <a:custGeom>
              <a:rect b="b" l="l" r="r" t="t"/>
              <a:pathLst>
                <a:path extrusionOk="0" h="3114" w="2655">
                  <a:moveTo>
                    <a:pt x="960" y="1"/>
                  </a:moveTo>
                  <a:cubicBezTo>
                    <a:pt x="906" y="1"/>
                    <a:pt x="852" y="4"/>
                    <a:pt x="798" y="9"/>
                  </a:cubicBezTo>
                  <a:cubicBezTo>
                    <a:pt x="639" y="534"/>
                    <a:pt x="367" y="1013"/>
                    <a:pt x="1" y="1416"/>
                  </a:cubicBezTo>
                  <a:cubicBezTo>
                    <a:pt x="770" y="1519"/>
                    <a:pt x="1342" y="2166"/>
                    <a:pt x="1342" y="2935"/>
                  </a:cubicBezTo>
                  <a:cubicBezTo>
                    <a:pt x="1342" y="2982"/>
                    <a:pt x="1342" y="3029"/>
                    <a:pt x="1342" y="3085"/>
                  </a:cubicBezTo>
                  <a:lnTo>
                    <a:pt x="1342" y="3113"/>
                  </a:lnTo>
                  <a:lnTo>
                    <a:pt x="1370" y="3104"/>
                  </a:lnTo>
                  <a:cubicBezTo>
                    <a:pt x="2158" y="2888"/>
                    <a:pt x="2655" y="2100"/>
                    <a:pt x="2514" y="1294"/>
                  </a:cubicBezTo>
                  <a:cubicBezTo>
                    <a:pt x="2374" y="541"/>
                    <a:pt x="1711" y="1"/>
                    <a:pt x="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20"/>
            <p:cNvSpPr/>
            <p:nvPr/>
          </p:nvSpPr>
          <p:spPr>
            <a:xfrm>
              <a:off x="5380531" y="2321744"/>
              <a:ext cx="47106" cy="41391"/>
            </a:xfrm>
            <a:custGeom>
              <a:rect b="b" l="l" r="r" t="t"/>
              <a:pathLst>
                <a:path extrusionOk="0" h="1847" w="2102">
                  <a:moveTo>
                    <a:pt x="952" y="1"/>
                  </a:moveTo>
                  <a:cubicBezTo>
                    <a:pt x="900" y="1"/>
                    <a:pt x="849" y="3"/>
                    <a:pt x="798" y="8"/>
                  </a:cubicBezTo>
                  <a:cubicBezTo>
                    <a:pt x="648" y="533"/>
                    <a:pt x="376" y="1012"/>
                    <a:pt x="0" y="1415"/>
                  </a:cubicBezTo>
                  <a:cubicBezTo>
                    <a:pt x="338" y="1462"/>
                    <a:pt x="648" y="1612"/>
                    <a:pt x="891" y="1846"/>
                  </a:cubicBezTo>
                  <a:cubicBezTo>
                    <a:pt x="948" y="1180"/>
                    <a:pt x="1445" y="627"/>
                    <a:pt x="2101" y="486"/>
                  </a:cubicBezTo>
                  <a:cubicBezTo>
                    <a:pt x="1799" y="176"/>
                    <a:pt x="1385" y="1"/>
                    <a:pt x="952" y="1"/>
                  </a:cubicBezTo>
                  <a:close/>
                </a:path>
              </a:pathLst>
            </a:custGeom>
            <a:solidFill>
              <a:srgbClr val="DF48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20"/>
            <p:cNvSpPr/>
            <p:nvPr/>
          </p:nvSpPr>
          <p:spPr>
            <a:xfrm>
              <a:off x="5342501" y="2352602"/>
              <a:ext cx="79040" cy="70435"/>
            </a:xfrm>
            <a:custGeom>
              <a:rect b="b" l="l" r="r" t="t"/>
              <a:pathLst>
                <a:path extrusionOk="0" h="3143" w="3527">
                  <a:moveTo>
                    <a:pt x="1735" y="0"/>
                  </a:moveTo>
                  <a:cubicBezTo>
                    <a:pt x="1416" y="366"/>
                    <a:pt x="1088" y="544"/>
                    <a:pt x="835" y="1098"/>
                  </a:cubicBezTo>
                  <a:cubicBezTo>
                    <a:pt x="657" y="1473"/>
                    <a:pt x="366" y="1791"/>
                    <a:pt x="0" y="2007"/>
                  </a:cubicBezTo>
                  <a:cubicBezTo>
                    <a:pt x="211" y="2730"/>
                    <a:pt x="861" y="3142"/>
                    <a:pt x="1521" y="3142"/>
                  </a:cubicBezTo>
                  <a:cubicBezTo>
                    <a:pt x="1949" y="3142"/>
                    <a:pt x="2380" y="2970"/>
                    <a:pt x="2701" y="2598"/>
                  </a:cubicBezTo>
                  <a:cubicBezTo>
                    <a:pt x="3526" y="1651"/>
                    <a:pt x="2973" y="179"/>
                    <a:pt x="17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20"/>
            <p:cNvSpPr/>
            <p:nvPr/>
          </p:nvSpPr>
          <p:spPr>
            <a:xfrm>
              <a:off x="5342501" y="2352602"/>
              <a:ext cx="49616" cy="70345"/>
            </a:xfrm>
            <a:custGeom>
              <a:rect b="b" l="l" r="r" t="t"/>
              <a:pathLst>
                <a:path extrusionOk="0" h="3139" w="2214">
                  <a:moveTo>
                    <a:pt x="1744" y="0"/>
                  </a:moveTo>
                  <a:cubicBezTo>
                    <a:pt x="1416" y="366"/>
                    <a:pt x="1088" y="544"/>
                    <a:pt x="835" y="1098"/>
                  </a:cubicBezTo>
                  <a:cubicBezTo>
                    <a:pt x="657" y="1473"/>
                    <a:pt x="366" y="1791"/>
                    <a:pt x="0" y="2007"/>
                  </a:cubicBezTo>
                  <a:cubicBezTo>
                    <a:pt x="204" y="2701"/>
                    <a:pt x="842" y="3139"/>
                    <a:pt x="1520" y="3139"/>
                  </a:cubicBezTo>
                  <a:cubicBezTo>
                    <a:pt x="1748" y="3139"/>
                    <a:pt x="1982" y="3089"/>
                    <a:pt x="2204" y="2982"/>
                  </a:cubicBezTo>
                  <a:cubicBezTo>
                    <a:pt x="1641" y="2739"/>
                    <a:pt x="1276" y="2185"/>
                    <a:pt x="1266" y="1566"/>
                  </a:cubicBezTo>
                  <a:cubicBezTo>
                    <a:pt x="1266" y="947"/>
                    <a:pt x="1641" y="385"/>
                    <a:pt x="2213" y="150"/>
                  </a:cubicBezTo>
                  <a:cubicBezTo>
                    <a:pt x="2063" y="75"/>
                    <a:pt x="1904" y="28"/>
                    <a:pt x="1744" y="0"/>
                  </a:cubicBez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20"/>
            <p:cNvSpPr/>
            <p:nvPr/>
          </p:nvSpPr>
          <p:spPr>
            <a:xfrm>
              <a:off x="5177115" y="2226725"/>
              <a:ext cx="87220" cy="87220"/>
            </a:xfrm>
            <a:custGeom>
              <a:rect b="b" l="l" r="r" t="t"/>
              <a:pathLst>
                <a:path extrusionOk="0" h="3892" w="3892">
                  <a:moveTo>
                    <a:pt x="553" y="0"/>
                  </a:moveTo>
                  <a:cubicBezTo>
                    <a:pt x="244" y="0"/>
                    <a:pt x="0" y="244"/>
                    <a:pt x="0" y="554"/>
                  </a:cubicBezTo>
                  <a:lnTo>
                    <a:pt x="0" y="3348"/>
                  </a:lnTo>
                  <a:cubicBezTo>
                    <a:pt x="0" y="3648"/>
                    <a:pt x="244" y="3892"/>
                    <a:pt x="553" y="3892"/>
                  </a:cubicBezTo>
                  <a:lnTo>
                    <a:pt x="2841" y="3892"/>
                  </a:lnTo>
                  <a:cubicBezTo>
                    <a:pt x="2795" y="3667"/>
                    <a:pt x="2776" y="3432"/>
                    <a:pt x="2776" y="3207"/>
                  </a:cubicBezTo>
                  <a:cubicBezTo>
                    <a:pt x="2757" y="2213"/>
                    <a:pt x="3160" y="1257"/>
                    <a:pt x="3892" y="582"/>
                  </a:cubicBezTo>
                  <a:cubicBezTo>
                    <a:pt x="3882" y="272"/>
                    <a:pt x="3648" y="19"/>
                    <a:pt x="33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20"/>
            <p:cNvSpPr/>
            <p:nvPr/>
          </p:nvSpPr>
          <p:spPr>
            <a:xfrm>
              <a:off x="5177115" y="2226725"/>
              <a:ext cx="38478" cy="87220"/>
            </a:xfrm>
            <a:custGeom>
              <a:rect b="b" l="l" r="r" t="t"/>
              <a:pathLst>
                <a:path extrusionOk="0" h="3892" w="1717">
                  <a:moveTo>
                    <a:pt x="544" y="0"/>
                  </a:moveTo>
                  <a:cubicBezTo>
                    <a:pt x="244" y="0"/>
                    <a:pt x="0" y="253"/>
                    <a:pt x="0" y="554"/>
                  </a:cubicBezTo>
                  <a:lnTo>
                    <a:pt x="0" y="3348"/>
                  </a:lnTo>
                  <a:cubicBezTo>
                    <a:pt x="0" y="3648"/>
                    <a:pt x="244" y="3892"/>
                    <a:pt x="544" y="3892"/>
                  </a:cubicBezTo>
                  <a:lnTo>
                    <a:pt x="1716" y="3892"/>
                  </a:lnTo>
                  <a:cubicBezTo>
                    <a:pt x="1416" y="3892"/>
                    <a:pt x="1172" y="3648"/>
                    <a:pt x="1172" y="3348"/>
                  </a:cubicBezTo>
                  <a:lnTo>
                    <a:pt x="1172" y="554"/>
                  </a:lnTo>
                  <a:cubicBezTo>
                    <a:pt x="1172" y="244"/>
                    <a:pt x="1416" y="0"/>
                    <a:pt x="17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20"/>
            <p:cNvSpPr/>
            <p:nvPr/>
          </p:nvSpPr>
          <p:spPr>
            <a:xfrm>
              <a:off x="5229443" y="2193469"/>
              <a:ext cx="182216" cy="210273"/>
            </a:xfrm>
            <a:custGeom>
              <a:rect b="b" l="l" r="r" t="t"/>
              <a:pathLst>
                <a:path extrusionOk="0" h="9383" w="8131">
                  <a:moveTo>
                    <a:pt x="4065" y="0"/>
                  </a:moveTo>
                  <a:cubicBezTo>
                    <a:pt x="3329" y="0"/>
                    <a:pt x="2593" y="392"/>
                    <a:pt x="2232" y="1175"/>
                  </a:cubicBezTo>
                  <a:cubicBezTo>
                    <a:pt x="2091" y="1475"/>
                    <a:pt x="1885" y="1737"/>
                    <a:pt x="1641" y="1953"/>
                  </a:cubicBezTo>
                  <a:cubicBezTo>
                    <a:pt x="0" y="3407"/>
                    <a:pt x="0" y="5976"/>
                    <a:pt x="1641" y="7430"/>
                  </a:cubicBezTo>
                  <a:cubicBezTo>
                    <a:pt x="1885" y="7645"/>
                    <a:pt x="2091" y="7908"/>
                    <a:pt x="2232" y="8208"/>
                  </a:cubicBezTo>
                  <a:cubicBezTo>
                    <a:pt x="2588" y="8991"/>
                    <a:pt x="3324" y="9382"/>
                    <a:pt x="4062" y="9382"/>
                  </a:cubicBezTo>
                  <a:cubicBezTo>
                    <a:pt x="4799" y="9382"/>
                    <a:pt x="5537" y="8991"/>
                    <a:pt x="5899" y="8208"/>
                  </a:cubicBezTo>
                  <a:cubicBezTo>
                    <a:pt x="6039" y="7908"/>
                    <a:pt x="6236" y="7645"/>
                    <a:pt x="6489" y="7430"/>
                  </a:cubicBezTo>
                  <a:cubicBezTo>
                    <a:pt x="8130" y="5976"/>
                    <a:pt x="8130" y="3407"/>
                    <a:pt x="6489" y="1953"/>
                  </a:cubicBezTo>
                  <a:cubicBezTo>
                    <a:pt x="6236" y="1737"/>
                    <a:pt x="6039" y="1475"/>
                    <a:pt x="5899" y="1175"/>
                  </a:cubicBezTo>
                  <a:cubicBezTo>
                    <a:pt x="5537" y="392"/>
                    <a:pt x="4801" y="0"/>
                    <a:pt x="4065" y="0"/>
                  </a:cubicBezTo>
                  <a:close/>
                </a:path>
              </a:pathLst>
            </a:custGeom>
            <a:solidFill>
              <a:srgbClr val="FFE5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20"/>
            <p:cNvSpPr/>
            <p:nvPr/>
          </p:nvSpPr>
          <p:spPr>
            <a:xfrm>
              <a:off x="5229218" y="2193446"/>
              <a:ext cx="113305" cy="210295"/>
            </a:xfrm>
            <a:custGeom>
              <a:rect b="b" l="l" r="r" t="t"/>
              <a:pathLst>
                <a:path extrusionOk="0" h="9384" w="5056">
                  <a:moveTo>
                    <a:pt x="4072" y="1"/>
                  </a:moveTo>
                  <a:cubicBezTo>
                    <a:pt x="3311" y="1"/>
                    <a:pt x="2579" y="432"/>
                    <a:pt x="2233" y="1176"/>
                  </a:cubicBezTo>
                  <a:cubicBezTo>
                    <a:pt x="2092" y="1476"/>
                    <a:pt x="1895" y="1738"/>
                    <a:pt x="1651" y="1954"/>
                  </a:cubicBezTo>
                  <a:cubicBezTo>
                    <a:pt x="1" y="3408"/>
                    <a:pt x="1" y="5977"/>
                    <a:pt x="1651" y="7431"/>
                  </a:cubicBezTo>
                  <a:cubicBezTo>
                    <a:pt x="1895" y="7646"/>
                    <a:pt x="2092" y="7909"/>
                    <a:pt x="2233" y="8209"/>
                  </a:cubicBezTo>
                  <a:cubicBezTo>
                    <a:pt x="2579" y="8953"/>
                    <a:pt x="3311" y="9384"/>
                    <a:pt x="4072" y="9384"/>
                  </a:cubicBezTo>
                  <a:cubicBezTo>
                    <a:pt x="4404" y="9384"/>
                    <a:pt x="4742" y="9302"/>
                    <a:pt x="5055" y="9128"/>
                  </a:cubicBezTo>
                  <a:cubicBezTo>
                    <a:pt x="4680" y="8912"/>
                    <a:pt x="4380" y="8593"/>
                    <a:pt x="4202" y="8209"/>
                  </a:cubicBezTo>
                  <a:cubicBezTo>
                    <a:pt x="4061" y="7909"/>
                    <a:pt x="3864" y="7646"/>
                    <a:pt x="3620" y="7431"/>
                  </a:cubicBezTo>
                  <a:cubicBezTo>
                    <a:pt x="1979" y="5977"/>
                    <a:pt x="1979" y="3408"/>
                    <a:pt x="3620" y="1954"/>
                  </a:cubicBezTo>
                  <a:cubicBezTo>
                    <a:pt x="3864" y="1738"/>
                    <a:pt x="4061" y="1476"/>
                    <a:pt x="4202" y="1176"/>
                  </a:cubicBezTo>
                  <a:cubicBezTo>
                    <a:pt x="4380" y="791"/>
                    <a:pt x="4680" y="463"/>
                    <a:pt x="5055" y="257"/>
                  </a:cubicBezTo>
                  <a:cubicBezTo>
                    <a:pt x="4742" y="83"/>
                    <a:pt x="4404" y="1"/>
                    <a:pt x="4072" y="1"/>
                  </a:cubicBezTo>
                  <a:close/>
                </a:path>
              </a:pathLst>
            </a:custGeom>
            <a:solidFill>
              <a:srgbClr val="F2C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20"/>
            <p:cNvSpPr/>
            <p:nvPr/>
          </p:nvSpPr>
          <p:spPr>
            <a:xfrm>
              <a:off x="5265792" y="2257830"/>
              <a:ext cx="95422" cy="81595"/>
            </a:xfrm>
            <a:custGeom>
              <a:rect b="b" l="l" r="r" t="t"/>
              <a:pathLst>
                <a:path extrusionOk="0" h="3641" w="4258">
                  <a:moveTo>
                    <a:pt x="2439" y="0"/>
                  </a:moveTo>
                  <a:cubicBezTo>
                    <a:pt x="816" y="0"/>
                    <a:pt x="0" y="1960"/>
                    <a:pt x="1154" y="3104"/>
                  </a:cubicBezTo>
                  <a:cubicBezTo>
                    <a:pt x="1524" y="3474"/>
                    <a:pt x="1980" y="3640"/>
                    <a:pt x="2427" y="3640"/>
                  </a:cubicBezTo>
                  <a:cubicBezTo>
                    <a:pt x="3362" y="3640"/>
                    <a:pt x="4258" y="2916"/>
                    <a:pt x="4258" y="1819"/>
                  </a:cubicBezTo>
                  <a:cubicBezTo>
                    <a:pt x="4258" y="816"/>
                    <a:pt x="3442" y="0"/>
                    <a:pt x="2439"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20"/>
            <p:cNvSpPr/>
            <p:nvPr/>
          </p:nvSpPr>
          <p:spPr>
            <a:xfrm>
              <a:off x="5279663" y="2257718"/>
              <a:ext cx="61179" cy="81752"/>
            </a:xfrm>
            <a:custGeom>
              <a:rect b="b" l="l" r="r" t="t"/>
              <a:pathLst>
                <a:path extrusionOk="0" h="3648" w="2730">
                  <a:moveTo>
                    <a:pt x="1816" y="0"/>
                  </a:moveTo>
                  <a:cubicBezTo>
                    <a:pt x="866" y="0"/>
                    <a:pt x="0" y="759"/>
                    <a:pt x="0" y="1824"/>
                  </a:cubicBezTo>
                  <a:cubicBezTo>
                    <a:pt x="0" y="2884"/>
                    <a:pt x="869" y="3647"/>
                    <a:pt x="1820" y="3647"/>
                  </a:cubicBezTo>
                  <a:cubicBezTo>
                    <a:pt x="2123" y="3647"/>
                    <a:pt x="2435" y="3570"/>
                    <a:pt x="2729" y="3400"/>
                  </a:cubicBezTo>
                  <a:cubicBezTo>
                    <a:pt x="2167" y="3072"/>
                    <a:pt x="1820" y="2471"/>
                    <a:pt x="1820" y="1824"/>
                  </a:cubicBezTo>
                  <a:cubicBezTo>
                    <a:pt x="1820" y="1177"/>
                    <a:pt x="2167" y="577"/>
                    <a:pt x="2729" y="249"/>
                  </a:cubicBezTo>
                  <a:cubicBezTo>
                    <a:pt x="2433" y="78"/>
                    <a:pt x="2120" y="0"/>
                    <a:pt x="1816" y="0"/>
                  </a:cubicBezTo>
                  <a:close/>
                </a:path>
              </a:pathLst>
            </a:custGeom>
            <a:solidFill>
              <a:srgbClr val="F2AB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3" name="Google Shape;3463;p120"/>
          <p:cNvGrpSpPr/>
          <p:nvPr/>
        </p:nvGrpSpPr>
        <p:grpSpPr>
          <a:xfrm>
            <a:off x="4421629" y="2104210"/>
            <a:ext cx="462341" cy="373037"/>
            <a:chOff x="4421629" y="2104210"/>
            <a:chExt cx="462341" cy="373037"/>
          </a:xfrm>
        </p:grpSpPr>
        <p:sp>
          <p:nvSpPr>
            <p:cNvPr id="3464" name="Google Shape;3464;p120"/>
            <p:cNvSpPr/>
            <p:nvPr/>
          </p:nvSpPr>
          <p:spPr>
            <a:xfrm>
              <a:off x="4508827" y="2302381"/>
              <a:ext cx="60978" cy="174865"/>
            </a:xfrm>
            <a:custGeom>
              <a:rect b="b" l="l" r="r" t="t"/>
              <a:pathLst>
                <a:path extrusionOk="0" h="7803" w="2721">
                  <a:moveTo>
                    <a:pt x="1" y="0"/>
                  </a:moveTo>
                  <a:lnTo>
                    <a:pt x="1" y="7802"/>
                  </a:lnTo>
                  <a:lnTo>
                    <a:pt x="2720" y="7802"/>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20"/>
            <p:cNvSpPr/>
            <p:nvPr/>
          </p:nvSpPr>
          <p:spPr>
            <a:xfrm>
              <a:off x="4508827" y="2302381"/>
              <a:ext cx="30500" cy="174865"/>
            </a:xfrm>
            <a:custGeom>
              <a:rect b="b" l="l" r="r" t="t"/>
              <a:pathLst>
                <a:path extrusionOk="0" h="7803" w="1361">
                  <a:moveTo>
                    <a:pt x="1" y="0"/>
                  </a:moveTo>
                  <a:lnTo>
                    <a:pt x="1" y="7802"/>
                  </a:lnTo>
                  <a:lnTo>
                    <a:pt x="1361" y="7802"/>
                  </a:lnTo>
                  <a:lnTo>
                    <a:pt x="13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20"/>
            <p:cNvSpPr/>
            <p:nvPr/>
          </p:nvSpPr>
          <p:spPr>
            <a:xfrm>
              <a:off x="4622311" y="2302381"/>
              <a:ext cx="60978" cy="174865"/>
            </a:xfrm>
            <a:custGeom>
              <a:rect b="b" l="l" r="r" t="t"/>
              <a:pathLst>
                <a:path extrusionOk="0" h="7803" w="2721">
                  <a:moveTo>
                    <a:pt x="1" y="0"/>
                  </a:moveTo>
                  <a:lnTo>
                    <a:pt x="1" y="7802"/>
                  </a:lnTo>
                  <a:lnTo>
                    <a:pt x="2720" y="7802"/>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20"/>
            <p:cNvSpPr/>
            <p:nvPr/>
          </p:nvSpPr>
          <p:spPr>
            <a:xfrm>
              <a:off x="4622311" y="2302381"/>
              <a:ext cx="30500" cy="174865"/>
            </a:xfrm>
            <a:custGeom>
              <a:rect b="b" l="l" r="r" t="t"/>
              <a:pathLst>
                <a:path extrusionOk="0" h="7803" w="1361">
                  <a:moveTo>
                    <a:pt x="1" y="0"/>
                  </a:moveTo>
                  <a:lnTo>
                    <a:pt x="1" y="7802"/>
                  </a:lnTo>
                  <a:lnTo>
                    <a:pt x="1360" y="7802"/>
                  </a:lnTo>
                  <a:lnTo>
                    <a:pt x="1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20"/>
            <p:cNvSpPr/>
            <p:nvPr/>
          </p:nvSpPr>
          <p:spPr>
            <a:xfrm>
              <a:off x="4735795" y="2302381"/>
              <a:ext cx="60955" cy="174865"/>
            </a:xfrm>
            <a:custGeom>
              <a:rect b="b" l="l" r="r" t="t"/>
              <a:pathLst>
                <a:path extrusionOk="0" h="7803" w="2720">
                  <a:moveTo>
                    <a:pt x="0" y="0"/>
                  </a:moveTo>
                  <a:lnTo>
                    <a:pt x="0" y="7802"/>
                  </a:lnTo>
                  <a:lnTo>
                    <a:pt x="2720" y="7802"/>
                  </a:lnTo>
                  <a:lnTo>
                    <a:pt x="2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20"/>
            <p:cNvSpPr/>
            <p:nvPr/>
          </p:nvSpPr>
          <p:spPr>
            <a:xfrm>
              <a:off x="4735795" y="2302381"/>
              <a:ext cx="30500" cy="174865"/>
            </a:xfrm>
            <a:custGeom>
              <a:rect b="b" l="l" r="r" t="t"/>
              <a:pathLst>
                <a:path extrusionOk="0" h="7803" w="1361">
                  <a:moveTo>
                    <a:pt x="0" y="0"/>
                  </a:moveTo>
                  <a:lnTo>
                    <a:pt x="0" y="7802"/>
                  </a:lnTo>
                  <a:lnTo>
                    <a:pt x="1360" y="7802"/>
                  </a:lnTo>
                  <a:lnTo>
                    <a:pt x="13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20"/>
            <p:cNvSpPr/>
            <p:nvPr/>
          </p:nvSpPr>
          <p:spPr>
            <a:xfrm>
              <a:off x="4427299" y="2301104"/>
              <a:ext cx="28819" cy="176143"/>
            </a:xfrm>
            <a:custGeom>
              <a:rect b="b" l="l" r="r" t="t"/>
              <a:pathLst>
                <a:path extrusionOk="0" h="7860" w="1286">
                  <a:moveTo>
                    <a:pt x="0" y="1"/>
                  </a:moveTo>
                  <a:lnTo>
                    <a:pt x="0" y="7118"/>
                  </a:lnTo>
                  <a:cubicBezTo>
                    <a:pt x="0" y="7531"/>
                    <a:pt x="329" y="7859"/>
                    <a:pt x="741" y="7859"/>
                  </a:cubicBezTo>
                  <a:lnTo>
                    <a:pt x="1285" y="7859"/>
                  </a:lnTo>
                  <a:lnTo>
                    <a:pt x="1285" y="57"/>
                  </a:lnTo>
                  <a:lnTo>
                    <a:pt x="207" y="57"/>
                  </a:lnTo>
                  <a:cubicBezTo>
                    <a:pt x="132" y="48"/>
                    <a:pt x="66" y="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20"/>
            <p:cNvSpPr/>
            <p:nvPr/>
          </p:nvSpPr>
          <p:spPr>
            <a:xfrm>
              <a:off x="4849705" y="2301104"/>
              <a:ext cx="28797" cy="176143"/>
            </a:xfrm>
            <a:custGeom>
              <a:rect b="b" l="l" r="r" t="t"/>
              <a:pathLst>
                <a:path extrusionOk="0" h="7860" w="1285">
                  <a:moveTo>
                    <a:pt x="1285" y="1"/>
                  </a:moveTo>
                  <a:cubicBezTo>
                    <a:pt x="1219" y="38"/>
                    <a:pt x="1144" y="48"/>
                    <a:pt x="1078" y="57"/>
                  </a:cubicBezTo>
                  <a:lnTo>
                    <a:pt x="0" y="57"/>
                  </a:lnTo>
                  <a:lnTo>
                    <a:pt x="0" y="7859"/>
                  </a:lnTo>
                  <a:lnTo>
                    <a:pt x="544" y="7859"/>
                  </a:lnTo>
                  <a:cubicBezTo>
                    <a:pt x="957" y="7859"/>
                    <a:pt x="1285" y="7531"/>
                    <a:pt x="1285" y="7118"/>
                  </a:cubicBezTo>
                  <a:lnTo>
                    <a:pt x="12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20"/>
            <p:cNvSpPr/>
            <p:nvPr/>
          </p:nvSpPr>
          <p:spPr>
            <a:xfrm>
              <a:off x="4454191" y="2302381"/>
              <a:ext cx="56765" cy="174865"/>
            </a:xfrm>
            <a:custGeom>
              <a:rect b="b" l="l" r="r" t="t"/>
              <a:pathLst>
                <a:path extrusionOk="0" h="7803" w="2533">
                  <a:moveTo>
                    <a:pt x="1" y="0"/>
                  </a:moveTo>
                  <a:lnTo>
                    <a:pt x="1" y="7802"/>
                  </a:lnTo>
                  <a:lnTo>
                    <a:pt x="2533" y="7802"/>
                  </a:lnTo>
                  <a:lnTo>
                    <a:pt x="25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20"/>
            <p:cNvSpPr/>
            <p:nvPr/>
          </p:nvSpPr>
          <p:spPr>
            <a:xfrm>
              <a:off x="4454191" y="2302381"/>
              <a:ext cx="28393" cy="174865"/>
            </a:xfrm>
            <a:custGeom>
              <a:rect b="b" l="l" r="r" t="t"/>
              <a:pathLst>
                <a:path extrusionOk="0" h="7803" w="1267">
                  <a:moveTo>
                    <a:pt x="1" y="0"/>
                  </a:moveTo>
                  <a:lnTo>
                    <a:pt x="1" y="7802"/>
                  </a:lnTo>
                  <a:lnTo>
                    <a:pt x="1267" y="7802"/>
                  </a:lnTo>
                  <a:lnTo>
                    <a:pt x="126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20"/>
            <p:cNvSpPr/>
            <p:nvPr/>
          </p:nvSpPr>
          <p:spPr>
            <a:xfrm>
              <a:off x="4567675" y="2302381"/>
              <a:ext cx="56765" cy="174865"/>
            </a:xfrm>
            <a:custGeom>
              <a:rect b="b" l="l" r="r" t="t"/>
              <a:pathLst>
                <a:path extrusionOk="0" h="7803" w="2533">
                  <a:moveTo>
                    <a:pt x="0" y="0"/>
                  </a:moveTo>
                  <a:lnTo>
                    <a:pt x="0" y="7802"/>
                  </a:lnTo>
                  <a:lnTo>
                    <a:pt x="2532" y="7802"/>
                  </a:lnTo>
                  <a:lnTo>
                    <a:pt x="25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20"/>
            <p:cNvSpPr/>
            <p:nvPr/>
          </p:nvSpPr>
          <p:spPr>
            <a:xfrm>
              <a:off x="4567675" y="2302381"/>
              <a:ext cx="28393" cy="174865"/>
            </a:xfrm>
            <a:custGeom>
              <a:rect b="b" l="l" r="r" t="t"/>
              <a:pathLst>
                <a:path extrusionOk="0" h="7803" w="1267">
                  <a:moveTo>
                    <a:pt x="0" y="0"/>
                  </a:moveTo>
                  <a:lnTo>
                    <a:pt x="0" y="7802"/>
                  </a:lnTo>
                  <a:lnTo>
                    <a:pt x="1266" y="7802"/>
                  </a:lnTo>
                  <a:lnTo>
                    <a:pt x="1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20"/>
            <p:cNvSpPr/>
            <p:nvPr/>
          </p:nvSpPr>
          <p:spPr>
            <a:xfrm>
              <a:off x="4681159" y="2302381"/>
              <a:ext cx="56765" cy="174865"/>
            </a:xfrm>
            <a:custGeom>
              <a:rect b="b" l="l" r="r" t="t"/>
              <a:pathLst>
                <a:path extrusionOk="0" h="7803" w="2533">
                  <a:moveTo>
                    <a:pt x="0" y="0"/>
                  </a:moveTo>
                  <a:lnTo>
                    <a:pt x="0" y="7802"/>
                  </a:lnTo>
                  <a:lnTo>
                    <a:pt x="2532" y="7802"/>
                  </a:lnTo>
                  <a:lnTo>
                    <a:pt x="25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20"/>
            <p:cNvSpPr/>
            <p:nvPr/>
          </p:nvSpPr>
          <p:spPr>
            <a:xfrm>
              <a:off x="4681159" y="2302381"/>
              <a:ext cx="28393" cy="174865"/>
            </a:xfrm>
            <a:custGeom>
              <a:rect b="b" l="l" r="r" t="t"/>
              <a:pathLst>
                <a:path extrusionOk="0" h="7803" w="1267">
                  <a:moveTo>
                    <a:pt x="0" y="0"/>
                  </a:moveTo>
                  <a:lnTo>
                    <a:pt x="0" y="7802"/>
                  </a:lnTo>
                  <a:lnTo>
                    <a:pt x="1266" y="7802"/>
                  </a:lnTo>
                  <a:lnTo>
                    <a:pt x="1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20"/>
            <p:cNvSpPr/>
            <p:nvPr/>
          </p:nvSpPr>
          <p:spPr>
            <a:xfrm>
              <a:off x="4794644" y="2302381"/>
              <a:ext cx="56765" cy="174865"/>
            </a:xfrm>
            <a:custGeom>
              <a:rect b="b" l="l" r="r" t="t"/>
              <a:pathLst>
                <a:path extrusionOk="0" h="7803" w="2533">
                  <a:moveTo>
                    <a:pt x="0" y="0"/>
                  </a:moveTo>
                  <a:lnTo>
                    <a:pt x="0" y="7802"/>
                  </a:lnTo>
                  <a:lnTo>
                    <a:pt x="2532" y="7802"/>
                  </a:lnTo>
                  <a:lnTo>
                    <a:pt x="25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20"/>
            <p:cNvSpPr/>
            <p:nvPr/>
          </p:nvSpPr>
          <p:spPr>
            <a:xfrm>
              <a:off x="4794644" y="2302381"/>
              <a:ext cx="28393" cy="174865"/>
            </a:xfrm>
            <a:custGeom>
              <a:rect b="b" l="l" r="r" t="t"/>
              <a:pathLst>
                <a:path extrusionOk="0" h="7803" w="1267">
                  <a:moveTo>
                    <a:pt x="0" y="0"/>
                  </a:moveTo>
                  <a:lnTo>
                    <a:pt x="0" y="7802"/>
                  </a:lnTo>
                  <a:lnTo>
                    <a:pt x="1266" y="7802"/>
                  </a:lnTo>
                  <a:lnTo>
                    <a:pt x="126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20"/>
            <p:cNvSpPr/>
            <p:nvPr/>
          </p:nvSpPr>
          <p:spPr>
            <a:xfrm>
              <a:off x="4549389" y="2302381"/>
              <a:ext cx="36596" cy="94167"/>
            </a:xfrm>
            <a:custGeom>
              <a:rect b="b" l="l" r="r" t="t"/>
              <a:pathLst>
                <a:path extrusionOk="0" h="4202" w="1633">
                  <a:moveTo>
                    <a:pt x="1" y="0"/>
                  </a:moveTo>
                  <a:lnTo>
                    <a:pt x="1" y="3789"/>
                  </a:lnTo>
                  <a:cubicBezTo>
                    <a:pt x="1" y="4014"/>
                    <a:pt x="179" y="4201"/>
                    <a:pt x="404" y="4201"/>
                  </a:cubicBezTo>
                  <a:lnTo>
                    <a:pt x="1229" y="4201"/>
                  </a:lnTo>
                  <a:cubicBezTo>
                    <a:pt x="1454" y="4201"/>
                    <a:pt x="1632" y="4014"/>
                    <a:pt x="1632" y="3789"/>
                  </a:cubicBezTo>
                  <a:lnTo>
                    <a:pt x="1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20"/>
            <p:cNvSpPr/>
            <p:nvPr/>
          </p:nvSpPr>
          <p:spPr>
            <a:xfrm>
              <a:off x="4549187" y="2302381"/>
              <a:ext cx="27542" cy="94167"/>
            </a:xfrm>
            <a:custGeom>
              <a:rect b="b" l="l" r="r" t="t"/>
              <a:pathLst>
                <a:path extrusionOk="0" h="4202" w="1229">
                  <a:moveTo>
                    <a:pt x="10" y="0"/>
                  </a:moveTo>
                  <a:lnTo>
                    <a:pt x="10" y="3789"/>
                  </a:lnTo>
                  <a:cubicBezTo>
                    <a:pt x="0" y="4014"/>
                    <a:pt x="188" y="4201"/>
                    <a:pt x="413" y="4201"/>
                  </a:cubicBezTo>
                  <a:lnTo>
                    <a:pt x="1229" y="4201"/>
                  </a:lnTo>
                  <a:cubicBezTo>
                    <a:pt x="1004" y="4201"/>
                    <a:pt x="825" y="4014"/>
                    <a:pt x="825" y="3789"/>
                  </a:cubicBezTo>
                  <a:lnTo>
                    <a:pt x="8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20"/>
            <p:cNvSpPr/>
            <p:nvPr/>
          </p:nvSpPr>
          <p:spPr>
            <a:xfrm>
              <a:off x="4606131" y="2302381"/>
              <a:ext cx="36596" cy="94167"/>
            </a:xfrm>
            <a:custGeom>
              <a:rect b="b" l="l" r="r" t="t"/>
              <a:pathLst>
                <a:path extrusionOk="0" h="4202" w="1633">
                  <a:moveTo>
                    <a:pt x="1" y="0"/>
                  </a:moveTo>
                  <a:lnTo>
                    <a:pt x="1" y="3789"/>
                  </a:lnTo>
                  <a:cubicBezTo>
                    <a:pt x="1" y="4014"/>
                    <a:pt x="179" y="4201"/>
                    <a:pt x="413" y="4201"/>
                  </a:cubicBezTo>
                  <a:lnTo>
                    <a:pt x="1229" y="4201"/>
                  </a:lnTo>
                  <a:cubicBezTo>
                    <a:pt x="1454" y="4201"/>
                    <a:pt x="1632" y="4014"/>
                    <a:pt x="1632" y="3789"/>
                  </a:cubicBezTo>
                  <a:lnTo>
                    <a:pt x="1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20"/>
            <p:cNvSpPr/>
            <p:nvPr/>
          </p:nvSpPr>
          <p:spPr>
            <a:xfrm>
              <a:off x="4606131" y="2302381"/>
              <a:ext cx="27542" cy="94167"/>
            </a:xfrm>
            <a:custGeom>
              <a:rect b="b" l="l" r="r" t="t"/>
              <a:pathLst>
                <a:path extrusionOk="0" h="4202" w="1229">
                  <a:moveTo>
                    <a:pt x="1" y="0"/>
                  </a:moveTo>
                  <a:lnTo>
                    <a:pt x="1" y="3789"/>
                  </a:lnTo>
                  <a:cubicBezTo>
                    <a:pt x="1" y="4014"/>
                    <a:pt x="179" y="4201"/>
                    <a:pt x="404" y="4201"/>
                  </a:cubicBezTo>
                  <a:lnTo>
                    <a:pt x="1229" y="4201"/>
                  </a:lnTo>
                  <a:cubicBezTo>
                    <a:pt x="995" y="4201"/>
                    <a:pt x="816" y="4014"/>
                    <a:pt x="816" y="3789"/>
                  </a:cubicBezTo>
                  <a:lnTo>
                    <a:pt x="8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20"/>
            <p:cNvSpPr/>
            <p:nvPr/>
          </p:nvSpPr>
          <p:spPr>
            <a:xfrm>
              <a:off x="4492647" y="2302381"/>
              <a:ext cx="36596" cy="94167"/>
            </a:xfrm>
            <a:custGeom>
              <a:rect b="b" l="l" r="r" t="t"/>
              <a:pathLst>
                <a:path extrusionOk="0" h="4202" w="1633">
                  <a:moveTo>
                    <a:pt x="1" y="0"/>
                  </a:moveTo>
                  <a:lnTo>
                    <a:pt x="1" y="3789"/>
                  </a:lnTo>
                  <a:cubicBezTo>
                    <a:pt x="1" y="4014"/>
                    <a:pt x="179" y="4201"/>
                    <a:pt x="404" y="4201"/>
                  </a:cubicBezTo>
                  <a:lnTo>
                    <a:pt x="1229" y="4201"/>
                  </a:lnTo>
                  <a:cubicBezTo>
                    <a:pt x="1454" y="4201"/>
                    <a:pt x="1632" y="4014"/>
                    <a:pt x="1632" y="3789"/>
                  </a:cubicBezTo>
                  <a:lnTo>
                    <a:pt x="16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20"/>
            <p:cNvSpPr/>
            <p:nvPr/>
          </p:nvSpPr>
          <p:spPr>
            <a:xfrm>
              <a:off x="4492445" y="2302381"/>
              <a:ext cx="27542" cy="94167"/>
            </a:xfrm>
            <a:custGeom>
              <a:rect b="b" l="l" r="r" t="t"/>
              <a:pathLst>
                <a:path extrusionOk="0" h="4202" w="1229">
                  <a:moveTo>
                    <a:pt x="0" y="0"/>
                  </a:moveTo>
                  <a:lnTo>
                    <a:pt x="0" y="3789"/>
                  </a:lnTo>
                  <a:cubicBezTo>
                    <a:pt x="0" y="4014"/>
                    <a:pt x="188" y="4201"/>
                    <a:pt x="413" y="4201"/>
                  </a:cubicBezTo>
                  <a:lnTo>
                    <a:pt x="1229" y="4201"/>
                  </a:lnTo>
                  <a:cubicBezTo>
                    <a:pt x="1004" y="4201"/>
                    <a:pt x="826" y="4014"/>
                    <a:pt x="826" y="3789"/>
                  </a:cubicBezTo>
                  <a:lnTo>
                    <a:pt x="8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20"/>
            <p:cNvSpPr/>
            <p:nvPr/>
          </p:nvSpPr>
          <p:spPr>
            <a:xfrm>
              <a:off x="4662873" y="2302381"/>
              <a:ext cx="36797" cy="94167"/>
            </a:xfrm>
            <a:custGeom>
              <a:rect b="b" l="l" r="r" t="t"/>
              <a:pathLst>
                <a:path extrusionOk="0" h="4202" w="1642">
                  <a:moveTo>
                    <a:pt x="0" y="0"/>
                  </a:moveTo>
                  <a:lnTo>
                    <a:pt x="0" y="3789"/>
                  </a:lnTo>
                  <a:cubicBezTo>
                    <a:pt x="0" y="4014"/>
                    <a:pt x="179" y="4201"/>
                    <a:pt x="413" y="4201"/>
                  </a:cubicBezTo>
                  <a:lnTo>
                    <a:pt x="1229" y="4201"/>
                  </a:lnTo>
                  <a:cubicBezTo>
                    <a:pt x="1454" y="4201"/>
                    <a:pt x="1642" y="4014"/>
                    <a:pt x="1642" y="3789"/>
                  </a:cubicBezTo>
                  <a:lnTo>
                    <a:pt x="16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20"/>
            <p:cNvSpPr/>
            <p:nvPr/>
          </p:nvSpPr>
          <p:spPr>
            <a:xfrm>
              <a:off x="4662873" y="2302381"/>
              <a:ext cx="27542" cy="94167"/>
            </a:xfrm>
            <a:custGeom>
              <a:rect b="b" l="l" r="r" t="t"/>
              <a:pathLst>
                <a:path extrusionOk="0" h="4202" w="1229">
                  <a:moveTo>
                    <a:pt x="0" y="0"/>
                  </a:moveTo>
                  <a:lnTo>
                    <a:pt x="0" y="3789"/>
                  </a:lnTo>
                  <a:cubicBezTo>
                    <a:pt x="0" y="4014"/>
                    <a:pt x="179" y="4201"/>
                    <a:pt x="404" y="4201"/>
                  </a:cubicBezTo>
                  <a:lnTo>
                    <a:pt x="1229" y="4201"/>
                  </a:lnTo>
                  <a:cubicBezTo>
                    <a:pt x="994" y="4201"/>
                    <a:pt x="816" y="4014"/>
                    <a:pt x="816" y="3789"/>
                  </a:cubicBezTo>
                  <a:lnTo>
                    <a:pt x="8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20"/>
            <p:cNvSpPr/>
            <p:nvPr/>
          </p:nvSpPr>
          <p:spPr>
            <a:xfrm>
              <a:off x="4776357" y="2302381"/>
              <a:ext cx="36797" cy="94167"/>
            </a:xfrm>
            <a:custGeom>
              <a:rect b="b" l="l" r="r" t="t"/>
              <a:pathLst>
                <a:path extrusionOk="0" h="4202" w="1642">
                  <a:moveTo>
                    <a:pt x="0" y="0"/>
                  </a:moveTo>
                  <a:lnTo>
                    <a:pt x="0" y="3789"/>
                  </a:lnTo>
                  <a:cubicBezTo>
                    <a:pt x="0" y="4014"/>
                    <a:pt x="178" y="4201"/>
                    <a:pt x="404" y="4201"/>
                  </a:cubicBezTo>
                  <a:lnTo>
                    <a:pt x="1229" y="4201"/>
                  </a:lnTo>
                  <a:cubicBezTo>
                    <a:pt x="1454" y="4201"/>
                    <a:pt x="1641" y="4014"/>
                    <a:pt x="1641" y="3789"/>
                  </a:cubicBezTo>
                  <a:lnTo>
                    <a:pt x="16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20"/>
            <p:cNvSpPr/>
            <p:nvPr/>
          </p:nvSpPr>
          <p:spPr>
            <a:xfrm>
              <a:off x="4776357" y="2302381"/>
              <a:ext cx="27542" cy="94167"/>
            </a:xfrm>
            <a:custGeom>
              <a:rect b="b" l="l" r="r" t="t"/>
              <a:pathLst>
                <a:path extrusionOk="0" h="4202" w="1229">
                  <a:moveTo>
                    <a:pt x="0" y="0"/>
                  </a:moveTo>
                  <a:lnTo>
                    <a:pt x="0" y="3789"/>
                  </a:lnTo>
                  <a:cubicBezTo>
                    <a:pt x="0" y="4014"/>
                    <a:pt x="178" y="4201"/>
                    <a:pt x="404" y="4201"/>
                  </a:cubicBezTo>
                  <a:lnTo>
                    <a:pt x="1229" y="4201"/>
                  </a:lnTo>
                  <a:cubicBezTo>
                    <a:pt x="994" y="4201"/>
                    <a:pt x="816" y="4014"/>
                    <a:pt x="816" y="3789"/>
                  </a:cubicBezTo>
                  <a:lnTo>
                    <a:pt x="8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20"/>
            <p:cNvSpPr/>
            <p:nvPr/>
          </p:nvSpPr>
          <p:spPr>
            <a:xfrm>
              <a:off x="4719615" y="2302381"/>
              <a:ext cx="36797" cy="94167"/>
            </a:xfrm>
            <a:custGeom>
              <a:rect b="b" l="l" r="r" t="t"/>
              <a:pathLst>
                <a:path extrusionOk="0" h="4202" w="1642">
                  <a:moveTo>
                    <a:pt x="0" y="0"/>
                  </a:moveTo>
                  <a:lnTo>
                    <a:pt x="0" y="3789"/>
                  </a:lnTo>
                  <a:cubicBezTo>
                    <a:pt x="0" y="4014"/>
                    <a:pt x="188" y="4201"/>
                    <a:pt x="413" y="4201"/>
                  </a:cubicBezTo>
                  <a:lnTo>
                    <a:pt x="1229" y="4201"/>
                  </a:lnTo>
                  <a:cubicBezTo>
                    <a:pt x="1454" y="4201"/>
                    <a:pt x="1641" y="4014"/>
                    <a:pt x="1641" y="3789"/>
                  </a:cubicBezTo>
                  <a:lnTo>
                    <a:pt x="16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20"/>
            <p:cNvSpPr/>
            <p:nvPr/>
          </p:nvSpPr>
          <p:spPr>
            <a:xfrm>
              <a:off x="4719615" y="2302381"/>
              <a:ext cx="27542" cy="94167"/>
            </a:xfrm>
            <a:custGeom>
              <a:rect b="b" l="l" r="r" t="t"/>
              <a:pathLst>
                <a:path extrusionOk="0" h="4202" w="1229">
                  <a:moveTo>
                    <a:pt x="0" y="0"/>
                  </a:moveTo>
                  <a:lnTo>
                    <a:pt x="0" y="3789"/>
                  </a:lnTo>
                  <a:cubicBezTo>
                    <a:pt x="0" y="4014"/>
                    <a:pt x="179" y="4201"/>
                    <a:pt x="413" y="4201"/>
                  </a:cubicBezTo>
                  <a:lnTo>
                    <a:pt x="1229" y="4201"/>
                  </a:lnTo>
                  <a:cubicBezTo>
                    <a:pt x="1004" y="4201"/>
                    <a:pt x="826" y="4014"/>
                    <a:pt x="826" y="3789"/>
                  </a:cubicBezTo>
                  <a:lnTo>
                    <a:pt x="816" y="3789"/>
                  </a:lnTo>
                  <a:lnTo>
                    <a:pt x="8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20"/>
            <p:cNvSpPr/>
            <p:nvPr/>
          </p:nvSpPr>
          <p:spPr>
            <a:xfrm>
              <a:off x="4421629" y="2275893"/>
              <a:ext cx="462341" cy="29245"/>
            </a:xfrm>
            <a:custGeom>
              <a:rect b="b" l="l" r="r" t="t"/>
              <a:pathLst>
                <a:path extrusionOk="0" h="1305" w="20631">
                  <a:moveTo>
                    <a:pt x="0" y="1"/>
                  </a:moveTo>
                  <a:lnTo>
                    <a:pt x="0" y="845"/>
                  </a:lnTo>
                  <a:cubicBezTo>
                    <a:pt x="0" y="1098"/>
                    <a:pt x="206" y="1304"/>
                    <a:pt x="460" y="1304"/>
                  </a:cubicBezTo>
                  <a:lnTo>
                    <a:pt x="20171" y="1304"/>
                  </a:lnTo>
                  <a:cubicBezTo>
                    <a:pt x="20424" y="1304"/>
                    <a:pt x="20631" y="1098"/>
                    <a:pt x="20631" y="845"/>
                  </a:cubicBezTo>
                  <a:lnTo>
                    <a:pt x="2063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20"/>
            <p:cNvSpPr/>
            <p:nvPr/>
          </p:nvSpPr>
          <p:spPr>
            <a:xfrm>
              <a:off x="4421629" y="2104210"/>
              <a:ext cx="462341" cy="173812"/>
            </a:xfrm>
            <a:custGeom>
              <a:rect b="b" l="l" r="r" t="t"/>
              <a:pathLst>
                <a:path extrusionOk="0" h="7756" w="20631">
                  <a:moveTo>
                    <a:pt x="14518" y="0"/>
                  </a:moveTo>
                  <a:cubicBezTo>
                    <a:pt x="13344" y="0"/>
                    <a:pt x="12397" y="962"/>
                    <a:pt x="12397" y="2138"/>
                  </a:cubicBezTo>
                  <a:cubicBezTo>
                    <a:pt x="12397" y="3320"/>
                    <a:pt x="11441" y="4276"/>
                    <a:pt x="10259" y="4276"/>
                  </a:cubicBezTo>
                  <a:lnTo>
                    <a:pt x="2241" y="4276"/>
                  </a:lnTo>
                  <a:cubicBezTo>
                    <a:pt x="1004" y="4276"/>
                    <a:pt x="0" y="5280"/>
                    <a:pt x="0" y="6518"/>
                  </a:cubicBezTo>
                  <a:lnTo>
                    <a:pt x="0" y="7755"/>
                  </a:lnTo>
                  <a:lnTo>
                    <a:pt x="20631" y="7755"/>
                  </a:lnTo>
                  <a:lnTo>
                    <a:pt x="20631" y="2138"/>
                  </a:lnTo>
                  <a:cubicBezTo>
                    <a:pt x="20631" y="957"/>
                    <a:pt x="19674" y="0"/>
                    <a:pt x="18492" y="0"/>
                  </a:cubicBezTo>
                  <a:lnTo>
                    <a:pt x="14535" y="0"/>
                  </a:lnTo>
                  <a:cubicBezTo>
                    <a:pt x="14530" y="0"/>
                    <a:pt x="14524" y="0"/>
                    <a:pt x="145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20"/>
            <p:cNvSpPr/>
            <p:nvPr/>
          </p:nvSpPr>
          <p:spPr>
            <a:xfrm>
              <a:off x="4421629" y="2200035"/>
              <a:ext cx="111176" cy="77763"/>
            </a:xfrm>
            <a:custGeom>
              <a:rect b="b" l="l" r="r" t="t"/>
              <a:pathLst>
                <a:path extrusionOk="0" h="3470" w="4961">
                  <a:moveTo>
                    <a:pt x="2241" y="0"/>
                  </a:moveTo>
                  <a:cubicBezTo>
                    <a:pt x="1004" y="0"/>
                    <a:pt x="0" y="1004"/>
                    <a:pt x="0" y="2242"/>
                  </a:cubicBezTo>
                  <a:lnTo>
                    <a:pt x="0" y="3470"/>
                  </a:lnTo>
                  <a:lnTo>
                    <a:pt x="2720" y="3470"/>
                  </a:lnTo>
                  <a:lnTo>
                    <a:pt x="2720" y="2242"/>
                  </a:lnTo>
                  <a:cubicBezTo>
                    <a:pt x="2720" y="1004"/>
                    <a:pt x="3723" y="0"/>
                    <a:pt x="49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20"/>
            <p:cNvSpPr/>
            <p:nvPr/>
          </p:nvSpPr>
          <p:spPr>
            <a:xfrm>
              <a:off x="4651533" y="2104210"/>
              <a:ext cx="156780" cy="95848"/>
            </a:xfrm>
            <a:custGeom>
              <a:rect b="b" l="l" r="r" t="t"/>
              <a:pathLst>
                <a:path extrusionOk="0" h="4277" w="6996">
                  <a:moveTo>
                    <a:pt x="4276" y="0"/>
                  </a:moveTo>
                  <a:cubicBezTo>
                    <a:pt x="3095" y="0"/>
                    <a:pt x="2138" y="957"/>
                    <a:pt x="2138" y="2138"/>
                  </a:cubicBezTo>
                  <a:cubicBezTo>
                    <a:pt x="2138" y="3320"/>
                    <a:pt x="1182" y="4276"/>
                    <a:pt x="0" y="4276"/>
                  </a:cubicBezTo>
                  <a:lnTo>
                    <a:pt x="2720" y="4276"/>
                  </a:lnTo>
                  <a:cubicBezTo>
                    <a:pt x="3901" y="4276"/>
                    <a:pt x="4858" y="3320"/>
                    <a:pt x="4858" y="2138"/>
                  </a:cubicBezTo>
                  <a:cubicBezTo>
                    <a:pt x="4858" y="957"/>
                    <a:pt x="5814" y="0"/>
                    <a:pt x="69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6" name="Google Shape;3496;p120"/>
          <p:cNvGrpSpPr/>
          <p:nvPr/>
        </p:nvGrpSpPr>
        <p:grpSpPr>
          <a:xfrm>
            <a:off x="2945527" y="2094954"/>
            <a:ext cx="462363" cy="391525"/>
            <a:chOff x="2945527" y="2094954"/>
            <a:chExt cx="462363" cy="391525"/>
          </a:xfrm>
        </p:grpSpPr>
        <p:sp>
          <p:nvSpPr>
            <p:cNvPr id="3497" name="Google Shape;3497;p120"/>
            <p:cNvSpPr/>
            <p:nvPr/>
          </p:nvSpPr>
          <p:spPr>
            <a:xfrm>
              <a:off x="3055650" y="2422790"/>
              <a:ext cx="242118" cy="36170"/>
            </a:xfrm>
            <a:custGeom>
              <a:rect b="b" l="l" r="r" t="t"/>
              <a:pathLst>
                <a:path extrusionOk="0" h="1614" w="10804">
                  <a:moveTo>
                    <a:pt x="1" y="0"/>
                  </a:moveTo>
                  <a:lnTo>
                    <a:pt x="1" y="1613"/>
                  </a:lnTo>
                  <a:lnTo>
                    <a:pt x="10803" y="1613"/>
                  </a:lnTo>
                  <a:lnTo>
                    <a:pt x="10803" y="0"/>
                  </a:ln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20"/>
            <p:cNvSpPr/>
            <p:nvPr/>
          </p:nvSpPr>
          <p:spPr>
            <a:xfrm>
              <a:off x="3055650" y="2425524"/>
              <a:ext cx="41010" cy="36170"/>
            </a:xfrm>
            <a:custGeom>
              <a:rect b="b" l="l" r="r" t="t"/>
              <a:pathLst>
                <a:path extrusionOk="0" h="1614" w="1830">
                  <a:moveTo>
                    <a:pt x="1" y="0"/>
                  </a:moveTo>
                  <a:lnTo>
                    <a:pt x="1" y="1613"/>
                  </a:lnTo>
                  <a:lnTo>
                    <a:pt x="1829" y="1613"/>
                  </a:lnTo>
                  <a:lnTo>
                    <a:pt x="1829" y="0"/>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20"/>
            <p:cNvSpPr/>
            <p:nvPr/>
          </p:nvSpPr>
          <p:spPr>
            <a:xfrm>
              <a:off x="2945527" y="2094954"/>
              <a:ext cx="462363" cy="332273"/>
            </a:xfrm>
            <a:custGeom>
              <a:rect b="b" l="l" r="r" t="t"/>
              <a:pathLst>
                <a:path extrusionOk="0" h="14827" w="20632">
                  <a:moveTo>
                    <a:pt x="1079" y="1"/>
                  </a:moveTo>
                  <a:cubicBezTo>
                    <a:pt x="479" y="1"/>
                    <a:pt x="1" y="479"/>
                    <a:pt x="1" y="1070"/>
                  </a:cubicBezTo>
                  <a:lnTo>
                    <a:pt x="1" y="13757"/>
                  </a:lnTo>
                  <a:cubicBezTo>
                    <a:pt x="1" y="14348"/>
                    <a:pt x="479" y="14826"/>
                    <a:pt x="1079" y="14826"/>
                  </a:cubicBezTo>
                  <a:lnTo>
                    <a:pt x="19562" y="14826"/>
                  </a:lnTo>
                  <a:cubicBezTo>
                    <a:pt x="20153" y="14826"/>
                    <a:pt x="20631" y="14348"/>
                    <a:pt x="20631" y="13757"/>
                  </a:cubicBezTo>
                  <a:lnTo>
                    <a:pt x="20631" y="1070"/>
                  </a:lnTo>
                  <a:cubicBezTo>
                    <a:pt x="20631" y="479"/>
                    <a:pt x="20153" y="1"/>
                    <a:pt x="195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20"/>
            <p:cNvSpPr/>
            <p:nvPr/>
          </p:nvSpPr>
          <p:spPr>
            <a:xfrm>
              <a:off x="2945527" y="2094954"/>
              <a:ext cx="64967" cy="332273"/>
            </a:xfrm>
            <a:custGeom>
              <a:rect b="b" l="l" r="r" t="t"/>
              <a:pathLst>
                <a:path extrusionOk="0" h="14827" w="2899">
                  <a:moveTo>
                    <a:pt x="1079" y="1"/>
                  </a:moveTo>
                  <a:cubicBezTo>
                    <a:pt x="479" y="1"/>
                    <a:pt x="1" y="479"/>
                    <a:pt x="1" y="1070"/>
                  </a:cubicBezTo>
                  <a:lnTo>
                    <a:pt x="1" y="13757"/>
                  </a:lnTo>
                  <a:cubicBezTo>
                    <a:pt x="1" y="14348"/>
                    <a:pt x="479" y="14826"/>
                    <a:pt x="1079" y="14826"/>
                  </a:cubicBezTo>
                  <a:lnTo>
                    <a:pt x="2898" y="14826"/>
                  </a:lnTo>
                  <a:cubicBezTo>
                    <a:pt x="2308" y="14826"/>
                    <a:pt x="1829" y="14348"/>
                    <a:pt x="1829" y="13757"/>
                  </a:cubicBezTo>
                  <a:lnTo>
                    <a:pt x="1829" y="1070"/>
                  </a:lnTo>
                  <a:cubicBezTo>
                    <a:pt x="1829" y="479"/>
                    <a:pt x="2308" y="1"/>
                    <a:pt x="2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20"/>
            <p:cNvSpPr/>
            <p:nvPr/>
          </p:nvSpPr>
          <p:spPr>
            <a:xfrm>
              <a:off x="3016993" y="2456831"/>
              <a:ext cx="319656" cy="29648"/>
            </a:xfrm>
            <a:custGeom>
              <a:rect b="b" l="l" r="r" t="t"/>
              <a:pathLst>
                <a:path extrusionOk="0" h="1323" w="14264">
                  <a:moveTo>
                    <a:pt x="319" y="1"/>
                  </a:moveTo>
                  <a:cubicBezTo>
                    <a:pt x="141" y="1"/>
                    <a:pt x="0" y="141"/>
                    <a:pt x="0" y="319"/>
                  </a:cubicBezTo>
                  <a:lnTo>
                    <a:pt x="0" y="1004"/>
                  </a:lnTo>
                  <a:cubicBezTo>
                    <a:pt x="0" y="1173"/>
                    <a:pt x="141" y="1323"/>
                    <a:pt x="319" y="1323"/>
                  </a:cubicBezTo>
                  <a:lnTo>
                    <a:pt x="13944" y="1323"/>
                  </a:lnTo>
                  <a:cubicBezTo>
                    <a:pt x="14113" y="1323"/>
                    <a:pt x="14254" y="1173"/>
                    <a:pt x="14263" y="1004"/>
                  </a:cubicBezTo>
                  <a:lnTo>
                    <a:pt x="14263" y="319"/>
                  </a:lnTo>
                  <a:cubicBezTo>
                    <a:pt x="14263" y="141"/>
                    <a:pt x="14113" y="1"/>
                    <a:pt x="1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20"/>
            <p:cNvSpPr/>
            <p:nvPr/>
          </p:nvSpPr>
          <p:spPr>
            <a:xfrm>
              <a:off x="3016993" y="2456831"/>
              <a:ext cx="48137" cy="29447"/>
            </a:xfrm>
            <a:custGeom>
              <a:rect b="b" l="l" r="r" t="t"/>
              <a:pathLst>
                <a:path extrusionOk="0" h="1314" w="2148">
                  <a:moveTo>
                    <a:pt x="319" y="1"/>
                  </a:moveTo>
                  <a:cubicBezTo>
                    <a:pt x="141" y="1"/>
                    <a:pt x="0" y="141"/>
                    <a:pt x="0" y="319"/>
                  </a:cubicBezTo>
                  <a:lnTo>
                    <a:pt x="0" y="1004"/>
                  </a:lnTo>
                  <a:cubicBezTo>
                    <a:pt x="0" y="1173"/>
                    <a:pt x="141" y="1313"/>
                    <a:pt x="319" y="1313"/>
                  </a:cubicBezTo>
                  <a:lnTo>
                    <a:pt x="2148" y="1313"/>
                  </a:lnTo>
                  <a:cubicBezTo>
                    <a:pt x="1969" y="1313"/>
                    <a:pt x="1829" y="1173"/>
                    <a:pt x="1829" y="1004"/>
                  </a:cubicBezTo>
                  <a:lnTo>
                    <a:pt x="1838" y="1004"/>
                  </a:lnTo>
                  <a:lnTo>
                    <a:pt x="1838" y="319"/>
                  </a:lnTo>
                  <a:cubicBezTo>
                    <a:pt x="1838" y="141"/>
                    <a:pt x="1979" y="1"/>
                    <a:pt x="2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20"/>
            <p:cNvSpPr/>
            <p:nvPr/>
          </p:nvSpPr>
          <p:spPr>
            <a:xfrm>
              <a:off x="2975176" y="2124379"/>
              <a:ext cx="403290" cy="273424"/>
            </a:xfrm>
            <a:custGeom>
              <a:rect b="b" l="l" r="r" t="t"/>
              <a:pathLst>
                <a:path extrusionOk="0" h="12201" w="17996">
                  <a:moveTo>
                    <a:pt x="263" y="0"/>
                  </a:moveTo>
                  <a:cubicBezTo>
                    <a:pt x="122" y="0"/>
                    <a:pt x="0" y="122"/>
                    <a:pt x="0" y="263"/>
                  </a:cubicBezTo>
                  <a:lnTo>
                    <a:pt x="0" y="11938"/>
                  </a:lnTo>
                  <a:cubicBezTo>
                    <a:pt x="0" y="12079"/>
                    <a:pt x="122" y="12200"/>
                    <a:pt x="263" y="12200"/>
                  </a:cubicBezTo>
                  <a:lnTo>
                    <a:pt x="17733" y="12200"/>
                  </a:lnTo>
                  <a:cubicBezTo>
                    <a:pt x="17874" y="12200"/>
                    <a:pt x="17995" y="12079"/>
                    <a:pt x="17995" y="11938"/>
                  </a:cubicBezTo>
                  <a:lnTo>
                    <a:pt x="17995" y="263"/>
                  </a:lnTo>
                  <a:cubicBezTo>
                    <a:pt x="17995" y="122"/>
                    <a:pt x="17874" y="0"/>
                    <a:pt x="17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20"/>
            <p:cNvSpPr/>
            <p:nvPr/>
          </p:nvSpPr>
          <p:spPr>
            <a:xfrm>
              <a:off x="3264534" y="2177961"/>
              <a:ext cx="31979" cy="166260"/>
            </a:xfrm>
            <a:custGeom>
              <a:rect b="b" l="l" r="r" t="t"/>
              <a:pathLst>
                <a:path extrusionOk="0" h="7419" w="1427">
                  <a:moveTo>
                    <a:pt x="1" y="1"/>
                  </a:moveTo>
                  <a:lnTo>
                    <a:pt x="1" y="7418"/>
                  </a:lnTo>
                  <a:lnTo>
                    <a:pt x="1126" y="7418"/>
                  </a:lnTo>
                  <a:cubicBezTo>
                    <a:pt x="1295" y="7418"/>
                    <a:pt x="1426" y="7278"/>
                    <a:pt x="1426" y="7118"/>
                  </a:cubicBezTo>
                  <a:lnTo>
                    <a:pt x="1426" y="310"/>
                  </a:lnTo>
                  <a:cubicBezTo>
                    <a:pt x="1426" y="141"/>
                    <a:pt x="1295" y="1"/>
                    <a:pt x="1126" y="1"/>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20"/>
            <p:cNvSpPr/>
            <p:nvPr/>
          </p:nvSpPr>
          <p:spPr>
            <a:xfrm>
              <a:off x="3056905" y="2177961"/>
              <a:ext cx="31979" cy="166260"/>
            </a:xfrm>
            <a:custGeom>
              <a:rect b="b" l="l" r="r" t="t"/>
              <a:pathLst>
                <a:path extrusionOk="0" h="7419" w="1427">
                  <a:moveTo>
                    <a:pt x="301" y="1"/>
                  </a:moveTo>
                  <a:cubicBezTo>
                    <a:pt x="142" y="1"/>
                    <a:pt x="1" y="141"/>
                    <a:pt x="1" y="310"/>
                  </a:cubicBezTo>
                  <a:lnTo>
                    <a:pt x="1" y="7118"/>
                  </a:lnTo>
                  <a:cubicBezTo>
                    <a:pt x="1" y="7278"/>
                    <a:pt x="142" y="7418"/>
                    <a:pt x="301" y="7418"/>
                  </a:cubicBezTo>
                  <a:lnTo>
                    <a:pt x="1426" y="7418"/>
                  </a:lnTo>
                  <a:lnTo>
                    <a:pt x="1426" y="1"/>
                  </a:ln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20"/>
            <p:cNvSpPr/>
            <p:nvPr/>
          </p:nvSpPr>
          <p:spPr>
            <a:xfrm>
              <a:off x="3056905" y="2270851"/>
              <a:ext cx="31979" cy="14096"/>
            </a:xfrm>
            <a:custGeom>
              <a:rect b="b" l="l" r="r" t="t"/>
              <a:pathLst>
                <a:path extrusionOk="0" h="629" w="1427">
                  <a:moveTo>
                    <a:pt x="1" y="1"/>
                  </a:moveTo>
                  <a:lnTo>
                    <a:pt x="1" y="629"/>
                  </a:lnTo>
                  <a:lnTo>
                    <a:pt x="1426" y="62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20"/>
            <p:cNvSpPr/>
            <p:nvPr/>
          </p:nvSpPr>
          <p:spPr>
            <a:xfrm>
              <a:off x="3056905" y="2237437"/>
              <a:ext cx="31979" cy="13894"/>
            </a:xfrm>
            <a:custGeom>
              <a:rect b="b" l="l" r="r" t="t"/>
              <a:pathLst>
                <a:path extrusionOk="0" h="620" w="1427">
                  <a:moveTo>
                    <a:pt x="1" y="1"/>
                  </a:moveTo>
                  <a:lnTo>
                    <a:pt x="1" y="619"/>
                  </a:lnTo>
                  <a:lnTo>
                    <a:pt x="1426" y="61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20"/>
            <p:cNvSpPr/>
            <p:nvPr/>
          </p:nvSpPr>
          <p:spPr>
            <a:xfrm>
              <a:off x="3056905" y="2203822"/>
              <a:ext cx="31979" cy="13894"/>
            </a:xfrm>
            <a:custGeom>
              <a:rect b="b" l="l" r="r" t="t"/>
              <a:pathLst>
                <a:path extrusionOk="0" h="620" w="1427">
                  <a:moveTo>
                    <a:pt x="1" y="0"/>
                  </a:moveTo>
                  <a:lnTo>
                    <a:pt x="1" y="619"/>
                  </a:lnTo>
                  <a:lnTo>
                    <a:pt x="1426" y="619"/>
                  </a:lnTo>
                  <a:lnTo>
                    <a:pt x="1426" y="0"/>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20"/>
            <p:cNvSpPr/>
            <p:nvPr/>
          </p:nvSpPr>
          <p:spPr>
            <a:xfrm>
              <a:off x="3056905" y="2304466"/>
              <a:ext cx="31979" cy="14118"/>
            </a:xfrm>
            <a:custGeom>
              <a:rect b="b" l="l" r="r" t="t"/>
              <a:pathLst>
                <a:path extrusionOk="0" h="630" w="1427">
                  <a:moveTo>
                    <a:pt x="1" y="1"/>
                  </a:moveTo>
                  <a:lnTo>
                    <a:pt x="1" y="629"/>
                  </a:lnTo>
                  <a:lnTo>
                    <a:pt x="1426" y="62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20"/>
            <p:cNvSpPr/>
            <p:nvPr/>
          </p:nvSpPr>
          <p:spPr>
            <a:xfrm>
              <a:off x="3264534" y="2237437"/>
              <a:ext cx="31979" cy="13894"/>
            </a:xfrm>
            <a:custGeom>
              <a:rect b="b" l="l" r="r" t="t"/>
              <a:pathLst>
                <a:path extrusionOk="0" h="620" w="1427">
                  <a:moveTo>
                    <a:pt x="1" y="1"/>
                  </a:moveTo>
                  <a:lnTo>
                    <a:pt x="1" y="619"/>
                  </a:lnTo>
                  <a:lnTo>
                    <a:pt x="1426" y="61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20"/>
            <p:cNvSpPr/>
            <p:nvPr/>
          </p:nvSpPr>
          <p:spPr>
            <a:xfrm>
              <a:off x="3264534" y="2304466"/>
              <a:ext cx="31979" cy="14118"/>
            </a:xfrm>
            <a:custGeom>
              <a:rect b="b" l="l" r="r" t="t"/>
              <a:pathLst>
                <a:path extrusionOk="0" h="630" w="1427">
                  <a:moveTo>
                    <a:pt x="1" y="1"/>
                  </a:moveTo>
                  <a:lnTo>
                    <a:pt x="1" y="629"/>
                  </a:lnTo>
                  <a:lnTo>
                    <a:pt x="1426" y="62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20"/>
            <p:cNvSpPr/>
            <p:nvPr/>
          </p:nvSpPr>
          <p:spPr>
            <a:xfrm>
              <a:off x="3264534" y="2270851"/>
              <a:ext cx="31979" cy="14096"/>
            </a:xfrm>
            <a:custGeom>
              <a:rect b="b" l="l" r="r" t="t"/>
              <a:pathLst>
                <a:path extrusionOk="0" h="629" w="1427">
                  <a:moveTo>
                    <a:pt x="1" y="1"/>
                  </a:moveTo>
                  <a:lnTo>
                    <a:pt x="1" y="629"/>
                  </a:lnTo>
                  <a:lnTo>
                    <a:pt x="1426" y="629"/>
                  </a:lnTo>
                  <a:lnTo>
                    <a:pt x="1426" y="1"/>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20"/>
            <p:cNvSpPr/>
            <p:nvPr/>
          </p:nvSpPr>
          <p:spPr>
            <a:xfrm>
              <a:off x="3264534" y="2203822"/>
              <a:ext cx="31979" cy="13894"/>
            </a:xfrm>
            <a:custGeom>
              <a:rect b="b" l="l" r="r" t="t"/>
              <a:pathLst>
                <a:path extrusionOk="0" h="620" w="1427">
                  <a:moveTo>
                    <a:pt x="1" y="0"/>
                  </a:moveTo>
                  <a:lnTo>
                    <a:pt x="1" y="619"/>
                  </a:lnTo>
                  <a:lnTo>
                    <a:pt x="1426" y="619"/>
                  </a:lnTo>
                  <a:lnTo>
                    <a:pt x="1426" y="0"/>
                  </a:lnTo>
                  <a:close/>
                </a:path>
              </a:pathLst>
            </a:custGeom>
            <a:solidFill>
              <a:srgbClr val="365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20"/>
            <p:cNvSpPr/>
            <p:nvPr/>
          </p:nvSpPr>
          <p:spPr>
            <a:xfrm>
              <a:off x="3088010" y="2177961"/>
              <a:ext cx="177398" cy="166260"/>
            </a:xfrm>
            <a:custGeom>
              <a:rect b="b" l="l" r="r" t="t"/>
              <a:pathLst>
                <a:path extrusionOk="0" h="7419" w="7916">
                  <a:moveTo>
                    <a:pt x="1" y="1"/>
                  </a:moveTo>
                  <a:lnTo>
                    <a:pt x="1" y="7418"/>
                  </a:lnTo>
                  <a:lnTo>
                    <a:pt x="7915" y="7418"/>
                  </a:lnTo>
                  <a:lnTo>
                    <a:pt x="79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20"/>
            <p:cNvSpPr/>
            <p:nvPr/>
          </p:nvSpPr>
          <p:spPr>
            <a:xfrm>
              <a:off x="3088010" y="2177961"/>
              <a:ext cx="23575" cy="166260"/>
            </a:xfrm>
            <a:custGeom>
              <a:rect b="b" l="l" r="r" t="t"/>
              <a:pathLst>
                <a:path extrusionOk="0" h="7419" w="1052">
                  <a:moveTo>
                    <a:pt x="1" y="1"/>
                  </a:moveTo>
                  <a:lnTo>
                    <a:pt x="1" y="7418"/>
                  </a:lnTo>
                  <a:lnTo>
                    <a:pt x="1051" y="7418"/>
                  </a:lnTo>
                  <a:lnTo>
                    <a:pt x="10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20"/>
            <p:cNvSpPr/>
            <p:nvPr/>
          </p:nvSpPr>
          <p:spPr>
            <a:xfrm>
              <a:off x="3150220" y="2229997"/>
              <a:ext cx="54031" cy="62367"/>
            </a:xfrm>
            <a:custGeom>
              <a:rect b="b" l="l" r="r" t="t"/>
              <a:pathLst>
                <a:path extrusionOk="0" h="2783" w="2411">
                  <a:moveTo>
                    <a:pt x="289" y="1"/>
                  </a:moveTo>
                  <a:cubicBezTo>
                    <a:pt x="138" y="1"/>
                    <a:pt x="0" y="117"/>
                    <a:pt x="0" y="286"/>
                  </a:cubicBezTo>
                  <a:lnTo>
                    <a:pt x="0" y="2489"/>
                  </a:lnTo>
                  <a:cubicBezTo>
                    <a:pt x="0" y="2660"/>
                    <a:pt x="141" y="2782"/>
                    <a:pt x="294" y="2782"/>
                  </a:cubicBezTo>
                  <a:cubicBezTo>
                    <a:pt x="343" y="2782"/>
                    <a:pt x="394" y="2770"/>
                    <a:pt x="441" y="2743"/>
                  </a:cubicBezTo>
                  <a:lnTo>
                    <a:pt x="2232" y="1636"/>
                  </a:lnTo>
                  <a:cubicBezTo>
                    <a:pt x="2411" y="1523"/>
                    <a:pt x="2411" y="1261"/>
                    <a:pt x="2232" y="1148"/>
                  </a:cubicBezTo>
                  <a:lnTo>
                    <a:pt x="441" y="42"/>
                  </a:lnTo>
                  <a:cubicBezTo>
                    <a:pt x="392" y="14"/>
                    <a:pt x="340" y="1"/>
                    <a:pt x="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7" name="Google Shape;3517;p120"/>
          <p:cNvGrpSpPr/>
          <p:nvPr/>
        </p:nvGrpSpPr>
        <p:grpSpPr>
          <a:xfrm>
            <a:off x="2135630" y="2117432"/>
            <a:ext cx="462542" cy="346571"/>
            <a:chOff x="2135630" y="2117432"/>
            <a:chExt cx="462542" cy="346571"/>
          </a:xfrm>
        </p:grpSpPr>
        <p:sp>
          <p:nvSpPr>
            <p:cNvPr id="3518" name="Google Shape;3518;p120"/>
            <p:cNvSpPr/>
            <p:nvPr/>
          </p:nvSpPr>
          <p:spPr>
            <a:xfrm>
              <a:off x="2324972" y="2117432"/>
              <a:ext cx="200076" cy="48787"/>
            </a:xfrm>
            <a:custGeom>
              <a:rect b="b" l="l" r="r" t="t"/>
              <a:pathLst>
                <a:path extrusionOk="0" h="2177" w="8928">
                  <a:moveTo>
                    <a:pt x="1782" y="1"/>
                  </a:moveTo>
                  <a:cubicBezTo>
                    <a:pt x="797" y="1"/>
                    <a:pt x="0" y="807"/>
                    <a:pt x="0" y="1792"/>
                  </a:cubicBezTo>
                  <a:lnTo>
                    <a:pt x="0" y="2177"/>
                  </a:lnTo>
                  <a:lnTo>
                    <a:pt x="8928" y="2177"/>
                  </a:lnTo>
                  <a:lnTo>
                    <a:pt x="8928" y="1792"/>
                  </a:lnTo>
                  <a:cubicBezTo>
                    <a:pt x="8928" y="807"/>
                    <a:pt x="8130" y="1"/>
                    <a:pt x="7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20"/>
            <p:cNvSpPr/>
            <p:nvPr/>
          </p:nvSpPr>
          <p:spPr>
            <a:xfrm>
              <a:off x="2324972" y="2117432"/>
              <a:ext cx="92486" cy="48787"/>
            </a:xfrm>
            <a:custGeom>
              <a:rect b="b" l="l" r="r" t="t"/>
              <a:pathLst>
                <a:path extrusionOk="0" h="2177" w="4127">
                  <a:moveTo>
                    <a:pt x="1782" y="1"/>
                  </a:moveTo>
                  <a:cubicBezTo>
                    <a:pt x="797" y="1"/>
                    <a:pt x="0" y="807"/>
                    <a:pt x="0" y="1792"/>
                  </a:cubicBezTo>
                  <a:lnTo>
                    <a:pt x="0" y="2177"/>
                  </a:lnTo>
                  <a:lnTo>
                    <a:pt x="2335" y="2177"/>
                  </a:lnTo>
                  <a:lnTo>
                    <a:pt x="2335" y="1792"/>
                  </a:lnTo>
                  <a:cubicBezTo>
                    <a:pt x="2335" y="807"/>
                    <a:pt x="3132" y="1"/>
                    <a:pt x="4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20"/>
            <p:cNvSpPr/>
            <p:nvPr/>
          </p:nvSpPr>
          <p:spPr>
            <a:xfrm>
              <a:off x="2233136" y="2221885"/>
              <a:ext cx="365036" cy="227394"/>
            </a:xfrm>
            <a:custGeom>
              <a:rect b="b" l="l" r="r" t="t"/>
              <a:pathLst>
                <a:path extrusionOk="0" h="10147" w="16289">
                  <a:moveTo>
                    <a:pt x="1154" y="1"/>
                  </a:moveTo>
                  <a:lnTo>
                    <a:pt x="1154" y="8994"/>
                  </a:lnTo>
                  <a:cubicBezTo>
                    <a:pt x="1154" y="9631"/>
                    <a:pt x="638" y="10147"/>
                    <a:pt x="0" y="10147"/>
                  </a:cubicBezTo>
                  <a:lnTo>
                    <a:pt x="15135" y="10147"/>
                  </a:lnTo>
                  <a:cubicBezTo>
                    <a:pt x="15764" y="10147"/>
                    <a:pt x="16280" y="9631"/>
                    <a:pt x="16289" y="8994"/>
                  </a:cubicBezTo>
                  <a:lnTo>
                    <a:pt x="162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20"/>
            <p:cNvSpPr/>
            <p:nvPr/>
          </p:nvSpPr>
          <p:spPr>
            <a:xfrm>
              <a:off x="2233136" y="2221885"/>
              <a:ext cx="75679" cy="227394"/>
            </a:xfrm>
            <a:custGeom>
              <a:rect b="b" l="l" r="r" t="t"/>
              <a:pathLst>
                <a:path extrusionOk="0" h="10147" w="3377">
                  <a:moveTo>
                    <a:pt x="1154" y="1"/>
                  </a:moveTo>
                  <a:lnTo>
                    <a:pt x="1154" y="8994"/>
                  </a:lnTo>
                  <a:cubicBezTo>
                    <a:pt x="1144" y="9631"/>
                    <a:pt x="638" y="10147"/>
                    <a:pt x="0" y="10147"/>
                  </a:cubicBezTo>
                  <a:lnTo>
                    <a:pt x="2223" y="10147"/>
                  </a:lnTo>
                  <a:cubicBezTo>
                    <a:pt x="2860" y="10147"/>
                    <a:pt x="3376" y="9631"/>
                    <a:pt x="3376" y="8994"/>
                  </a:cubicBezTo>
                  <a:lnTo>
                    <a:pt x="33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20"/>
            <p:cNvSpPr/>
            <p:nvPr/>
          </p:nvSpPr>
          <p:spPr>
            <a:xfrm>
              <a:off x="2233338" y="2165994"/>
              <a:ext cx="364835" cy="57795"/>
            </a:xfrm>
            <a:custGeom>
              <a:rect b="b" l="l" r="r" t="t"/>
              <a:pathLst>
                <a:path extrusionOk="0" h="2579" w="16280">
                  <a:moveTo>
                    <a:pt x="1" y="0"/>
                  </a:moveTo>
                  <a:cubicBezTo>
                    <a:pt x="629" y="0"/>
                    <a:pt x="1145" y="516"/>
                    <a:pt x="1145" y="1154"/>
                  </a:cubicBezTo>
                  <a:lnTo>
                    <a:pt x="1145" y="2579"/>
                  </a:lnTo>
                  <a:lnTo>
                    <a:pt x="16280" y="2579"/>
                  </a:lnTo>
                  <a:lnTo>
                    <a:pt x="16280" y="1154"/>
                  </a:lnTo>
                  <a:cubicBezTo>
                    <a:pt x="16280" y="516"/>
                    <a:pt x="15764" y="0"/>
                    <a:pt x="15126"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20"/>
            <p:cNvSpPr/>
            <p:nvPr/>
          </p:nvSpPr>
          <p:spPr>
            <a:xfrm>
              <a:off x="2233338" y="2165994"/>
              <a:ext cx="364835" cy="57795"/>
            </a:xfrm>
            <a:custGeom>
              <a:rect b="b" l="l" r="r" t="t"/>
              <a:pathLst>
                <a:path extrusionOk="0" h="2579" w="16280">
                  <a:moveTo>
                    <a:pt x="1" y="0"/>
                  </a:moveTo>
                  <a:cubicBezTo>
                    <a:pt x="629" y="0"/>
                    <a:pt x="1145" y="516"/>
                    <a:pt x="1145" y="1154"/>
                  </a:cubicBezTo>
                  <a:lnTo>
                    <a:pt x="1145" y="2579"/>
                  </a:lnTo>
                  <a:lnTo>
                    <a:pt x="16280" y="2579"/>
                  </a:lnTo>
                  <a:lnTo>
                    <a:pt x="16280" y="1154"/>
                  </a:lnTo>
                  <a:cubicBezTo>
                    <a:pt x="16280" y="516"/>
                    <a:pt x="15764" y="0"/>
                    <a:pt x="15126"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20"/>
            <p:cNvSpPr/>
            <p:nvPr/>
          </p:nvSpPr>
          <p:spPr>
            <a:xfrm>
              <a:off x="2233338" y="2165994"/>
              <a:ext cx="75679" cy="57795"/>
            </a:xfrm>
            <a:custGeom>
              <a:rect b="b" l="l" r="r" t="t"/>
              <a:pathLst>
                <a:path extrusionOk="0" h="2579" w="3377">
                  <a:moveTo>
                    <a:pt x="1" y="0"/>
                  </a:moveTo>
                  <a:cubicBezTo>
                    <a:pt x="629" y="0"/>
                    <a:pt x="1145" y="516"/>
                    <a:pt x="1145" y="1154"/>
                  </a:cubicBezTo>
                  <a:lnTo>
                    <a:pt x="1145" y="2579"/>
                  </a:lnTo>
                  <a:lnTo>
                    <a:pt x="3377" y="2579"/>
                  </a:lnTo>
                  <a:lnTo>
                    <a:pt x="3377" y="1154"/>
                  </a:lnTo>
                  <a:cubicBezTo>
                    <a:pt x="3367" y="516"/>
                    <a:pt x="2861" y="0"/>
                    <a:pt x="2223" y="0"/>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20"/>
            <p:cNvSpPr/>
            <p:nvPr/>
          </p:nvSpPr>
          <p:spPr>
            <a:xfrm>
              <a:off x="2163777" y="2129421"/>
              <a:ext cx="68754" cy="36797"/>
            </a:xfrm>
            <a:custGeom>
              <a:rect b="b" l="l" r="r" t="t"/>
              <a:pathLst>
                <a:path extrusionOk="0" h="1642" w="3068">
                  <a:moveTo>
                    <a:pt x="526" y="1"/>
                  </a:moveTo>
                  <a:cubicBezTo>
                    <a:pt x="235" y="1"/>
                    <a:pt x="1" y="235"/>
                    <a:pt x="1" y="526"/>
                  </a:cubicBezTo>
                  <a:lnTo>
                    <a:pt x="1" y="1116"/>
                  </a:lnTo>
                  <a:cubicBezTo>
                    <a:pt x="1" y="1407"/>
                    <a:pt x="235" y="1642"/>
                    <a:pt x="526" y="1642"/>
                  </a:cubicBezTo>
                  <a:lnTo>
                    <a:pt x="2551" y="1642"/>
                  </a:lnTo>
                  <a:cubicBezTo>
                    <a:pt x="2833" y="1642"/>
                    <a:pt x="3067" y="1407"/>
                    <a:pt x="3067" y="1116"/>
                  </a:cubicBezTo>
                  <a:lnTo>
                    <a:pt x="3067" y="526"/>
                  </a:lnTo>
                  <a:cubicBezTo>
                    <a:pt x="3067" y="235"/>
                    <a:pt x="2833" y="1"/>
                    <a:pt x="25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20"/>
            <p:cNvSpPr/>
            <p:nvPr/>
          </p:nvSpPr>
          <p:spPr>
            <a:xfrm>
              <a:off x="2163777" y="2129421"/>
              <a:ext cx="46254" cy="36797"/>
            </a:xfrm>
            <a:custGeom>
              <a:rect b="b" l="l" r="r" t="t"/>
              <a:pathLst>
                <a:path extrusionOk="0" h="1642" w="2064">
                  <a:moveTo>
                    <a:pt x="526" y="1"/>
                  </a:moveTo>
                  <a:cubicBezTo>
                    <a:pt x="235" y="1"/>
                    <a:pt x="1" y="235"/>
                    <a:pt x="1" y="526"/>
                  </a:cubicBezTo>
                  <a:lnTo>
                    <a:pt x="1" y="1126"/>
                  </a:lnTo>
                  <a:cubicBezTo>
                    <a:pt x="1" y="1407"/>
                    <a:pt x="235" y="1642"/>
                    <a:pt x="526" y="1642"/>
                  </a:cubicBezTo>
                  <a:lnTo>
                    <a:pt x="2054" y="1642"/>
                  </a:lnTo>
                  <a:cubicBezTo>
                    <a:pt x="1764" y="1642"/>
                    <a:pt x="1539" y="1407"/>
                    <a:pt x="1539" y="1126"/>
                  </a:cubicBezTo>
                  <a:lnTo>
                    <a:pt x="1539" y="526"/>
                  </a:lnTo>
                  <a:cubicBezTo>
                    <a:pt x="1539" y="235"/>
                    <a:pt x="1773" y="1"/>
                    <a:pt x="20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20"/>
            <p:cNvSpPr/>
            <p:nvPr/>
          </p:nvSpPr>
          <p:spPr>
            <a:xfrm>
              <a:off x="2135832" y="2221885"/>
              <a:ext cx="125070" cy="227394"/>
            </a:xfrm>
            <a:custGeom>
              <a:rect b="b" l="l" r="r" t="t"/>
              <a:pathLst>
                <a:path extrusionOk="0" h="10147" w="5581">
                  <a:moveTo>
                    <a:pt x="0" y="1"/>
                  </a:moveTo>
                  <a:lnTo>
                    <a:pt x="0" y="8994"/>
                  </a:lnTo>
                  <a:cubicBezTo>
                    <a:pt x="0" y="9631"/>
                    <a:pt x="516" y="10147"/>
                    <a:pt x="1145" y="10147"/>
                  </a:cubicBezTo>
                  <a:lnTo>
                    <a:pt x="4427" y="10147"/>
                  </a:lnTo>
                  <a:cubicBezTo>
                    <a:pt x="5064" y="10147"/>
                    <a:pt x="5580" y="9631"/>
                    <a:pt x="5580" y="8994"/>
                  </a:cubicBezTo>
                  <a:lnTo>
                    <a:pt x="558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20"/>
            <p:cNvSpPr/>
            <p:nvPr/>
          </p:nvSpPr>
          <p:spPr>
            <a:xfrm>
              <a:off x="2135832" y="2221885"/>
              <a:ext cx="72317" cy="227394"/>
            </a:xfrm>
            <a:custGeom>
              <a:rect b="b" l="l" r="r" t="t"/>
              <a:pathLst>
                <a:path extrusionOk="0" h="10147" w="3227">
                  <a:moveTo>
                    <a:pt x="0" y="1"/>
                  </a:moveTo>
                  <a:lnTo>
                    <a:pt x="0" y="8994"/>
                  </a:lnTo>
                  <a:cubicBezTo>
                    <a:pt x="0" y="9631"/>
                    <a:pt x="516" y="10147"/>
                    <a:pt x="1145" y="10147"/>
                  </a:cubicBezTo>
                  <a:lnTo>
                    <a:pt x="3226" y="10147"/>
                  </a:lnTo>
                  <a:cubicBezTo>
                    <a:pt x="2598" y="10147"/>
                    <a:pt x="2082" y="9631"/>
                    <a:pt x="2082" y="8994"/>
                  </a:cubicBezTo>
                  <a:lnTo>
                    <a:pt x="20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20"/>
            <p:cNvSpPr/>
            <p:nvPr/>
          </p:nvSpPr>
          <p:spPr>
            <a:xfrm>
              <a:off x="2135630" y="2165994"/>
              <a:ext cx="125048" cy="57795"/>
            </a:xfrm>
            <a:custGeom>
              <a:rect b="b" l="l" r="r" t="t"/>
              <a:pathLst>
                <a:path extrusionOk="0" h="2579" w="5580">
                  <a:moveTo>
                    <a:pt x="1154" y="0"/>
                  </a:moveTo>
                  <a:cubicBezTo>
                    <a:pt x="516" y="0"/>
                    <a:pt x="0" y="516"/>
                    <a:pt x="0" y="1154"/>
                  </a:cubicBezTo>
                  <a:lnTo>
                    <a:pt x="0" y="2579"/>
                  </a:lnTo>
                  <a:lnTo>
                    <a:pt x="5580" y="2579"/>
                  </a:lnTo>
                  <a:lnTo>
                    <a:pt x="5580" y="1154"/>
                  </a:lnTo>
                  <a:cubicBezTo>
                    <a:pt x="5580" y="516"/>
                    <a:pt x="5064" y="0"/>
                    <a:pt x="4436"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20"/>
            <p:cNvSpPr/>
            <p:nvPr/>
          </p:nvSpPr>
          <p:spPr>
            <a:xfrm>
              <a:off x="2135832" y="2165994"/>
              <a:ext cx="72317" cy="57795"/>
            </a:xfrm>
            <a:custGeom>
              <a:rect b="b" l="l" r="r" t="t"/>
              <a:pathLst>
                <a:path extrusionOk="0" h="2579" w="3227">
                  <a:moveTo>
                    <a:pt x="1145" y="0"/>
                  </a:moveTo>
                  <a:cubicBezTo>
                    <a:pt x="516" y="0"/>
                    <a:pt x="0" y="516"/>
                    <a:pt x="0" y="1154"/>
                  </a:cubicBezTo>
                  <a:lnTo>
                    <a:pt x="0" y="2579"/>
                  </a:lnTo>
                  <a:lnTo>
                    <a:pt x="2082" y="2579"/>
                  </a:lnTo>
                  <a:lnTo>
                    <a:pt x="2082" y="1154"/>
                  </a:lnTo>
                  <a:cubicBezTo>
                    <a:pt x="2082" y="516"/>
                    <a:pt x="2598" y="0"/>
                    <a:pt x="3226"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20"/>
            <p:cNvSpPr/>
            <p:nvPr/>
          </p:nvSpPr>
          <p:spPr>
            <a:xfrm>
              <a:off x="2279794" y="2194589"/>
              <a:ext cx="279923" cy="269413"/>
            </a:xfrm>
            <a:custGeom>
              <a:rect b="b" l="l" r="r" t="t"/>
              <a:pathLst>
                <a:path extrusionOk="0" h="12022" w="12491">
                  <a:moveTo>
                    <a:pt x="6476" y="1"/>
                  </a:moveTo>
                  <a:cubicBezTo>
                    <a:pt x="4915" y="1"/>
                    <a:pt x="3379" y="610"/>
                    <a:pt x="2232" y="1762"/>
                  </a:cubicBezTo>
                  <a:cubicBezTo>
                    <a:pt x="516" y="3479"/>
                    <a:pt x="0" y="6067"/>
                    <a:pt x="928" y="8308"/>
                  </a:cubicBezTo>
                  <a:cubicBezTo>
                    <a:pt x="1857" y="10549"/>
                    <a:pt x="4051" y="12021"/>
                    <a:pt x="6480" y="12021"/>
                  </a:cubicBezTo>
                  <a:cubicBezTo>
                    <a:pt x="9799" y="12012"/>
                    <a:pt x="12481" y="9330"/>
                    <a:pt x="12491" y="6010"/>
                  </a:cubicBezTo>
                  <a:cubicBezTo>
                    <a:pt x="12491" y="3582"/>
                    <a:pt x="11028" y="1387"/>
                    <a:pt x="8777" y="459"/>
                  </a:cubicBezTo>
                  <a:cubicBezTo>
                    <a:pt x="8034" y="151"/>
                    <a:pt x="7252" y="1"/>
                    <a:pt x="6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20"/>
            <p:cNvSpPr/>
            <p:nvPr/>
          </p:nvSpPr>
          <p:spPr>
            <a:xfrm>
              <a:off x="2284186" y="2194567"/>
              <a:ext cx="163526" cy="269435"/>
            </a:xfrm>
            <a:custGeom>
              <a:rect b="b" l="l" r="r" t="t"/>
              <a:pathLst>
                <a:path extrusionOk="0" h="12023" w="7297">
                  <a:moveTo>
                    <a:pt x="6282" y="1"/>
                  </a:moveTo>
                  <a:cubicBezTo>
                    <a:pt x="3224" y="1"/>
                    <a:pt x="572" y="2341"/>
                    <a:pt x="301" y="5505"/>
                  </a:cubicBezTo>
                  <a:cubicBezTo>
                    <a:pt x="1" y="9012"/>
                    <a:pt x="2767" y="12013"/>
                    <a:pt x="6284" y="12022"/>
                  </a:cubicBezTo>
                  <a:cubicBezTo>
                    <a:pt x="6621" y="12013"/>
                    <a:pt x="6959" y="11985"/>
                    <a:pt x="7297" y="11938"/>
                  </a:cubicBezTo>
                  <a:cubicBezTo>
                    <a:pt x="4408" y="11441"/>
                    <a:pt x="2298" y="8937"/>
                    <a:pt x="2289" y="6011"/>
                  </a:cubicBezTo>
                  <a:cubicBezTo>
                    <a:pt x="2298" y="3086"/>
                    <a:pt x="4408" y="582"/>
                    <a:pt x="7287" y="85"/>
                  </a:cubicBezTo>
                  <a:cubicBezTo>
                    <a:pt x="6949" y="28"/>
                    <a:pt x="6613" y="1"/>
                    <a:pt x="62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20"/>
            <p:cNvSpPr/>
            <p:nvPr/>
          </p:nvSpPr>
          <p:spPr>
            <a:xfrm>
              <a:off x="2311100" y="2223767"/>
              <a:ext cx="227618" cy="210811"/>
            </a:xfrm>
            <a:custGeom>
              <a:rect b="b" l="l" r="r" t="t"/>
              <a:pathLst>
                <a:path extrusionOk="0" h="9407" w="10157">
                  <a:moveTo>
                    <a:pt x="5078" y="1"/>
                  </a:moveTo>
                  <a:cubicBezTo>
                    <a:pt x="3876" y="1"/>
                    <a:pt x="2673" y="460"/>
                    <a:pt x="1754" y="1379"/>
                  </a:cubicBezTo>
                  <a:cubicBezTo>
                    <a:pt x="404" y="2730"/>
                    <a:pt x="0" y="4746"/>
                    <a:pt x="732" y="6509"/>
                  </a:cubicBezTo>
                  <a:cubicBezTo>
                    <a:pt x="1463" y="8263"/>
                    <a:pt x="3179" y="9407"/>
                    <a:pt x="5083" y="9407"/>
                  </a:cubicBezTo>
                  <a:cubicBezTo>
                    <a:pt x="6977" y="9407"/>
                    <a:pt x="8693" y="8263"/>
                    <a:pt x="9425" y="6509"/>
                  </a:cubicBezTo>
                  <a:cubicBezTo>
                    <a:pt x="10156" y="4746"/>
                    <a:pt x="9753" y="2730"/>
                    <a:pt x="8402" y="1379"/>
                  </a:cubicBezTo>
                  <a:cubicBezTo>
                    <a:pt x="7484" y="460"/>
                    <a:pt x="6281" y="1"/>
                    <a:pt x="5078" y="1"/>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20"/>
            <p:cNvSpPr/>
            <p:nvPr/>
          </p:nvSpPr>
          <p:spPr>
            <a:xfrm>
              <a:off x="2319504" y="2223790"/>
              <a:ext cx="128006" cy="210990"/>
            </a:xfrm>
            <a:custGeom>
              <a:rect b="b" l="l" r="r" t="t"/>
              <a:pathLst>
                <a:path extrusionOk="0" h="9415" w="5712">
                  <a:moveTo>
                    <a:pt x="4688" y="0"/>
                  </a:moveTo>
                  <a:cubicBezTo>
                    <a:pt x="2163" y="0"/>
                    <a:pt x="0" y="2051"/>
                    <a:pt x="0" y="4707"/>
                  </a:cubicBezTo>
                  <a:cubicBezTo>
                    <a:pt x="0" y="7357"/>
                    <a:pt x="2164" y="9414"/>
                    <a:pt x="4691" y="9414"/>
                  </a:cubicBezTo>
                  <a:cubicBezTo>
                    <a:pt x="5026" y="9414"/>
                    <a:pt x="5368" y="9378"/>
                    <a:pt x="5711" y="9302"/>
                  </a:cubicBezTo>
                  <a:cubicBezTo>
                    <a:pt x="3554" y="8824"/>
                    <a:pt x="2026" y="6911"/>
                    <a:pt x="2017" y="4707"/>
                  </a:cubicBezTo>
                  <a:cubicBezTo>
                    <a:pt x="2026" y="2494"/>
                    <a:pt x="3554" y="591"/>
                    <a:pt x="5711" y="113"/>
                  </a:cubicBezTo>
                  <a:cubicBezTo>
                    <a:pt x="5367" y="37"/>
                    <a:pt x="5024" y="0"/>
                    <a:pt x="4688" y="0"/>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20"/>
            <p:cNvSpPr/>
            <p:nvPr/>
          </p:nvSpPr>
          <p:spPr>
            <a:xfrm>
              <a:off x="2338418" y="2264553"/>
              <a:ext cx="172983" cy="129261"/>
            </a:xfrm>
            <a:custGeom>
              <a:rect b="b" l="l" r="r" t="t"/>
              <a:pathLst>
                <a:path extrusionOk="0" h="5768" w="7719">
                  <a:moveTo>
                    <a:pt x="3859" y="0"/>
                  </a:moveTo>
                  <a:cubicBezTo>
                    <a:pt x="3121" y="0"/>
                    <a:pt x="2382" y="282"/>
                    <a:pt x="1820" y="844"/>
                  </a:cubicBezTo>
                  <a:cubicBezTo>
                    <a:pt x="0" y="2663"/>
                    <a:pt x="1294" y="5767"/>
                    <a:pt x="3864" y="5767"/>
                  </a:cubicBezTo>
                  <a:cubicBezTo>
                    <a:pt x="6433" y="5767"/>
                    <a:pt x="7718" y="2663"/>
                    <a:pt x="5899" y="844"/>
                  </a:cubicBezTo>
                  <a:cubicBezTo>
                    <a:pt x="5336" y="282"/>
                    <a:pt x="4598" y="0"/>
                    <a:pt x="3859" y="0"/>
                  </a:cubicBezTo>
                  <a:close/>
                </a:path>
              </a:pathLst>
            </a:custGeom>
            <a:solidFill>
              <a:srgbClr val="64A6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20"/>
            <p:cNvSpPr/>
            <p:nvPr/>
          </p:nvSpPr>
          <p:spPr>
            <a:xfrm>
              <a:off x="2360268" y="2264598"/>
              <a:ext cx="87242" cy="129351"/>
            </a:xfrm>
            <a:custGeom>
              <a:rect b="b" l="l" r="r" t="t"/>
              <a:pathLst>
                <a:path extrusionOk="0" h="5772" w="3893">
                  <a:moveTo>
                    <a:pt x="2878" y="1"/>
                  </a:moveTo>
                  <a:cubicBezTo>
                    <a:pt x="1352" y="1"/>
                    <a:pt x="1" y="1232"/>
                    <a:pt x="1" y="2886"/>
                  </a:cubicBezTo>
                  <a:cubicBezTo>
                    <a:pt x="1" y="4535"/>
                    <a:pt x="1354" y="5771"/>
                    <a:pt x="2882" y="5771"/>
                  </a:cubicBezTo>
                  <a:cubicBezTo>
                    <a:pt x="3215" y="5771"/>
                    <a:pt x="3555" y="5713"/>
                    <a:pt x="3892" y="5587"/>
                  </a:cubicBezTo>
                  <a:cubicBezTo>
                    <a:pt x="2767" y="5165"/>
                    <a:pt x="2026" y="4087"/>
                    <a:pt x="2017" y="2886"/>
                  </a:cubicBezTo>
                  <a:cubicBezTo>
                    <a:pt x="2026" y="1686"/>
                    <a:pt x="2767" y="608"/>
                    <a:pt x="3892" y="186"/>
                  </a:cubicBezTo>
                  <a:cubicBezTo>
                    <a:pt x="3554" y="60"/>
                    <a:pt x="3212" y="1"/>
                    <a:pt x="2878" y="1"/>
                  </a:cubicBezTo>
                  <a:close/>
                </a:path>
              </a:pathLst>
            </a:custGeom>
            <a:solidFill>
              <a:srgbClr val="3D8B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20"/>
            <p:cNvSpPr/>
            <p:nvPr/>
          </p:nvSpPr>
          <p:spPr>
            <a:xfrm>
              <a:off x="2398522" y="2309575"/>
              <a:ext cx="52776" cy="39464"/>
            </a:xfrm>
            <a:custGeom>
              <a:rect b="b" l="l" r="r" t="t"/>
              <a:pathLst>
                <a:path extrusionOk="0" h="1761" w="2355">
                  <a:moveTo>
                    <a:pt x="1177" y="0"/>
                  </a:moveTo>
                  <a:cubicBezTo>
                    <a:pt x="952" y="0"/>
                    <a:pt x="727" y="87"/>
                    <a:pt x="554" y="261"/>
                  </a:cubicBezTo>
                  <a:cubicBezTo>
                    <a:pt x="0" y="814"/>
                    <a:pt x="394" y="1761"/>
                    <a:pt x="1182" y="1761"/>
                  </a:cubicBezTo>
                  <a:cubicBezTo>
                    <a:pt x="1960" y="1761"/>
                    <a:pt x="2354" y="814"/>
                    <a:pt x="1801" y="261"/>
                  </a:cubicBezTo>
                  <a:cubicBezTo>
                    <a:pt x="1627" y="87"/>
                    <a:pt x="1402" y="0"/>
                    <a:pt x="1177" y="0"/>
                  </a:cubicBezTo>
                  <a:close/>
                </a:path>
              </a:pathLst>
            </a:custGeom>
            <a:solidFill>
              <a:srgbClr val="9CC5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20"/>
            <p:cNvSpPr/>
            <p:nvPr/>
          </p:nvSpPr>
          <p:spPr>
            <a:xfrm>
              <a:off x="2402712" y="2309508"/>
              <a:ext cx="32181" cy="39486"/>
            </a:xfrm>
            <a:custGeom>
              <a:rect b="b" l="l" r="r" t="t"/>
              <a:pathLst>
                <a:path extrusionOk="0" h="1762" w="1436">
                  <a:moveTo>
                    <a:pt x="995" y="1"/>
                  </a:moveTo>
                  <a:cubicBezTo>
                    <a:pt x="413" y="1"/>
                    <a:pt x="1" y="554"/>
                    <a:pt x="151" y="1108"/>
                  </a:cubicBezTo>
                  <a:cubicBezTo>
                    <a:pt x="252" y="1512"/>
                    <a:pt x="610" y="1762"/>
                    <a:pt x="992" y="1762"/>
                  </a:cubicBezTo>
                  <a:cubicBezTo>
                    <a:pt x="1141" y="1762"/>
                    <a:pt x="1293" y="1724"/>
                    <a:pt x="1436" y="1642"/>
                  </a:cubicBezTo>
                  <a:cubicBezTo>
                    <a:pt x="1164" y="1492"/>
                    <a:pt x="995" y="1201"/>
                    <a:pt x="995" y="882"/>
                  </a:cubicBezTo>
                  <a:cubicBezTo>
                    <a:pt x="995" y="564"/>
                    <a:pt x="1164" y="282"/>
                    <a:pt x="1436" y="123"/>
                  </a:cubicBezTo>
                  <a:cubicBezTo>
                    <a:pt x="1304" y="48"/>
                    <a:pt x="1145" y="1"/>
                    <a:pt x="995" y="1"/>
                  </a:cubicBezTo>
                  <a:close/>
                </a:path>
              </a:pathLst>
            </a:custGeom>
            <a:solidFill>
              <a:srgbClr val="7FB3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120"/>
          <p:cNvGrpSpPr/>
          <p:nvPr/>
        </p:nvGrpSpPr>
        <p:grpSpPr>
          <a:xfrm>
            <a:off x="5814904" y="1353520"/>
            <a:ext cx="462565" cy="462296"/>
            <a:chOff x="5814904" y="1353520"/>
            <a:chExt cx="462565" cy="462296"/>
          </a:xfrm>
        </p:grpSpPr>
        <p:sp>
          <p:nvSpPr>
            <p:cNvPr id="3540" name="Google Shape;3540;p120"/>
            <p:cNvSpPr/>
            <p:nvPr/>
          </p:nvSpPr>
          <p:spPr>
            <a:xfrm>
              <a:off x="6000055" y="1582819"/>
              <a:ext cx="277413" cy="189163"/>
            </a:xfrm>
            <a:custGeom>
              <a:rect b="b" l="l" r="r" t="t"/>
              <a:pathLst>
                <a:path extrusionOk="0" h="8441" w="12379">
                  <a:moveTo>
                    <a:pt x="3986" y="1"/>
                  </a:moveTo>
                  <a:lnTo>
                    <a:pt x="2054" y="85"/>
                  </a:lnTo>
                  <a:lnTo>
                    <a:pt x="1970" y="1886"/>
                  </a:lnTo>
                  <a:cubicBezTo>
                    <a:pt x="1970" y="2101"/>
                    <a:pt x="1819" y="2289"/>
                    <a:pt x="1604" y="2326"/>
                  </a:cubicBezTo>
                  <a:cubicBezTo>
                    <a:pt x="675" y="2495"/>
                    <a:pt x="0" y="3311"/>
                    <a:pt x="0" y="4258"/>
                  </a:cubicBezTo>
                  <a:cubicBezTo>
                    <a:pt x="0" y="5205"/>
                    <a:pt x="675" y="6021"/>
                    <a:pt x="1604" y="6199"/>
                  </a:cubicBezTo>
                  <a:cubicBezTo>
                    <a:pt x="1819" y="6237"/>
                    <a:pt x="1970" y="6415"/>
                    <a:pt x="1970" y="6640"/>
                  </a:cubicBezTo>
                  <a:lnTo>
                    <a:pt x="2054" y="8440"/>
                  </a:lnTo>
                  <a:lnTo>
                    <a:pt x="3995" y="8440"/>
                  </a:lnTo>
                  <a:cubicBezTo>
                    <a:pt x="4145" y="8431"/>
                    <a:pt x="4258" y="8328"/>
                    <a:pt x="4276" y="8187"/>
                  </a:cubicBezTo>
                  <a:cubicBezTo>
                    <a:pt x="4398" y="7203"/>
                    <a:pt x="5242" y="6462"/>
                    <a:pt x="6227" y="6462"/>
                  </a:cubicBezTo>
                  <a:cubicBezTo>
                    <a:pt x="7221" y="6462"/>
                    <a:pt x="8065" y="7203"/>
                    <a:pt x="8187" y="8187"/>
                  </a:cubicBezTo>
                  <a:cubicBezTo>
                    <a:pt x="8196" y="8328"/>
                    <a:pt x="8318" y="8431"/>
                    <a:pt x="8459" y="8440"/>
                  </a:cubicBezTo>
                  <a:lnTo>
                    <a:pt x="10100" y="8440"/>
                  </a:lnTo>
                  <a:cubicBezTo>
                    <a:pt x="10269" y="8440"/>
                    <a:pt x="10409" y="8300"/>
                    <a:pt x="10409" y="8131"/>
                  </a:cubicBezTo>
                  <a:lnTo>
                    <a:pt x="10409" y="6518"/>
                  </a:lnTo>
                  <a:cubicBezTo>
                    <a:pt x="10409" y="6359"/>
                    <a:pt x="10522" y="6227"/>
                    <a:pt x="10672" y="6209"/>
                  </a:cubicBezTo>
                  <a:cubicBezTo>
                    <a:pt x="11647" y="6077"/>
                    <a:pt x="12378" y="5243"/>
                    <a:pt x="12378" y="4268"/>
                  </a:cubicBezTo>
                  <a:cubicBezTo>
                    <a:pt x="12378" y="3283"/>
                    <a:pt x="11647" y="2448"/>
                    <a:pt x="10672" y="2317"/>
                  </a:cubicBezTo>
                  <a:cubicBezTo>
                    <a:pt x="10522" y="2298"/>
                    <a:pt x="10409" y="2167"/>
                    <a:pt x="10409" y="2017"/>
                  </a:cubicBezTo>
                  <a:lnTo>
                    <a:pt x="10409" y="85"/>
                  </a:lnTo>
                  <a:lnTo>
                    <a:pt x="8477" y="1"/>
                  </a:lnTo>
                  <a:cubicBezTo>
                    <a:pt x="8327" y="1"/>
                    <a:pt x="8196" y="113"/>
                    <a:pt x="8177" y="273"/>
                  </a:cubicBezTo>
                  <a:cubicBezTo>
                    <a:pt x="8046" y="1239"/>
                    <a:pt x="7212" y="1970"/>
                    <a:pt x="6227" y="1970"/>
                  </a:cubicBezTo>
                  <a:cubicBezTo>
                    <a:pt x="5252" y="1970"/>
                    <a:pt x="4417" y="1239"/>
                    <a:pt x="4286" y="273"/>
                  </a:cubicBezTo>
                  <a:cubicBezTo>
                    <a:pt x="4267" y="113"/>
                    <a:pt x="4136" y="1"/>
                    <a:pt x="39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20"/>
            <p:cNvSpPr/>
            <p:nvPr/>
          </p:nvSpPr>
          <p:spPr>
            <a:xfrm>
              <a:off x="6000055" y="1582819"/>
              <a:ext cx="96901" cy="188961"/>
            </a:xfrm>
            <a:custGeom>
              <a:rect b="b" l="l" r="r" t="t"/>
              <a:pathLst>
                <a:path extrusionOk="0" h="8432" w="4324">
                  <a:moveTo>
                    <a:pt x="3986" y="1"/>
                  </a:moveTo>
                  <a:lnTo>
                    <a:pt x="2063" y="85"/>
                  </a:lnTo>
                  <a:lnTo>
                    <a:pt x="1979" y="1886"/>
                  </a:lnTo>
                  <a:cubicBezTo>
                    <a:pt x="1979" y="2101"/>
                    <a:pt x="1819" y="2280"/>
                    <a:pt x="1613" y="2326"/>
                  </a:cubicBezTo>
                  <a:cubicBezTo>
                    <a:pt x="675" y="2495"/>
                    <a:pt x="0" y="3311"/>
                    <a:pt x="0" y="4258"/>
                  </a:cubicBezTo>
                  <a:cubicBezTo>
                    <a:pt x="0" y="5205"/>
                    <a:pt x="675" y="6021"/>
                    <a:pt x="1613" y="6190"/>
                  </a:cubicBezTo>
                  <a:cubicBezTo>
                    <a:pt x="1829" y="6227"/>
                    <a:pt x="1979" y="6415"/>
                    <a:pt x="1979" y="6631"/>
                  </a:cubicBezTo>
                  <a:lnTo>
                    <a:pt x="2063" y="8431"/>
                  </a:lnTo>
                  <a:lnTo>
                    <a:pt x="4004" y="8431"/>
                  </a:lnTo>
                  <a:cubicBezTo>
                    <a:pt x="4145" y="8431"/>
                    <a:pt x="4267" y="8328"/>
                    <a:pt x="4286" y="8187"/>
                  </a:cubicBezTo>
                  <a:cubicBezTo>
                    <a:pt x="4295" y="8112"/>
                    <a:pt x="4305" y="8047"/>
                    <a:pt x="4323" y="7972"/>
                  </a:cubicBezTo>
                  <a:cubicBezTo>
                    <a:pt x="4314" y="7925"/>
                    <a:pt x="4305" y="7868"/>
                    <a:pt x="4305" y="7822"/>
                  </a:cubicBezTo>
                  <a:lnTo>
                    <a:pt x="4305" y="6640"/>
                  </a:lnTo>
                  <a:cubicBezTo>
                    <a:pt x="4305" y="6424"/>
                    <a:pt x="4145" y="6237"/>
                    <a:pt x="3939" y="6199"/>
                  </a:cubicBezTo>
                  <a:cubicBezTo>
                    <a:pt x="3010" y="6021"/>
                    <a:pt x="2335" y="5205"/>
                    <a:pt x="2335" y="4268"/>
                  </a:cubicBezTo>
                  <a:cubicBezTo>
                    <a:pt x="2335" y="3320"/>
                    <a:pt x="3010" y="2505"/>
                    <a:pt x="3939" y="2326"/>
                  </a:cubicBezTo>
                  <a:cubicBezTo>
                    <a:pt x="4145" y="2289"/>
                    <a:pt x="4305" y="2101"/>
                    <a:pt x="4305" y="1886"/>
                  </a:cubicBezTo>
                  <a:lnTo>
                    <a:pt x="4305" y="367"/>
                  </a:lnTo>
                  <a:cubicBezTo>
                    <a:pt x="4295" y="329"/>
                    <a:pt x="4295" y="301"/>
                    <a:pt x="4286" y="263"/>
                  </a:cubicBezTo>
                  <a:cubicBezTo>
                    <a:pt x="4267" y="113"/>
                    <a:pt x="4136" y="1"/>
                    <a:pt x="3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20"/>
            <p:cNvSpPr/>
            <p:nvPr/>
          </p:nvSpPr>
          <p:spPr>
            <a:xfrm>
              <a:off x="5814904" y="1397690"/>
              <a:ext cx="277413" cy="188939"/>
            </a:xfrm>
            <a:custGeom>
              <a:rect b="b" l="l" r="r" t="t"/>
              <a:pathLst>
                <a:path extrusionOk="0" h="8431" w="12379">
                  <a:moveTo>
                    <a:pt x="2279" y="0"/>
                  </a:moveTo>
                  <a:cubicBezTo>
                    <a:pt x="2111" y="0"/>
                    <a:pt x="1970" y="141"/>
                    <a:pt x="1979" y="310"/>
                  </a:cubicBezTo>
                  <a:lnTo>
                    <a:pt x="1979" y="1932"/>
                  </a:lnTo>
                  <a:cubicBezTo>
                    <a:pt x="1970" y="2082"/>
                    <a:pt x="1857" y="2213"/>
                    <a:pt x="1707" y="2223"/>
                  </a:cubicBezTo>
                  <a:cubicBezTo>
                    <a:pt x="732" y="2363"/>
                    <a:pt x="1" y="3189"/>
                    <a:pt x="1" y="4173"/>
                  </a:cubicBezTo>
                  <a:cubicBezTo>
                    <a:pt x="1" y="5158"/>
                    <a:pt x="732" y="5992"/>
                    <a:pt x="1707" y="6124"/>
                  </a:cubicBezTo>
                  <a:cubicBezTo>
                    <a:pt x="1857" y="6142"/>
                    <a:pt x="1970" y="6274"/>
                    <a:pt x="1970" y="6424"/>
                  </a:cubicBezTo>
                  <a:lnTo>
                    <a:pt x="1970" y="8346"/>
                  </a:lnTo>
                  <a:lnTo>
                    <a:pt x="3883" y="8431"/>
                  </a:lnTo>
                  <a:cubicBezTo>
                    <a:pt x="4042" y="8431"/>
                    <a:pt x="4174" y="8318"/>
                    <a:pt x="4192" y="8159"/>
                  </a:cubicBezTo>
                  <a:cubicBezTo>
                    <a:pt x="4324" y="7183"/>
                    <a:pt x="5158" y="6461"/>
                    <a:pt x="6143" y="6461"/>
                  </a:cubicBezTo>
                  <a:cubicBezTo>
                    <a:pt x="7128" y="6461"/>
                    <a:pt x="7962" y="7183"/>
                    <a:pt x="8093" y="8159"/>
                  </a:cubicBezTo>
                  <a:cubicBezTo>
                    <a:pt x="8112" y="8318"/>
                    <a:pt x="8243" y="8431"/>
                    <a:pt x="8403" y="8431"/>
                  </a:cubicBezTo>
                  <a:lnTo>
                    <a:pt x="10316" y="8346"/>
                  </a:lnTo>
                  <a:lnTo>
                    <a:pt x="10400" y="6546"/>
                  </a:lnTo>
                  <a:cubicBezTo>
                    <a:pt x="10400" y="6330"/>
                    <a:pt x="10560" y="6142"/>
                    <a:pt x="10766" y="6105"/>
                  </a:cubicBezTo>
                  <a:cubicBezTo>
                    <a:pt x="11704" y="5927"/>
                    <a:pt x="12379" y="5120"/>
                    <a:pt x="12379" y="4173"/>
                  </a:cubicBezTo>
                  <a:cubicBezTo>
                    <a:pt x="12379" y="3217"/>
                    <a:pt x="11704" y="2410"/>
                    <a:pt x="10766" y="2232"/>
                  </a:cubicBezTo>
                  <a:lnTo>
                    <a:pt x="10766" y="2232"/>
                  </a:lnTo>
                  <a:lnTo>
                    <a:pt x="10775" y="2241"/>
                  </a:lnTo>
                  <a:cubicBezTo>
                    <a:pt x="10560" y="2204"/>
                    <a:pt x="10410" y="2016"/>
                    <a:pt x="10410" y="1801"/>
                  </a:cubicBezTo>
                  <a:lnTo>
                    <a:pt x="10325" y="0"/>
                  </a:lnTo>
                  <a:lnTo>
                    <a:pt x="8403" y="0"/>
                  </a:lnTo>
                  <a:cubicBezTo>
                    <a:pt x="8243" y="0"/>
                    <a:pt x="8112" y="113"/>
                    <a:pt x="8093" y="272"/>
                  </a:cubicBezTo>
                  <a:cubicBezTo>
                    <a:pt x="7962" y="1247"/>
                    <a:pt x="7128" y="1970"/>
                    <a:pt x="6152" y="1970"/>
                  </a:cubicBezTo>
                  <a:cubicBezTo>
                    <a:pt x="5168" y="1970"/>
                    <a:pt x="4333" y="1247"/>
                    <a:pt x="4202" y="272"/>
                  </a:cubicBezTo>
                  <a:cubicBezTo>
                    <a:pt x="4183" y="113"/>
                    <a:pt x="4052" y="0"/>
                    <a:pt x="39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20"/>
            <p:cNvSpPr/>
            <p:nvPr/>
          </p:nvSpPr>
          <p:spPr>
            <a:xfrm>
              <a:off x="5814904" y="1397690"/>
              <a:ext cx="92710" cy="188939"/>
            </a:xfrm>
            <a:custGeom>
              <a:rect b="b" l="l" r="r" t="t"/>
              <a:pathLst>
                <a:path extrusionOk="0" h="8431" w="4137">
                  <a:moveTo>
                    <a:pt x="2279" y="0"/>
                  </a:moveTo>
                  <a:cubicBezTo>
                    <a:pt x="2111" y="0"/>
                    <a:pt x="1970" y="132"/>
                    <a:pt x="1979" y="300"/>
                  </a:cubicBezTo>
                  <a:lnTo>
                    <a:pt x="1979" y="1932"/>
                  </a:lnTo>
                  <a:cubicBezTo>
                    <a:pt x="1970" y="2082"/>
                    <a:pt x="1857" y="2213"/>
                    <a:pt x="1707" y="2223"/>
                  </a:cubicBezTo>
                  <a:cubicBezTo>
                    <a:pt x="732" y="2363"/>
                    <a:pt x="1" y="3189"/>
                    <a:pt x="1" y="4173"/>
                  </a:cubicBezTo>
                  <a:cubicBezTo>
                    <a:pt x="1" y="5158"/>
                    <a:pt x="732" y="5992"/>
                    <a:pt x="1707" y="6124"/>
                  </a:cubicBezTo>
                  <a:cubicBezTo>
                    <a:pt x="1857" y="6142"/>
                    <a:pt x="1970" y="6274"/>
                    <a:pt x="1970" y="6424"/>
                  </a:cubicBezTo>
                  <a:lnTo>
                    <a:pt x="1970" y="8346"/>
                  </a:lnTo>
                  <a:lnTo>
                    <a:pt x="3883" y="8431"/>
                  </a:lnTo>
                  <a:cubicBezTo>
                    <a:pt x="3949" y="8431"/>
                    <a:pt x="4005" y="8412"/>
                    <a:pt x="4061" y="8374"/>
                  </a:cubicBezTo>
                  <a:lnTo>
                    <a:pt x="4061" y="6424"/>
                  </a:lnTo>
                  <a:lnTo>
                    <a:pt x="4071" y="6424"/>
                  </a:lnTo>
                  <a:cubicBezTo>
                    <a:pt x="4061" y="6274"/>
                    <a:pt x="3949" y="6142"/>
                    <a:pt x="3799" y="6124"/>
                  </a:cubicBezTo>
                  <a:cubicBezTo>
                    <a:pt x="2823" y="5992"/>
                    <a:pt x="2101" y="5158"/>
                    <a:pt x="2101" y="4173"/>
                  </a:cubicBezTo>
                  <a:cubicBezTo>
                    <a:pt x="2101" y="3189"/>
                    <a:pt x="2823" y="2363"/>
                    <a:pt x="3799" y="2223"/>
                  </a:cubicBezTo>
                  <a:cubicBezTo>
                    <a:pt x="3949" y="2213"/>
                    <a:pt x="4061" y="2082"/>
                    <a:pt x="4071" y="1923"/>
                  </a:cubicBezTo>
                  <a:lnTo>
                    <a:pt x="4071" y="310"/>
                  </a:lnTo>
                  <a:cubicBezTo>
                    <a:pt x="4071" y="235"/>
                    <a:pt x="4089" y="169"/>
                    <a:pt x="4136" y="113"/>
                  </a:cubicBezTo>
                  <a:cubicBezTo>
                    <a:pt x="4080" y="38"/>
                    <a:pt x="3996" y="0"/>
                    <a:pt x="39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20"/>
            <p:cNvSpPr/>
            <p:nvPr/>
          </p:nvSpPr>
          <p:spPr>
            <a:xfrm>
              <a:off x="6046287" y="1353766"/>
              <a:ext cx="187258" cy="275105"/>
            </a:xfrm>
            <a:custGeom>
              <a:rect b="b" l="l" r="r" t="t"/>
              <a:pathLst>
                <a:path extrusionOk="0" h="12276" w="8356">
                  <a:moveTo>
                    <a:pt x="4173" y="0"/>
                  </a:moveTo>
                  <a:cubicBezTo>
                    <a:pt x="3189" y="0"/>
                    <a:pt x="2354" y="722"/>
                    <a:pt x="2223" y="1698"/>
                  </a:cubicBezTo>
                  <a:cubicBezTo>
                    <a:pt x="2204" y="1848"/>
                    <a:pt x="2073" y="1960"/>
                    <a:pt x="1923" y="1960"/>
                  </a:cubicBezTo>
                  <a:lnTo>
                    <a:pt x="0" y="1960"/>
                  </a:lnTo>
                  <a:lnTo>
                    <a:pt x="0" y="3761"/>
                  </a:lnTo>
                  <a:cubicBezTo>
                    <a:pt x="0" y="3976"/>
                    <a:pt x="150" y="4164"/>
                    <a:pt x="366" y="4201"/>
                  </a:cubicBezTo>
                  <a:cubicBezTo>
                    <a:pt x="1294" y="4380"/>
                    <a:pt x="1970" y="5186"/>
                    <a:pt x="1970" y="6143"/>
                  </a:cubicBezTo>
                  <a:cubicBezTo>
                    <a:pt x="1970" y="7090"/>
                    <a:pt x="1294" y="7896"/>
                    <a:pt x="366" y="8074"/>
                  </a:cubicBezTo>
                  <a:cubicBezTo>
                    <a:pt x="150" y="8112"/>
                    <a:pt x="0" y="8299"/>
                    <a:pt x="0" y="8515"/>
                  </a:cubicBezTo>
                  <a:lnTo>
                    <a:pt x="0" y="10306"/>
                  </a:lnTo>
                  <a:lnTo>
                    <a:pt x="1932" y="10306"/>
                  </a:lnTo>
                  <a:cubicBezTo>
                    <a:pt x="2082" y="10306"/>
                    <a:pt x="2213" y="10419"/>
                    <a:pt x="2232" y="10569"/>
                  </a:cubicBezTo>
                  <a:cubicBezTo>
                    <a:pt x="2363" y="11544"/>
                    <a:pt x="3198" y="12275"/>
                    <a:pt x="4173" y="12275"/>
                  </a:cubicBezTo>
                  <a:cubicBezTo>
                    <a:pt x="5158" y="12275"/>
                    <a:pt x="5992" y="11544"/>
                    <a:pt x="6124" y="10569"/>
                  </a:cubicBezTo>
                  <a:cubicBezTo>
                    <a:pt x="6143" y="10419"/>
                    <a:pt x="6274" y="10306"/>
                    <a:pt x="6424" y="10306"/>
                  </a:cubicBezTo>
                  <a:lnTo>
                    <a:pt x="8356" y="10306"/>
                  </a:lnTo>
                  <a:lnTo>
                    <a:pt x="8356" y="8384"/>
                  </a:lnTo>
                  <a:cubicBezTo>
                    <a:pt x="8346" y="8234"/>
                    <a:pt x="8234" y="8102"/>
                    <a:pt x="8084" y="8084"/>
                  </a:cubicBezTo>
                  <a:cubicBezTo>
                    <a:pt x="7108" y="7952"/>
                    <a:pt x="6386" y="7118"/>
                    <a:pt x="6386" y="6133"/>
                  </a:cubicBezTo>
                  <a:cubicBezTo>
                    <a:pt x="6386" y="5149"/>
                    <a:pt x="7108" y="4323"/>
                    <a:pt x="8084" y="4183"/>
                  </a:cubicBezTo>
                  <a:cubicBezTo>
                    <a:pt x="8234" y="4173"/>
                    <a:pt x="8346" y="4042"/>
                    <a:pt x="8346" y="3883"/>
                  </a:cubicBezTo>
                  <a:lnTo>
                    <a:pt x="8346" y="2270"/>
                  </a:lnTo>
                  <a:cubicBezTo>
                    <a:pt x="8346" y="2101"/>
                    <a:pt x="8206" y="1960"/>
                    <a:pt x="8046" y="1960"/>
                  </a:cubicBezTo>
                  <a:lnTo>
                    <a:pt x="6424" y="1960"/>
                  </a:lnTo>
                  <a:cubicBezTo>
                    <a:pt x="6264" y="1960"/>
                    <a:pt x="6143" y="1848"/>
                    <a:pt x="6124" y="1698"/>
                  </a:cubicBezTo>
                  <a:cubicBezTo>
                    <a:pt x="5983" y="722"/>
                    <a:pt x="5158" y="0"/>
                    <a:pt x="4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20"/>
            <p:cNvSpPr/>
            <p:nvPr/>
          </p:nvSpPr>
          <p:spPr>
            <a:xfrm>
              <a:off x="6046287" y="1353520"/>
              <a:ext cx="118549" cy="239406"/>
            </a:xfrm>
            <a:custGeom>
              <a:rect b="b" l="l" r="r" t="t"/>
              <a:pathLst>
                <a:path extrusionOk="0" h="10683" w="5290">
                  <a:moveTo>
                    <a:pt x="4171" y="1"/>
                  </a:moveTo>
                  <a:cubicBezTo>
                    <a:pt x="3243" y="1"/>
                    <a:pt x="2362" y="668"/>
                    <a:pt x="2223" y="1699"/>
                  </a:cubicBezTo>
                  <a:cubicBezTo>
                    <a:pt x="2204" y="1859"/>
                    <a:pt x="2073" y="1971"/>
                    <a:pt x="1923" y="1971"/>
                  </a:cubicBezTo>
                  <a:lnTo>
                    <a:pt x="0" y="1971"/>
                  </a:lnTo>
                  <a:lnTo>
                    <a:pt x="0" y="3772"/>
                  </a:lnTo>
                  <a:cubicBezTo>
                    <a:pt x="0" y="3987"/>
                    <a:pt x="150" y="4175"/>
                    <a:pt x="366" y="4212"/>
                  </a:cubicBezTo>
                  <a:cubicBezTo>
                    <a:pt x="1294" y="4391"/>
                    <a:pt x="1970" y="5197"/>
                    <a:pt x="1970" y="6154"/>
                  </a:cubicBezTo>
                  <a:cubicBezTo>
                    <a:pt x="1970" y="7101"/>
                    <a:pt x="1294" y="7907"/>
                    <a:pt x="366" y="8085"/>
                  </a:cubicBezTo>
                  <a:cubicBezTo>
                    <a:pt x="150" y="8123"/>
                    <a:pt x="0" y="8310"/>
                    <a:pt x="0" y="8526"/>
                  </a:cubicBezTo>
                  <a:lnTo>
                    <a:pt x="0" y="10317"/>
                  </a:lnTo>
                  <a:lnTo>
                    <a:pt x="1932" y="10317"/>
                  </a:lnTo>
                  <a:cubicBezTo>
                    <a:pt x="2082" y="10317"/>
                    <a:pt x="2213" y="10430"/>
                    <a:pt x="2232" y="10589"/>
                  </a:cubicBezTo>
                  <a:lnTo>
                    <a:pt x="2223" y="10589"/>
                  </a:lnTo>
                  <a:cubicBezTo>
                    <a:pt x="2223" y="10627"/>
                    <a:pt x="2232" y="10655"/>
                    <a:pt x="2242" y="10683"/>
                  </a:cubicBezTo>
                  <a:lnTo>
                    <a:pt x="2242" y="8517"/>
                  </a:lnTo>
                  <a:cubicBezTo>
                    <a:pt x="2242" y="8301"/>
                    <a:pt x="2392" y="8123"/>
                    <a:pt x="2607" y="8076"/>
                  </a:cubicBezTo>
                  <a:cubicBezTo>
                    <a:pt x="3536" y="7907"/>
                    <a:pt x="4211" y="7091"/>
                    <a:pt x="4211" y="6144"/>
                  </a:cubicBezTo>
                  <a:cubicBezTo>
                    <a:pt x="4211" y="5197"/>
                    <a:pt x="3536" y="4381"/>
                    <a:pt x="2607" y="4212"/>
                  </a:cubicBezTo>
                  <a:cubicBezTo>
                    <a:pt x="2392" y="4175"/>
                    <a:pt x="2242" y="3987"/>
                    <a:pt x="2242" y="3772"/>
                  </a:cubicBezTo>
                  <a:lnTo>
                    <a:pt x="2242" y="2393"/>
                  </a:lnTo>
                  <a:cubicBezTo>
                    <a:pt x="2242" y="2159"/>
                    <a:pt x="2429" y="1971"/>
                    <a:pt x="2663" y="1971"/>
                  </a:cubicBezTo>
                  <a:lnTo>
                    <a:pt x="4164" y="1971"/>
                  </a:lnTo>
                  <a:cubicBezTo>
                    <a:pt x="4314" y="1971"/>
                    <a:pt x="4445" y="1859"/>
                    <a:pt x="4464" y="1709"/>
                  </a:cubicBezTo>
                  <a:cubicBezTo>
                    <a:pt x="4539" y="1155"/>
                    <a:pt x="4839" y="668"/>
                    <a:pt x="5289" y="358"/>
                  </a:cubicBezTo>
                  <a:cubicBezTo>
                    <a:pt x="4940" y="113"/>
                    <a:pt x="4552" y="1"/>
                    <a:pt x="4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20"/>
            <p:cNvSpPr/>
            <p:nvPr/>
          </p:nvSpPr>
          <p:spPr>
            <a:xfrm>
              <a:off x="5859029" y="1540576"/>
              <a:ext cx="187280" cy="275105"/>
            </a:xfrm>
            <a:custGeom>
              <a:rect b="b" l="l" r="r" t="t"/>
              <a:pathLst>
                <a:path extrusionOk="0" h="12276" w="8357">
                  <a:moveTo>
                    <a:pt x="4183" y="1"/>
                  </a:moveTo>
                  <a:cubicBezTo>
                    <a:pt x="3199" y="1"/>
                    <a:pt x="2364" y="732"/>
                    <a:pt x="2233" y="1708"/>
                  </a:cubicBezTo>
                  <a:cubicBezTo>
                    <a:pt x="2205" y="1858"/>
                    <a:pt x="2073" y="1970"/>
                    <a:pt x="1923" y="1970"/>
                  </a:cubicBezTo>
                  <a:lnTo>
                    <a:pt x="10" y="1970"/>
                  </a:lnTo>
                  <a:lnTo>
                    <a:pt x="10" y="3893"/>
                  </a:lnTo>
                  <a:cubicBezTo>
                    <a:pt x="10" y="4052"/>
                    <a:pt x="123" y="4174"/>
                    <a:pt x="273" y="4193"/>
                  </a:cubicBezTo>
                  <a:cubicBezTo>
                    <a:pt x="1248" y="4333"/>
                    <a:pt x="1970" y="5159"/>
                    <a:pt x="1970" y="6143"/>
                  </a:cubicBezTo>
                  <a:cubicBezTo>
                    <a:pt x="1970" y="7128"/>
                    <a:pt x="1248" y="7962"/>
                    <a:pt x="273" y="8094"/>
                  </a:cubicBezTo>
                  <a:cubicBezTo>
                    <a:pt x="123" y="8112"/>
                    <a:pt x="10" y="8244"/>
                    <a:pt x="10" y="8394"/>
                  </a:cubicBezTo>
                  <a:lnTo>
                    <a:pt x="10" y="10016"/>
                  </a:lnTo>
                  <a:cubicBezTo>
                    <a:pt x="1" y="10185"/>
                    <a:pt x="142" y="10316"/>
                    <a:pt x="310" y="10316"/>
                  </a:cubicBezTo>
                  <a:lnTo>
                    <a:pt x="1933" y="10316"/>
                  </a:lnTo>
                  <a:cubicBezTo>
                    <a:pt x="2083" y="10316"/>
                    <a:pt x="2214" y="10429"/>
                    <a:pt x="2233" y="10588"/>
                  </a:cubicBezTo>
                  <a:cubicBezTo>
                    <a:pt x="2364" y="11554"/>
                    <a:pt x="3199" y="12276"/>
                    <a:pt x="4183" y="12276"/>
                  </a:cubicBezTo>
                  <a:cubicBezTo>
                    <a:pt x="5159" y="12276"/>
                    <a:pt x="5993" y="11554"/>
                    <a:pt x="6124" y="10588"/>
                  </a:cubicBezTo>
                  <a:cubicBezTo>
                    <a:pt x="6143" y="10429"/>
                    <a:pt x="6274" y="10316"/>
                    <a:pt x="6425" y="10316"/>
                  </a:cubicBezTo>
                  <a:lnTo>
                    <a:pt x="8356" y="10316"/>
                  </a:lnTo>
                  <a:lnTo>
                    <a:pt x="8356" y="8525"/>
                  </a:lnTo>
                  <a:cubicBezTo>
                    <a:pt x="8356" y="8309"/>
                    <a:pt x="8197" y="8122"/>
                    <a:pt x="7991" y="8084"/>
                  </a:cubicBezTo>
                  <a:cubicBezTo>
                    <a:pt x="7053" y="7906"/>
                    <a:pt x="6378" y="7100"/>
                    <a:pt x="6378" y="6153"/>
                  </a:cubicBezTo>
                  <a:cubicBezTo>
                    <a:pt x="6378" y="5196"/>
                    <a:pt x="7053" y="4390"/>
                    <a:pt x="7991" y="4211"/>
                  </a:cubicBezTo>
                  <a:lnTo>
                    <a:pt x="7991" y="4221"/>
                  </a:lnTo>
                  <a:cubicBezTo>
                    <a:pt x="8197" y="4174"/>
                    <a:pt x="8356" y="3996"/>
                    <a:pt x="8356" y="3780"/>
                  </a:cubicBezTo>
                  <a:lnTo>
                    <a:pt x="8356" y="1970"/>
                  </a:lnTo>
                  <a:lnTo>
                    <a:pt x="6443" y="1970"/>
                  </a:lnTo>
                  <a:cubicBezTo>
                    <a:pt x="6284" y="1970"/>
                    <a:pt x="6153" y="1858"/>
                    <a:pt x="6124" y="1708"/>
                  </a:cubicBezTo>
                  <a:cubicBezTo>
                    <a:pt x="5993" y="732"/>
                    <a:pt x="5159" y="1"/>
                    <a:pt x="41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20"/>
            <p:cNvSpPr/>
            <p:nvPr/>
          </p:nvSpPr>
          <p:spPr>
            <a:xfrm>
              <a:off x="5859029" y="1583670"/>
              <a:ext cx="117092" cy="232145"/>
            </a:xfrm>
            <a:custGeom>
              <a:rect b="b" l="l" r="r" t="t"/>
              <a:pathLst>
                <a:path extrusionOk="0" h="10359" w="5225">
                  <a:moveTo>
                    <a:pt x="2102" y="0"/>
                  </a:moveTo>
                  <a:cubicBezTo>
                    <a:pt x="2045" y="28"/>
                    <a:pt x="1980" y="47"/>
                    <a:pt x="1923" y="57"/>
                  </a:cubicBezTo>
                  <a:lnTo>
                    <a:pt x="10" y="57"/>
                  </a:lnTo>
                  <a:lnTo>
                    <a:pt x="10" y="1979"/>
                  </a:lnTo>
                  <a:cubicBezTo>
                    <a:pt x="10" y="2129"/>
                    <a:pt x="123" y="2260"/>
                    <a:pt x="273" y="2279"/>
                  </a:cubicBezTo>
                  <a:cubicBezTo>
                    <a:pt x="1248" y="2410"/>
                    <a:pt x="1970" y="3245"/>
                    <a:pt x="1970" y="4230"/>
                  </a:cubicBezTo>
                  <a:cubicBezTo>
                    <a:pt x="1970" y="5205"/>
                    <a:pt x="1248" y="6039"/>
                    <a:pt x="273" y="6171"/>
                  </a:cubicBezTo>
                  <a:cubicBezTo>
                    <a:pt x="123" y="6189"/>
                    <a:pt x="10" y="6321"/>
                    <a:pt x="10" y="6471"/>
                  </a:cubicBezTo>
                  <a:lnTo>
                    <a:pt x="10" y="8093"/>
                  </a:lnTo>
                  <a:cubicBezTo>
                    <a:pt x="1" y="8262"/>
                    <a:pt x="142" y="8402"/>
                    <a:pt x="310" y="8402"/>
                  </a:cubicBezTo>
                  <a:lnTo>
                    <a:pt x="1933" y="8402"/>
                  </a:lnTo>
                  <a:cubicBezTo>
                    <a:pt x="2083" y="8402"/>
                    <a:pt x="2214" y="8515"/>
                    <a:pt x="2233" y="8665"/>
                  </a:cubicBezTo>
                  <a:cubicBezTo>
                    <a:pt x="2376" y="9691"/>
                    <a:pt x="3247" y="10358"/>
                    <a:pt x="4177" y="10358"/>
                  </a:cubicBezTo>
                  <a:cubicBezTo>
                    <a:pt x="4530" y="10358"/>
                    <a:pt x="4891" y="10262"/>
                    <a:pt x="5224" y="10053"/>
                  </a:cubicBezTo>
                  <a:cubicBezTo>
                    <a:pt x="4737" y="9753"/>
                    <a:pt x="4408" y="9237"/>
                    <a:pt x="4324" y="8665"/>
                  </a:cubicBezTo>
                  <a:cubicBezTo>
                    <a:pt x="4305" y="8515"/>
                    <a:pt x="4174" y="8402"/>
                    <a:pt x="4024" y="8402"/>
                  </a:cubicBezTo>
                  <a:lnTo>
                    <a:pt x="2402" y="8402"/>
                  </a:lnTo>
                  <a:cubicBezTo>
                    <a:pt x="2233" y="8402"/>
                    <a:pt x="2092" y="8262"/>
                    <a:pt x="2102" y="8093"/>
                  </a:cubicBezTo>
                  <a:lnTo>
                    <a:pt x="2102" y="6480"/>
                  </a:lnTo>
                  <a:cubicBezTo>
                    <a:pt x="2102" y="6321"/>
                    <a:pt x="2214" y="6189"/>
                    <a:pt x="2364" y="6171"/>
                  </a:cubicBezTo>
                  <a:cubicBezTo>
                    <a:pt x="3339" y="6039"/>
                    <a:pt x="4061" y="5205"/>
                    <a:pt x="4061" y="4230"/>
                  </a:cubicBezTo>
                  <a:cubicBezTo>
                    <a:pt x="4061" y="3245"/>
                    <a:pt x="3339" y="2410"/>
                    <a:pt x="2364" y="2279"/>
                  </a:cubicBezTo>
                  <a:cubicBezTo>
                    <a:pt x="2214" y="2260"/>
                    <a:pt x="2102" y="2129"/>
                    <a:pt x="2102" y="1979"/>
                  </a:cubicBezTo>
                  <a:lnTo>
                    <a:pt x="210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8" name="Google Shape;3548;p120"/>
          <p:cNvGrpSpPr/>
          <p:nvPr/>
        </p:nvGrpSpPr>
        <p:grpSpPr>
          <a:xfrm>
            <a:off x="5136553" y="1353564"/>
            <a:ext cx="354952" cy="462341"/>
            <a:chOff x="5136553" y="1353564"/>
            <a:chExt cx="354952" cy="462341"/>
          </a:xfrm>
        </p:grpSpPr>
        <p:sp>
          <p:nvSpPr>
            <p:cNvPr id="3549" name="Google Shape;3549;p120"/>
            <p:cNvSpPr/>
            <p:nvPr/>
          </p:nvSpPr>
          <p:spPr>
            <a:xfrm>
              <a:off x="5277557" y="1353564"/>
              <a:ext cx="73146" cy="31329"/>
            </a:xfrm>
            <a:custGeom>
              <a:rect b="b" l="l" r="r" t="t"/>
              <a:pathLst>
                <a:path extrusionOk="0" h="1398" w="3264">
                  <a:moveTo>
                    <a:pt x="507" y="0"/>
                  </a:moveTo>
                  <a:cubicBezTo>
                    <a:pt x="226" y="0"/>
                    <a:pt x="1" y="225"/>
                    <a:pt x="1" y="516"/>
                  </a:cubicBezTo>
                  <a:lnTo>
                    <a:pt x="1" y="1397"/>
                  </a:lnTo>
                  <a:lnTo>
                    <a:pt x="3264" y="1397"/>
                  </a:lnTo>
                  <a:lnTo>
                    <a:pt x="3264" y="516"/>
                  </a:lnTo>
                  <a:cubicBezTo>
                    <a:pt x="3264" y="225"/>
                    <a:pt x="3029" y="0"/>
                    <a:pt x="27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20"/>
            <p:cNvSpPr/>
            <p:nvPr/>
          </p:nvSpPr>
          <p:spPr>
            <a:xfrm>
              <a:off x="5277557" y="1353564"/>
              <a:ext cx="47935" cy="31329"/>
            </a:xfrm>
            <a:custGeom>
              <a:rect b="b" l="l" r="r" t="t"/>
              <a:pathLst>
                <a:path extrusionOk="0" h="1398" w="2139">
                  <a:moveTo>
                    <a:pt x="507" y="0"/>
                  </a:moveTo>
                  <a:cubicBezTo>
                    <a:pt x="226" y="0"/>
                    <a:pt x="1" y="225"/>
                    <a:pt x="1" y="516"/>
                  </a:cubicBezTo>
                  <a:lnTo>
                    <a:pt x="1" y="1397"/>
                  </a:lnTo>
                  <a:lnTo>
                    <a:pt x="1632" y="1397"/>
                  </a:lnTo>
                  <a:lnTo>
                    <a:pt x="1632" y="516"/>
                  </a:lnTo>
                  <a:cubicBezTo>
                    <a:pt x="1632" y="225"/>
                    <a:pt x="1857" y="0"/>
                    <a:pt x="21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20"/>
            <p:cNvSpPr/>
            <p:nvPr/>
          </p:nvSpPr>
          <p:spPr>
            <a:xfrm>
              <a:off x="5353011" y="1672772"/>
              <a:ext cx="99612" cy="130068"/>
            </a:xfrm>
            <a:custGeom>
              <a:rect b="b" l="l" r="r" t="t"/>
              <a:pathLst>
                <a:path extrusionOk="0" h="5804" w="4445">
                  <a:moveTo>
                    <a:pt x="0" y="0"/>
                  </a:moveTo>
                  <a:lnTo>
                    <a:pt x="3217" y="5627"/>
                  </a:lnTo>
                  <a:cubicBezTo>
                    <a:pt x="3280" y="5741"/>
                    <a:pt x="3398" y="5803"/>
                    <a:pt x="3518" y="5803"/>
                  </a:cubicBezTo>
                  <a:cubicBezTo>
                    <a:pt x="3576" y="5803"/>
                    <a:pt x="3633" y="5789"/>
                    <a:pt x="3685" y="5758"/>
                  </a:cubicBezTo>
                  <a:lnTo>
                    <a:pt x="4220" y="5449"/>
                  </a:lnTo>
                  <a:cubicBezTo>
                    <a:pt x="4389" y="5345"/>
                    <a:pt x="4445" y="5139"/>
                    <a:pt x="4351" y="4970"/>
                  </a:cubicBezTo>
                  <a:lnTo>
                    <a:pt x="15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20"/>
            <p:cNvSpPr/>
            <p:nvPr/>
          </p:nvSpPr>
          <p:spPr>
            <a:xfrm>
              <a:off x="5175434" y="1672772"/>
              <a:ext cx="99612" cy="130068"/>
            </a:xfrm>
            <a:custGeom>
              <a:rect b="b" l="l" r="r" t="t"/>
              <a:pathLst>
                <a:path extrusionOk="0" h="5804" w="4445">
                  <a:moveTo>
                    <a:pt x="2935" y="0"/>
                  </a:moveTo>
                  <a:lnTo>
                    <a:pt x="94" y="4970"/>
                  </a:lnTo>
                  <a:cubicBezTo>
                    <a:pt x="0" y="5139"/>
                    <a:pt x="56" y="5355"/>
                    <a:pt x="225" y="5449"/>
                  </a:cubicBezTo>
                  <a:lnTo>
                    <a:pt x="760" y="5758"/>
                  </a:lnTo>
                  <a:cubicBezTo>
                    <a:pt x="812" y="5789"/>
                    <a:pt x="871" y="5804"/>
                    <a:pt x="929" y="5804"/>
                  </a:cubicBezTo>
                  <a:cubicBezTo>
                    <a:pt x="1048" y="5804"/>
                    <a:pt x="1166" y="5743"/>
                    <a:pt x="1229" y="5636"/>
                  </a:cubicBezTo>
                  <a:lnTo>
                    <a:pt x="4445" y="10"/>
                  </a:lnTo>
                  <a:lnTo>
                    <a:pt x="29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20"/>
            <p:cNvSpPr/>
            <p:nvPr/>
          </p:nvSpPr>
          <p:spPr>
            <a:xfrm>
              <a:off x="5299407" y="1672772"/>
              <a:ext cx="29648" cy="143133"/>
            </a:xfrm>
            <a:custGeom>
              <a:rect b="b" l="l" r="r" t="t"/>
              <a:pathLst>
                <a:path extrusionOk="0" h="6387" w="1323">
                  <a:moveTo>
                    <a:pt x="1" y="0"/>
                  </a:moveTo>
                  <a:lnTo>
                    <a:pt x="1" y="6039"/>
                  </a:lnTo>
                  <a:cubicBezTo>
                    <a:pt x="1" y="6227"/>
                    <a:pt x="160" y="6386"/>
                    <a:pt x="348" y="6386"/>
                  </a:cubicBezTo>
                  <a:lnTo>
                    <a:pt x="967" y="6386"/>
                  </a:lnTo>
                  <a:cubicBezTo>
                    <a:pt x="1164" y="6386"/>
                    <a:pt x="1323" y="6227"/>
                    <a:pt x="1323" y="6039"/>
                  </a:cubicBezTo>
                  <a:lnTo>
                    <a:pt x="132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20"/>
            <p:cNvSpPr/>
            <p:nvPr/>
          </p:nvSpPr>
          <p:spPr>
            <a:xfrm>
              <a:off x="5353011" y="1672772"/>
              <a:ext cx="88699" cy="130068"/>
            </a:xfrm>
            <a:custGeom>
              <a:rect b="b" l="l" r="r" t="t"/>
              <a:pathLst>
                <a:path extrusionOk="0" h="5804" w="3958">
                  <a:moveTo>
                    <a:pt x="0" y="0"/>
                  </a:moveTo>
                  <a:lnTo>
                    <a:pt x="3217" y="5627"/>
                  </a:lnTo>
                  <a:cubicBezTo>
                    <a:pt x="3280" y="5741"/>
                    <a:pt x="3398" y="5803"/>
                    <a:pt x="3518" y="5803"/>
                  </a:cubicBezTo>
                  <a:cubicBezTo>
                    <a:pt x="3576" y="5803"/>
                    <a:pt x="3633" y="5789"/>
                    <a:pt x="3685" y="5758"/>
                  </a:cubicBezTo>
                  <a:lnTo>
                    <a:pt x="3957" y="5599"/>
                  </a:lnTo>
                  <a:lnTo>
                    <a:pt x="7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20"/>
            <p:cNvSpPr/>
            <p:nvPr/>
          </p:nvSpPr>
          <p:spPr>
            <a:xfrm>
              <a:off x="5175434" y="1672772"/>
              <a:ext cx="83029" cy="130068"/>
            </a:xfrm>
            <a:custGeom>
              <a:rect b="b" l="l" r="r" t="t"/>
              <a:pathLst>
                <a:path extrusionOk="0" h="5804" w="3705">
                  <a:moveTo>
                    <a:pt x="2935" y="0"/>
                  </a:moveTo>
                  <a:lnTo>
                    <a:pt x="94" y="4970"/>
                  </a:lnTo>
                  <a:cubicBezTo>
                    <a:pt x="0" y="5139"/>
                    <a:pt x="56" y="5355"/>
                    <a:pt x="225" y="5449"/>
                  </a:cubicBezTo>
                  <a:lnTo>
                    <a:pt x="760" y="5758"/>
                  </a:lnTo>
                  <a:cubicBezTo>
                    <a:pt x="812" y="5789"/>
                    <a:pt x="871" y="5804"/>
                    <a:pt x="929" y="5804"/>
                  </a:cubicBezTo>
                  <a:cubicBezTo>
                    <a:pt x="1048" y="5804"/>
                    <a:pt x="1166" y="5743"/>
                    <a:pt x="1229" y="5636"/>
                  </a:cubicBezTo>
                  <a:lnTo>
                    <a:pt x="1247" y="5599"/>
                  </a:lnTo>
                  <a:lnTo>
                    <a:pt x="985" y="5449"/>
                  </a:lnTo>
                  <a:cubicBezTo>
                    <a:pt x="816" y="5355"/>
                    <a:pt x="760" y="5139"/>
                    <a:pt x="853" y="4970"/>
                  </a:cubicBezTo>
                  <a:lnTo>
                    <a:pt x="37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20"/>
            <p:cNvSpPr/>
            <p:nvPr/>
          </p:nvSpPr>
          <p:spPr>
            <a:xfrm>
              <a:off x="5299407" y="1672772"/>
              <a:ext cx="23351" cy="143133"/>
            </a:xfrm>
            <a:custGeom>
              <a:rect b="b" l="l" r="r" t="t"/>
              <a:pathLst>
                <a:path extrusionOk="0" h="6387" w="1042">
                  <a:moveTo>
                    <a:pt x="1" y="0"/>
                  </a:moveTo>
                  <a:lnTo>
                    <a:pt x="1" y="6039"/>
                  </a:lnTo>
                  <a:cubicBezTo>
                    <a:pt x="1" y="6227"/>
                    <a:pt x="160" y="6386"/>
                    <a:pt x="348" y="6386"/>
                  </a:cubicBezTo>
                  <a:lnTo>
                    <a:pt x="967" y="6386"/>
                  </a:lnTo>
                  <a:cubicBezTo>
                    <a:pt x="995" y="6386"/>
                    <a:pt x="1014" y="6386"/>
                    <a:pt x="1042" y="6377"/>
                  </a:cubicBezTo>
                  <a:cubicBezTo>
                    <a:pt x="882" y="6339"/>
                    <a:pt x="770" y="6199"/>
                    <a:pt x="770" y="6039"/>
                  </a:cubicBezTo>
                  <a:lnTo>
                    <a:pt x="760" y="6039"/>
                  </a:lnTo>
                  <a:lnTo>
                    <a:pt x="7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20"/>
            <p:cNvSpPr/>
            <p:nvPr/>
          </p:nvSpPr>
          <p:spPr>
            <a:xfrm>
              <a:off x="5136553" y="1382966"/>
              <a:ext cx="354952" cy="202833"/>
            </a:xfrm>
            <a:custGeom>
              <a:rect b="b" l="l" r="r" t="t"/>
              <a:pathLst>
                <a:path extrusionOk="0" h="9051" w="15839">
                  <a:moveTo>
                    <a:pt x="582" y="1"/>
                  </a:moveTo>
                  <a:cubicBezTo>
                    <a:pt x="263" y="1"/>
                    <a:pt x="0" y="254"/>
                    <a:pt x="0" y="573"/>
                  </a:cubicBezTo>
                  <a:lnTo>
                    <a:pt x="0" y="8450"/>
                  </a:lnTo>
                  <a:lnTo>
                    <a:pt x="4520" y="3930"/>
                  </a:lnTo>
                  <a:cubicBezTo>
                    <a:pt x="4664" y="3786"/>
                    <a:pt x="4852" y="3713"/>
                    <a:pt x="5040" y="3713"/>
                  </a:cubicBezTo>
                  <a:cubicBezTo>
                    <a:pt x="5230" y="3713"/>
                    <a:pt x="5419" y="3788"/>
                    <a:pt x="5561" y="3939"/>
                  </a:cubicBezTo>
                  <a:lnTo>
                    <a:pt x="9940" y="8441"/>
                  </a:lnTo>
                  <a:cubicBezTo>
                    <a:pt x="10082" y="8592"/>
                    <a:pt x="10272" y="8667"/>
                    <a:pt x="10461" y="8667"/>
                  </a:cubicBezTo>
                  <a:cubicBezTo>
                    <a:pt x="10658" y="8667"/>
                    <a:pt x="10856" y="8585"/>
                    <a:pt x="11000" y="8422"/>
                  </a:cubicBezTo>
                  <a:lnTo>
                    <a:pt x="12472" y="6781"/>
                  </a:lnTo>
                  <a:cubicBezTo>
                    <a:pt x="12618" y="6615"/>
                    <a:pt x="12818" y="6533"/>
                    <a:pt x="13017" y="6533"/>
                  </a:cubicBezTo>
                  <a:cubicBezTo>
                    <a:pt x="13202" y="6533"/>
                    <a:pt x="13388" y="6603"/>
                    <a:pt x="13532" y="6743"/>
                  </a:cubicBezTo>
                  <a:lnTo>
                    <a:pt x="15839" y="9050"/>
                  </a:lnTo>
                  <a:lnTo>
                    <a:pt x="15839" y="573"/>
                  </a:lnTo>
                  <a:cubicBezTo>
                    <a:pt x="15839" y="254"/>
                    <a:pt x="15586" y="1"/>
                    <a:pt x="15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20"/>
            <p:cNvSpPr/>
            <p:nvPr/>
          </p:nvSpPr>
          <p:spPr>
            <a:xfrm>
              <a:off x="5136553" y="1382966"/>
              <a:ext cx="54232" cy="189365"/>
            </a:xfrm>
            <a:custGeom>
              <a:rect b="b" l="l" r="r" t="t"/>
              <a:pathLst>
                <a:path extrusionOk="0" h="8450" w="2420">
                  <a:moveTo>
                    <a:pt x="582" y="1"/>
                  </a:moveTo>
                  <a:cubicBezTo>
                    <a:pt x="263" y="1"/>
                    <a:pt x="0" y="254"/>
                    <a:pt x="0" y="573"/>
                  </a:cubicBezTo>
                  <a:lnTo>
                    <a:pt x="0" y="8450"/>
                  </a:lnTo>
                  <a:lnTo>
                    <a:pt x="2073" y="6378"/>
                  </a:lnTo>
                  <a:lnTo>
                    <a:pt x="2073" y="479"/>
                  </a:lnTo>
                  <a:cubicBezTo>
                    <a:pt x="2073" y="254"/>
                    <a:pt x="2213" y="66"/>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20"/>
            <p:cNvSpPr/>
            <p:nvPr/>
          </p:nvSpPr>
          <p:spPr>
            <a:xfrm>
              <a:off x="5184242" y="1642922"/>
              <a:ext cx="259575" cy="31127"/>
            </a:xfrm>
            <a:custGeom>
              <a:rect b="b" l="l" r="r" t="t"/>
              <a:pathLst>
                <a:path extrusionOk="0" h="1389" w="11583">
                  <a:moveTo>
                    <a:pt x="1" y="1"/>
                  </a:moveTo>
                  <a:lnTo>
                    <a:pt x="1" y="882"/>
                  </a:lnTo>
                  <a:cubicBezTo>
                    <a:pt x="1" y="1164"/>
                    <a:pt x="235" y="1389"/>
                    <a:pt x="517" y="1389"/>
                  </a:cubicBezTo>
                  <a:lnTo>
                    <a:pt x="11076" y="1389"/>
                  </a:lnTo>
                  <a:cubicBezTo>
                    <a:pt x="11357" y="1389"/>
                    <a:pt x="11582" y="1164"/>
                    <a:pt x="11582" y="882"/>
                  </a:cubicBezTo>
                  <a:lnTo>
                    <a:pt x="115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20"/>
            <p:cNvSpPr/>
            <p:nvPr/>
          </p:nvSpPr>
          <p:spPr>
            <a:xfrm>
              <a:off x="5184242" y="1642922"/>
              <a:ext cx="63913" cy="31127"/>
            </a:xfrm>
            <a:custGeom>
              <a:rect b="b" l="l" r="r" t="t"/>
              <a:pathLst>
                <a:path extrusionOk="0" h="1389" w="2852">
                  <a:moveTo>
                    <a:pt x="1" y="1"/>
                  </a:moveTo>
                  <a:lnTo>
                    <a:pt x="1" y="882"/>
                  </a:lnTo>
                  <a:cubicBezTo>
                    <a:pt x="1" y="1164"/>
                    <a:pt x="226" y="1389"/>
                    <a:pt x="507" y="1389"/>
                  </a:cubicBezTo>
                  <a:lnTo>
                    <a:pt x="2852" y="1389"/>
                  </a:lnTo>
                  <a:cubicBezTo>
                    <a:pt x="2570" y="1389"/>
                    <a:pt x="2345" y="1164"/>
                    <a:pt x="2345" y="882"/>
                  </a:cubicBezTo>
                  <a:lnTo>
                    <a:pt x="234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20"/>
            <p:cNvSpPr/>
            <p:nvPr/>
          </p:nvSpPr>
          <p:spPr>
            <a:xfrm>
              <a:off x="5136553" y="1461536"/>
              <a:ext cx="354952" cy="183314"/>
            </a:xfrm>
            <a:custGeom>
              <a:rect b="b" l="l" r="r" t="t"/>
              <a:pathLst>
                <a:path extrusionOk="0" h="8180" w="15839">
                  <a:moveTo>
                    <a:pt x="5040" y="1"/>
                  </a:moveTo>
                  <a:cubicBezTo>
                    <a:pt x="4852" y="1"/>
                    <a:pt x="4664" y="73"/>
                    <a:pt x="4520" y="218"/>
                  </a:cubicBezTo>
                  <a:lnTo>
                    <a:pt x="0" y="4738"/>
                  </a:lnTo>
                  <a:lnTo>
                    <a:pt x="0" y="7598"/>
                  </a:lnTo>
                  <a:cubicBezTo>
                    <a:pt x="0" y="7917"/>
                    <a:pt x="263" y="8179"/>
                    <a:pt x="582" y="8179"/>
                  </a:cubicBezTo>
                  <a:lnTo>
                    <a:pt x="15267" y="8179"/>
                  </a:lnTo>
                  <a:cubicBezTo>
                    <a:pt x="15586" y="8179"/>
                    <a:pt x="15839" y="7917"/>
                    <a:pt x="15839" y="7598"/>
                  </a:cubicBezTo>
                  <a:lnTo>
                    <a:pt x="15839" y="5338"/>
                  </a:lnTo>
                  <a:lnTo>
                    <a:pt x="13532" y="3040"/>
                  </a:lnTo>
                  <a:cubicBezTo>
                    <a:pt x="13388" y="2896"/>
                    <a:pt x="13202" y="2825"/>
                    <a:pt x="13017" y="2825"/>
                  </a:cubicBezTo>
                  <a:cubicBezTo>
                    <a:pt x="12818" y="2825"/>
                    <a:pt x="12618" y="2908"/>
                    <a:pt x="12472" y="3068"/>
                  </a:cubicBezTo>
                  <a:lnTo>
                    <a:pt x="10991" y="4709"/>
                  </a:lnTo>
                  <a:cubicBezTo>
                    <a:pt x="10848" y="4871"/>
                    <a:pt x="10652" y="4951"/>
                    <a:pt x="10456" y="4951"/>
                  </a:cubicBezTo>
                  <a:cubicBezTo>
                    <a:pt x="10265" y="4951"/>
                    <a:pt x="10074" y="4876"/>
                    <a:pt x="9931" y="4728"/>
                  </a:cubicBezTo>
                  <a:lnTo>
                    <a:pt x="5561" y="227"/>
                  </a:lnTo>
                  <a:cubicBezTo>
                    <a:pt x="5419" y="76"/>
                    <a:pt x="5230" y="1"/>
                    <a:pt x="5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20"/>
            <p:cNvSpPr/>
            <p:nvPr/>
          </p:nvSpPr>
          <p:spPr>
            <a:xfrm>
              <a:off x="5136553" y="1521258"/>
              <a:ext cx="54232" cy="123367"/>
            </a:xfrm>
            <a:custGeom>
              <a:rect b="b" l="l" r="r" t="t"/>
              <a:pathLst>
                <a:path extrusionOk="0" h="5505" w="2420">
                  <a:moveTo>
                    <a:pt x="2073" y="0"/>
                  </a:moveTo>
                  <a:lnTo>
                    <a:pt x="0" y="2073"/>
                  </a:lnTo>
                  <a:lnTo>
                    <a:pt x="0" y="4933"/>
                  </a:lnTo>
                  <a:cubicBezTo>
                    <a:pt x="0" y="5252"/>
                    <a:pt x="263" y="5505"/>
                    <a:pt x="582" y="5505"/>
                  </a:cubicBezTo>
                  <a:lnTo>
                    <a:pt x="2420" y="5505"/>
                  </a:lnTo>
                  <a:cubicBezTo>
                    <a:pt x="2213" y="5439"/>
                    <a:pt x="2073" y="5252"/>
                    <a:pt x="2073" y="5036"/>
                  </a:cubicBezTo>
                  <a:lnTo>
                    <a:pt x="20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20"/>
            <p:cNvSpPr/>
            <p:nvPr/>
          </p:nvSpPr>
          <p:spPr>
            <a:xfrm>
              <a:off x="5331767" y="1436347"/>
              <a:ext cx="60552" cy="51902"/>
            </a:xfrm>
            <a:custGeom>
              <a:rect b="b" l="l" r="r" t="t"/>
              <a:pathLst>
                <a:path extrusionOk="0" h="2316" w="2702">
                  <a:moveTo>
                    <a:pt x="1548" y="1"/>
                  </a:moveTo>
                  <a:cubicBezTo>
                    <a:pt x="517" y="1"/>
                    <a:pt x="1" y="1248"/>
                    <a:pt x="732" y="1979"/>
                  </a:cubicBezTo>
                  <a:cubicBezTo>
                    <a:pt x="968" y="2212"/>
                    <a:pt x="1256" y="2316"/>
                    <a:pt x="1538" y="2316"/>
                  </a:cubicBezTo>
                  <a:cubicBezTo>
                    <a:pt x="2132" y="2316"/>
                    <a:pt x="2702" y="1854"/>
                    <a:pt x="2702" y="1154"/>
                  </a:cubicBezTo>
                  <a:cubicBezTo>
                    <a:pt x="2702" y="516"/>
                    <a:pt x="2186" y="1"/>
                    <a:pt x="1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20"/>
            <p:cNvSpPr/>
            <p:nvPr/>
          </p:nvSpPr>
          <p:spPr>
            <a:xfrm>
              <a:off x="5340596" y="1436302"/>
              <a:ext cx="37850" cy="51924"/>
            </a:xfrm>
            <a:custGeom>
              <a:rect b="b" l="l" r="r" t="t"/>
              <a:pathLst>
                <a:path extrusionOk="0" h="2317" w="1689">
                  <a:moveTo>
                    <a:pt x="1156" y="1"/>
                  </a:moveTo>
                  <a:cubicBezTo>
                    <a:pt x="551" y="1"/>
                    <a:pt x="1" y="489"/>
                    <a:pt x="1" y="1156"/>
                  </a:cubicBezTo>
                  <a:cubicBezTo>
                    <a:pt x="1" y="1832"/>
                    <a:pt x="553" y="2317"/>
                    <a:pt x="1160" y="2317"/>
                  </a:cubicBezTo>
                  <a:cubicBezTo>
                    <a:pt x="1336" y="2317"/>
                    <a:pt x="1516" y="2276"/>
                    <a:pt x="1689" y="2188"/>
                  </a:cubicBezTo>
                  <a:cubicBezTo>
                    <a:pt x="1304" y="1981"/>
                    <a:pt x="1070" y="1587"/>
                    <a:pt x="1070" y="1156"/>
                  </a:cubicBezTo>
                  <a:cubicBezTo>
                    <a:pt x="1070" y="725"/>
                    <a:pt x="1304" y="331"/>
                    <a:pt x="1689" y="134"/>
                  </a:cubicBezTo>
                  <a:cubicBezTo>
                    <a:pt x="1515" y="43"/>
                    <a:pt x="1333" y="1"/>
                    <a:pt x="1156" y="1"/>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20"/>
            <p:cNvSpPr/>
            <p:nvPr/>
          </p:nvSpPr>
          <p:spPr>
            <a:xfrm>
              <a:off x="5359510" y="1399460"/>
              <a:ext cx="13894" cy="22208"/>
            </a:xfrm>
            <a:custGeom>
              <a:rect b="b" l="l" r="r" t="t"/>
              <a:pathLst>
                <a:path extrusionOk="0" h="991" w="620">
                  <a:moveTo>
                    <a:pt x="314" y="1"/>
                  </a:moveTo>
                  <a:cubicBezTo>
                    <a:pt x="165" y="1"/>
                    <a:pt x="15" y="99"/>
                    <a:pt x="1" y="296"/>
                  </a:cubicBezTo>
                  <a:lnTo>
                    <a:pt x="1" y="681"/>
                  </a:lnTo>
                  <a:cubicBezTo>
                    <a:pt x="1" y="850"/>
                    <a:pt x="141" y="990"/>
                    <a:pt x="310" y="990"/>
                  </a:cubicBezTo>
                  <a:cubicBezTo>
                    <a:pt x="488" y="990"/>
                    <a:pt x="620" y="850"/>
                    <a:pt x="620" y="681"/>
                  </a:cubicBezTo>
                  <a:lnTo>
                    <a:pt x="620" y="296"/>
                  </a:lnTo>
                  <a:cubicBezTo>
                    <a:pt x="610" y="99"/>
                    <a:pt x="463" y="1"/>
                    <a:pt x="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20"/>
            <p:cNvSpPr/>
            <p:nvPr/>
          </p:nvSpPr>
          <p:spPr>
            <a:xfrm>
              <a:off x="5359510" y="1503286"/>
              <a:ext cx="13894" cy="22186"/>
            </a:xfrm>
            <a:custGeom>
              <a:rect b="b" l="l" r="r" t="t"/>
              <a:pathLst>
                <a:path extrusionOk="0" h="990" w="620">
                  <a:moveTo>
                    <a:pt x="314" y="0"/>
                  </a:moveTo>
                  <a:cubicBezTo>
                    <a:pt x="165" y="0"/>
                    <a:pt x="15" y="99"/>
                    <a:pt x="1" y="296"/>
                  </a:cubicBezTo>
                  <a:lnTo>
                    <a:pt x="1" y="680"/>
                  </a:lnTo>
                  <a:cubicBezTo>
                    <a:pt x="1" y="849"/>
                    <a:pt x="141" y="990"/>
                    <a:pt x="310" y="990"/>
                  </a:cubicBezTo>
                  <a:cubicBezTo>
                    <a:pt x="488" y="990"/>
                    <a:pt x="620" y="849"/>
                    <a:pt x="620" y="680"/>
                  </a:cubicBezTo>
                  <a:lnTo>
                    <a:pt x="620" y="296"/>
                  </a:lnTo>
                  <a:cubicBezTo>
                    <a:pt x="610" y="99"/>
                    <a:pt x="463" y="0"/>
                    <a:pt x="3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20"/>
            <p:cNvSpPr/>
            <p:nvPr/>
          </p:nvSpPr>
          <p:spPr>
            <a:xfrm>
              <a:off x="5316304" y="1415170"/>
              <a:ext cx="25996" cy="20371"/>
            </a:xfrm>
            <a:custGeom>
              <a:rect b="b" l="l" r="r" t="t"/>
              <a:pathLst>
                <a:path extrusionOk="0" h="909" w="1160">
                  <a:moveTo>
                    <a:pt x="464" y="0"/>
                  </a:moveTo>
                  <a:cubicBezTo>
                    <a:pt x="218" y="0"/>
                    <a:pt x="0" y="331"/>
                    <a:pt x="250" y="552"/>
                  </a:cubicBezTo>
                  <a:lnTo>
                    <a:pt x="522" y="824"/>
                  </a:lnTo>
                  <a:cubicBezTo>
                    <a:pt x="578" y="880"/>
                    <a:pt x="663" y="908"/>
                    <a:pt x="747" y="908"/>
                  </a:cubicBezTo>
                  <a:cubicBezTo>
                    <a:pt x="1019" y="908"/>
                    <a:pt x="1160" y="580"/>
                    <a:pt x="963" y="383"/>
                  </a:cubicBezTo>
                  <a:lnTo>
                    <a:pt x="691" y="111"/>
                  </a:lnTo>
                  <a:cubicBezTo>
                    <a:pt x="622" y="33"/>
                    <a:pt x="542" y="0"/>
                    <a:pt x="4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20"/>
            <p:cNvSpPr/>
            <p:nvPr/>
          </p:nvSpPr>
          <p:spPr>
            <a:xfrm>
              <a:off x="5389764" y="1488674"/>
              <a:ext cx="25884" cy="20416"/>
            </a:xfrm>
            <a:custGeom>
              <a:rect b="b" l="l" r="r" t="t"/>
              <a:pathLst>
                <a:path extrusionOk="0" h="911" w="1155">
                  <a:moveTo>
                    <a:pt x="460" y="1"/>
                  </a:moveTo>
                  <a:cubicBezTo>
                    <a:pt x="213" y="1"/>
                    <a:pt x="1" y="322"/>
                    <a:pt x="245" y="545"/>
                  </a:cubicBezTo>
                  <a:lnTo>
                    <a:pt x="517" y="817"/>
                  </a:lnTo>
                  <a:cubicBezTo>
                    <a:pt x="573" y="873"/>
                    <a:pt x="648" y="910"/>
                    <a:pt x="733" y="910"/>
                  </a:cubicBezTo>
                  <a:cubicBezTo>
                    <a:pt x="1014" y="901"/>
                    <a:pt x="1155" y="573"/>
                    <a:pt x="958" y="376"/>
                  </a:cubicBezTo>
                  <a:lnTo>
                    <a:pt x="686" y="104"/>
                  </a:lnTo>
                  <a:cubicBezTo>
                    <a:pt x="615" y="31"/>
                    <a:pt x="536" y="1"/>
                    <a:pt x="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20"/>
            <p:cNvSpPr/>
            <p:nvPr/>
          </p:nvSpPr>
          <p:spPr>
            <a:xfrm>
              <a:off x="5301513" y="1455239"/>
              <a:ext cx="27139" cy="13939"/>
            </a:xfrm>
            <a:custGeom>
              <a:rect b="b" l="l" r="r" t="t"/>
              <a:pathLst>
                <a:path extrusionOk="0" h="622" w="1211">
                  <a:moveTo>
                    <a:pt x="805" y="1"/>
                  </a:moveTo>
                  <a:cubicBezTo>
                    <a:pt x="797" y="1"/>
                    <a:pt x="788" y="1"/>
                    <a:pt x="779" y="2"/>
                  </a:cubicBezTo>
                  <a:lnTo>
                    <a:pt x="394" y="2"/>
                  </a:lnTo>
                  <a:cubicBezTo>
                    <a:pt x="1" y="20"/>
                    <a:pt x="1" y="592"/>
                    <a:pt x="394" y="621"/>
                  </a:cubicBezTo>
                  <a:lnTo>
                    <a:pt x="779" y="621"/>
                  </a:lnTo>
                  <a:cubicBezTo>
                    <a:pt x="788" y="621"/>
                    <a:pt x="797" y="621"/>
                    <a:pt x="805" y="621"/>
                  </a:cubicBezTo>
                  <a:cubicBezTo>
                    <a:pt x="1211" y="621"/>
                    <a:pt x="1211" y="1"/>
                    <a:pt x="8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20"/>
            <p:cNvSpPr/>
            <p:nvPr/>
          </p:nvSpPr>
          <p:spPr>
            <a:xfrm>
              <a:off x="5404465" y="1455239"/>
              <a:ext cx="26937" cy="13939"/>
            </a:xfrm>
            <a:custGeom>
              <a:rect b="b" l="l" r="r" t="t"/>
              <a:pathLst>
                <a:path extrusionOk="0" h="622" w="1202">
                  <a:moveTo>
                    <a:pt x="406" y="1"/>
                  </a:moveTo>
                  <a:cubicBezTo>
                    <a:pt x="1" y="1"/>
                    <a:pt x="1" y="621"/>
                    <a:pt x="406" y="621"/>
                  </a:cubicBezTo>
                  <a:cubicBezTo>
                    <a:pt x="415" y="621"/>
                    <a:pt x="424" y="621"/>
                    <a:pt x="433" y="621"/>
                  </a:cubicBezTo>
                  <a:lnTo>
                    <a:pt x="817" y="621"/>
                  </a:lnTo>
                  <a:cubicBezTo>
                    <a:pt x="1202" y="592"/>
                    <a:pt x="1202" y="20"/>
                    <a:pt x="817" y="2"/>
                  </a:cubicBezTo>
                  <a:lnTo>
                    <a:pt x="433" y="2"/>
                  </a:lnTo>
                  <a:cubicBezTo>
                    <a:pt x="424" y="1"/>
                    <a:pt x="415" y="1"/>
                    <a:pt x="4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20"/>
            <p:cNvSpPr/>
            <p:nvPr/>
          </p:nvSpPr>
          <p:spPr>
            <a:xfrm>
              <a:off x="5317491" y="1488943"/>
              <a:ext cx="25099" cy="20147"/>
            </a:xfrm>
            <a:custGeom>
              <a:rect b="b" l="l" r="r" t="t"/>
              <a:pathLst>
                <a:path extrusionOk="0" h="899" w="1120">
                  <a:moveTo>
                    <a:pt x="679" y="0"/>
                  </a:moveTo>
                  <a:cubicBezTo>
                    <a:pt x="609" y="0"/>
                    <a:pt x="536" y="28"/>
                    <a:pt x="469" y="92"/>
                  </a:cubicBezTo>
                  <a:lnTo>
                    <a:pt x="197" y="364"/>
                  </a:lnTo>
                  <a:cubicBezTo>
                    <a:pt x="0" y="561"/>
                    <a:pt x="141" y="889"/>
                    <a:pt x="413" y="898"/>
                  </a:cubicBezTo>
                  <a:cubicBezTo>
                    <a:pt x="497" y="898"/>
                    <a:pt x="572" y="861"/>
                    <a:pt x="638" y="805"/>
                  </a:cubicBezTo>
                  <a:lnTo>
                    <a:pt x="910" y="533"/>
                  </a:lnTo>
                  <a:cubicBezTo>
                    <a:pt x="1120" y="308"/>
                    <a:pt x="917" y="0"/>
                    <a:pt x="6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20"/>
            <p:cNvSpPr/>
            <p:nvPr/>
          </p:nvSpPr>
          <p:spPr>
            <a:xfrm>
              <a:off x="5390817" y="1415170"/>
              <a:ext cx="26018" cy="20371"/>
            </a:xfrm>
            <a:custGeom>
              <a:rect b="b" l="l" r="r" t="t"/>
              <a:pathLst>
                <a:path extrusionOk="0" h="909" w="1161">
                  <a:moveTo>
                    <a:pt x="696" y="0"/>
                  </a:moveTo>
                  <a:cubicBezTo>
                    <a:pt x="619" y="0"/>
                    <a:pt x="539" y="33"/>
                    <a:pt x="470" y="111"/>
                  </a:cubicBezTo>
                  <a:lnTo>
                    <a:pt x="198" y="383"/>
                  </a:lnTo>
                  <a:cubicBezTo>
                    <a:pt x="1" y="580"/>
                    <a:pt x="142" y="908"/>
                    <a:pt x="414" y="908"/>
                  </a:cubicBezTo>
                  <a:cubicBezTo>
                    <a:pt x="498" y="908"/>
                    <a:pt x="582" y="880"/>
                    <a:pt x="639" y="824"/>
                  </a:cubicBezTo>
                  <a:lnTo>
                    <a:pt x="911" y="552"/>
                  </a:lnTo>
                  <a:cubicBezTo>
                    <a:pt x="1161" y="331"/>
                    <a:pt x="943" y="0"/>
                    <a:pt x="6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3" name="Google Shape;3573;p120"/>
          <p:cNvGrpSpPr/>
          <p:nvPr/>
        </p:nvGrpSpPr>
        <p:grpSpPr>
          <a:xfrm>
            <a:off x="1379718" y="4056703"/>
            <a:ext cx="461937" cy="462341"/>
            <a:chOff x="1379718" y="4056703"/>
            <a:chExt cx="461937" cy="462341"/>
          </a:xfrm>
        </p:grpSpPr>
        <p:sp>
          <p:nvSpPr>
            <p:cNvPr id="3574" name="Google Shape;3574;p120"/>
            <p:cNvSpPr/>
            <p:nvPr/>
          </p:nvSpPr>
          <p:spPr>
            <a:xfrm>
              <a:off x="1637568" y="4155464"/>
              <a:ext cx="90178" cy="77292"/>
            </a:xfrm>
            <a:custGeom>
              <a:rect b="b" l="l" r="r" t="t"/>
              <a:pathLst>
                <a:path extrusionOk="0" h="3449" w="4024">
                  <a:moveTo>
                    <a:pt x="2307" y="0"/>
                  </a:moveTo>
                  <a:cubicBezTo>
                    <a:pt x="769" y="0"/>
                    <a:pt x="1" y="1857"/>
                    <a:pt x="1079" y="2945"/>
                  </a:cubicBezTo>
                  <a:cubicBezTo>
                    <a:pt x="1430" y="3293"/>
                    <a:pt x="1861" y="3448"/>
                    <a:pt x="2283" y="3448"/>
                  </a:cubicBezTo>
                  <a:cubicBezTo>
                    <a:pt x="3171" y="3448"/>
                    <a:pt x="4023" y="2761"/>
                    <a:pt x="4023" y="1726"/>
                  </a:cubicBezTo>
                  <a:cubicBezTo>
                    <a:pt x="4023" y="769"/>
                    <a:pt x="3255" y="0"/>
                    <a:pt x="23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20"/>
            <p:cNvSpPr/>
            <p:nvPr/>
          </p:nvSpPr>
          <p:spPr>
            <a:xfrm>
              <a:off x="1515478" y="4056703"/>
              <a:ext cx="193353" cy="253860"/>
            </a:xfrm>
            <a:custGeom>
              <a:rect b="b" l="l" r="r" t="t"/>
              <a:pathLst>
                <a:path extrusionOk="0" h="11328" w="8628">
                  <a:moveTo>
                    <a:pt x="5357" y="1"/>
                  </a:moveTo>
                  <a:cubicBezTo>
                    <a:pt x="5048" y="1"/>
                    <a:pt x="4739" y="123"/>
                    <a:pt x="4511" y="366"/>
                  </a:cubicBezTo>
                  <a:lnTo>
                    <a:pt x="1463" y="3601"/>
                  </a:lnTo>
                  <a:cubicBezTo>
                    <a:pt x="553" y="4557"/>
                    <a:pt x="553" y="6058"/>
                    <a:pt x="1463" y="7014"/>
                  </a:cubicBezTo>
                  <a:lnTo>
                    <a:pt x="2391" y="8008"/>
                  </a:lnTo>
                  <a:cubicBezTo>
                    <a:pt x="2598" y="8224"/>
                    <a:pt x="2598" y="8571"/>
                    <a:pt x="2391" y="8796"/>
                  </a:cubicBezTo>
                  <a:lnTo>
                    <a:pt x="0" y="11328"/>
                  </a:lnTo>
                  <a:lnTo>
                    <a:pt x="94" y="11328"/>
                  </a:lnTo>
                  <a:cubicBezTo>
                    <a:pt x="675" y="11328"/>
                    <a:pt x="1238" y="11103"/>
                    <a:pt x="1669" y="10700"/>
                  </a:cubicBezTo>
                  <a:cubicBezTo>
                    <a:pt x="1815" y="10559"/>
                    <a:pt x="2002" y="10489"/>
                    <a:pt x="2190" y="10489"/>
                  </a:cubicBezTo>
                  <a:cubicBezTo>
                    <a:pt x="2377" y="10489"/>
                    <a:pt x="2565" y="10559"/>
                    <a:pt x="2710" y="10700"/>
                  </a:cubicBezTo>
                  <a:cubicBezTo>
                    <a:pt x="3137" y="11117"/>
                    <a:pt x="3690" y="11326"/>
                    <a:pt x="4245" y="11326"/>
                  </a:cubicBezTo>
                  <a:cubicBezTo>
                    <a:pt x="4799" y="11326"/>
                    <a:pt x="5355" y="11117"/>
                    <a:pt x="5786" y="10700"/>
                  </a:cubicBezTo>
                  <a:cubicBezTo>
                    <a:pt x="5931" y="10559"/>
                    <a:pt x="6119" y="10489"/>
                    <a:pt x="6307" y="10489"/>
                  </a:cubicBezTo>
                  <a:cubicBezTo>
                    <a:pt x="6494" y="10489"/>
                    <a:pt x="6682" y="10559"/>
                    <a:pt x="6827" y="10700"/>
                  </a:cubicBezTo>
                  <a:cubicBezTo>
                    <a:pt x="7249" y="11103"/>
                    <a:pt x="7821" y="11328"/>
                    <a:pt x="8402" y="11328"/>
                  </a:cubicBezTo>
                  <a:cubicBezTo>
                    <a:pt x="8477" y="11328"/>
                    <a:pt x="8552" y="11319"/>
                    <a:pt x="8627" y="11319"/>
                  </a:cubicBezTo>
                  <a:lnTo>
                    <a:pt x="3151" y="5420"/>
                  </a:lnTo>
                  <a:cubicBezTo>
                    <a:pt x="3085" y="5355"/>
                    <a:pt x="3085" y="5261"/>
                    <a:pt x="3151" y="5195"/>
                  </a:cubicBezTo>
                  <a:lnTo>
                    <a:pt x="6199" y="1960"/>
                  </a:lnTo>
                  <a:cubicBezTo>
                    <a:pt x="6639" y="1491"/>
                    <a:pt x="6621" y="760"/>
                    <a:pt x="6152" y="319"/>
                  </a:cubicBezTo>
                  <a:cubicBezTo>
                    <a:pt x="5930" y="106"/>
                    <a:pt x="5644" y="1"/>
                    <a:pt x="53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20"/>
            <p:cNvSpPr/>
            <p:nvPr/>
          </p:nvSpPr>
          <p:spPr>
            <a:xfrm>
              <a:off x="1650588" y="4155330"/>
              <a:ext cx="53000" cy="77404"/>
            </a:xfrm>
            <a:custGeom>
              <a:rect b="b" l="l" r="r" t="t"/>
              <a:pathLst>
                <a:path extrusionOk="0" h="3454" w="2365">
                  <a:moveTo>
                    <a:pt x="1719" y="0"/>
                  </a:moveTo>
                  <a:cubicBezTo>
                    <a:pt x="813" y="0"/>
                    <a:pt x="1" y="735"/>
                    <a:pt x="1" y="1722"/>
                  </a:cubicBezTo>
                  <a:cubicBezTo>
                    <a:pt x="1" y="2717"/>
                    <a:pt x="813" y="3454"/>
                    <a:pt x="1719" y="3454"/>
                  </a:cubicBezTo>
                  <a:cubicBezTo>
                    <a:pt x="1932" y="3454"/>
                    <a:pt x="2150" y="3413"/>
                    <a:pt x="2364" y="3326"/>
                  </a:cubicBezTo>
                  <a:cubicBezTo>
                    <a:pt x="1717" y="3063"/>
                    <a:pt x="1286" y="2426"/>
                    <a:pt x="1286" y="1732"/>
                  </a:cubicBezTo>
                  <a:cubicBezTo>
                    <a:pt x="1286" y="1029"/>
                    <a:pt x="1717" y="391"/>
                    <a:pt x="2364" y="128"/>
                  </a:cubicBezTo>
                  <a:cubicBezTo>
                    <a:pt x="2150" y="41"/>
                    <a:pt x="1932" y="0"/>
                    <a:pt x="1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20"/>
            <p:cNvSpPr/>
            <p:nvPr/>
          </p:nvSpPr>
          <p:spPr>
            <a:xfrm>
              <a:off x="1515680" y="4056703"/>
              <a:ext cx="138718" cy="253860"/>
            </a:xfrm>
            <a:custGeom>
              <a:rect b="b" l="l" r="r" t="t"/>
              <a:pathLst>
                <a:path extrusionOk="0" h="11328" w="6190">
                  <a:moveTo>
                    <a:pt x="5344" y="1"/>
                  </a:moveTo>
                  <a:cubicBezTo>
                    <a:pt x="5036" y="1"/>
                    <a:pt x="4730" y="123"/>
                    <a:pt x="4502" y="366"/>
                  </a:cubicBezTo>
                  <a:lnTo>
                    <a:pt x="1454" y="3601"/>
                  </a:lnTo>
                  <a:cubicBezTo>
                    <a:pt x="544" y="4557"/>
                    <a:pt x="544" y="6058"/>
                    <a:pt x="1454" y="7014"/>
                  </a:cubicBezTo>
                  <a:lnTo>
                    <a:pt x="2392" y="8008"/>
                  </a:lnTo>
                  <a:cubicBezTo>
                    <a:pt x="2598" y="8224"/>
                    <a:pt x="2598" y="8571"/>
                    <a:pt x="2392" y="8796"/>
                  </a:cubicBezTo>
                  <a:lnTo>
                    <a:pt x="1" y="11328"/>
                  </a:lnTo>
                  <a:lnTo>
                    <a:pt x="94" y="11328"/>
                  </a:lnTo>
                  <a:cubicBezTo>
                    <a:pt x="676" y="11319"/>
                    <a:pt x="1238" y="11103"/>
                    <a:pt x="1660" y="10700"/>
                  </a:cubicBezTo>
                  <a:cubicBezTo>
                    <a:pt x="1800" y="10567"/>
                    <a:pt x="1992" y="10493"/>
                    <a:pt x="2193" y="10493"/>
                  </a:cubicBezTo>
                  <a:cubicBezTo>
                    <a:pt x="2234" y="10493"/>
                    <a:pt x="2275" y="10496"/>
                    <a:pt x="2317" y="10503"/>
                  </a:cubicBezTo>
                  <a:lnTo>
                    <a:pt x="3667" y="9077"/>
                  </a:lnTo>
                  <a:cubicBezTo>
                    <a:pt x="3873" y="8852"/>
                    <a:pt x="3873" y="8505"/>
                    <a:pt x="3667" y="8280"/>
                  </a:cubicBezTo>
                  <a:lnTo>
                    <a:pt x="2739" y="7286"/>
                  </a:lnTo>
                  <a:cubicBezTo>
                    <a:pt x="1839" y="6330"/>
                    <a:pt x="1839" y="4839"/>
                    <a:pt x="2739" y="3882"/>
                  </a:cubicBezTo>
                  <a:lnTo>
                    <a:pt x="5796" y="638"/>
                  </a:lnTo>
                  <a:cubicBezTo>
                    <a:pt x="5899" y="525"/>
                    <a:pt x="6040" y="431"/>
                    <a:pt x="6190" y="366"/>
                  </a:cubicBezTo>
                  <a:cubicBezTo>
                    <a:pt x="6180" y="347"/>
                    <a:pt x="6162" y="328"/>
                    <a:pt x="6143" y="319"/>
                  </a:cubicBezTo>
                  <a:cubicBezTo>
                    <a:pt x="5917" y="106"/>
                    <a:pt x="5630" y="1"/>
                    <a:pt x="5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20"/>
            <p:cNvSpPr/>
            <p:nvPr/>
          </p:nvSpPr>
          <p:spPr>
            <a:xfrm>
              <a:off x="1379718" y="4290910"/>
              <a:ext cx="461937" cy="93158"/>
            </a:xfrm>
            <a:custGeom>
              <a:rect b="b" l="l" r="r" t="t"/>
              <a:pathLst>
                <a:path extrusionOk="0" h="4157" w="20613">
                  <a:moveTo>
                    <a:pt x="4131" y="0"/>
                  </a:moveTo>
                  <a:cubicBezTo>
                    <a:pt x="3944" y="0"/>
                    <a:pt x="3756" y="70"/>
                    <a:pt x="3611" y="211"/>
                  </a:cubicBezTo>
                  <a:cubicBezTo>
                    <a:pt x="3182" y="626"/>
                    <a:pt x="2626" y="833"/>
                    <a:pt x="2072" y="833"/>
                  </a:cubicBezTo>
                  <a:cubicBezTo>
                    <a:pt x="1487" y="833"/>
                    <a:pt x="903" y="603"/>
                    <a:pt x="469" y="146"/>
                  </a:cubicBezTo>
                  <a:cubicBezTo>
                    <a:pt x="414" y="87"/>
                    <a:pt x="344" y="61"/>
                    <a:pt x="275" y="61"/>
                  </a:cubicBezTo>
                  <a:cubicBezTo>
                    <a:pt x="135" y="61"/>
                    <a:pt x="0" y="169"/>
                    <a:pt x="0" y="333"/>
                  </a:cubicBezTo>
                  <a:lnTo>
                    <a:pt x="0" y="3662"/>
                  </a:lnTo>
                  <a:cubicBezTo>
                    <a:pt x="0" y="3492"/>
                    <a:pt x="136" y="3381"/>
                    <a:pt x="277" y="3381"/>
                  </a:cubicBezTo>
                  <a:cubicBezTo>
                    <a:pt x="345" y="3381"/>
                    <a:pt x="414" y="3407"/>
                    <a:pt x="469" y="3465"/>
                  </a:cubicBezTo>
                  <a:cubicBezTo>
                    <a:pt x="904" y="3924"/>
                    <a:pt x="1490" y="4156"/>
                    <a:pt x="2076" y="4156"/>
                  </a:cubicBezTo>
                  <a:cubicBezTo>
                    <a:pt x="2629" y="4156"/>
                    <a:pt x="3183" y="3949"/>
                    <a:pt x="3611" y="3531"/>
                  </a:cubicBezTo>
                  <a:cubicBezTo>
                    <a:pt x="3756" y="3390"/>
                    <a:pt x="3944" y="3320"/>
                    <a:pt x="4131" y="3320"/>
                  </a:cubicBezTo>
                  <a:cubicBezTo>
                    <a:pt x="4319" y="3320"/>
                    <a:pt x="4506" y="3390"/>
                    <a:pt x="4652" y="3531"/>
                  </a:cubicBezTo>
                  <a:cubicBezTo>
                    <a:pt x="5083" y="3948"/>
                    <a:pt x="5639" y="4157"/>
                    <a:pt x="6193" y="4157"/>
                  </a:cubicBezTo>
                  <a:cubicBezTo>
                    <a:pt x="6747" y="4157"/>
                    <a:pt x="7301" y="3948"/>
                    <a:pt x="7727" y="3531"/>
                  </a:cubicBezTo>
                  <a:cubicBezTo>
                    <a:pt x="7873" y="3390"/>
                    <a:pt x="8060" y="3320"/>
                    <a:pt x="8248" y="3320"/>
                  </a:cubicBezTo>
                  <a:cubicBezTo>
                    <a:pt x="8435" y="3320"/>
                    <a:pt x="8623" y="3390"/>
                    <a:pt x="8768" y="3531"/>
                  </a:cubicBezTo>
                  <a:cubicBezTo>
                    <a:pt x="9195" y="3948"/>
                    <a:pt x="9751" y="4157"/>
                    <a:pt x="10306" y="4157"/>
                  </a:cubicBezTo>
                  <a:cubicBezTo>
                    <a:pt x="10862" y="4157"/>
                    <a:pt x="11417" y="3948"/>
                    <a:pt x="11844" y="3531"/>
                  </a:cubicBezTo>
                  <a:cubicBezTo>
                    <a:pt x="11989" y="3390"/>
                    <a:pt x="12177" y="3320"/>
                    <a:pt x="12365" y="3320"/>
                  </a:cubicBezTo>
                  <a:cubicBezTo>
                    <a:pt x="12552" y="3320"/>
                    <a:pt x="12740" y="3390"/>
                    <a:pt x="12885" y="3531"/>
                  </a:cubicBezTo>
                  <a:cubicBezTo>
                    <a:pt x="13312" y="3948"/>
                    <a:pt x="13865" y="4157"/>
                    <a:pt x="14419" y="4157"/>
                  </a:cubicBezTo>
                  <a:cubicBezTo>
                    <a:pt x="14974" y="4157"/>
                    <a:pt x="15529" y="3948"/>
                    <a:pt x="15961" y="3531"/>
                  </a:cubicBezTo>
                  <a:cubicBezTo>
                    <a:pt x="16106" y="3390"/>
                    <a:pt x="16294" y="3320"/>
                    <a:pt x="16481" y="3320"/>
                  </a:cubicBezTo>
                  <a:cubicBezTo>
                    <a:pt x="16669" y="3320"/>
                    <a:pt x="16856" y="3390"/>
                    <a:pt x="17002" y="3531"/>
                  </a:cubicBezTo>
                  <a:cubicBezTo>
                    <a:pt x="17429" y="3949"/>
                    <a:pt x="17983" y="4156"/>
                    <a:pt x="18536" y="4156"/>
                  </a:cubicBezTo>
                  <a:cubicBezTo>
                    <a:pt x="19123" y="4156"/>
                    <a:pt x="19709" y="3924"/>
                    <a:pt x="20143" y="3465"/>
                  </a:cubicBezTo>
                  <a:cubicBezTo>
                    <a:pt x="20198" y="3407"/>
                    <a:pt x="20268" y="3381"/>
                    <a:pt x="20336" y="3381"/>
                  </a:cubicBezTo>
                  <a:cubicBezTo>
                    <a:pt x="20476" y="3381"/>
                    <a:pt x="20612" y="3492"/>
                    <a:pt x="20612" y="3662"/>
                  </a:cubicBezTo>
                  <a:lnTo>
                    <a:pt x="20612" y="333"/>
                  </a:lnTo>
                  <a:cubicBezTo>
                    <a:pt x="20612" y="169"/>
                    <a:pt x="20477" y="61"/>
                    <a:pt x="20337" y="61"/>
                  </a:cubicBezTo>
                  <a:cubicBezTo>
                    <a:pt x="20268" y="61"/>
                    <a:pt x="20199" y="87"/>
                    <a:pt x="20143" y="146"/>
                  </a:cubicBezTo>
                  <a:cubicBezTo>
                    <a:pt x="19710" y="603"/>
                    <a:pt x="19126" y="833"/>
                    <a:pt x="18541" y="833"/>
                  </a:cubicBezTo>
                  <a:cubicBezTo>
                    <a:pt x="17986" y="833"/>
                    <a:pt x="17431" y="626"/>
                    <a:pt x="17002" y="211"/>
                  </a:cubicBezTo>
                  <a:cubicBezTo>
                    <a:pt x="16856" y="70"/>
                    <a:pt x="16669" y="0"/>
                    <a:pt x="16481" y="0"/>
                  </a:cubicBezTo>
                  <a:cubicBezTo>
                    <a:pt x="16294" y="0"/>
                    <a:pt x="16106" y="70"/>
                    <a:pt x="15961" y="211"/>
                  </a:cubicBezTo>
                  <a:cubicBezTo>
                    <a:pt x="15529" y="624"/>
                    <a:pt x="14974" y="830"/>
                    <a:pt x="14419" y="830"/>
                  </a:cubicBezTo>
                  <a:cubicBezTo>
                    <a:pt x="13865" y="830"/>
                    <a:pt x="13312" y="624"/>
                    <a:pt x="12885" y="211"/>
                  </a:cubicBezTo>
                  <a:cubicBezTo>
                    <a:pt x="12740" y="70"/>
                    <a:pt x="12552" y="0"/>
                    <a:pt x="12365" y="0"/>
                  </a:cubicBezTo>
                  <a:cubicBezTo>
                    <a:pt x="12177" y="0"/>
                    <a:pt x="11989" y="70"/>
                    <a:pt x="11844" y="211"/>
                  </a:cubicBezTo>
                  <a:cubicBezTo>
                    <a:pt x="11413" y="624"/>
                    <a:pt x="10859" y="830"/>
                    <a:pt x="10306" y="830"/>
                  </a:cubicBezTo>
                  <a:cubicBezTo>
                    <a:pt x="9753" y="830"/>
                    <a:pt x="9200" y="624"/>
                    <a:pt x="8768" y="211"/>
                  </a:cubicBezTo>
                  <a:cubicBezTo>
                    <a:pt x="8623" y="70"/>
                    <a:pt x="8435" y="0"/>
                    <a:pt x="8248" y="0"/>
                  </a:cubicBezTo>
                  <a:cubicBezTo>
                    <a:pt x="8060" y="0"/>
                    <a:pt x="7873" y="70"/>
                    <a:pt x="7727" y="211"/>
                  </a:cubicBezTo>
                  <a:cubicBezTo>
                    <a:pt x="7301" y="624"/>
                    <a:pt x="6747" y="830"/>
                    <a:pt x="6193" y="830"/>
                  </a:cubicBezTo>
                  <a:cubicBezTo>
                    <a:pt x="5639" y="830"/>
                    <a:pt x="5083" y="624"/>
                    <a:pt x="4652" y="211"/>
                  </a:cubicBezTo>
                  <a:cubicBezTo>
                    <a:pt x="4506" y="70"/>
                    <a:pt x="4319" y="0"/>
                    <a:pt x="4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20"/>
            <p:cNvSpPr/>
            <p:nvPr/>
          </p:nvSpPr>
          <p:spPr>
            <a:xfrm>
              <a:off x="1379718" y="4292255"/>
              <a:ext cx="71891" cy="91836"/>
            </a:xfrm>
            <a:custGeom>
              <a:rect b="b" l="l" r="r" t="t"/>
              <a:pathLst>
                <a:path extrusionOk="0" h="4098" w="3208">
                  <a:moveTo>
                    <a:pt x="275" y="1"/>
                  </a:moveTo>
                  <a:cubicBezTo>
                    <a:pt x="135" y="1"/>
                    <a:pt x="0" y="109"/>
                    <a:pt x="0" y="273"/>
                  </a:cubicBezTo>
                  <a:lnTo>
                    <a:pt x="0" y="3602"/>
                  </a:lnTo>
                  <a:cubicBezTo>
                    <a:pt x="0" y="3432"/>
                    <a:pt x="136" y="3321"/>
                    <a:pt x="277" y="3321"/>
                  </a:cubicBezTo>
                  <a:cubicBezTo>
                    <a:pt x="345" y="3321"/>
                    <a:pt x="414" y="3347"/>
                    <a:pt x="469" y="3405"/>
                  </a:cubicBezTo>
                  <a:cubicBezTo>
                    <a:pt x="898" y="3858"/>
                    <a:pt x="1486" y="4097"/>
                    <a:pt x="2081" y="4097"/>
                  </a:cubicBezTo>
                  <a:cubicBezTo>
                    <a:pt x="2410" y="4097"/>
                    <a:pt x="2741" y="4024"/>
                    <a:pt x="3048" y="3874"/>
                  </a:cubicBezTo>
                  <a:lnTo>
                    <a:pt x="3048" y="1004"/>
                  </a:lnTo>
                  <a:cubicBezTo>
                    <a:pt x="3048" y="817"/>
                    <a:pt x="3104" y="629"/>
                    <a:pt x="3207" y="461"/>
                  </a:cubicBezTo>
                  <a:lnTo>
                    <a:pt x="3207" y="461"/>
                  </a:lnTo>
                  <a:cubicBezTo>
                    <a:pt x="2854" y="673"/>
                    <a:pt x="2462" y="776"/>
                    <a:pt x="2073" y="776"/>
                  </a:cubicBezTo>
                  <a:cubicBezTo>
                    <a:pt x="1482" y="776"/>
                    <a:pt x="899" y="538"/>
                    <a:pt x="469" y="86"/>
                  </a:cubicBezTo>
                  <a:cubicBezTo>
                    <a:pt x="414" y="27"/>
                    <a:pt x="344" y="1"/>
                    <a:pt x="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20"/>
            <p:cNvSpPr/>
            <p:nvPr/>
          </p:nvSpPr>
          <p:spPr>
            <a:xfrm>
              <a:off x="1379718" y="4425819"/>
              <a:ext cx="461713" cy="93226"/>
            </a:xfrm>
            <a:custGeom>
              <a:rect b="b" l="l" r="r" t="t"/>
              <a:pathLst>
                <a:path extrusionOk="0" h="4160" w="20603">
                  <a:moveTo>
                    <a:pt x="4135" y="0"/>
                  </a:moveTo>
                  <a:cubicBezTo>
                    <a:pt x="3946" y="0"/>
                    <a:pt x="3756" y="71"/>
                    <a:pt x="3611" y="211"/>
                  </a:cubicBezTo>
                  <a:cubicBezTo>
                    <a:pt x="3183" y="630"/>
                    <a:pt x="2629" y="837"/>
                    <a:pt x="2076" y="837"/>
                  </a:cubicBezTo>
                  <a:cubicBezTo>
                    <a:pt x="1490" y="837"/>
                    <a:pt x="904" y="604"/>
                    <a:pt x="469" y="146"/>
                  </a:cubicBezTo>
                  <a:cubicBezTo>
                    <a:pt x="414" y="87"/>
                    <a:pt x="344" y="61"/>
                    <a:pt x="275" y="61"/>
                  </a:cubicBezTo>
                  <a:cubicBezTo>
                    <a:pt x="135" y="61"/>
                    <a:pt x="0" y="170"/>
                    <a:pt x="0" y="333"/>
                  </a:cubicBezTo>
                  <a:lnTo>
                    <a:pt x="0" y="3025"/>
                  </a:lnTo>
                  <a:cubicBezTo>
                    <a:pt x="0" y="3231"/>
                    <a:pt x="141" y="3400"/>
                    <a:pt x="347" y="3447"/>
                  </a:cubicBezTo>
                  <a:cubicBezTo>
                    <a:pt x="422" y="3456"/>
                    <a:pt x="497" y="3494"/>
                    <a:pt x="554" y="3550"/>
                  </a:cubicBezTo>
                  <a:cubicBezTo>
                    <a:pt x="983" y="3955"/>
                    <a:pt x="1530" y="4157"/>
                    <a:pt x="2076" y="4157"/>
                  </a:cubicBezTo>
                  <a:cubicBezTo>
                    <a:pt x="2629" y="4157"/>
                    <a:pt x="3182" y="3951"/>
                    <a:pt x="3611" y="3540"/>
                  </a:cubicBezTo>
                  <a:cubicBezTo>
                    <a:pt x="3756" y="3400"/>
                    <a:pt x="3944" y="3329"/>
                    <a:pt x="4131" y="3329"/>
                  </a:cubicBezTo>
                  <a:cubicBezTo>
                    <a:pt x="4319" y="3329"/>
                    <a:pt x="4506" y="3400"/>
                    <a:pt x="4652" y="3540"/>
                  </a:cubicBezTo>
                  <a:cubicBezTo>
                    <a:pt x="5078" y="3953"/>
                    <a:pt x="5632" y="4159"/>
                    <a:pt x="6186" y="4159"/>
                  </a:cubicBezTo>
                  <a:cubicBezTo>
                    <a:pt x="6740" y="4159"/>
                    <a:pt x="7296" y="3953"/>
                    <a:pt x="7727" y="3540"/>
                  </a:cubicBezTo>
                  <a:cubicBezTo>
                    <a:pt x="7873" y="3400"/>
                    <a:pt x="8060" y="3329"/>
                    <a:pt x="8248" y="3329"/>
                  </a:cubicBezTo>
                  <a:cubicBezTo>
                    <a:pt x="8435" y="3329"/>
                    <a:pt x="8623" y="3400"/>
                    <a:pt x="8768" y="3540"/>
                  </a:cubicBezTo>
                  <a:cubicBezTo>
                    <a:pt x="9195" y="3953"/>
                    <a:pt x="9748" y="4159"/>
                    <a:pt x="10303" y="4159"/>
                  </a:cubicBezTo>
                  <a:cubicBezTo>
                    <a:pt x="10857" y="4159"/>
                    <a:pt x="11413" y="3953"/>
                    <a:pt x="11844" y="3540"/>
                  </a:cubicBezTo>
                  <a:cubicBezTo>
                    <a:pt x="11985" y="3400"/>
                    <a:pt x="12172" y="3329"/>
                    <a:pt x="12361" y="3329"/>
                  </a:cubicBezTo>
                  <a:cubicBezTo>
                    <a:pt x="12550" y="3329"/>
                    <a:pt x="12740" y="3400"/>
                    <a:pt x="12885" y="3540"/>
                  </a:cubicBezTo>
                  <a:cubicBezTo>
                    <a:pt x="13312" y="3953"/>
                    <a:pt x="13865" y="4159"/>
                    <a:pt x="14418" y="4159"/>
                  </a:cubicBezTo>
                  <a:cubicBezTo>
                    <a:pt x="14971" y="4159"/>
                    <a:pt x="15525" y="3953"/>
                    <a:pt x="15951" y="3540"/>
                  </a:cubicBezTo>
                  <a:cubicBezTo>
                    <a:pt x="16097" y="3400"/>
                    <a:pt x="16284" y="3329"/>
                    <a:pt x="16472" y="3329"/>
                  </a:cubicBezTo>
                  <a:cubicBezTo>
                    <a:pt x="16659" y="3329"/>
                    <a:pt x="16847" y="3400"/>
                    <a:pt x="16992" y="3540"/>
                  </a:cubicBezTo>
                  <a:cubicBezTo>
                    <a:pt x="17423" y="3952"/>
                    <a:pt x="17977" y="4158"/>
                    <a:pt x="18532" y="4158"/>
                  </a:cubicBezTo>
                  <a:cubicBezTo>
                    <a:pt x="19077" y="4158"/>
                    <a:pt x="19622" y="3959"/>
                    <a:pt x="20049" y="3559"/>
                  </a:cubicBezTo>
                  <a:cubicBezTo>
                    <a:pt x="20115" y="3503"/>
                    <a:pt x="20190" y="3465"/>
                    <a:pt x="20274" y="3456"/>
                  </a:cubicBezTo>
                  <a:cubicBezTo>
                    <a:pt x="20462" y="3419"/>
                    <a:pt x="20603" y="3259"/>
                    <a:pt x="20603" y="3062"/>
                  </a:cubicBezTo>
                  <a:lnTo>
                    <a:pt x="20603" y="333"/>
                  </a:lnTo>
                  <a:cubicBezTo>
                    <a:pt x="20603" y="170"/>
                    <a:pt x="20472" y="61"/>
                    <a:pt x="20332" y="61"/>
                  </a:cubicBezTo>
                  <a:cubicBezTo>
                    <a:pt x="20263" y="61"/>
                    <a:pt x="20192" y="87"/>
                    <a:pt x="20134" y="146"/>
                  </a:cubicBezTo>
                  <a:lnTo>
                    <a:pt x="20143" y="146"/>
                  </a:lnTo>
                  <a:cubicBezTo>
                    <a:pt x="19709" y="604"/>
                    <a:pt x="19123" y="837"/>
                    <a:pt x="18536" y="837"/>
                  </a:cubicBezTo>
                  <a:cubicBezTo>
                    <a:pt x="17983" y="837"/>
                    <a:pt x="17429" y="630"/>
                    <a:pt x="17002" y="211"/>
                  </a:cubicBezTo>
                  <a:cubicBezTo>
                    <a:pt x="16856" y="71"/>
                    <a:pt x="16666" y="0"/>
                    <a:pt x="16478" y="0"/>
                  </a:cubicBezTo>
                  <a:cubicBezTo>
                    <a:pt x="16289" y="0"/>
                    <a:pt x="16101" y="71"/>
                    <a:pt x="15961" y="211"/>
                  </a:cubicBezTo>
                  <a:cubicBezTo>
                    <a:pt x="15529" y="629"/>
                    <a:pt x="14974" y="837"/>
                    <a:pt x="14419" y="837"/>
                  </a:cubicBezTo>
                  <a:cubicBezTo>
                    <a:pt x="13865" y="837"/>
                    <a:pt x="13312" y="629"/>
                    <a:pt x="12885" y="211"/>
                  </a:cubicBezTo>
                  <a:cubicBezTo>
                    <a:pt x="12740" y="71"/>
                    <a:pt x="12552" y="0"/>
                    <a:pt x="12365" y="0"/>
                  </a:cubicBezTo>
                  <a:cubicBezTo>
                    <a:pt x="12177" y="0"/>
                    <a:pt x="11989" y="71"/>
                    <a:pt x="11844" y="211"/>
                  </a:cubicBezTo>
                  <a:cubicBezTo>
                    <a:pt x="11413" y="629"/>
                    <a:pt x="10859" y="837"/>
                    <a:pt x="10306" y="837"/>
                  </a:cubicBezTo>
                  <a:cubicBezTo>
                    <a:pt x="9753" y="837"/>
                    <a:pt x="9200" y="629"/>
                    <a:pt x="8768" y="211"/>
                  </a:cubicBezTo>
                  <a:cubicBezTo>
                    <a:pt x="8623" y="71"/>
                    <a:pt x="8435" y="0"/>
                    <a:pt x="8248" y="0"/>
                  </a:cubicBezTo>
                  <a:cubicBezTo>
                    <a:pt x="8060" y="0"/>
                    <a:pt x="7873" y="71"/>
                    <a:pt x="7727" y="211"/>
                  </a:cubicBezTo>
                  <a:cubicBezTo>
                    <a:pt x="7301" y="629"/>
                    <a:pt x="6747" y="837"/>
                    <a:pt x="6193" y="837"/>
                  </a:cubicBezTo>
                  <a:cubicBezTo>
                    <a:pt x="5639" y="837"/>
                    <a:pt x="5083" y="629"/>
                    <a:pt x="4652" y="211"/>
                  </a:cubicBezTo>
                  <a:cubicBezTo>
                    <a:pt x="4511" y="71"/>
                    <a:pt x="4323" y="0"/>
                    <a:pt x="4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20"/>
            <p:cNvSpPr/>
            <p:nvPr/>
          </p:nvSpPr>
          <p:spPr>
            <a:xfrm>
              <a:off x="1379718" y="4427186"/>
              <a:ext cx="85965" cy="91814"/>
            </a:xfrm>
            <a:custGeom>
              <a:rect b="b" l="l" r="r" t="t"/>
              <a:pathLst>
                <a:path extrusionOk="0" h="4097" w="3836">
                  <a:moveTo>
                    <a:pt x="275" y="0"/>
                  </a:moveTo>
                  <a:cubicBezTo>
                    <a:pt x="135" y="0"/>
                    <a:pt x="0" y="109"/>
                    <a:pt x="0" y="272"/>
                  </a:cubicBezTo>
                  <a:lnTo>
                    <a:pt x="0" y="2964"/>
                  </a:lnTo>
                  <a:cubicBezTo>
                    <a:pt x="0" y="3161"/>
                    <a:pt x="141" y="3339"/>
                    <a:pt x="347" y="3386"/>
                  </a:cubicBezTo>
                  <a:cubicBezTo>
                    <a:pt x="422" y="3395"/>
                    <a:pt x="497" y="3433"/>
                    <a:pt x="554" y="3489"/>
                  </a:cubicBezTo>
                  <a:cubicBezTo>
                    <a:pt x="983" y="3894"/>
                    <a:pt x="1530" y="4096"/>
                    <a:pt x="2076" y="4096"/>
                  </a:cubicBezTo>
                  <a:cubicBezTo>
                    <a:pt x="2629" y="4096"/>
                    <a:pt x="3182" y="3890"/>
                    <a:pt x="3611" y="3479"/>
                  </a:cubicBezTo>
                  <a:cubicBezTo>
                    <a:pt x="3676" y="3414"/>
                    <a:pt x="3751" y="3367"/>
                    <a:pt x="3836" y="3329"/>
                  </a:cubicBezTo>
                  <a:cubicBezTo>
                    <a:pt x="3376" y="3217"/>
                    <a:pt x="3048" y="2804"/>
                    <a:pt x="3048" y="2335"/>
                  </a:cubicBezTo>
                  <a:lnTo>
                    <a:pt x="3048" y="554"/>
                  </a:lnTo>
                  <a:cubicBezTo>
                    <a:pt x="2741" y="704"/>
                    <a:pt x="2410" y="777"/>
                    <a:pt x="2081" y="777"/>
                  </a:cubicBezTo>
                  <a:cubicBezTo>
                    <a:pt x="1486" y="777"/>
                    <a:pt x="898" y="538"/>
                    <a:pt x="469" y="85"/>
                  </a:cubicBezTo>
                  <a:cubicBezTo>
                    <a:pt x="414" y="26"/>
                    <a:pt x="344" y="0"/>
                    <a:pt x="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20"/>
            <p:cNvSpPr/>
            <p:nvPr/>
          </p:nvSpPr>
          <p:spPr>
            <a:xfrm>
              <a:off x="1379718" y="4360673"/>
              <a:ext cx="461937" cy="88542"/>
            </a:xfrm>
            <a:custGeom>
              <a:rect b="b" l="l" r="r" t="t"/>
              <a:pathLst>
                <a:path extrusionOk="0" h="3951" w="20613">
                  <a:moveTo>
                    <a:pt x="4131" y="0"/>
                  </a:moveTo>
                  <a:cubicBezTo>
                    <a:pt x="3944" y="0"/>
                    <a:pt x="3756" y="71"/>
                    <a:pt x="3611" y="211"/>
                  </a:cubicBezTo>
                  <a:cubicBezTo>
                    <a:pt x="3182" y="627"/>
                    <a:pt x="2626" y="833"/>
                    <a:pt x="2072" y="833"/>
                  </a:cubicBezTo>
                  <a:cubicBezTo>
                    <a:pt x="1487" y="833"/>
                    <a:pt x="903" y="603"/>
                    <a:pt x="469" y="146"/>
                  </a:cubicBezTo>
                  <a:cubicBezTo>
                    <a:pt x="414" y="87"/>
                    <a:pt x="344" y="61"/>
                    <a:pt x="275" y="61"/>
                  </a:cubicBezTo>
                  <a:cubicBezTo>
                    <a:pt x="135" y="61"/>
                    <a:pt x="0" y="170"/>
                    <a:pt x="0" y="333"/>
                  </a:cubicBezTo>
                  <a:lnTo>
                    <a:pt x="0" y="3456"/>
                  </a:lnTo>
                  <a:cubicBezTo>
                    <a:pt x="0" y="3286"/>
                    <a:pt x="136" y="3175"/>
                    <a:pt x="277" y="3175"/>
                  </a:cubicBezTo>
                  <a:cubicBezTo>
                    <a:pt x="345" y="3175"/>
                    <a:pt x="414" y="3201"/>
                    <a:pt x="469" y="3259"/>
                  </a:cubicBezTo>
                  <a:cubicBezTo>
                    <a:pt x="904" y="3718"/>
                    <a:pt x="1490" y="3950"/>
                    <a:pt x="2076" y="3950"/>
                  </a:cubicBezTo>
                  <a:cubicBezTo>
                    <a:pt x="2629" y="3950"/>
                    <a:pt x="3183" y="3743"/>
                    <a:pt x="3611" y="3325"/>
                  </a:cubicBezTo>
                  <a:cubicBezTo>
                    <a:pt x="3756" y="3184"/>
                    <a:pt x="3944" y="3114"/>
                    <a:pt x="4131" y="3114"/>
                  </a:cubicBezTo>
                  <a:cubicBezTo>
                    <a:pt x="4319" y="3114"/>
                    <a:pt x="4506" y="3184"/>
                    <a:pt x="4652" y="3325"/>
                  </a:cubicBezTo>
                  <a:cubicBezTo>
                    <a:pt x="5083" y="3742"/>
                    <a:pt x="5639" y="3951"/>
                    <a:pt x="6193" y="3951"/>
                  </a:cubicBezTo>
                  <a:cubicBezTo>
                    <a:pt x="6747" y="3951"/>
                    <a:pt x="7301" y="3742"/>
                    <a:pt x="7727" y="3325"/>
                  </a:cubicBezTo>
                  <a:cubicBezTo>
                    <a:pt x="7873" y="3184"/>
                    <a:pt x="8060" y="3114"/>
                    <a:pt x="8248" y="3114"/>
                  </a:cubicBezTo>
                  <a:cubicBezTo>
                    <a:pt x="8435" y="3114"/>
                    <a:pt x="8623" y="3184"/>
                    <a:pt x="8768" y="3325"/>
                  </a:cubicBezTo>
                  <a:cubicBezTo>
                    <a:pt x="9200" y="3742"/>
                    <a:pt x="9753" y="3951"/>
                    <a:pt x="10306" y="3951"/>
                  </a:cubicBezTo>
                  <a:cubicBezTo>
                    <a:pt x="10859" y="3951"/>
                    <a:pt x="11413" y="3742"/>
                    <a:pt x="11844" y="3325"/>
                  </a:cubicBezTo>
                  <a:cubicBezTo>
                    <a:pt x="11989" y="3184"/>
                    <a:pt x="12177" y="3114"/>
                    <a:pt x="12365" y="3114"/>
                  </a:cubicBezTo>
                  <a:cubicBezTo>
                    <a:pt x="12552" y="3114"/>
                    <a:pt x="12740" y="3184"/>
                    <a:pt x="12885" y="3325"/>
                  </a:cubicBezTo>
                  <a:cubicBezTo>
                    <a:pt x="13312" y="3742"/>
                    <a:pt x="13865" y="3951"/>
                    <a:pt x="14419" y="3951"/>
                  </a:cubicBezTo>
                  <a:cubicBezTo>
                    <a:pt x="14974" y="3951"/>
                    <a:pt x="15529" y="3742"/>
                    <a:pt x="15961" y="3325"/>
                  </a:cubicBezTo>
                  <a:cubicBezTo>
                    <a:pt x="16106" y="3184"/>
                    <a:pt x="16294" y="3114"/>
                    <a:pt x="16481" y="3114"/>
                  </a:cubicBezTo>
                  <a:cubicBezTo>
                    <a:pt x="16669" y="3114"/>
                    <a:pt x="16856" y="3184"/>
                    <a:pt x="17002" y="3325"/>
                  </a:cubicBezTo>
                  <a:cubicBezTo>
                    <a:pt x="17429" y="3743"/>
                    <a:pt x="17983" y="3950"/>
                    <a:pt x="18536" y="3950"/>
                  </a:cubicBezTo>
                  <a:cubicBezTo>
                    <a:pt x="19123" y="3950"/>
                    <a:pt x="19709" y="3718"/>
                    <a:pt x="20143" y="3259"/>
                  </a:cubicBezTo>
                  <a:cubicBezTo>
                    <a:pt x="20198" y="3201"/>
                    <a:pt x="20268" y="3175"/>
                    <a:pt x="20336" y="3175"/>
                  </a:cubicBezTo>
                  <a:cubicBezTo>
                    <a:pt x="20476" y="3175"/>
                    <a:pt x="20612" y="3286"/>
                    <a:pt x="20612" y="3456"/>
                  </a:cubicBezTo>
                  <a:lnTo>
                    <a:pt x="20612" y="333"/>
                  </a:lnTo>
                  <a:cubicBezTo>
                    <a:pt x="20612" y="170"/>
                    <a:pt x="20477" y="61"/>
                    <a:pt x="20337" y="61"/>
                  </a:cubicBezTo>
                  <a:cubicBezTo>
                    <a:pt x="20268" y="61"/>
                    <a:pt x="20199" y="87"/>
                    <a:pt x="20143" y="146"/>
                  </a:cubicBezTo>
                  <a:cubicBezTo>
                    <a:pt x="19710" y="603"/>
                    <a:pt x="19126" y="833"/>
                    <a:pt x="18541" y="833"/>
                  </a:cubicBezTo>
                  <a:cubicBezTo>
                    <a:pt x="17986" y="833"/>
                    <a:pt x="17431" y="627"/>
                    <a:pt x="17002" y="211"/>
                  </a:cubicBezTo>
                  <a:cubicBezTo>
                    <a:pt x="16856" y="71"/>
                    <a:pt x="16669" y="0"/>
                    <a:pt x="16481" y="0"/>
                  </a:cubicBezTo>
                  <a:cubicBezTo>
                    <a:pt x="16294" y="0"/>
                    <a:pt x="16106" y="71"/>
                    <a:pt x="15961" y="211"/>
                  </a:cubicBezTo>
                  <a:cubicBezTo>
                    <a:pt x="15529" y="629"/>
                    <a:pt x="14974" y="837"/>
                    <a:pt x="14419" y="837"/>
                  </a:cubicBezTo>
                  <a:cubicBezTo>
                    <a:pt x="13865" y="837"/>
                    <a:pt x="13312" y="629"/>
                    <a:pt x="12885" y="211"/>
                  </a:cubicBezTo>
                  <a:cubicBezTo>
                    <a:pt x="12740" y="71"/>
                    <a:pt x="12552" y="0"/>
                    <a:pt x="12365" y="0"/>
                  </a:cubicBezTo>
                  <a:cubicBezTo>
                    <a:pt x="12177" y="0"/>
                    <a:pt x="11989" y="71"/>
                    <a:pt x="11844" y="211"/>
                  </a:cubicBezTo>
                  <a:cubicBezTo>
                    <a:pt x="11417" y="629"/>
                    <a:pt x="10862" y="837"/>
                    <a:pt x="10306" y="837"/>
                  </a:cubicBezTo>
                  <a:cubicBezTo>
                    <a:pt x="9751" y="837"/>
                    <a:pt x="9195" y="629"/>
                    <a:pt x="8768" y="211"/>
                  </a:cubicBezTo>
                  <a:cubicBezTo>
                    <a:pt x="8623" y="71"/>
                    <a:pt x="8435" y="0"/>
                    <a:pt x="8248" y="0"/>
                  </a:cubicBezTo>
                  <a:cubicBezTo>
                    <a:pt x="8060" y="0"/>
                    <a:pt x="7873" y="71"/>
                    <a:pt x="7727" y="211"/>
                  </a:cubicBezTo>
                  <a:cubicBezTo>
                    <a:pt x="7301" y="629"/>
                    <a:pt x="6747" y="837"/>
                    <a:pt x="6193" y="837"/>
                  </a:cubicBezTo>
                  <a:cubicBezTo>
                    <a:pt x="5639" y="837"/>
                    <a:pt x="5083" y="629"/>
                    <a:pt x="4652" y="211"/>
                  </a:cubicBezTo>
                  <a:cubicBezTo>
                    <a:pt x="4506" y="71"/>
                    <a:pt x="4319" y="0"/>
                    <a:pt x="4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20"/>
            <p:cNvSpPr/>
            <p:nvPr/>
          </p:nvSpPr>
          <p:spPr>
            <a:xfrm>
              <a:off x="1379718" y="4362040"/>
              <a:ext cx="68328" cy="87197"/>
            </a:xfrm>
            <a:custGeom>
              <a:rect b="b" l="l" r="r" t="t"/>
              <a:pathLst>
                <a:path extrusionOk="0" h="3891" w="3049">
                  <a:moveTo>
                    <a:pt x="275" y="0"/>
                  </a:moveTo>
                  <a:cubicBezTo>
                    <a:pt x="135" y="0"/>
                    <a:pt x="0" y="109"/>
                    <a:pt x="0" y="272"/>
                  </a:cubicBezTo>
                  <a:lnTo>
                    <a:pt x="0" y="3395"/>
                  </a:lnTo>
                  <a:cubicBezTo>
                    <a:pt x="0" y="3225"/>
                    <a:pt x="136" y="3114"/>
                    <a:pt x="277" y="3114"/>
                  </a:cubicBezTo>
                  <a:cubicBezTo>
                    <a:pt x="345" y="3114"/>
                    <a:pt x="414" y="3140"/>
                    <a:pt x="469" y="3198"/>
                  </a:cubicBezTo>
                  <a:cubicBezTo>
                    <a:pt x="898" y="3651"/>
                    <a:pt x="1486" y="3890"/>
                    <a:pt x="2081" y="3890"/>
                  </a:cubicBezTo>
                  <a:cubicBezTo>
                    <a:pt x="2410" y="3890"/>
                    <a:pt x="2741" y="3817"/>
                    <a:pt x="3048" y="3667"/>
                  </a:cubicBezTo>
                  <a:lnTo>
                    <a:pt x="3048" y="554"/>
                  </a:lnTo>
                  <a:cubicBezTo>
                    <a:pt x="2741" y="704"/>
                    <a:pt x="2410" y="777"/>
                    <a:pt x="2081" y="777"/>
                  </a:cubicBezTo>
                  <a:cubicBezTo>
                    <a:pt x="1486" y="777"/>
                    <a:pt x="898" y="538"/>
                    <a:pt x="469" y="85"/>
                  </a:cubicBezTo>
                  <a:cubicBezTo>
                    <a:pt x="414" y="26"/>
                    <a:pt x="344" y="0"/>
                    <a:pt x="2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4" name="Google Shape;3584;p120"/>
          <p:cNvGrpSpPr/>
          <p:nvPr/>
        </p:nvGrpSpPr>
        <p:grpSpPr>
          <a:xfrm>
            <a:off x="1374676" y="3401838"/>
            <a:ext cx="470341" cy="462430"/>
            <a:chOff x="1374676" y="3401838"/>
            <a:chExt cx="470341" cy="462430"/>
          </a:xfrm>
        </p:grpSpPr>
        <p:sp>
          <p:nvSpPr>
            <p:cNvPr id="3585" name="Google Shape;3585;p120"/>
            <p:cNvSpPr/>
            <p:nvPr/>
          </p:nvSpPr>
          <p:spPr>
            <a:xfrm>
              <a:off x="1374676" y="3401838"/>
              <a:ext cx="380186" cy="444547"/>
            </a:xfrm>
            <a:custGeom>
              <a:rect b="b" l="l" r="r" t="t"/>
              <a:pathLst>
                <a:path extrusionOk="0" h="19837" w="16965">
                  <a:moveTo>
                    <a:pt x="12069" y="1"/>
                  </a:moveTo>
                  <a:cubicBezTo>
                    <a:pt x="6369" y="1"/>
                    <a:pt x="942" y="3329"/>
                    <a:pt x="347" y="9267"/>
                  </a:cubicBezTo>
                  <a:cubicBezTo>
                    <a:pt x="0" y="12755"/>
                    <a:pt x="1519" y="15653"/>
                    <a:pt x="3611" y="17932"/>
                  </a:cubicBezTo>
                  <a:cubicBezTo>
                    <a:pt x="4789" y="19215"/>
                    <a:pt x="6380" y="19836"/>
                    <a:pt x="7961" y="19836"/>
                  </a:cubicBezTo>
                  <a:cubicBezTo>
                    <a:pt x="9349" y="19836"/>
                    <a:pt x="10729" y="19358"/>
                    <a:pt x="11816" y="18429"/>
                  </a:cubicBezTo>
                  <a:cubicBezTo>
                    <a:pt x="12266" y="17078"/>
                    <a:pt x="12857" y="15522"/>
                    <a:pt x="13560" y="13881"/>
                  </a:cubicBezTo>
                  <a:cubicBezTo>
                    <a:pt x="13654" y="13646"/>
                    <a:pt x="13757" y="13421"/>
                    <a:pt x="13851" y="13196"/>
                  </a:cubicBezTo>
                  <a:cubicBezTo>
                    <a:pt x="13701" y="12080"/>
                    <a:pt x="13232" y="11030"/>
                    <a:pt x="12500" y="10176"/>
                  </a:cubicBezTo>
                  <a:cubicBezTo>
                    <a:pt x="11938" y="9520"/>
                    <a:pt x="11638" y="8676"/>
                    <a:pt x="11647" y="7804"/>
                  </a:cubicBezTo>
                  <a:cubicBezTo>
                    <a:pt x="11647" y="5581"/>
                    <a:pt x="13223" y="4437"/>
                    <a:pt x="15107" y="3875"/>
                  </a:cubicBezTo>
                  <a:cubicBezTo>
                    <a:pt x="16964" y="3322"/>
                    <a:pt x="16823" y="658"/>
                    <a:pt x="14929" y="283"/>
                  </a:cubicBezTo>
                  <a:cubicBezTo>
                    <a:pt x="13982" y="94"/>
                    <a:pt x="13022" y="1"/>
                    <a:pt x="120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20"/>
            <p:cNvSpPr/>
            <p:nvPr/>
          </p:nvSpPr>
          <p:spPr>
            <a:xfrm>
              <a:off x="1374676" y="3401906"/>
              <a:ext cx="305157" cy="444502"/>
            </a:xfrm>
            <a:custGeom>
              <a:rect b="b" l="l" r="r" t="t"/>
              <a:pathLst>
                <a:path extrusionOk="0" h="19835" w="13617">
                  <a:moveTo>
                    <a:pt x="12062" y="1"/>
                  </a:moveTo>
                  <a:cubicBezTo>
                    <a:pt x="6364" y="1"/>
                    <a:pt x="932" y="3332"/>
                    <a:pt x="347" y="9264"/>
                  </a:cubicBezTo>
                  <a:cubicBezTo>
                    <a:pt x="0" y="12752"/>
                    <a:pt x="1519" y="15650"/>
                    <a:pt x="3611" y="17929"/>
                  </a:cubicBezTo>
                  <a:cubicBezTo>
                    <a:pt x="4742" y="19159"/>
                    <a:pt x="6327" y="19834"/>
                    <a:pt x="7955" y="19834"/>
                  </a:cubicBezTo>
                  <a:cubicBezTo>
                    <a:pt x="8473" y="19834"/>
                    <a:pt x="8996" y="19766"/>
                    <a:pt x="9509" y="19626"/>
                  </a:cubicBezTo>
                  <a:cubicBezTo>
                    <a:pt x="8431" y="19345"/>
                    <a:pt x="7455" y="18754"/>
                    <a:pt x="6705" y="17929"/>
                  </a:cubicBezTo>
                  <a:cubicBezTo>
                    <a:pt x="4614" y="15650"/>
                    <a:pt x="3095" y="12752"/>
                    <a:pt x="3442" y="9264"/>
                  </a:cubicBezTo>
                  <a:cubicBezTo>
                    <a:pt x="3976" y="3872"/>
                    <a:pt x="8515" y="627"/>
                    <a:pt x="13616" y="83"/>
                  </a:cubicBezTo>
                  <a:cubicBezTo>
                    <a:pt x="13098" y="28"/>
                    <a:pt x="12579" y="1"/>
                    <a:pt x="12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20"/>
            <p:cNvSpPr/>
            <p:nvPr/>
          </p:nvSpPr>
          <p:spPr>
            <a:xfrm>
              <a:off x="1529552" y="3454188"/>
              <a:ext cx="71465" cy="61426"/>
            </a:xfrm>
            <a:custGeom>
              <a:rect b="b" l="l" r="r" t="t"/>
              <a:pathLst>
                <a:path extrusionOk="0" h="2741" w="3189">
                  <a:moveTo>
                    <a:pt x="1829" y="1"/>
                  </a:moveTo>
                  <a:cubicBezTo>
                    <a:pt x="610" y="1"/>
                    <a:pt x="1" y="1473"/>
                    <a:pt x="863" y="2336"/>
                  </a:cubicBezTo>
                  <a:cubicBezTo>
                    <a:pt x="1139" y="2615"/>
                    <a:pt x="1481" y="2740"/>
                    <a:pt x="1816" y="2740"/>
                  </a:cubicBezTo>
                  <a:cubicBezTo>
                    <a:pt x="2515" y="2740"/>
                    <a:pt x="3189" y="2194"/>
                    <a:pt x="3189" y="1370"/>
                  </a:cubicBezTo>
                  <a:cubicBezTo>
                    <a:pt x="3189" y="620"/>
                    <a:pt x="2579" y="1"/>
                    <a:pt x="18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20"/>
            <p:cNvSpPr/>
            <p:nvPr/>
          </p:nvSpPr>
          <p:spPr>
            <a:xfrm>
              <a:off x="1508531" y="3722346"/>
              <a:ext cx="84082" cy="72183"/>
            </a:xfrm>
            <a:custGeom>
              <a:rect b="b" l="l" r="r" t="t"/>
              <a:pathLst>
                <a:path extrusionOk="0" h="3221" w="3752">
                  <a:moveTo>
                    <a:pt x="2148" y="0"/>
                  </a:moveTo>
                  <a:cubicBezTo>
                    <a:pt x="713" y="0"/>
                    <a:pt x="1" y="1735"/>
                    <a:pt x="1014" y="2748"/>
                  </a:cubicBezTo>
                  <a:cubicBezTo>
                    <a:pt x="1340" y="3075"/>
                    <a:pt x="1741" y="3221"/>
                    <a:pt x="2134" y="3221"/>
                  </a:cubicBezTo>
                  <a:cubicBezTo>
                    <a:pt x="2960" y="3221"/>
                    <a:pt x="3752" y="2576"/>
                    <a:pt x="3752" y="1604"/>
                  </a:cubicBezTo>
                  <a:cubicBezTo>
                    <a:pt x="3752" y="713"/>
                    <a:pt x="3039" y="0"/>
                    <a:pt x="21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20"/>
            <p:cNvSpPr/>
            <p:nvPr/>
          </p:nvSpPr>
          <p:spPr>
            <a:xfrm>
              <a:off x="1452416" y="3524175"/>
              <a:ext cx="81371" cy="77247"/>
            </a:xfrm>
            <a:custGeom>
              <a:rect b="b" l="l" r="r" t="t"/>
              <a:pathLst>
                <a:path extrusionOk="0" h="3447" w="3631">
                  <a:moveTo>
                    <a:pt x="1903" y="0"/>
                  </a:moveTo>
                  <a:cubicBezTo>
                    <a:pt x="1572" y="0"/>
                    <a:pt x="1240" y="96"/>
                    <a:pt x="948" y="291"/>
                  </a:cubicBezTo>
                  <a:cubicBezTo>
                    <a:pt x="264" y="751"/>
                    <a:pt x="1" y="1623"/>
                    <a:pt x="310" y="2382"/>
                  </a:cubicBezTo>
                  <a:cubicBezTo>
                    <a:pt x="577" y="3036"/>
                    <a:pt x="1218" y="3447"/>
                    <a:pt x="1900" y="3447"/>
                  </a:cubicBezTo>
                  <a:cubicBezTo>
                    <a:pt x="2010" y="3447"/>
                    <a:pt x="2122" y="3436"/>
                    <a:pt x="2233" y="3414"/>
                  </a:cubicBezTo>
                  <a:cubicBezTo>
                    <a:pt x="3039" y="3255"/>
                    <a:pt x="3621" y="2551"/>
                    <a:pt x="3630" y="1726"/>
                  </a:cubicBezTo>
                  <a:cubicBezTo>
                    <a:pt x="3630" y="1267"/>
                    <a:pt x="3443" y="835"/>
                    <a:pt x="3124" y="507"/>
                  </a:cubicBezTo>
                  <a:cubicBezTo>
                    <a:pt x="2790" y="173"/>
                    <a:pt x="2348" y="0"/>
                    <a:pt x="19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20"/>
            <p:cNvSpPr/>
            <p:nvPr/>
          </p:nvSpPr>
          <p:spPr>
            <a:xfrm>
              <a:off x="1439194" y="3634925"/>
              <a:ext cx="81348" cy="77247"/>
            </a:xfrm>
            <a:custGeom>
              <a:rect b="b" l="l" r="r" t="t"/>
              <a:pathLst>
                <a:path extrusionOk="0" h="3447" w="3630">
                  <a:moveTo>
                    <a:pt x="1911" y="0"/>
                  </a:moveTo>
                  <a:cubicBezTo>
                    <a:pt x="1581" y="0"/>
                    <a:pt x="1248" y="95"/>
                    <a:pt x="957" y="291"/>
                  </a:cubicBezTo>
                  <a:cubicBezTo>
                    <a:pt x="272" y="751"/>
                    <a:pt x="0" y="1623"/>
                    <a:pt x="319" y="2382"/>
                  </a:cubicBezTo>
                  <a:cubicBezTo>
                    <a:pt x="585" y="3036"/>
                    <a:pt x="1220" y="3447"/>
                    <a:pt x="1906" y="3447"/>
                  </a:cubicBezTo>
                  <a:cubicBezTo>
                    <a:pt x="2017" y="3447"/>
                    <a:pt x="2129" y="3436"/>
                    <a:pt x="2241" y="3414"/>
                  </a:cubicBezTo>
                  <a:cubicBezTo>
                    <a:pt x="3048" y="3254"/>
                    <a:pt x="3629" y="2551"/>
                    <a:pt x="3629" y="1726"/>
                  </a:cubicBezTo>
                  <a:cubicBezTo>
                    <a:pt x="3629" y="1266"/>
                    <a:pt x="3451" y="835"/>
                    <a:pt x="3132" y="507"/>
                  </a:cubicBezTo>
                  <a:cubicBezTo>
                    <a:pt x="2799" y="173"/>
                    <a:pt x="2357" y="0"/>
                    <a:pt x="19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20"/>
            <p:cNvSpPr/>
            <p:nvPr/>
          </p:nvSpPr>
          <p:spPr>
            <a:xfrm>
              <a:off x="1539860" y="3454278"/>
              <a:ext cx="47935" cy="61314"/>
            </a:xfrm>
            <a:custGeom>
              <a:rect b="b" l="l" r="r" t="t"/>
              <a:pathLst>
                <a:path extrusionOk="0" h="2736" w="2139">
                  <a:moveTo>
                    <a:pt x="1369" y="0"/>
                  </a:moveTo>
                  <a:cubicBezTo>
                    <a:pt x="659" y="0"/>
                    <a:pt x="0" y="562"/>
                    <a:pt x="0" y="1366"/>
                  </a:cubicBezTo>
                  <a:cubicBezTo>
                    <a:pt x="0" y="2172"/>
                    <a:pt x="663" y="2736"/>
                    <a:pt x="1376" y="2736"/>
                  </a:cubicBezTo>
                  <a:cubicBezTo>
                    <a:pt x="1633" y="2736"/>
                    <a:pt x="1897" y="2662"/>
                    <a:pt x="2138" y="2501"/>
                  </a:cubicBezTo>
                  <a:cubicBezTo>
                    <a:pt x="1763" y="2238"/>
                    <a:pt x="1538" y="1816"/>
                    <a:pt x="1538" y="1366"/>
                  </a:cubicBezTo>
                  <a:cubicBezTo>
                    <a:pt x="1538" y="916"/>
                    <a:pt x="1763" y="494"/>
                    <a:pt x="2138" y="241"/>
                  </a:cubicBezTo>
                  <a:cubicBezTo>
                    <a:pt x="1895" y="75"/>
                    <a:pt x="1629" y="0"/>
                    <a:pt x="13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20"/>
            <p:cNvSpPr/>
            <p:nvPr/>
          </p:nvSpPr>
          <p:spPr>
            <a:xfrm>
              <a:off x="1520722" y="3722234"/>
              <a:ext cx="53201" cy="72205"/>
            </a:xfrm>
            <a:custGeom>
              <a:rect b="b" l="l" r="r" t="t"/>
              <a:pathLst>
                <a:path extrusionOk="0" h="3222" w="2374">
                  <a:moveTo>
                    <a:pt x="1603" y="1"/>
                  </a:moveTo>
                  <a:cubicBezTo>
                    <a:pt x="765" y="1"/>
                    <a:pt x="1" y="676"/>
                    <a:pt x="1" y="1609"/>
                  </a:cubicBezTo>
                  <a:cubicBezTo>
                    <a:pt x="1" y="2545"/>
                    <a:pt x="770" y="3222"/>
                    <a:pt x="1611" y="3222"/>
                  </a:cubicBezTo>
                  <a:cubicBezTo>
                    <a:pt x="1865" y="3222"/>
                    <a:pt x="2125" y="3160"/>
                    <a:pt x="2373" y="3025"/>
                  </a:cubicBezTo>
                  <a:cubicBezTo>
                    <a:pt x="1857" y="2744"/>
                    <a:pt x="1529" y="2200"/>
                    <a:pt x="1529" y="1609"/>
                  </a:cubicBezTo>
                  <a:cubicBezTo>
                    <a:pt x="1529" y="1018"/>
                    <a:pt x="1857" y="474"/>
                    <a:pt x="2373" y="202"/>
                  </a:cubicBezTo>
                  <a:cubicBezTo>
                    <a:pt x="2123" y="64"/>
                    <a:pt x="1859" y="1"/>
                    <a:pt x="16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20"/>
            <p:cNvSpPr/>
            <p:nvPr/>
          </p:nvSpPr>
          <p:spPr>
            <a:xfrm>
              <a:off x="1456428" y="3524242"/>
              <a:ext cx="55913" cy="77404"/>
            </a:xfrm>
            <a:custGeom>
              <a:rect b="b" l="l" r="r" t="t"/>
              <a:pathLst>
                <a:path extrusionOk="0" h="3454" w="2495">
                  <a:moveTo>
                    <a:pt x="1718" y="0"/>
                  </a:moveTo>
                  <a:cubicBezTo>
                    <a:pt x="814" y="0"/>
                    <a:pt x="0" y="722"/>
                    <a:pt x="0" y="1723"/>
                  </a:cubicBezTo>
                  <a:cubicBezTo>
                    <a:pt x="0" y="2725"/>
                    <a:pt x="817" y="3454"/>
                    <a:pt x="1723" y="3454"/>
                  </a:cubicBezTo>
                  <a:cubicBezTo>
                    <a:pt x="1979" y="3454"/>
                    <a:pt x="2241" y="3396"/>
                    <a:pt x="2495" y="3270"/>
                  </a:cubicBezTo>
                  <a:cubicBezTo>
                    <a:pt x="1904" y="2980"/>
                    <a:pt x="1538" y="2379"/>
                    <a:pt x="1538" y="1723"/>
                  </a:cubicBezTo>
                  <a:cubicBezTo>
                    <a:pt x="1538" y="1067"/>
                    <a:pt x="1904" y="476"/>
                    <a:pt x="2495" y="185"/>
                  </a:cubicBezTo>
                  <a:cubicBezTo>
                    <a:pt x="2240" y="59"/>
                    <a:pt x="1975" y="0"/>
                    <a:pt x="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20"/>
            <p:cNvSpPr/>
            <p:nvPr/>
          </p:nvSpPr>
          <p:spPr>
            <a:xfrm>
              <a:off x="1443385" y="3634813"/>
              <a:ext cx="55935" cy="77382"/>
            </a:xfrm>
            <a:custGeom>
              <a:rect b="b" l="l" r="r" t="t"/>
              <a:pathLst>
                <a:path extrusionOk="0" h="3453" w="2496">
                  <a:moveTo>
                    <a:pt x="1724" y="0"/>
                  </a:moveTo>
                  <a:cubicBezTo>
                    <a:pt x="817" y="0"/>
                    <a:pt x="1" y="729"/>
                    <a:pt x="1" y="1731"/>
                  </a:cubicBezTo>
                  <a:cubicBezTo>
                    <a:pt x="1" y="2726"/>
                    <a:pt x="817" y="3452"/>
                    <a:pt x="1723" y="3452"/>
                  </a:cubicBezTo>
                  <a:cubicBezTo>
                    <a:pt x="1979" y="3452"/>
                    <a:pt x="2241" y="3395"/>
                    <a:pt x="2495" y="3269"/>
                  </a:cubicBezTo>
                  <a:cubicBezTo>
                    <a:pt x="1904" y="2978"/>
                    <a:pt x="1539" y="2378"/>
                    <a:pt x="1539" y="1731"/>
                  </a:cubicBezTo>
                  <a:cubicBezTo>
                    <a:pt x="1529" y="1075"/>
                    <a:pt x="1904" y="474"/>
                    <a:pt x="2495" y="184"/>
                  </a:cubicBezTo>
                  <a:cubicBezTo>
                    <a:pt x="2242" y="58"/>
                    <a:pt x="1979" y="0"/>
                    <a:pt x="17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20"/>
            <p:cNvSpPr/>
            <p:nvPr/>
          </p:nvSpPr>
          <p:spPr>
            <a:xfrm>
              <a:off x="1628962" y="3638286"/>
              <a:ext cx="131995" cy="225915"/>
            </a:xfrm>
            <a:custGeom>
              <a:rect b="b" l="l" r="r" t="t"/>
              <a:pathLst>
                <a:path extrusionOk="0" h="10081" w="5890">
                  <a:moveTo>
                    <a:pt x="3939" y="1"/>
                  </a:moveTo>
                  <a:lnTo>
                    <a:pt x="3676" y="66"/>
                  </a:lnTo>
                  <a:cubicBezTo>
                    <a:pt x="3179" y="1060"/>
                    <a:pt x="2673" y="2157"/>
                    <a:pt x="2166" y="3330"/>
                  </a:cubicBezTo>
                  <a:cubicBezTo>
                    <a:pt x="1397" y="5102"/>
                    <a:pt x="731" y="6912"/>
                    <a:pt x="150" y="8750"/>
                  </a:cubicBezTo>
                  <a:cubicBezTo>
                    <a:pt x="0" y="9256"/>
                    <a:pt x="253" y="9791"/>
                    <a:pt x="731" y="9997"/>
                  </a:cubicBezTo>
                  <a:cubicBezTo>
                    <a:pt x="865" y="10053"/>
                    <a:pt x="1004" y="10080"/>
                    <a:pt x="1141" y="10080"/>
                  </a:cubicBezTo>
                  <a:cubicBezTo>
                    <a:pt x="1504" y="10080"/>
                    <a:pt x="1851" y="9890"/>
                    <a:pt x="2035" y="9556"/>
                  </a:cubicBezTo>
                  <a:cubicBezTo>
                    <a:pt x="2973" y="7868"/>
                    <a:pt x="3817" y="6133"/>
                    <a:pt x="4567" y="4352"/>
                  </a:cubicBezTo>
                  <a:cubicBezTo>
                    <a:pt x="5073" y="3179"/>
                    <a:pt x="5514" y="2054"/>
                    <a:pt x="5889" y="1013"/>
                  </a:cubicBezTo>
                  <a:lnTo>
                    <a:pt x="5814" y="779"/>
                  </a:lnTo>
                  <a:lnTo>
                    <a:pt x="393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20"/>
            <p:cNvSpPr/>
            <p:nvPr/>
          </p:nvSpPr>
          <p:spPr>
            <a:xfrm>
              <a:off x="1627595" y="3638286"/>
              <a:ext cx="108756" cy="225982"/>
            </a:xfrm>
            <a:custGeom>
              <a:rect b="b" l="l" r="r" t="t"/>
              <a:pathLst>
                <a:path extrusionOk="0" h="10084" w="4853">
                  <a:moveTo>
                    <a:pt x="4000" y="1"/>
                  </a:moveTo>
                  <a:lnTo>
                    <a:pt x="3737" y="66"/>
                  </a:lnTo>
                  <a:cubicBezTo>
                    <a:pt x="3240" y="1060"/>
                    <a:pt x="2734" y="2157"/>
                    <a:pt x="2227" y="3330"/>
                  </a:cubicBezTo>
                  <a:cubicBezTo>
                    <a:pt x="1458" y="5102"/>
                    <a:pt x="792" y="6912"/>
                    <a:pt x="211" y="8750"/>
                  </a:cubicBezTo>
                  <a:cubicBezTo>
                    <a:pt x="1" y="9456"/>
                    <a:pt x="555" y="10084"/>
                    <a:pt x="1198" y="10084"/>
                  </a:cubicBezTo>
                  <a:cubicBezTo>
                    <a:pt x="1358" y="10084"/>
                    <a:pt x="1523" y="10045"/>
                    <a:pt x="1683" y="9959"/>
                  </a:cubicBezTo>
                  <a:cubicBezTo>
                    <a:pt x="1393" y="9697"/>
                    <a:pt x="1280" y="9284"/>
                    <a:pt x="1402" y="8909"/>
                  </a:cubicBezTo>
                  <a:cubicBezTo>
                    <a:pt x="1974" y="7062"/>
                    <a:pt x="2649" y="5252"/>
                    <a:pt x="3418" y="3480"/>
                  </a:cubicBezTo>
                  <a:cubicBezTo>
                    <a:pt x="3896" y="2364"/>
                    <a:pt x="4384" y="1313"/>
                    <a:pt x="4853" y="357"/>
                  </a:cubicBezTo>
                  <a:lnTo>
                    <a:pt x="400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20"/>
            <p:cNvSpPr/>
            <p:nvPr/>
          </p:nvSpPr>
          <p:spPr>
            <a:xfrm>
              <a:off x="1752105" y="3432025"/>
              <a:ext cx="92912" cy="130000"/>
            </a:xfrm>
            <a:custGeom>
              <a:rect b="b" l="l" r="r" t="t"/>
              <a:pathLst>
                <a:path extrusionOk="0" h="5801" w="4146">
                  <a:moveTo>
                    <a:pt x="3330" y="1"/>
                  </a:moveTo>
                  <a:cubicBezTo>
                    <a:pt x="3278" y="1"/>
                    <a:pt x="3226" y="14"/>
                    <a:pt x="3179" y="43"/>
                  </a:cubicBezTo>
                  <a:cubicBezTo>
                    <a:pt x="2457" y="484"/>
                    <a:pt x="854" y="1534"/>
                    <a:pt x="403" y="2584"/>
                  </a:cubicBezTo>
                  <a:cubicBezTo>
                    <a:pt x="0" y="3531"/>
                    <a:pt x="160" y="4553"/>
                    <a:pt x="291" y="5088"/>
                  </a:cubicBezTo>
                  <a:cubicBezTo>
                    <a:pt x="307" y="5085"/>
                    <a:pt x="323" y="5084"/>
                    <a:pt x="339" y="5084"/>
                  </a:cubicBezTo>
                  <a:cubicBezTo>
                    <a:pt x="385" y="5084"/>
                    <a:pt x="429" y="5095"/>
                    <a:pt x="478" y="5116"/>
                  </a:cubicBezTo>
                  <a:lnTo>
                    <a:pt x="478" y="5107"/>
                  </a:lnTo>
                  <a:lnTo>
                    <a:pt x="1819" y="5679"/>
                  </a:lnTo>
                  <a:cubicBezTo>
                    <a:pt x="1876" y="5707"/>
                    <a:pt x="1932" y="5744"/>
                    <a:pt x="1970" y="5801"/>
                  </a:cubicBezTo>
                  <a:cubicBezTo>
                    <a:pt x="2448" y="5529"/>
                    <a:pt x="3301" y="4938"/>
                    <a:pt x="3704" y="3991"/>
                  </a:cubicBezTo>
                  <a:cubicBezTo>
                    <a:pt x="4145" y="2950"/>
                    <a:pt x="3807" y="1056"/>
                    <a:pt x="3629" y="240"/>
                  </a:cubicBezTo>
                  <a:cubicBezTo>
                    <a:pt x="3595" y="91"/>
                    <a:pt x="3464" y="1"/>
                    <a:pt x="33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20"/>
            <p:cNvSpPr/>
            <p:nvPr/>
          </p:nvSpPr>
          <p:spPr>
            <a:xfrm>
              <a:off x="1752105" y="3431823"/>
              <a:ext cx="84486" cy="122426"/>
            </a:xfrm>
            <a:custGeom>
              <a:rect b="b" l="l" r="r" t="t"/>
              <a:pathLst>
                <a:path extrusionOk="0" h="5463" w="3770">
                  <a:moveTo>
                    <a:pt x="3330" y="0"/>
                  </a:moveTo>
                  <a:cubicBezTo>
                    <a:pt x="3278" y="0"/>
                    <a:pt x="3226" y="14"/>
                    <a:pt x="3179" y="42"/>
                  </a:cubicBezTo>
                  <a:cubicBezTo>
                    <a:pt x="2457" y="483"/>
                    <a:pt x="854" y="1543"/>
                    <a:pt x="403" y="2584"/>
                  </a:cubicBezTo>
                  <a:cubicBezTo>
                    <a:pt x="0" y="3531"/>
                    <a:pt x="160" y="4553"/>
                    <a:pt x="291" y="5087"/>
                  </a:cubicBezTo>
                  <a:cubicBezTo>
                    <a:pt x="307" y="5085"/>
                    <a:pt x="323" y="5084"/>
                    <a:pt x="339" y="5084"/>
                  </a:cubicBezTo>
                  <a:cubicBezTo>
                    <a:pt x="385" y="5084"/>
                    <a:pt x="429" y="5094"/>
                    <a:pt x="478" y="5116"/>
                  </a:cubicBezTo>
                  <a:lnTo>
                    <a:pt x="1285" y="5463"/>
                  </a:lnTo>
                  <a:cubicBezTo>
                    <a:pt x="1172" y="4891"/>
                    <a:pt x="1116" y="4037"/>
                    <a:pt x="1454" y="3231"/>
                  </a:cubicBezTo>
                  <a:lnTo>
                    <a:pt x="1463" y="3231"/>
                  </a:lnTo>
                  <a:cubicBezTo>
                    <a:pt x="1829" y="2377"/>
                    <a:pt x="2973" y="1505"/>
                    <a:pt x="3770" y="990"/>
                  </a:cubicBezTo>
                  <a:cubicBezTo>
                    <a:pt x="3723" y="689"/>
                    <a:pt x="3667" y="436"/>
                    <a:pt x="3629" y="239"/>
                  </a:cubicBezTo>
                  <a:cubicBezTo>
                    <a:pt x="3595" y="90"/>
                    <a:pt x="3464" y="0"/>
                    <a:pt x="33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20"/>
            <p:cNvSpPr/>
            <p:nvPr/>
          </p:nvSpPr>
          <p:spPr>
            <a:xfrm>
              <a:off x="1711341" y="3573566"/>
              <a:ext cx="72519" cy="87444"/>
            </a:xfrm>
            <a:custGeom>
              <a:rect b="b" l="l" r="r" t="t"/>
              <a:pathLst>
                <a:path extrusionOk="0" h="3902" w="3236">
                  <a:moveTo>
                    <a:pt x="1622" y="0"/>
                  </a:moveTo>
                  <a:cubicBezTo>
                    <a:pt x="1125" y="788"/>
                    <a:pt x="572" y="1801"/>
                    <a:pt x="0" y="2954"/>
                  </a:cubicBezTo>
                  <a:lnTo>
                    <a:pt x="2213" y="3901"/>
                  </a:lnTo>
                  <a:cubicBezTo>
                    <a:pt x="2654" y="2692"/>
                    <a:pt x="3001" y="1594"/>
                    <a:pt x="3235" y="685"/>
                  </a:cubicBezTo>
                  <a:cubicBezTo>
                    <a:pt x="3179" y="685"/>
                    <a:pt x="3132" y="675"/>
                    <a:pt x="3085" y="657"/>
                  </a:cubicBezTo>
                  <a:lnTo>
                    <a:pt x="1744" y="85"/>
                  </a:lnTo>
                  <a:cubicBezTo>
                    <a:pt x="1697" y="57"/>
                    <a:pt x="1660" y="28"/>
                    <a:pt x="1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20"/>
            <p:cNvSpPr/>
            <p:nvPr/>
          </p:nvSpPr>
          <p:spPr>
            <a:xfrm>
              <a:off x="1711341" y="3573566"/>
              <a:ext cx="58647" cy="76082"/>
            </a:xfrm>
            <a:custGeom>
              <a:rect b="b" l="l" r="r" t="t"/>
              <a:pathLst>
                <a:path extrusionOk="0" h="3395" w="2617">
                  <a:moveTo>
                    <a:pt x="1622" y="0"/>
                  </a:moveTo>
                  <a:cubicBezTo>
                    <a:pt x="1125" y="788"/>
                    <a:pt x="572" y="1801"/>
                    <a:pt x="0" y="2954"/>
                  </a:cubicBezTo>
                  <a:lnTo>
                    <a:pt x="1041" y="3395"/>
                  </a:lnTo>
                  <a:lnTo>
                    <a:pt x="1182" y="3114"/>
                  </a:lnTo>
                  <a:cubicBezTo>
                    <a:pt x="1688" y="2101"/>
                    <a:pt x="2176" y="1201"/>
                    <a:pt x="2616" y="460"/>
                  </a:cubicBezTo>
                  <a:lnTo>
                    <a:pt x="1744" y="85"/>
                  </a:lnTo>
                  <a:cubicBezTo>
                    <a:pt x="1697" y="57"/>
                    <a:pt x="1660" y="28"/>
                    <a:pt x="1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20"/>
            <p:cNvSpPr/>
            <p:nvPr/>
          </p:nvSpPr>
          <p:spPr>
            <a:xfrm>
              <a:off x="1743276" y="3544792"/>
              <a:ext cx="56765" cy="45134"/>
            </a:xfrm>
            <a:custGeom>
              <a:rect b="b" l="l" r="r" t="t"/>
              <a:pathLst>
                <a:path extrusionOk="0" h="2014" w="2533">
                  <a:moveTo>
                    <a:pt x="725" y="1"/>
                  </a:moveTo>
                  <a:cubicBezTo>
                    <a:pt x="571" y="1"/>
                    <a:pt x="426" y="92"/>
                    <a:pt x="357" y="243"/>
                  </a:cubicBezTo>
                  <a:lnTo>
                    <a:pt x="94" y="881"/>
                  </a:lnTo>
                  <a:cubicBezTo>
                    <a:pt x="0" y="1078"/>
                    <a:pt x="94" y="1322"/>
                    <a:pt x="300" y="1406"/>
                  </a:cubicBezTo>
                  <a:lnTo>
                    <a:pt x="1641" y="1978"/>
                  </a:lnTo>
                  <a:cubicBezTo>
                    <a:pt x="1694" y="2002"/>
                    <a:pt x="1749" y="2013"/>
                    <a:pt x="1802" y="2013"/>
                  </a:cubicBezTo>
                  <a:cubicBezTo>
                    <a:pt x="1958" y="2013"/>
                    <a:pt x="2106" y="1919"/>
                    <a:pt x="2176" y="1772"/>
                  </a:cubicBezTo>
                  <a:lnTo>
                    <a:pt x="2448" y="1144"/>
                  </a:lnTo>
                  <a:cubicBezTo>
                    <a:pt x="2532" y="937"/>
                    <a:pt x="2439" y="693"/>
                    <a:pt x="2232" y="609"/>
                  </a:cubicBezTo>
                  <a:lnTo>
                    <a:pt x="891" y="37"/>
                  </a:lnTo>
                  <a:cubicBezTo>
                    <a:pt x="837" y="12"/>
                    <a:pt x="780" y="1"/>
                    <a:pt x="725" y="1"/>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20"/>
            <p:cNvSpPr/>
            <p:nvPr/>
          </p:nvSpPr>
          <p:spPr>
            <a:xfrm>
              <a:off x="1743276" y="3544792"/>
              <a:ext cx="37850" cy="39935"/>
            </a:xfrm>
            <a:custGeom>
              <a:rect b="b" l="l" r="r" t="t"/>
              <a:pathLst>
                <a:path extrusionOk="0" h="1782" w="1689">
                  <a:moveTo>
                    <a:pt x="725" y="1"/>
                  </a:moveTo>
                  <a:cubicBezTo>
                    <a:pt x="571" y="1"/>
                    <a:pt x="426" y="92"/>
                    <a:pt x="357" y="243"/>
                  </a:cubicBezTo>
                  <a:lnTo>
                    <a:pt x="94" y="881"/>
                  </a:lnTo>
                  <a:cubicBezTo>
                    <a:pt x="0" y="1078"/>
                    <a:pt x="94" y="1322"/>
                    <a:pt x="300" y="1406"/>
                  </a:cubicBezTo>
                  <a:lnTo>
                    <a:pt x="1182" y="1781"/>
                  </a:lnTo>
                  <a:cubicBezTo>
                    <a:pt x="1060" y="1659"/>
                    <a:pt x="1023" y="1472"/>
                    <a:pt x="1088" y="1303"/>
                  </a:cubicBezTo>
                  <a:lnTo>
                    <a:pt x="1379" y="628"/>
                  </a:lnTo>
                  <a:cubicBezTo>
                    <a:pt x="1435" y="497"/>
                    <a:pt x="1548" y="403"/>
                    <a:pt x="1688" y="375"/>
                  </a:cubicBezTo>
                  <a:lnTo>
                    <a:pt x="891" y="37"/>
                  </a:lnTo>
                  <a:cubicBezTo>
                    <a:pt x="837" y="12"/>
                    <a:pt x="780" y="1"/>
                    <a:pt x="725"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3" name="Google Shape;3603;p120"/>
          <p:cNvGrpSpPr/>
          <p:nvPr/>
        </p:nvGrpSpPr>
        <p:grpSpPr>
          <a:xfrm>
            <a:off x="1361230" y="2729807"/>
            <a:ext cx="480627" cy="462363"/>
            <a:chOff x="1361230" y="2729807"/>
            <a:chExt cx="480627" cy="462363"/>
          </a:xfrm>
        </p:grpSpPr>
        <p:sp>
          <p:nvSpPr>
            <p:cNvPr id="3604" name="Google Shape;3604;p120"/>
            <p:cNvSpPr/>
            <p:nvPr/>
          </p:nvSpPr>
          <p:spPr>
            <a:xfrm>
              <a:off x="1361230" y="2729807"/>
              <a:ext cx="480627" cy="462363"/>
            </a:xfrm>
            <a:custGeom>
              <a:rect b="b" l="l" r="r" t="t"/>
              <a:pathLst>
                <a:path extrusionOk="0" h="20632" w="21447">
                  <a:moveTo>
                    <a:pt x="11131" y="1"/>
                  </a:moveTo>
                  <a:cubicBezTo>
                    <a:pt x="6958" y="1"/>
                    <a:pt x="3198" y="2514"/>
                    <a:pt x="1604" y="6368"/>
                  </a:cubicBezTo>
                  <a:cubicBezTo>
                    <a:pt x="0" y="10222"/>
                    <a:pt x="891" y="14658"/>
                    <a:pt x="3836" y="17612"/>
                  </a:cubicBezTo>
                  <a:cubicBezTo>
                    <a:pt x="5811" y="19581"/>
                    <a:pt x="8450" y="20632"/>
                    <a:pt x="11134" y="20632"/>
                  </a:cubicBezTo>
                  <a:cubicBezTo>
                    <a:pt x="12463" y="20632"/>
                    <a:pt x="13803" y="20374"/>
                    <a:pt x="15079" y="19844"/>
                  </a:cubicBezTo>
                  <a:cubicBezTo>
                    <a:pt x="18933" y="18249"/>
                    <a:pt x="21446" y="14489"/>
                    <a:pt x="21446" y="10316"/>
                  </a:cubicBezTo>
                  <a:cubicBezTo>
                    <a:pt x="21446" y="4615"/>
                    <a:pt x="16833" y="1"/>
                    <a:pt x="111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20"/>
            <p:cNvSpPr/>
            <p:nvPr/>
          </p:nvSpPr>
          <p:spPr>
            <a:xfrm>
              <a:off x="1372144" y="2729852"/>
              <a:ext cx="266074" cy="462318"/>
            </a:xfrm>
            <a:custGeom>
              <a:rect b="b" l="l" r="r" t="t"/>
              <a:pathLst>
                <a:path extrusionOk="0" h="20630" w="11873">
                  <a:moveTo>
                    <a:pt x="10635" y="0"/>
                  </a:moveTo>
                  <a:cubicBezTo>
                    <a:pt x="5255" y="0"/>
                    <a:pt x="679" y="4196"/>
                    <a:pt x="348" y="9704"/>
                  </a:cubicBezTo>
                  <a:cubicBezTo>
                    <a:pt x="1" y="15631"/>
                    <a:pt x="4708" y="20629"/>
                    <a:pt x="10644" y="20629"/>
                  </a:cubicBezTo>
                  <a:cubicBezTo>
                    <a:pt x="11057" y="20629"/>
                    <a:pt x="11460" y="20601"/>
                    <a:pt x="11873" y="20554"/>
                  </a:cubicBezTo>
                  <a:cubicBezTo>
                    <a:pt x="6687" y="19935"/>
                    <a:pt x="2777" y="15537"/>
                    <a:pt x="2777" y="10314"/>
                  </a:cubicBezTo>
                  <a:cubicBezTo>
                    <a:pt x="2777" y="5091"/>
                    <a:pt x="6687" y="693"/>
                    <a:pt x="11873" y="74"/>
                  </a:cubicBezTo>
                  <a:cubicBezTo>
                    <a:pt x="11456" y="24"/>
                    <a:pt x="11043" y="0"/>
                    <a:pt x="106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20"/>
            <p:cNvSpPr/>
            <p:nvPr/>
          </p:nvSpPr>
          <p:spPr>
            <a:xfrm>
              <a:off x="1419429" y="2783614"/>
              <a:ext cx="368420" cy="354526"/>
            </a:xfrm>
            <a:custGeom>
              <a:rect b="b" l="l" r="r" t="t"/>
              <a:pathLst>
                <a:path extrusionOk="0" h="15820" w="16440">
                  <a:moveTo>
                    <a:pt x="8534" y="0"/>
                  </a:moveTo>
                  <a:cubicBezTo>
                    <a:pt x="5336" y="0"/>
                    <a:pt x="2448" y="1932"/>
                    <a:pt x="1229" y="4886"/>
                  </a:cubicBezTo>
                  <a:cubicBezTo>
                    <a:pt x="1" y="7840"/>
                    <a:pt x="685" y="11244"/>
                    <a:pt x="2945" y="13504"/>
                  </a:cubicBezTo>
                  <a:cubicBezTo>
                    <a:pt x="4458" y="15017"/>
                    <a:pt x="6483" y="15819"/>
                    <a:pt x="8542" y="15819"/>
                  </a:cubicBezTo>
                  <a:cubicBezTo>
                    <a:pt x="9560" y="15819"/>
                    <a:pt x="10586" y="15623"/>
                    <a:pt x="11563" y="15220"/>
                  </a:cubicBezTo>
                  <a:cubicBezTo>
                    <a:pt x="14517" y="13992"/>
                    <a:pt x="16439" y="11113"/>
                    <a:pt x="16439" y="7915"/>
                  </a:cubicBezTo>
                  <a:cubicBezTo>
                    <a:pt x="16439" y="3545"/>
                    <a:pt x="12904" y="0"/>
                    <a:pt x="85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20"/>
            <p:cNvSpPr/>
            <p:nvPr/>
          </p:nvSpPr>
          <p:spPr>
            <a:xfrm>
              <a:off x="1433301" y="2783547"/>
              <a:ext cx="204715" cy="354683"/>
            </a:xfrm>
            <a:custGeom>
              <a:rect b="b" l="l" r="r" t="t"/>
              <a:pathLst>
                <a:path extrusionOk="0" h="15827" w="9135">
                  <a:moveTo>
                    <a:pt x="7899" y="1"/>
                  </a:moveTo>
                  <a:cubicBezTo>
                    <a:pt x="3621" y="1"/>
                    <a:pt x="1" y="3482"/>
                    <a:pt x="1" y="7909"/>
                  </a:cubicBezTo>
                  <a:cubicBezTo>
                    <a:pt x="1" y="12344"/>
                    <a:pt x="3621" y="15826"/>
                    <a:pt x="7899" y="15826"/>
                  </a:cubicBezTo>
                  <a:cubicBezTo>
                    <a:pt x="8305" y="15826"/>
                    <a:pt x="8718" y="15795"/>
                    <a:pt x="9134" y="15729"/>
                  </a:cubicBezTo>
                  <a:cubicBezTo>
                    <a:pt x="5290" y="15120"/>
                    <a:pt x="2458" y="11810"/>
                    <a:pt x="2458" y="7918"/>
                  </a:cubicBezTo>
                  <a:cubicBezTo>
                    <a:pt x="2458" y="4017"/>
                    <a:pt x="5290" y="707"/>
                    <a:pt x="9134" y="97"/>
                  </a:cubicBezTo>
                  <a:cubicBezTo>
                    <a:pt x="8718" y="32"/>
                    <a:pt x="8305" y="1"/>
                    <a:pt x="78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20"/>
            <p:cNvSpPr/>
            <p:nvPr/>
          </p:nvSpPr>
          <p:spPr>
            <a:xfrm>
              <a:off x="1477426" y="2837420"/>
              <a:ext cx="256841" cy="246913"/>
            </a:xfrm>
            <a:custGeom>
              <a:rect b="b" l="l" r="r" t="t"/>
              <a:pathLst>
                <a:path extrusionOk="0" h="11018" w="11461">
                  <a:moveTo>
                    <a:pt x="5946" y="0"/>
                  </a:moveTo>
                  <a:cubicBezTo>
                    <a:pt x="3714" y="0"/>
                    <a:pt x="1708" y="1341"/>
                    <a:pt x="854" y="3404"/>
                  </a:cubicBezTo>
                  <a:cubicBezTo>
                    <a:pt x="1" y="5458"/>
                    <a:pt x="479" y="7830"/>
                    <a:pt x="2055" y="9406"/>
                  </a:cubicBezTo>
                  <a:cubicBezTo>
                    <a:pt x="3107" y="10459"/>
                    <a:pt x="4512" y="11017"/>
                    <a:pt x="5944" y="11017"/>
                  </a:cubicBezTo>
                  <a:cubicBezTo>
                    <a:pt x="6655" y="11017"/>
                    <a:pt x="7372" y="10880"/>
                    <a:pt x="8056" y="10597"/>
                  </a:cubicBezTo>
                  <a:cubicBezTo>
                    <a:pt x="10110" y="9743"/>
                    <a:pt x="11460" y="7736"/>
                    <a:pt x="11460" y="5514"/>
                  </a:cubicBezTo>
                  <a:cubicBezTo>
                    <a:pt x="11460" y="2466"/>
                    <a:pt x="8985" y="0"/>
                    <a:pt x="5946" y="0"/>
                  </a:cubicBez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20"/>
            <p:cNvSpPr/>
            <p:nvPr/>
          </p:nvSpPr>
          <p:spPr>
            <a:xfrm>
              <a:off x="1478927" y="2837286"/>
              <a:ext cx="159290" cy="247070"/>
            </a:xfrm>
            <a:custGeom>
              <a:rect b="b" l="l" r="r" t="t"/>
              <a:pathLst>
                <a:path extrusionOk="0" h="11025" w="7108">
                  <a:moveTo>
                    <a:pt x="5846" y="1"/>
                  </a:moveTo>
                  <a:cubicBezTo>
                    <a:pt x="3109" y="1"/>
                    <a:pt x="692" y="2050"/>
                    <a:pt x="375" y="4892"/>
                  </a:cubicBezTo>
                  <a:cubicBezTo>
                    <a:pt x="1" y="8163"/>
                    <a:pt x="2562" y="11025"/>
                    <a:pt x="5847" y="11025"/>
                  </a:cubicBezTo>
                  <a:cubicBezTo>
                    <a:pt x="5858" y="11025"/>
                    <a:pt x="5868" y="11025"/>
                    <a:pt x="5879" y="11025"/>
                  </a:cubicBezTo>
                  <a:cubicBezTo>
                    <a:pt x="6292" y="11025"/>
                    <a:pt x="6704" y="10978"/>
                    <a:pt x="7108" y="10884"/>
                  </a:cubicBezTo>
                  <a:cubicBezTo>
                    <a:pt x="4604" y="10312"/>
                    <a:pt x="2822" y="8080"/>
                    <a:pt x="2822" y="5520"/>
                  </a:cubicBezTo>
                  <a:cubicBezTo>
                    <a:pt x="2822" y="2951"/>
                    <a:pt x="4604" y="719"/>
                    <a:pt x="7108" y="147"/>
                  </a:cubicBezTo>
                  <a:cubicBezTo>
                    <a:pt x="6684" y="48"/>
                    <a:pt x="6261" y="1"/>
                    <a:pt x="5846" y="1"/>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20"/>
            <p:cNvSpPr/>
            <p:nvPr/>
          </p:nvSpPr>
          <p:spPr>
            <a:xfrm>
              <a:off x="1517786" y="2891428"/>
              <a:ext cx="162473" cy="138942"/>
            </a:xfrm>
            <a:custGeom>
              <a:rect b="b" l="l" r="r" t="t"/>
              <a:pathLst>
                <a:path extrusionOk="0" h="6200" w="7250">
                  <a:moveTo>
                    <a:pt x="4145" y="0"/>
                  </a:moveTo>
                  <a:cubicBezTo>
                    <a:pt x="1379" y="0"/>
                    <a:pt x="0" y="3338"/>
                    <a:pt x="1951" y="5289"/>
                  </a:cubicBezTo>
                  <a:cubicBezTo>
                    <a:pt x="2547" y="5885"/>
                    <a:pt x="3340" y="6200"/>
                    <a:pt x="4148" y="6200"/>
                  </a:cubicBezTo>
                  <a:cubicBezTo>
                    <a:pt x="4548" y="6200"/>
                    <a:pt x="4951" y="6123"/>
                    <a:pt x="5336" y="5964"/>
                  </a:cubicBezTo>
                  <a:cubicBezTo>
                    <a:pt x="6490" y="5486"/>
                    <a:pt x="7249" y="4351"/>
                    <a:pt x="7249" y="3104"/>
                  </a:cubicBezTo>
                  <a:cubicBezTo>
                    <a:pt x="7249" y="1388"/>
                    <a:pt x="5861" y="0"/>
                    <a:pt x="41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20"/>
            <p:cNvSpPr/>
            <p:nvPr/>
          </p:nvSpPr>
          <p:spPr>
            <a:xfrm>
              <a:off x="1541115" y="2891249"/>
              <a:ext cx="96901" cy="139166"/>
            </a:xfrm>
            <a:custGeom>
              <a:rect b="b" l="l" r="r" t="t"/>
              <a:pathLst>
                <a:path extrusionOk="0" h="6210" w="4324">
                  <a:moveTo>
                    <a:pt x="3105" y="0"/>
                  </a:moveTo>
                  <a:cubicBezTo>
                    <a:pt x="1468" y="0"/>
                    <a:pt x="0" y="1319"/>
                    <a:pt x="0" y="3103"/>
                  </a:cubicBezTo>
                  <a:cubicBezTo>
                    <a:pt x="0" y="4891"/>
                    <a:pt x="1463" y="6210"/>
                    <a:pt x="3096" y="6210"/>
                  </a:cubicBezTo>
                  <a:cubicBezTo>
                    <a:pt x="3502" y="6210"/>
                    <a:pt x="3917" y="6129"/>
                    <a:pt x="4323" y="5953"/>
                  </a:cubicBezTo>
                  <a:cubicBezTo>
                    <a:pt x="3189" y="5466"/>
                    <a:pt x="2448" y="4350"/>
                    <a:pt x="2448" y="3112"/>
                  </a:cubicBezTo>
                  <a:cubicBezTo>
                    <a:pt x="2448" y="1865"/>
                    <a:pt x="3189" y="749"/>
                    <a:pt x="4323" y="252"/>
                  </a:cubicBezTo>
                  <a:cubicBezTo>
                    <a:pt x="3920" y="80"/>
                    <a:pt x="3507" y="0"/>
                    <a:pt x="3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20"/>
            <p:cNvSpPr/>
            <p:nvPr/>
          </p:nvSpPr>
          <p:spPr>
            <a:xfrm>
              <a:off x="1725617" y="2737651"/>
              <a:ext cx="46882" cy="69314"/>
            </a:xfrm>
            <a:custGeom>
              <a:rect b="b" l="l" r="r" t="t"/>
              <a:pathLst>
                <a:path extrusionOk="0" h="3093" w="2092">
                  <a:moveTo>
                    <a:pt x="1104" y="1"/>
                  </a:moveTo>
                  <a:cubicBezTo>
                    <a:pt x="1044" y="1"/>
                    <a:pt x="984" y="24"/>
                    <a:pt x="938" y="73"/>
                  </a:cubicBezTo>
                  <a:lnTo>
                    <a:pt x="1" y="1011"/>
                  </a:lnTo>
                  <a:lnTo>
                    <a:pt x="901" y="3092"/>
                  </a:lnTo>
                  <a:lnTo>
                    <a:pt x="2092" y="1901"/>
                  </a:lnTo>
                  <a:lnTo>
                    <a:pt x="1323" y="148"/>
                  </a:lnTo>
                  <a:cubicBezTo>
                    <a:pt x="1284" y="52"/>
                    <a:pt x="1194" y="1"/>
                    <a:pt x="11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20"/>
            <p:cNvSpPr/>
            <p:nvPr/>
          </p:nvSpPr>
          <p:spPr>
            <a:xfrm>
              <a:off x="1701235" y="2760285"/>
              <a:ext cx="44573" cy="72317"/>
            </a:xfrm>
            <a:custGeom>
              <a:rect b="b" l="l" r="r" t="t"/>
              <a:pathLst>
                <a:path extrusionOk="0" h="3227" w="1989">
                  <a:moveTo>
                    <a:pt x="1079" y="1"/>
                  </a:moveTo>
                  <a:lnTo>
                    <a:pt x="235" y="845"/>
                  </a:lnTo>
                  <a:cubicBezTo>
                    <a:pt x="48" y="1032"/>
                    <a:pt x="1" y="1313"/>
                    <a:pt x="104" y="1548"/>
                  </a:cubicBezTo>
                  <a:lnTo>
                    <a:pt x="845" y="3226"/>
                  </a:lnTo>
                  <a:lnTo>
                    <a:pt x="1989" y="2082"/>
                  </a:lnTo>
                  <a:lnTo>
                    <a:pt x="107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20"/>
            <p:cNvSpPr/>
            <p:nvPr/>
          </p:nvSpPr>
          <p:spPr>
            <a:xfrm>
              <a:off x="1764700" y="2798965"/>
              <a:ext cx="70211" cy="47083"/>
            </a:xfrm>
            <a:custGeom>
              <a:rect b="b" l="l" r="r" t="t"/>
              <a:pathLst>
                <a:path extrusionOk="0" h="2101" w="3133">
                  <a:moveTo>
                    <a:pt x="1182" y="0"/>
                  </a:moveTo>
                  <a:lnTo>
                    <a:pt x="1" y="1191"/>
                  </a:lnTo>
                  <a:lnTo>
                    <a:pt x="2083" y="2101"/>
                  </a:lnTo>
                  <a:lnTo>
                    <a:pt x="3020" y="1163"/>
                  </a:lnTo>
                  <a:cubicBezTo>
                    <a:pt x="3133" y="1041"/>
                    <a:pt x="3095" y="844"/>
                    <a:pt x="2945" y="778"/>
                  </a:cubicBezTo>
                  <a:lnTo>
                    <a:pt x="118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20"/>
            <p:cNvSpPr/>
            <p:nvPr/>
          </p:nvSpPr>
          <p:spPr>
            <a:xfrm>
              <a:off x="1738861" y="2825633"/>
              <a:ext cx="72317" cy="43475"/>
            </a:xfrm>
            <a:custGeom>
              <a:rect b="b" l="l" r="r" t="t"/>
              <a:pathLst>
                <a:path extrusionOk="0" h="1940" w="3227">
                  <a:moveTo>
                    <a:pt x="1154" y="1"/>
                  </a:moveTo>
                  <a:lnTo>
                    <a:pt x="0" y="1145"/>
                  </a:lnTo>
                  <a:lnTo>
                    <a:pt x="1679" y="1886"/>
                  </a:lnTo>
                  <a:cubicBezTo>
                    <a:pt x="1764" y="1922"/>
                    <a:pt x="1852" y="1939"/>
                    <a:pt x="1939" y="1939"/>
                  </a:cubicBezTo>
                  <a:cubicBezTo>
                    <a:pt x="2102" y="1939"/>
                    <a:pt x="2260" y="1877"/>
                    <a:pt x="2382" y="1755"/>
                  </a:cubicBezTo>
                  <a:lnTo>
                    <a:pt x="3226" y="911"/>
                  </a:lnTo>
                  <a:lnTo>
                    <a:pt x="115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20"/>
            <p:cNvSpPr/>
            <p:nvPr/>
          </p:nvSpPr>
          <p:spPr>
            <a:xfrm>
              <a:off x="1591179" y="2772342"/>
              <a:ext cx="213522" cy="202362"/>
            </a:xfrm>
            <a:custGeom>
              <a:rect b="b" l="l" r="r" t="t"/>
              <a:pathLst>
                <a:path extrusionOk="0" h="9030" w="9528">
                  <a:moveTo>
                    <a:pt x="8655" y="0"/>
                  </a:moveTo>
                  <a:cubicBezTo>
                    <a:pt x="8516" y="0"/>
                    <a:pt x="8371" y="55"/>
                    <a:pt x="8241" y="185"/>
                  </a:cubicBezTo>
                  <a:lnTo>
                    <a:pt x="8241" y="194"/>
                  </a:lnTo>
                  <a:lnTo>
                    <a:pt x="439" y="7987"/>
                  </a:lnTo>
                  <a:cubicBezTo>
                    <a:pt x="0" y="8425"/>
                    <a:pt x="400" y="9029"/>
                    <a:pt x="868" y="9029"/>
                  </a:cubicBezTo>
                  <a:cubicBezTo>
                    <a:pt x="1010" y="9029"/>
                    <a:pt x="1159" y="8973"/>
                    <a:pt x="1292" y="8840"/>
                  </a:cubicBezTo>
                  <a:lnTo>
                    <a:pt x="9094" y="1047"/>
                  </a:lnTo>
                  <a:cubicBezTo>
                    <a:pt x="9527" y="607"/>
                    <a:pt x="9122" y="0"/>
                    <a:pt x="8655"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20"/>
            <p:cNvSpPr/>
            <p:nvPr/>
          </p:nvSpPr>
          <p:spPr>
            <a:xfrm>
              <a:off x="1591134" y="2772745"/>
              <a:ext cx="203640" cy="202049"/>
            </a:xfrm>
            <a:custGeom>
              <a:rect b="b" l="l" r="r" t="t"/>
              <a:pathLst>
                <a:path extrusionOk="0" h="9016" w="9087">
                  <a:moveTo>
                    <a:pt x="8665" y="0"/>
                  </a:moveTo>
                  <a:cubicBezTo>
                    <a:pt x="8512" y="0"/>
                    <a:pt x="8360" y="59"/>
                    <a:pt x="8243" y="176"/>
                  </a:cubicBezTo>
                  <a:lnTo>
                    <a:pt x="441" y="7969"/>
                  </a:lnTo>
                  <a:cubicBezTo>
                    <a:pt x="1" y="8409"/>
                    <a:pt x="404" y="9016"/>
                    <a:pt x="875" y="9016"/>
                  </a:cubicBezTo>
                  <a:cubicBezTo>
                    <a:pt x="1016" y="9016"/>
                    <a:pt x="1162" y="8961"/>
                    <a:pt x="1294" y="8831"/>
                  </a:cubicBezTo>
                  <a:lnTo>
                    <a:pt x="1294" y="8822"/>
                  </a:lnTo>
                  <a:cubicBezTo>
                    <a:pt x="1060" y="8588"/>
                    <a:pt x="1060" y="8212"/>
                    <a:pt x="1294" y="7969"/>
                  </a:cubicBezTo>
                  <a:lnTo>
                    <a:pt x="9087" y="176"/>
                  </a:lnTo>
                  <a:cubicBezTo>
                    <a:pt x="8970" y="59"/>
                    <a:pt x="8817" y="0"/>
                    <a:pt x="8665" y="0"/>
                  </a:cubicBezTo>
                  <a:close/>
                </a:path>
              </a:pathLst>
            </a:custGeom>
            <a:solidFill>
              <a:srgbClr val="3F6D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8" name="Google Shape;3618;p120"/>
          <p:cNvGrpSpPr/>
          <p:nvPr/>
        </p:nvGrpSpPr>
        <p:grpSpPr>
          <a:xfrm>
            <a:off x="4417842" y="1353609"/>
            <a:ext cx="468862" cy="462430"/>
            <a:chOff x="4417842" y="1353609"/>
            <a:chExt cx="468862" cy="462430"/>
          </a:xfrm>
        </p:grpSpPr>
        <p:sp>
          <p:nvSpPr>
            <p:cNvPr id="3619" name="Google Shape;3619;p120"/>
            <p:cNvSpPr/>
            <p:nvPr/>
          </p:nvSpPr>
          <p:spPr>
            <a:xfrm>
              <a:off x="4417842" y="1353654"/>
              <a:ext cx="468862" cy="462386"/>
            </a:xfrm>
            <a:custGeom>
              <a:rect b="b" l="l" r="r" t="t"/>
              <a:pathLst>
                <a:path extrusionOk="0" h="20633" w="20922">
                  <a:moveTo>
                    <a:pt x="11991" y="1"/>
                  </a:moveTo>
                  <a:cubicBezTo>
                    <a:pt x="11685" y="1"/>
                    <a:pt x="11380" y="118"/>
                    <a:pt x="11150" y="352"/>
                  </a:cubicBezTo>
                  <a:lnTo>
                    <a:pt x="1791" y="9702"/>
                  </a:lnTo>
                  <a:cubicBezTo>
                    <a:pt x="1323" y="10171"/>
                    <a:pt x="1323" y="10930"/>
                    <a:pt x="1791" y="11399"/>
                  </a:cubicBezTo>
                  <a:lnTo>
                    <a:pt x="4323" y="13921"/>
                  </a:lnTo>
                  <a:cubicBezTo>
                    <a:pt x="4698" y="14306"/>
                    <a:pt x="4652" y="14925"/>
                    <a:pt x="4230" y="15253"/>
                  </a:cubicBezTo>
                  <a:lnTo>
                    <a:pt x="647" y="17944"/>
                  </a:lnTo>
                  <a:cubicBezTo>
                    <a:pt x="66" y="18385"/>
                    <a:pt x="0" y="19229"/>
                    <a:pt x="516" y="19745"/>
                  </a:cubicBezTo>
                  <a:lnTo>
                    <a:pt x="1060" y="20279"/>
                  </a:lnTo>
                  <a:cubicBezTo>
                    <a:pt x="1293" y="20516"/>
                    <a:pt x="1599" y="20633"/>
                    <a:pt x="1904" y="20633"/>
                  </a:cubicBezTo>
                  <a:cubicBezTo>
                    <a:pt x="2263" y="20633"/>
                    <a:pt x="2622" y="20472"/>
                    <a:pt x="2860" y="20157"/>
                  </a:cubicBezTo>
                  <a:lnTo>
                    <a:pt x="5552" y="16575"/>
                  </a:lnTo>
                  <a:cubicBezTo>
                    <a:pt x="5725" y="16341"/>
                    <a:pt x="5989" y="16220"/>
                    <a:pt x="6256" y="16220"/>
                  </a:cubicBezTo>
                  <a:cubicBezTo>
                    <a:pt x="6481" y="16220"/>
                    <a:pt x="6708" y="16306"/>
                    <a:pt x="6883" y="16482"/>
                  </a:cubicBezTo>
                  <a:lnTo>
                    <a:pt x="9406" y="19004"/>
                  </a:lnTo>
                  <a:cubicBezTo>
                    <a:pt x="9640" y="19239"/>
                    <a:pt x="9947" y="19356"/>
                    <a:pt x="10255" y="19356"/>
                  </a:cubicBezTo>
                  <a:cubicBezTo>
                    <a:pt x="10562" y="19356"/>
                    <a:pt x="10869" y="19239"/>
                    <a:pt x="11103" y="19004"/>
                  </a:cubicBezTo>
                  <a:lnTo>
                    <a:pt x="20453" y="9655"/>
                  </a:lnTo>
                  <a:cubicBezTo>
                    <a:pt x="20921" y="9186"/>
                    <a:pt x="20921" y="8426"/>
                    <a:pt x="20453" y="7957"/>
                  </a:cubicBezTo>
                  <a:lnTo>
                    <a:pt x="12838" y="352"/>
                  </a:lnTo>
                  <a:cubicBezTo>
                    <a:pt x="12604" y="118"/>
                    <a:pt x="12297" y="1"/>
                    <a:pt x="119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20"/>
            <p:cNvSpPr/>
            <p:nvPr/>
          </p:nvSpPr>
          <p:spPr>
            <a:xfrm>
              <a:off x="4447468" y="1353609"/>
              <a:ext cx="274478" cy="274635"/>
            </a:xfrm>
            <a:custGeom>
              <a:rect b="b" l="l" r="r" t="t"/>
              <a:pathLst>
                <a:path extrusionOk="0" h="12255" w="12248">
                  <a:moveTo>
                    <a:pt x="10667" y="0"/>
                  </a:moveTo>
                  <a:cubicBezTo>
                    <a:pt x="10360" y="0"/>
                    <a:pt x="10053" y="115"/>
                    <a:pt x="9819" y="345"/>
                  </a:cubicBezTo>
                  <a:lnTo>
                    <a:pt x="469" y="9704"/>
                  </a:lnTo>
                  <a:cubicBezTo>
                    <a:pt x="1" y="10173"/>
                    <a:pt x="1" y="10923"/>
                    <a:pt x="469" y="11392"/>
                  </a:cubicBezTo>
                  <a:lnTo>
                    <a:pt x="1332" y="12254"/>
                  </a:lnTo>
                  <a:cubicBezTo>
                    <a:pt x="957" y="11776"/>
                    <a:pt x="1004" y="11101"/>
                    <a:pt x="1426" y="10670"/>
                  </a:cubicBezTo>
                  <a:lnTo>
                    <a:pt x="10822" y="1283"/>
                  </a:lnTo>
                  <a:cubicBezTo>
                    <a:pt x="11053" y="1052"/>
                    <a:pt x="11361" y="931"/>
                    <a:pt x="11674" y="931"/>
                  </a:cubicBezTo>
                  <a:cubicBezTo>
                    <a:pt x="11869" y="931"/>
                    <a:pt x="12067" y="979"/>
                    <a:pt x="12248" y="1076"/>
                  </a:cubicBezTo>
                  <a:lnTo>
                    <a:pt x="11516" y="345"/>
                  </a:lnTo>
                  <a:cubicBezTo>
                    <a:pt x="11282" y="115"/>
                    <a:pt x="10975" y="0"/>
                    <a:pt x="10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20"/>
            <p:cNvSpPr/>
            <p:nvPr/>
          </p:nvSpPr>
          <p:spPr>
            <a:xfrm>
              <a:off x="4417842" y="1667730"/>
              <a:ext cx="126729" cy="144388"/>
            </a:xfrm>
            <a:custGeom>
              <a:rect b="b" l="l" r="r" t="t"/>
              <a:pathLst>
                <a:path extrusionOk="0" h="6443" w="5655">
                  <a:moveTo>
                    <a:pt x="4408" y="0"/>
                  </a:moveTo>
                  <a:cubicBezTo>
                    <a:pt x="4698" y="394"/>
                    <a:pt x="4614" y="947"/>
                    <a:pt x="4230" y="1238"/>
                  </a:cubicBezTo>
                  <a:lnTo>
                    <a:pt x="647" y="3929"/>
                  </a:lnTo>
                  <a:cubicBezTo>
                    <a:pt x="66" y="4361"/>
                    <a:pt x="0" y="5214"/>
                    <a:pt x="516" y="5721"/>
                  </a:cubicBezTo>
                  <a:lnTo>
                    <a:pt x="1060" y="6264"/>
                  </a:lnTo>
                  <a:cubicBezTo>
                    <a:pt x="1126" y="6330"/>
                    <a:pt x="1201" y="6386"/>
                    <a:pt x="1285" y="6443"/>
                  </a:cubicBezTo>
                  <a:cubicBezTo>
                    <a:pt x="985" y="5917"/>
                    <a:pt x="1126" y="5261"/>
                    <a:pt x="1604" y="4905"/>
                  </a:cubicBezTo>
                  <a:lnTo>
                    <a:pt x="5186" y="2204"/>
                  </a:lnTo>
                  <a:cubicBezTo>
                    <a:pt x="5617" y="1885"/>
                    <a:pt x="5655" y="1257"/>
                    <a:pt x="5280" y="872"/>
                  </a:cubicBezTo>
                  <a:lnTo>
                    <a:pt x="440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20"/>
            <p:cNvSpPr/>
            <p:nvPr/>
          </p:nvSpPr>
          <p:spPr>
            <a:xfrm>
              <a:off x="4499370" y="1421400"/>
              <a:ext cx="316721" cy="300899"/>
            </a:xfrm>
            <a:custGeom>
              <a:rect b="b" l="l" r="r" t="t"/>
              <a:pathLst>
                <a:path extrusionOk="0" h="13427" w="14133">
                  <a:moveTo>
                    <a:pt x="7417" y="1"/>
                  </a:moveTo>
                  <a:cubicBezTo>
                    <a:pt x="6128" y="1"/>
                    <a:pt x="4832" y="371"/>
                    <a:pt x="3696" y="1127"/>
                  </a:cubicBezTo>
                  <a:cubicBezTo>
                    <a:pt x="1032" y="2909"/>
                    <a:pt x="1" y="6322"/>
                    <a:pt x="1220" y="9276"/>
                  </a:cubicBezTo>
                  <a:cubicBezTo>
                    <a:pt x="2278" y="11828"/>
                    <a:pt x="4754" y="13427"/>
                    <a:pt x="7427" y="13427"/>
                  </a:cubicBezTo>
                  <a:cubicBezTo>
                    <a:pt x="7858" y="13427"/>
                    <a:pt x="8295" y="13385"/>
                    <a:pt x="8731" y="13299"/>
                  </a:cubicBezTo>
                  <a:cubicBezTo>
                    <a:pt x="11873" y="12671"/>
                    <a:pt x="14133" y="9914"/>
                    <a:pt x="14133" y="6716"/>
                  </a:cubicBezTo>
                  <a:cubicBezTo>
                    <a:pt x="14133" y="4934"/>
                    <a:pt x="13429" y="3228"/>
                    <a:pt x="12163" y="1971"/>
                  </a:cubicBezTo>
                  <a:cubicBezTo>
                    <a:pt x="10867" y="670"/>
                    <a:pt x="9149" y="1"/>
                    <a:pt x="74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20"/>
            <p:cNvSpPr/>
            <p:nvPr/>
          </p:nvSpPr>
          <p:spPr>
            <a:xfrm>
              <a:off x="4515146" y="1421265"/>
              <a:ext cx="185376" cy="301078"/>
            </a:xfrm>
            <a:custGeom>
              <a:rect b="b" l="l" r="r" t="t"/>
              <a:pathLst>
                <a:path extrusionOk="0" h="13435" w="8272">
                  <a:moveTo>
                    <a:pt x="6703" y="1"/>
                  </a:moveTo>
                  <a:cubicBezTo>
                    <a:pt x="3101" y="1"/>
                    <a:pt x="0" y="2924"/>
                    <a:pt x="0" y="6722"/>
                  </a:cubicBezTo>
                  <a:cubicBezTo>
                    <a:pt x="0" y="10512"/>
                    <a:pt x="3101" y="13434"/>
                    <a:pt x="6702" y="13434"/>
                  </a:cubicBezTo>
                  <a:cubicBezTo>
                    <a:pt x="7218" y="13434"/>
                    <a:pt x="7743" y="13374"/>
                    <a:pt x="8271" y="13249"/>
                  </a:cubicBezTo>
                  <a:cubicBezTo>
                    <a:pt x="7052" y="12968"/>
                    <a:pt x="5945" y="12349"/>
                    <a:pt x="5073" y="11467"/>
                  </a:cubicBezTo>
                  <a:cubicBezTo>
                    <a:pt x="3348" y="9742"/>
                    <a:pt x="2691" y="7229"/>
                    <a:pt x="3357" y="4884"/>
                  </a:cubicBezTo>
                  <a:cubicBezTo>
                    <a:pt x="4023" y="2549"/>
                    <a:pt x="5899" y="749"/>
                    <a:pt x="8271" y="186"/>
                  </a:cubicBezTo>
                  <a:cubicBezTo>
                    <a:pt x="7743" y="61"/>
                    <a:pt x="7218" y="1"/>
                    <a:pt x="67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20"/>
            <p:cNvSpPr/>
            <p:nvPr/>
          </p:nvSpPr>
          <p:spPr>
            <a:xfrm>
              <a:off x="4539102" y="1454432"/>
              <a:ext cx="244000" cy="234722"/>
            </a:xfrm>
            <a:custGeom>
              <a:rect b="b" l="l" r="r" t="t"/>
              <a:pathLst>
                <a:path extrusionOk="0" h="10474" w="10888">
                  <a:moveTo>
                    <a:pt x="5655" y="0"/>
                  </a:moveTo>
                  <a:cubicBezTo>
                    <a:pt x="3535" y="0"/>
                    <a:pt x="1622" y="1276"/>
                    <a:pt x="816" y="3235"/>
                  </a:cubicBezTo>
                  <a:cubicBezTo>
                    <a:pt x="0" y="5186"/>
                    <a:pt x="450" y="7446"/>
                    <a:pt x="1941" y="8937"/>
                  </a:cubicBezTo>
                  <a:cubicBezTo>
                    <a:pt x="2944" y="9940"/>
                    <a:pt x="4282" y="10473"/>
                    <a:pt x="5645" y="10473"/>
                  </a:cubicBezTo>
                  <a:cubicBezTo>
                    <a:pt x="6320" y="10473"/>
                    <a:pt x="7002" y="10342"/>
                    <a:pt x="7652" y="10072"/>
                  </a:cubicBezTo>
                  <a:cubicBezTo>
                    <a:pt x="9603" y="9265"/>
                    <a:pt x="10878" y="7352"/>
                    <a:pt x="10887" y="5242"/>
                  </a:cubicBezTo>
                  <a:cubicBezTo>
                    <a:pt x="10887" y="2345"/>
                    <a:pt x="8543" y="0"/>
                    <a:pt x="5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20"/>
            <p:cNvSpPr/>
            <p:nvPr/>
          </p:nvSpPr>
          <p:spPr>
            <a:xfrm>
              <a:off x="4548335" y="1457995"/>
              <a:ext cx="88295" cy="227618"/>
            </a:xfrm>
            <a:custGeom>
              <a:rect b="b" l="l" r="r" t="t"/>
              <a:pathLst>
                <a:path extrusionOk="0" h="10157" w="3940">
                  <a:moveTo>
                    <a:pt x="3939" y="1"/>
                  </a:moveTo>
                  <a:cubicBezTo>
                    <a:pt x="3935" y="5"/>
                    <a:pt x="3931" y="9"/>
                    <a:pt x="3927" y="13"/>
                  </a:cubicBezTo>
                  <a:lnTo>
                    <a:pt x="3927" y="13"/>
                  </a:lnTo>
                  <a:cubicBezTo>
                    <a:pt x="3931" y="12"/>
                    <a:pt x="3935" y="11"/>
                    <a:pt x="3939" y="10"/>
                  </a:cubicBezTo>
                  <a:lnTo>
                    <a:pt x="3939" y="1"/>
                  </a:lnTo>
                  <a:close/>
                  <a:moveTo>
                    <a:pt x="3927" y="13"/>
                  </a:moveTo>
                  <a:lnTo>
                    <a:pt x="3927" y="13"/>
                  </a:lnTo>
                  <a:cubicBezTo>
                    <a:pt x="1617" y="608"/>
                    <a:pt x="1" y="2696"/>
                    <a:pt x="1" y="5083"/>
                  </a:cubicBezTo>
                  <a:cubicBezTo>
                    <a:pt x="1" y="7474"/>
                    <a:pt x="1623" y="9556"/>
                    <a:pt x="3939" y="10156"/>
                  </a:cubicBezTo>
                  <a:cubicBezTo>
                    <a:pt x="3827" y="10044"/>
                    <a:pt x="3705" y="9941"/>
                    <a:pt x="3592" y="9828"/>
                  </a:cubicBezTo>
                  <a:cubicBezTo>
                    <a:pt x="967" y="7202"/>
                    <a:pt x="967" y="2954"/>
                    <a:pt x="3592" y="329"/>
                  </a:cubicBezTo>
                  <a:cubicBezTo>
                    <a:pt x="3701" y="220"/>
                    <a:pt x="3818" y="121"/>
                    <a:pt x="3927" y="13"/>
                  </a:cubicBezTo>
                  <a:close/>
                </a:path>
              </a:pathLst>
            </a:custGeom>
            <a:solidFill>
              <a:srgbClr val="EFA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20"/>
            <p:cNvSpPr/>
            <p:nvPr/>
          </p:nvSpPr>
          <p:spPr>
            <a:xfrm>
              <a:off x="4518709" y="1424783"/>
              <a:ext cx="294019" cy="294019"/>
            </a:xfrm>
            <a:custGeom>
              <a:rect b="b" l="l" r="r" t="t"/>
              <a:pathLst>
                <a:path extrusionOk="0" h="13120" w="13120">
                  <a:moveTo>
                    <a:pt x="5121" y="1"/>
                  </a:moveTo>
                  <a:cubicBezTo>
                    <a:pt x="4924" y="48"/>
                    <a:pt x="4717" y="104"/>
                    <a:pt x="4520" y="170"/>
                  </a:cubicBezTo>
                  <a:lnTo>
                    <a:pt x="6058" y="5899"/>
                  </a:lnTo>
                  <a:cubicBezTo>
                    <a:pt x="6083" y="5982"/>
                    <a:pt x="6014" y="6064"/>
                    <a:pt x="5927" y="6064"/>
                  </a:cubicBezTo>
                  <a:cubicBezTo>
                    <a:pt x="5915" y="6064"/>
                    <a:pt x="5902" y="6062"/>
                    <a:pt x="5890" y="6059"/>
                  </a:cubicBezTo>
                  <a:lnTo>
                    <a:pt x="160" y="4530"/>
                  </a:lnTo>
                  <a:cubicBezTo>
                    <a:pt x="104" y="4727"/>
                    <a:pt x="47" y="4924"/>
                    <a:pt x="1" y="5130"/>
                  </a:cubicBezTo>
                  <a:lnTo>
                    <a:pt x="5730" y="6659"/>
                  </a:lnTo>
                  <a:cubicBezTo>
                    <a:pt x="5833" y="6687"/>
                    <a:pt x="5861" y="6818"/>
                    <a:pt x="5786" y="6893"/>
                  </a:cubicBezTo>
                  <a:lnTo>
                    <a:pt x="1595" y="11085"/>
                  </a:lnTo>
                  <a:cubicBezTo>
                    <a:pt x="1670" y="11160"/>
                    <a:pt x="1735" y="11235"/>
                    <a:pt x="1810" y="11310"/>
                  </a:cubicBezTo>
                  <a:cubicBezTo>
                    <a:pt x="1885" y="11385"/>
                    <a:pt x="1960" y="11451"/>
                    <a:pt x="2035" y="11526"/>
                  </a:cubicBezTo>
                  <a:lnTo>
                    <a:pt x="6227" y="7325"/>
                  </a:lnTo>
                  <a:cubicBezTo>
                    <a:pt x="6254" y="7301"/>
                    <a:pt x="6289" y="7289"/>
                    <a:pt x="6324" y="7289"/>
                  </a:cubicBezTo>
                  <a:cubicBezTo>
                    <a:pt x="6384" y="7289"/>
                    <a:pt x="6444" y="7325"/>
                    <a:pt x="6462" y="7390"/>
                  </a:cubicBezTo>
                  <a:lnTo>
                    <a:pt x="7990" y="13120"/>
                  </a:lnTo>
                  <a:cubicBezTo>
                    <a:pt x="8196" y="13073"/>
                    <a:pt x="8393" y="13017"/>
                    <a:pt x="8590" y="12961"/>
                  </a:cubicBezTo>
                  <a:lnTo>
                    <a:pt x="7062" y="7231"/>
                  </a:lnTo>
                  <a:cubicBezTo>
                    <a:pt x="7037" y="7140"/>
                    <a:pt x="7106" y="7057"/>
                    <a:pt x="7193" y="7057"/>
                  </a:cubicBezTo>
                  <a:cubicBezTo>
                    <a:pt x="7205" y="7057"/>
                    <a:pt x="7218" y="7059"/>
                    <a:pt x="7231" y="7062"/>
                  </a:cubicBezTo>
                  <a:lnTo>
                    <a:pt x="12960" y="8600"/>
                  </a:lnTo>
                  <a:cubicBezTo>
                    <a:pt x="13016" y="8403"/>
                    <a:pt x="13073" y="8197"/>
                    <a:pt x="13120" y="8000"/>
                  </a:cubicBezTo>
                  <a:lnTo>
                    <a:pt x="7390" y="6462"/>
                  </a:lnTo>
                  <a:cubicBezTo>
                    <a:pt x="7287" y="6434"/>
                    <a:pt x="7249" y="6312"/>
                    <a:pt x="7324" y="6237"/>
                  </a:cubicBezTo>
                  <a:lnTo>
                    <a:pt x="11516" y="2045"/>
                  </a:lnTo>
                  <a:cubicBezTo>
                    <a:pt x="11450" y="1961"/>
                    <a:pt x="11375" y="1886"/>
                    <a:pt x="11300" y="1811"/>
                  </a:cubicBezTo>
                  <a:cubicBezTo>
                    <a:pt x="11235" y="1745"/>
                    <a:pt x="11160" y="1670"/>
                    <a:pt x="11075" y="1604"/>
                  </a:cubicBezTo>
                  <a:lnTo>
                    <a:pt x="6884" y="5796"/>
                  </a:lnTo>
                  <a:cubicBezTo>
                    <a:pt x="6857" y="5823"/>
                    <a:pt x="6823" y="5836"/>
                    <a:pt x="6791" y="5836"/>
                  </a:cubicBezTo>
                  <a:cubicBezTo>
                    <a:pt x="6733" y="5836"/>
                    <a:pt x="6677" y="5797"/>
                    <a:pt x="6659" y="5731"/>
                  </a:cubicBezTo>
                  <a:lnTo>
                    <a:pt x="51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20"/>
            <p:cNvSpPr/>
            <p:nvPr/>
          </p:nvSpPr>
          <p:spPr>
            <a:xfrm>
              <a:off x="4721363" y="1535959"/>
              <a:ext cx="33996" cy="28954"/>
            </a:xfrm>
            <a:custGeom>
              <a:rect b="b" l="l" r="r" t="t"/>
              <a:pathLst>
                <a:path extrusionOk="0" h="1292" w="1517">
                  <a:moveTo>
                    <a:pt x="858" y="1"/>
                  </a:moveTo>
                  <a:cubicBezTo>
                    <a:pt x="284" y="1"/>
                    <a:pt x="0" y="697"/>
                    <a:pt x="410" y="1098"/>
                  </a:cubicBezTo>
                  <a:cubicBezTo>
                    <a:pt x="541" y="1232"/>
                    <a:pt x="704" y="1292"/>
                    <a:pt x="864" y="1292"/>
                  </a:cubicBezTo>
                  <a:cubicBezTo>
                    <a:pt x="1196" y="1292"/>
                    <a:pt x="1517" y="1034"/>
                    <a:pt x="1517" y="648"/>
                  </a:cubicBezTo>
                  <a:cubicBezTo>
                    <a:pt x="1517" y="282"/>
                    <a:pt x="1226" y="1"/>
                    <a:pt x="870" y="1"/>
                  </a:cubicBezTo>
                  <a:cubicBezTo>
                    <a:pt x="866" y="1"/>
                    <a:pt x="862" y="1"/>
                    <a:pt x="8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20"/>
            <p:cNvSpPr/>
            <p:nvPr/>
          </p:nvSpPr>
          <p:spPr>
            <a:xfrm>
              <a:off x="4667713" y="1482153"/>
              <a:ext cx="34063" cy="29178"/>
            </a:xfrm>
            <a:custGeom>
              <a:rect b="b" l="l" r="r" t="t"/>
              <a:pathLst>
                <a:path extrusionOk="0" h="1302" w="1520">
                  <a:moveTo>
                    <a:pt x="863" y="1"/>
                  </a:moveTo>
                  <a:cubicBezTo>
                    <a:pt x="291" y="1"/>
                    <a:pt x="0" y="695"/>
                    <a:pt x="403" y="1108"/>
                  </a:cubicBezTo>
                  <a:cubicBezTo>
                    <a:pt x="537" y="1241"/>
                    <a:pt x="701" y="1301"/>
                    <a:pt x="862" y="1301"/>
                  </a:cubicBezTo>
                  <a:cubicBezTo>
                    <a:pt x="1198" y="1301"/>
                    <a:pt x="1519" y="1041"/>
                    <a:pt x="1519" y="648"/>
                  </a:cubicBezTo>
                  <a:cubicBezTo>
                    <a:pt x="1510" y="292"/>
                    <a:pt x="1229" y="1"/>
                    <a:pt x="8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20"/>
            <p:cNvSpPr/>
            <p:nvPr/>
          </p:nvSpPr>
          <p:spPr>
            <a:xfrm>
              <a:off x="4626726" y="1630530"/>
              <a:ext cx="33862" cy="29155"/>
            </a:xfrm>
            <a:custGeom>
              <a:rect b="b" l="l" r="r" t="t"/>
              <a:pathLst>
                <a:path extrusionOk="0" h="1301" w="1511">
                  <a:moveTo>
                    <a:pt x="863" y="0"/>
                  </a:moveTo>
                  <a:cubicBezTo>
                    <a:pt x="291" y="0"/>
                    <a:pt x="1" y="704"/>
                    <a:pt x="404" y="1107"/>
                  </a:cubicBezTo>
                  <a:cubicBezTo>
                    <a:pt x="538" y="1241"/>
                    <a:pt x="702" y="1301"/>
                    <a:pt x="862" y="1301"/>
                  </a:cubicBezTo>
                  <a:cubicBezTo>
                    <a:pt x="1194" y="1301"/>
                    <a:pt x="1510" y="1043"/>
                    <a:pt x="1510" y="657"/>
                  </a:cubicBezTo>
                  <a:cubicBezTo>
                    <a:pt x="1510" y="291"/>
                    <a:pt x="1220" y="0"/>
                    <a:pt x="8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20"/>
            <p:cNvSpPr/>
            <p:nvPr/>
          </p:nvSpPr>
          <p:spPr>
            <a:xfrm>
              <a:off x="4593111" y="1501493"/>
              <a:ext cx="34063" cy="29155"/>
            </a:xfrm>
            <a:custGeom>
              <a:rect b="b" l="l" r="r" t="t"/>
              <a:pathLst>
                <a:path extrusionOk="0" h="1301" w="1520">
                  <a:moveTo>
                    <a:pt x="872" y="1"/>
                  </a:moveTo>
                  <a:cubicBezTo>
                    <a:pt x="291" y="1"/>
                    <a:pt x="0" y="695"/>
                    <a:pt x="413" y="1107"/>
                  </a:cubicBezTo>
                  <a:cubicBezTo>
                    <a:pt x="543" y="1241"/>
                    <a:pt x="706" y="1301"/>
                    <a:pt x="865" y="1301"/>
                  </a:cubicBezTo>
                  <a:cubicBezTo>
                    <a:pt x="1198" y="1301"/>
                    <a:pt x="1519" y="1041"/>
                    <a:pt x="1519" y="648"/>
                  </a:cubicBezTo>
                  <a:cubicBezTo>
                    <a:pt x="1519" y="291"/>
                    <a:pt x="1229"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20"/>
            <p:cNvSpPr/>
            <p:nvPr/>
          </p:nvSpPr>
          <p:spPr>
            <a:xfrm>
              <a:off x="4701127" y="1611190"/>
              <a:ext cx="34063" cy="29155"/>
            </a:xfrm>
            <a:custGeom>
              <a:rect b="b" l="l" r="r" t="t"/>
              <a:pathLst>
                <a:path extrusionOk="0" h="1301" w="1520">
                  <a:moveTo>
                    <a:pt x="872" y="1"/>
                  </a:moveTo>
                  <a:cubicBezTo>
                    <a:pt x="291" y="1"/>
                    <a:pt x="0" y="704"/>
                    <a:pt x="413" y="1107"/>
                  </a:cubicBezTo>
                  <a:cubicBezTo>
                    <a:pt x="543" y="1241"/>
                    <a:pt x="706" y="1301"/>
                    <a:pt x="865" y="1301"/>
                  </a:cubicBezTo>
                  <a:cubicBezTo>
                    <a:pt x="1198" y="1301"/>
                    <a:pt x="1519" y="1041"/>
                    <a:pt x="1519" y="648"/>
                  </a:cubicBezTo>
                  <a:cubicBezTo>
                    <a:pt x="1519" y="291"/>
                    <a:pt x="1229" y="1"/>
                    <a:pt x="8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20"/>
            <p:cNvSpPr/>
            <p:nvPr/>
          </p:nvSpPr>
          <p:spPr>
            <a:xfrm>
              <a:off x="4572919" y="1576925"/>
              <a:ext cx="34086" cy="28976"/>
            </a:xfrm>
            <a:custGeom>
              <a:rect b="b" l="l" r="r" t="t"/>
              <a:pathLst>
                <a:path extrusionOk="0" h="1293" w="1521">
                  <a:moveTo>
                    <a:pt x="890" y="1"/>
                  </a:moveTo>
                  <a:cubicBezTo>
                    <a:pt x="884" y="1"/>
                    <a:pt x="879" y="1"/>
                    <a:pt x="873" y="1"/>
                  </a:cubicBezTo>
                  <a:cubicBezTo>
                    <a:pt x="292" y="1"/>
                    <a:pt x="1" y="695"/>
                    <a:pt x="414" y="1098"/>
                  </a:cubicBezTo>
                  <a:cubicBezTo>
                    <a:pt x="545" y="1232"/>
                    <a:pt x="707" y="1292"/>
                    <a:pt x="867" y="1292"/>
                  </a:cubicBezTo>
                  <a:cubicBezTo>
                    <a:pt x="1200" y="1292"/>
                    <a:pt x="1520" y="1034"/>
                    <a:pt x="1520" y="648"/>
                  </a:cubicBezTo>
                  <a:cubicBezTo>
                    <a:pt x="1520" y="288"/>
                    <a:pt x="1238" y="1"/>
                    <a:pt x="8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20"/>
            <p:cNvSpPr/>
            <p:nvPr/>
          </p:nvSpPr>
          <p:spPr>
            <a:xfrm>
              <a:off x="4726338" y="1535825"/>
              <a:ext cx="21670" cy="29088"/>
            </a:xfrm>
            <a:custGeom>
              <a:rect b="b" l="l" r="r" t="t"/>
              <a:pathLst>
                <a:path extrusionOk="0" h="1298" w="967">
                  <a:moveTo>
                    <a:pt x="641" y="1"/>
                  </a:moveTo>
                  <a:cubicBezTo>
                    <a:pt x="306" y="1"/>
                    <a:pt x="0" y="271"/>
                    <a:pt x="0" y="654"/>
                  </a:cubicBezTo>
                  <a:cubicBezTo>
                    <a:pt x="0" y="1029"/>
                    <a:pt x="305" y="1297"/>
                    <a:pt x="640" y="1297"/>
                  </a:cubicBezTo>
                  <a:cubicBezTo>
                    <a:pt x="749" y="1297"/>
                    <a:pt x="861" y="1269"/>
                    <a:pt x="966" y="1207"/>
                  </a:cubicBezTo>
                  <a:cubicBezTo>
                    <a:pt x="919" y="1179"/>
                    <a:pt x="873" y="1151"/>
                    <a:pt x="835" y="1113"/>
                  </a:cubicBezTo>
                  <a:cubicBezTo>
                    <a:pt x="582" y="860"/>
                    <a:pt x="582" y="447"/>
                    <a:pt x="835" y="194"/>
                  </a:cubicBezTo>
                  <a:cubicBezTo>
                    <a:pt x="873" y="147"/>
                    <a:pt x="919" y="119"/>
                    <a:pt x="966" y="91"/>
                  </a:cubicBezTo>
                  <a:cubicBezTo>
                    <a:pt x="861" y="29"/>
                    <a:pt x="749" y="1"/>
                    <a:pt x="6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20"/>
            <p:cNvSpPr/>
            <p:nvPr/>
          </p:nvSpPr>
          <p:spPr>
            <a:xfrm>
              <a:off x="4672532" y="1482153"/>
              <a:ext cx="21895" cy="29133"/>
            </a:xfrm>
            <a:custGeom>
              <a:rect b="b" l="l" r="r" t="t"/>
              <a:pathLst>
                <a:path extrusionOk="0" h="1300" w="977">
                  <a:moveTo>
                    <a:pt x="656" y="0"/>
                  </a:moveTo>
                  <a:cubicBezTo>
                    <a:pt x="316" y="0"/>
                    <a:pt x="1" y="270"/>
                    <a:pt x="1" y="648"/>
                  </a:cubicBezTo>
                  <a:cubicBezTo>
                    <a:pt x="1" y="1025"/>
                    <a:pt x="314" y="1300"/>
                    <a:pt x="653" y="1300"/>
                  </a:cubicBezTo>
                  <a:cubicBezTo>
                    <a:pt x="761" y="1300"/>
                    <a:pt x="872" y="1272"/>
                    <a:pt x="976" y="1211"/>
                  </a:cubicBezTo>
                  <a:cubicBezTo>
                    <a:pt x="929" y="1183"/>
                    <a:pt x="882" y="1145"/>
                    <a:pt x="845" y="1108"/>
                  </a:cubicBezTo>
                  <a:cubicBezTo>
                    <a:pt x="592" y="854"/>
                    <a:pt x="592" y="442"/>
                    <a:pt x="845" y="189"/>
                  </a:cubicBezTo>
                  <a:cubicBezTo>
                    <a:pt x="882" y="151"/>
                    <a:pt x="929" y="114"/>
                    <a:pt x="976" y="85"/>
                  </a:cubicBezTo>
                  <a:cubicBezTo>
                    <a:pt x="873" y="27"/>
                    <a:pt x="763" y="0"/>
                    <a:pt x="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20"/>
            <p:cNvSpPr/>
            <p:nvPr/>
          </p:nvSpPr>
          <p:spPr>
            <a:xfrm>
              <a:off x="4631566" y="1630507"/>
              <a:ext cx="21872" cy="29178"/>
            </a:xfrm>
            <a:custGeom>
              <a:rect b="b" l="l" r="r" t="t"/>
              <a:pathLst>
                <a:path extrusionOk="0" h="1302" w="976">
                  <a:moveTo>
                    <a:pt x="656" y="1"/>
                  </a:moveTo>
                  <a:cubicBezTo>
                    <a:pt x="315" y="1"/>
                    <a:pt x="0" y="270"/>
                    <a:pt x="0" y="649"/>
                  </a:cubicBezTo>
                  <a:cubicBezTo>
                    <a:pt x="0" y="1031"/>
                    <a:pt x="311" y="1301"/>
                    <a:pt x="649" y="1301"/>
                  </a:cubicBezTo>
                  <a:cubicBezTo>
                    <a:pt x="758" y="1301"/>
                    <a:pt x="870" y="1273"/>
                    <a:pt x="975" y="1211"/>
                  </a:cubicBezTo>
                  <a:cubicBezTo>
                    <a:pt x="919" y="1183"/>
                    <a:pt x="882" y="1146"/>
                    <a:pt x="835" y="1108"/>
                  </a:cubicBezTo>
                  <a:cubicBezTo>
                    <a:pt x="582" y="855"/>
                    <a:pt x="582" y="442"/>
                    <a:pt x="835" y="189"/>
                  </a:cubicBezTo>
                  <a:cubicBezTo>
                    <a:pt x="882" y="152"/>
                    <a:pt x="929" y="114"/>
                    <a:pt x="975" y="86"/>
                  </a:cubicBezTo>
                  <a:cubicBezTo>
                    <a:pt x="872" y="28"/>
                    <a:pt x="763" y="1"/>
                    <a:pt x="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20"/>
            <p:cNvSpPr/>
            <p:nvPr/>
          </p:nvSpPr>
          <p:spPr>
            <a:xfrm>
              <a:off x="4597077" y="1501493"/>
              <a:ext cx="22948" cy="29133"/>
            </a:xfrm>
            <a:custGeom>
              <a:rect b="b" l="l" r="r" t="t"/>
              <a:pathLst>
                <a:path extrusionOk="0" h="1300" w="1024">
                  <a:moveTo>
                    <a:pt x="700" y="0"/>
                  </a:moveTo>
                  <a:cubicBezTo>
                    <a:pt x="389" y="0"/>
                    <a:pt x="99" y="222"/>
                    <a:pt x="58" y="563"/>
                  </a:cubicBezTo>
                  <a:cubicBezTo>
                    <a:pt x="0" y="963"/>
                    <a:pt x="313" y="1299"/>
                    <a:pt x="691" y="1299"/>
                  </a:cubicBezTo>
                  <a:cubicBezTo>
                    <a:pt x="748" y="1299"/>
                    <a:pt x="806" y="1292"/>
                    <a:pt x="864" y="1276"/>
                  </a:cubicBezTo>
                  <a:cubicBezTo>
                    <a:pt x="920" y="1257"/>
                    <a:pt x="967" y="1239"/>
                    <a:pt x="1023" y="1210"/>
                  </a:cubicBezTo>
                  <a:cubicBezTo>
                    <a:pt x="873" y="1126"/>
                    <a:pt x="761" y="985"/>
                    <a:pt x="723" y="817"/>
                  </a:cubicBezTo>
                  <a:cubicBezTo>
                    <a:pt x="639" y="535"/>
                    <a:pt x="770" y="235"/>
                    <a:pt x="1023" y="85"/>
                  </a:cubicBezTo>
                  <a:cubicBezTo>
                    <a:pt x="919" y="27"/>
                    <a:pt x="809" y="0"/>
                    <a:pt x="7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20"/>
            <p:cNvSpPr/>
            <p:nvPr/>
          </p:nvSpPr>
          <p:spPr>
            <a:xfrm>
              <a:off x="4705071" y="1611279"/>
              <a:ext cx="22769" cy="29043"/>
            </a:xfrm>
            <a:custGeom>
              <a:rect b="b" l="l" r="r" t="t"/>
              <a:pathLst>
                <a:path extrusionOk="0" h="1296" w="1016">
                  <a:moveTo>
                    <a:pt x="689" y="0"/>
                  </a:moveTo>
                  <a:cubicBezTo>
                    <a:pt x="384" y="0"/>
                    <a:pt x="98" y="221"/>
                    <a:pt x="49" y="559"/>
                  </a:cubicBezTo>
                  <a:cubicBezTo>
                    <a:pt x="0" y="959"/>
                    <a:pt x="314" y="1295"/>
                    <a:pt x="692" y="1295"/>
                  </a:cubicBezTo>
                  <a:cubicBezTo>
                    <a:pt x="749" y="1295"/>
                    <a:pt x="807" y="1288"/>
                    <a:pt x="865" y="1272"/>
                  </a:cubicBezTo>
                  <a:cubicBezTo>
                    <a:pt x="912" y="1253"/>
                    <a:pt x="968" y="1235"/>
                    <a:pt x="1015" y="1206"/>
                  </a:cubicBezTo>
                  <a:cubicBezTo>
                    <a:pt x="865" y="1122"/>
                    <a:pt x="762" y="981"/>
                    <a:pt x="715" y="813"/>
                  </a:cubicBezTo>
                  <a:cubicBezTo>
                    <a:pt x="640" y="531"/>
                    <a:pt x="762" y="231"/>
                    <a:pt x="1015" y="91"/>
                  </a:cubicBezTo>
                  <a:cubicBezTo>
                    <a:pt x="911" y="29"/>
                    <a:pt x="799" y="0"/>
                    <a:pt x="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20"/>
            <p:cNvSpPr/>
            <p:nvPr/>
          </p:nvSpPr>
          <p:spPr>
            <a:xfrm>
              <a:off x="4577961" y="1576925"/>
              <a:ext cx="21670" cy="29043"/>
            </a:xfrm>
            <a:custGeom>
              <a:rect b="b" l="l" r="r" t="t"/>
              <a:pathLst>
                <a:path extrusionOk="0" h="1296" w="967">
                  <a:moveTo>
                    <a:pt x="648" y="1"/>
                  </a:moveTo>
                  <a:cubicBezTo>
                    <a:pt x="310" y="1"/>
                    <a:pt x="1" y="270"/>
                    <a:pt x="1" y="648"/>
                  </a:cubicBezTo>
                  <a:cubicBezTo>
                    <a:pt x="1" y="1026"/>
                    <a:pt x="310" y="1296"/>
                    <a:pt x="648" y="1296"/>
                  </a:cubicBezTo>
                  <a:cubicBezTo>
                    <a:pt x="755" y="1296"/>
                    <a:pt x="864" y="1269"/>
                    <a:pt x="967" y="1211"/>
                  </a:cubicBezTo>
                  <a:cubicBezTo>
                    <a:pt x="920" y="1183"/>
                    <a:pt x="873" y="1145"/>
                    <a:pt x="836" y="1108"/>
                  </a:cubicBezTo>
                  <a:cubicBezTo>
                    <a:pt x="535" y="808"/>
                    <a:pt x="601" y="301"/>
                    <a:pt x="967" y="86"/>
                  </a:cubicBezTo>
                  <a:cubicBezTo>
                    <a:pt x="864" y="27"/>
                    <a:pt x="755" y="1"/>
                    <a:pt x="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20"/>
            <p:cNvSpPr/>
            <p:nvPr/>
          </p:nvSpPr>
          <p:spPr>
            <a:xfrm>
              <a:off x="4686202" y="1593284"/>
              <a:ext cx="18175" cy="18555"/>
            </a:xfrm>
            <a:custGeom>
              <a:rect b="b" l="l" r="r" t="t"/>
              <a:pathLst>
                <a:path extrusionOk="0" h="828" w="811">
                  <a:moveTo>
                    <a:pt x="419" y="0"/>
                  </a:moveTo>
                  <a:cubicBezTo>
                    <a:pt x="303" y="0"/>
                    <a:pt x="187" y="62"/>
                    <a:pt x="132" y="209"/>
                  </a:cubicBezTo>
                  <a:lnTo>
                    <a:pt x="57" y="406"/>
                  </a:lnTo>
                  <a:cubicBezTo>
                    <a:pt x="0" y="575"/>
                    <a:pt x="85" y="753"/>
                    <a:pt x="244" y="809"/>
                  </a:cubicBezTo>
                  <a:cubicBezTo>
                    <a:pt x="282" y="818"/>
                    <a:pt x="310" y="828"/>
                    <a:pt x="347" y="828"/>
                  </a:cubicBezTo>
                  <a:lnTo>
                    <a:pt x="357" y="828"/>
                  </a:lnTo>
                  <a:cubicBezTo>
                    <a:pt x="488" y="828"/>
                    <a:pt x="601" y="753"/>
                    <a:pt x="647" y="631"/>
                  </a:cubicBezTo>
                  <a:lnTo>
                    <a:pt x="722" y="425"/>
                  </a:lnTo>
                  <a:cubicBezTo>
                    <a:pt x="811" y="177"/>
                    <a:pt x="614" y="0"/>
                    <a:pt x="41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20"/>
            <p:cNvSpPr/>
            <p:nvPr/>
          </p:nvSpPr>
          <p:spPr>
            <a:xfrm>
              <a:off x="4627577" y="1532127"/>
              <a:ext cx="18600" cy="18578"/>
            </a:xfrm>
            <a:custGeom>
              <a:rect b="b" l="l" r="r" t="t"/>
              <a:pathLst>
                <a:path extrusionOk="0" h="829" w="830">
                  <a:moveTo>
                    <a:pt x="433" y="0"/>
                  </a:moveTo>
                  <a:cubicBezTo>
                    <a:pt x="317" y="0"/>
                    <a:pt x="202" y="63"/>
                    <a:pt x="150" y="209"/>
                  </a:cubicBezTo>
                  <a:lnTo>
                    <a:pt x="75" y="415"/>
                  </a:lnTo>
                  <a:cubicBezTo>
                    <a:pt x="0" y="612"/>
                    <a:pt x="150" y="828"/>
                    <a:pt x="366" y="828"/>
                  </a:cubicBezTo>
                  <a:cubicBezTo>
                    <a:pt x="497" y="828"/>
                    <a:pt x="619" y="753"/>
                    <a:pt x="666" y="631"/>
                  </a:cubicBezTo>
                  <a:lnTo>
                    <a:pt x="741" y="425"/>
                  </a:lnTo>
                  <a:cubicBezTo>
                    <a:pt x="829" y="177"/>
                    <a:pt x="629" y="0"/>
                    <a:pt x="4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20"/>
            <p:cNvSpPr/>
            <p:nvPr/>
          </p:nvSpPr>
          <p:spPr>
            <a:xfrm>
              <a:off x="4695099" y="1552879"/>
              <a:ext cx="22432" cy="18197"/>
            </a:xfrm>
            <a:custGeom>
              <a:rect b="b" l="l" r="r" t="t"/>
              <a:pathLst>
                <a:path extrusionOk="0" h="812" w="1001">
                  <a:moveTo>
                    <a:pt x="446" y="1"/>
                  </a:moveTo>
                  <a:cubicBezTo>
                    <a:pt x="213" y="1"/>
                    <a:pt x="1" y="291"/>
                    <a:pt x="213" y="530"/>
                  </a:cubicBezTo>
                  <a:lnTo>
                    <a:pt x="354" y="690"/>
                  </a:lnTo>
                  <a:cubicBezTo>
                    <a:pt x="410" y="765"/>
                    <a:pt x="504" y="802"/>
                    <a:pt x="588" y="812"/>
                  </a:cubicBezTo>
                  <a:lnTo>
                    <a:pt x="597" y="812"/>
                  </a:lnTo>
                  <a:cubicBezTo>
                    <a:pt x="860" y="802"/>
                    <a:pt x="1001" y="502"/>
                    <a:pt x="832" y="296"/>
                  </a:cubicBezTo>
                  <a:lnTo>
                    <a:pt x="691" y="136"/>
                  </a:lnTo>
                  <a:cubicBezTo>
                    <a:pt x="620" y="40"/>
                    <a:pt x="532" y="1"/>
                    <a:pt x="4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20"/>
            <p:cNvSpPr/>
            <p:nvPr/>
          </p:nvSpPr>
          <p:spPr>
            <a:xfrm>
              <a:off x="4613549" y="1573250"/>
              <a:ext cx="21805" cy="17592"/>
            </a:xfrm>
            <a:custGeom>
              <a:rect b="b" l="l" r="r" t="t"/>
              <a:pathLst>
                <a:path extrusionOk="0" h="785" w="973">
                  <a:moveTo>
                    <a:pt x="440" y="0"/>
                  </a:moveTo>
                  <a:cubicBezTo>
                    <a:pt x="211" y="0"/>
                    <a:pt x="1" y="277"/>
                    <a:pt x="195" y="512"/>
                  </a:cubicBezTo>
                  <a:lnTo>
                    <a:pt x="335" y="672"/>
                  </a:lnTo>
                  <a:cubicBezTo>
                    <a:pt x="392" y="737"/>
                    <a:pt x="476" y="784"/>
                    <a:pt x="570" y="784"/>
                  </a:cubicBezTo>
                  <a:cubicBezTo>
                    <a:pt x="832" y="784"/>
                    <a:pt x="973" y="475"/>
                    <a:pt x="804" y="278"/>
                  </a:cubicBezTo>
                  <a:lnTo>
                    <a:pt x="673" y="118"/>
                  </a:lnTo>
                  <a:cubicBezTo>
                    <a:pt x="604" y="35"/>
                    <a:pt x="521" y="0"/>
                    <a:pt x="4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20"/>
            <p:cNvSpPr/>
            <p:nvPr/>
          </p:nvSpPr>
          <p:spPr>
            <a:xfrm>
              <a:off x="4665674" y="1524261"/>
              <a:ext cx="24225" cy="14679"/>
            </a:xfrm>
            <a:custGeom>
              <a:rect b="b" l="l" r="r" t="t"/>
              <a:pathLst>
                <a:path extrusionOk="0" h="655" w="1081">
                  <a:moveTo>
                    <a:pt x="657" y="0"/>
                  </a:moveTo>
                  <a:cubicBezTo>
                    <a:pt x="635" y="0"/>
                    <a:pt x="612" y="3"/>
                    <a:pt x="588" y="7"/>
                  </a:cubicBezTo>
                  <a:lnTo>
                    <a:pt x="382" y="35"/>
                  </a:lnTo>
                  <a:cubicBezTo>
                    <a:pt x="0" y="91"/>
                    <a:pt x="44" y="654"/>
                    <a:pt x="419" y="654"/>
                  </a:cubicBezTo>
                  <a:cubicBezTo>
                    <a:pt x="423" y="654"/>
                    <a:pt x="426" y="654"/>
                    <a:pt x="429" y="654"/>
                  </a:cubicBezTo>
                  <a:lnTo>
                    <a:pt x="485" y="654"/>
                  </a:lnTo>
                  <a:lnTo>
                    <a:pt x="691" y="616"/>
                  </a:lnTo>
                  <a:cubicBezTo>
                    <a:pt x="1080" y="546"/>
                    <a:pt x="1011" y="0"/>
                    <a:pt x="6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20"/>
            <p:cNvSpPr/>
            <p:nvPr/>
          </p:nvSpPr>
          <p:spPr>
            <a:xfrm>
              <a:off x="4641852" y="1605229"/>
              <a:ext cx="24001" cy="14813"/>
            </a:xfrm>
            <a:custGeom>
              <a:rect b="b" l="l" r="r" t="t"/>
              <a:pathLst>
                <a:path extrusionOk="0" h="661" w="1071">
                  <a:moveTo>
                    <a:pt x="644" y="0"/>
                  </a:moveTo>
                  <a:cubicBezTo>
                    <a:pt x="627" y="0"/>
                    <a:pt x="610" y="2"/>
                    <a:pt x="591" y="4"/>
                  </a:cubicBezTo>
                  <a:lnTo>
                    <a:pt x="376" y="42"/>
                  </a:lnTo>
                  <a:cubicBezTo>
                    <a:pt x="1" y="107"/>
                    <a:pt x="48" y="651"/>
                    <a:pt x="432" y="661"/>
                  </a:cubicBezTo>
                  <a:lnTo>
                    <a:pt x="432" y="651"/>
                  </a:lnTo>
                  <a:lnTo>
                    <a:pt x="479" y="651"/>
                  </a:lnTo>
                  <a:lnTo>
                    <a:pt x="695" y="614"/>
                  </a:lnTo>
                  <a:cubicBezTo>
                    <a:pt x="1070" y="533"/>
                    <a:pt x="994" y="0"/>
                    <a:pt x="6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5" name="Google Shape;3645;p120"/>
          <p:cNvGrpSpPr/>
          <p:nvPr/>
        </p:nvGrpSpPr>
        <p:grpSpPr>
          <a:xfrm>
            <a:off x="3678110" y="1383190"/>
            <a:ext cx="482532" cy="402663"/>
            <a:chOff x="3678110" y="1383190"/>
            <a:chExt cx="482532" cy="402663"/>
          </a:xfrm>
        </p:grpSpPr>
        <p:sp>
          <p:nvSpPr>
            <p:cNvPr id="3646" name="Google Shape;3646;p120"/>
            <p:cNvSpPr/>
            <p:nvPr/>
          </p:nvSpPr>
          <p:spPr>
            <a:xfrm>
              <a:off x="3955098" y="1561328"/>
              <a:ext cx="75679" cy="40652"/>
            </a:xfrm>
            <a:custGeom>
              <a:rect b="b" l="l" r="r" t="t"/>
              <a:pathLst>
                <a:path extrusionOk="0" h="1814" w="3377">
                  <a:moveTo>
                    <a:pt x="2040" y="0"/>
                  </a:moveTo>
                  <a:cubicBezTo>
                    <a:pt x="1772" y="0"/>
                    <a:pt x="1500" y="95"/>
                    <a:pt x="1276" y="303"/>
                  </a:cubicBezTo>
                  <a:cubicBezTo>
                    <a:pt x="825" y="725"/>
                    <a:pt x="403" y="1175"/>
                    <a:pt x="0" y="1644"/>
                  </a:cubicBezTo>
                  <a:cubicBezTo>
                    <a:pt x="394" y="1588"/>
                    <a:pt x="797" y="1569"/>
                    <a:pt x="1200" y="1569"/>
                  </a:cubicBezTo>
                  <a:cubicBezTo>
                    <a:pt x="1932" y="1569"/>
                    <a:pt x="2663" y="1644"/>
                    <a:pt x="3376" y="1813"/>
                  </a:cubicBezTo>
                  <a:lnTo>
                    <a:pt x="3160" y="904"/>
                  </a:lnTo>
                  <a:cubicBezTo>
                    <a:pt x="3038" y="340"/>
                    <a:pt x="2547" y="0"/>
                    <a:pt x="2040" y="0"/>
                  </a:cubicBez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20"/>
            <p:cNvSpPr/>
            <p:nvPr/>
          </p:nvSpPr>
          <p:spPr>
            <a:xfrm>
              <a:off x="4006999" y="1701345"/>
              <a:ext cx="46456" cy="33705"/>
            </a:xfrm>
            <a:custGeom>
              <a:rect b="b" l="l" r="r" t="t"/>
              <a:pathLst>
                <a:path extrusionOk="0" h="1504" w="2073">
                  <a:moveTo>
                    <a:pt x="2073" y="1"/>
                  </a:moveTo>
                  <a:cubicBezTo>
                    <a:pt x="1398" y="226"/>
                    <a:pt x="704" y="385"/>
                    <a:pt x="0" y="470"/>
                  </a:cubicBezTo>
                  <a:cubicBezTo>
                    <a:pt x="272" y="751"/>
                    <a:pt x="544" y="1023"/>
                    <a:pt x="835" y="1285"/>
                  </a:cubicBezTo>
                  <a:cubicBezTo>
                    <a:pt x="996" y="1435"/>
                    <a:pt x="1167" y="1503"/>
                    <a:pt x="1330" y="1503"/>
                  </a:cubicBezTo>
                  <a:cubicBezTo>
                    <a:pt x="1728" y="1503"/>
                    <a:pt x="2073" y="1095"/>
                    <a:pt x="2073" y="470"/>
                  </a:cubicBezTo>
                  <a:lnTo>
                    <a:pt x="2073" y="1"/>
                  </a:lnTo>
                  <a:close/>
                </a:path>
              </a:pathLst>
            </a:custGeom>
            <a:solidFill>
              <a:srgbClr val="FCC1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20"/>
            <p:cNvSpPr/>
            <p:nvPr/>
          </p:nvSpPr>
          <p:spPr>
            <a:xfrm>
              <a:off x="3955098" y="1561260"/>
              <a:ext cx="63689" cy="36932"/>
            </a:xfrm>
            <a:custGeom>
              <a:rect b="b" l="l" r="r" t="t"/>
              <a:pathLst>
                <a:path extrusionOk="0" h="1648" w="2842">
                  <a:moveTo>
                    <a:pt x="2042" y="0"/>
                  </a:moveTo>
                  <a:cubicBezTo>
                    <a:pt x="1766" y="0"/>
                    <a:pt x="1490" y="101"/>
                    <a:pt x="1276" y="306"/>
                  </a:cubicBezTo>
                  <a:cubicBezTo>
                    <a:pt x="825" y="728"/>
                    <a:pt x="403" y="1178"/>
                    <a:pt x="0" y="1647"/>
                  </a:cubicBezTo>
                  <a:cubicBezTo>
                    <a:pt x="394" y="1591"/>
                    <a:pt x="797" y="1572"/>
                    <a:pt x="1200" y="1572"/>
                  </a:cubicBezTo>
                  <a:lnTo>
                    <a:pt x="1257" y="1572"/>
                  </a:lnTo>
                  <a:cubicBezTo>
                    <a:pt x="1547" y="1244"/>
                    <a:pt x="1848" y="935"/>
                    <a:pt x="2166" y="644"/>
                  </a:cubicBezTo>
                  <a:cubicBezTo>
                    <a:pt x="2354" y="466"/>
                    <a:pt x="2588" y="353"/>
                    <a:pt x="2842" y="334"/>
                  </a:cubicBezTo>
                  <a:cubicBezTo>
                    <a:pt x="2625" y="113"/>
                    <a:pt x="2334" y="0"/>
                    <a:pt x="2042" y="0"/>
                  </a:cubicBezTo>
                  <a:close/>
                </a:path>
              </a:pathLst>
            </a:custGeom>
            <a:solidFill>
              <a:srgbClr val="EFA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20"/>
            <p:cNvSpPr/>
            <p:nvPr/>
          </p:nvSpPr>
          <p:spPr>
            <a:xfrm>
              <a:off x="4006999" y="1707642"/>
              <a:ext cx="43722" cy="27407"/>
            </a:xfrm>
            <a:custGeom>
              <a:rect b="b" l="l" r="r" t="t"/>
              <a:pathLst>
                <a:path extrusionOk="0" h="1223" w="1951">
                  <a:moveTo>
                    <a:pt x="1079" y="1"/>
                  </a:moveTo>
                  <a:cubicBezTo>
                    <a:pt x="722" y="85"/>
                    <a:pt x="366" y="142"/>
                    <a:pt x="0" y="189"/>
                  </a:cubicBezTo>
                  <a:cubicBezTo>
                    <a:pt x="272" y="470"/>
                    <a:pt x="544" y="742"/>
                    <a:pt x="835" y="1004"/>
                  </a:cubicBezTo>
                  <a:cubicBezTo>
                    <a:pt x="995" y="1154"/>
                    <a:pt x="1167" y="1223"/>
                    <a:pt x="1330" y="1223"/>
                  </a:cubicBezTo>
                  <a:cubicBezTo>
                    <a:pt x="1586" y="1223"/>
                    <a:pt x="1819" y="1053"/>
                    <a:pt x="1951" y="761"/>
                  </a:cubicBezTo>
                  <a:cubicBezTo>
                    <a:pt x="1857" y="723"/>
                    <a:pt x="1763" y="667"/>
                    <a:pt x="1688" y="592"/>
                  </a:cubicBezTo>
                  <a:cubicBezTo>
                    <a:pt x="1482" y="404"/>
                    <a:pt x="1276" y="207"/>
                    <a:pt x="1079" y="1"/>
                  </a:cubicBezTo>
                  <a:close/>
                </a:path>
              </a:pathLst>
            </a:custGeom>
            <a:solidFill>
              <a:srgbClr val="EFAC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20"/>
            <p:cNvSpPr/>
            <p:nvPr/>
          </p:nvSpPr>
          <p:spPr>
            <a:xfrm>
              <a:off x="3678110" y="1497930"/>
              <a:ext cx="159514" cy="287722"/>
            </a:xfrm>
            <a:custGeom>
              <a:rect b="b" l="l" r="r" t="t"/>
              <a:pathLst>
                <a:path extrusionOk="0" h="12839" w="7118">
                  <a:moveTo>
                    <a:pt x="3904" y="1039"/>
                  </a:moveTo>
                  <a:cubicBezTo>
                    <a:pt x="4055" y="1039"/>
                    <a:pt x="4209" y="1095"/>
                    <a:pt x="4333" y="1219"/>
                  </a:cubicBezTo>
                  <a:cubicBezTo>
                    <a:pt x="4718" y="1604"/>
                    <a:pt x="4446" y="2270"/>
                    <a:pt x="3902" y="2270"/>
                  </a:cubicBezTo>
                  <a:cubicBezTo>
                    <a:pt x="3555" y="2270"/>
                    <a:pt x="3283" y="1998"/>
                    <a:pt x="3283" y="1651"/>
                  </a:cubicBezTo>
                  <a:cubicBezTo>
                    <a:pt x="3283" y="1283"/>
                    <a:pt x="3587" y="1039"/>
                    <a:pt x="3904" y="1039"/>
                  </a:cubicBezTo>
                  <a:close/>
                  <a:moveTo>
                    <a:pt x="3902" y="0"/>
                  </a:moveTo>
                  <a:cubicBezTo>
                    <a:pt x="2167" y="0"/>
                    <a:pt x="1595" y="2326"/>
                    <a:pt x="3133" y="3123"/>
                  </a:cubicBezTo>
                  <a:cubicBezTo>
                    <a:pt x="3283" y="3198"/>
                    <a:pt x="3377" y="3357"/>
                    <a:pt x="3367" y="3526"/>
                  </a:cubicBezTo>
                  <a:lnTo>
                    <a:pt x="3367" y="4539"/>
                  </a:lnTo>
                  <a:cubicBezTo>
                    <a:pt x="3367" y="5270"/>
                    <a:pt x="3123" y="5983"/>
                    <a:pt x="2664" y="6565"/>
                  </a:cubicBezTo>
                  <a:lnTo>
                    <a:pt x="1539" y="8009"/>
                  </a:lnTo>
                  <a:cubicBezTo>
                    <a:pt x="1" y="9969"/>
                    <a:pt x="1398" y="12838"/>
                    <a:pt x="3883" y="12838"/>
                  </a:cubicBezTo>
                  <a:cubicBezTo>
                    <a:pt x="3889" y="12838"/>
                    <a:pt x="3895" y="12838"/>
                    <a:pt x="3901" y="12838"/>
                  </a:cubicBezTo>
                  <a:cubicBezTo>
                    <a:pt x="5478" y="12838"/>
                    <a:pt x="6800" y="11632"/>
                    <a:pt x="6949" y="10062"/>
                  </a:cubicBezTo>
                  <a:lnTo>
                    <a:pt x="7081" y="8834"/>
                  </a:lnTo>
                  <a:cubicBezTo>
                    <a:pt x="7117" y="8510"/>
                    <a:pt x="6860" y="8256"/>
                    <a:pt x="6571" y="8256"/>
                  </a:cubicBezTo>
                  <a:cubicBezTo>
                    <a:pt x="6492" y="8256"/>
                    <a:pt x="6410" y="8276"/>
                    <a:pt x="6330" y="8318"/>
                  </a:cubicBezTo>
                  <a:lnTo>
                    <a:pt x="5468" y="8796"/>
                  </a:lnTo>
                  <a:cubicBezTo>
                    <a:pt x="5215" y="8937"/>
                    <a:pt x="5111" y="9246"/>
                    <a:pt x="5243" y="9500"/>
                  </a:cubicBezTo>
                  <a:cubicBezTo>
                    <a:pt x="5332" y="9678"/>
                    <a:pt x="5519" y="9779"/>
                    <a:pt x="5713" y="9779"/>
                  </a:cubicBezTo>
                  <a:cubicBezTo>
                    <a:pt x="5744" y="9779"/>
                    <a:pt x="5775" y="9777"/>
                    <a:pt x="5805" y="9772"/>
                  </a:cubicBezTo>
                  <a:cubicBezTo>
                    <a:pt x="5815" y="9769"/>
                    <a:pt x="5825" y="9768"/>
                    <a:pt x="5834" y="9768"/>
                  </a:cubicBezTo>
                  <a:cubicBezTo>
                    <a:pt x="5894" y="9768"/>
                    <a:pt x="5937" y="9819"/>
                    <a:pt x="5937" y="9884"/>
                  </a:cubicBezTo>
                  <a:cubicBezTo>
                    <a:pt x="5805" y="11094"/>
                    <a:pt x="4905" y="11788"/>
                    <a:pt x="3939" y="11797"/>
                  </a:cubicBezTo>
                  <a:cubicBezTo>
                    <a:pt x="3923" y="11797"/>
                    <a:pt x="3907" y="11798"/>
                    <a:pt x="3891" y="11798"/>
                  </a:cubicBezTo>
                  <a:cubicBezTo>
                    <a:pt x="2298" y="11798"/>
                    <a:pt x="1342" y="9946"/>
                    <a:pt x="2364" y="8646"/>
                  </a:cubicBezTo>
                  <a:lnTo>
                    <a:pt x="3498" y="7212"/>
                  </a:lnTo>
                  <a:cubicBezTo>
                    <a:pt x="4089" y="6443"/>
                    <a:pt x="4417" y="5505"/>
                    <a:pt x="4417" y="4539"/>
                  </a:cubicBezTo>
                  <a:lnTo>
                    <a:pt x="4417" y="3536"/>
                  </a:lnTo>
                  <a:cubicBezTo>
                    <a:pt x="4417" y="3357"/>
                    <a:pt x="4511" y="3198"/>
                    <a:pt x="4661" y="3123"/>
                  </a:cubicBezTo>
                  <a:cubicBezTo>
                    <a:pt x="5336" y="2767"/>
                    <a:pt x="5683" y="1998"/>
                    <a:pt x="5505" y="1257"/>
                  </a:cubicBezTo>
                  <a:cubicBezTo>
                    <a:pt x="5327" y="516"/>
                    <a:pt x="4661" y="0"/>
                    <a:pt x="3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20"/>
            <p:cNvSpPr/>
            <p:nvPr/>
          </p:nvSpPr>
          <p:spPr>
            <a:xfrm>
              <a:off x="3678110" y="1498042"/>
              <a:ext cx="96699" cy="287812"/>
            </a:xfrm>
            <a:custGeom>
              <a:rect b="b" l="l" r="r" t="t"/>
              <a:pathLst>
                <a:path extrusionOk="0" h="12843" w="4315">
                  <a:moveTo>
                    <a:pt x="3903" y="0"/>
                  </a:moveTo>
                  <a:cubicBezTo>
                    <a:pt x="3230" y="0"/>
                    <a:pt x="2604" y="409"/>
                    <a:pt x="2354" y="1064"/>
                  </a:cubicBezTo>
                  <a:cubicBezTo>
                    <a:pt x="2054" y="1852"/>
                    <a:pt x="2392" y="2734"/>
                    <a:pt x="3142" y="3127"/>
                  </a:cubicBezTo>
                  <a:cubicBezTo>
                    <a:pt x="3283" y="3202"/>
                    <a:pt x="3377" y="3362"/>
                    <a:pt x="3377" y="3521"/>
                  </a:cubicBezTo>
                  <a:lnTo>
                    <a:pt x="3377" y="4543"/>
                  </a:lnTo>
                  <a:cubicBezTo>
                    <a:pt x="3377" y="5275"/>
                    <a:pt x="3123" y="5987"/>
                    <a:pt x="2673" y="6569"/>
                  </a:cubicBezTo>
                  <a:lnTo>
                    <a:pt x="1539" y="8013"/>
                  </a:lnTo>
                  <a:cubicBezTo>
                    <a:pt x="1" y="9973"/>
                    <a:pt x="1398" y="12842"/>
                    <a:pt x="3892" y="12842"/>
                  </a:cubicBezTo>
                  <a:lnTo>
                    <a:pt x="3977" y="12842"/>
                  </a:lnTo>
                  <a:cubicBezTo>
                    <a:pt x="1820" y="12477"/>
                    <a:pt x="723" y="9870"/>
                    <a:pt x="2148" y="8051"/>
                  </a:cubicBezTo>
                  <a:lnTo>
                    <a:pt x="2157" y="8051"/>
                  </a:lnTo>
                  <a:lnTo>
                    <a:pt x="3283" y="6606"/>
                  </a:lnTo>
                  <a:cubicBezTo>
                    <a:pt x="3742" y="6025"/>
                    <a:pt x="3986" y="5312"/>
                    <a:pt x="3986" y="4581"/>
                  </a:cubicBezTo>
                  <a:lnTo>
                    <a:pt x="3986" y="3559"/>
                  </a:lnTo>
                  <a:cubicBezTo>
                    <a:pt x="3986" y="3390"/>
                    <a:pt x="3892" y="3240"/>
                    <a:pt x="3752" y="3165"/>
                  </a:cubicBezTo>
                  <a:cubicBezTo>
                    <a:pt x="2298" y="2415"/>
                    <a:pt x="2692" y="239"/>
                    <a:pt x="4314" y="52"/>
                  </a:cubicBezTo>
                  <a:cubicBezTo>
                    <a:pt x="4177" y="17"/>
                    <a:pt x="4039" y="0"/>
                    <a:pt x="39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20"/>
            <p:cNvSpPr/>
            <p:nvPr/>
          </p:nvSpPr>
          <p:spPr>
            <a:xfrm>
              <a:off x="3758069" y="1383190"/>
              <a:ext cx="14746" cy="145015"/>
            </a:xfrm>
            <a:custGeom>
              <a:rect b="b" l="l" r="r" t="t"/>
              <a:pathLst>
                <a:path extrusionOk="0" h="6471" w="658">
                  <a:moveTo>
                    <a:pt x="329" y="0"/>
                  </a:moveTo>
                  <a:cubicBezTo>
                    <a:pt x="165" y="0"/>
                    <a:pt x="1" y="113"/>
                    <a:pt x="15" y="338"/>
                  </a:cubicBezTo>
                  <a:lnTo>
                    <a:pt x="15" y="6161"/>
                  </a:lnTo>
                  <a:cubicBezTo>
                    <a:pt x="15" y="6330"/>
                    <a:pt x="156" y="6471"/>
                    <a:pt x="334" y="6471"/>
                  </a:cubicBezTo>
                  <a:cubicBezTo>
                    <a:pt x="502" y="6471"/>
                    <a:pt x="643" y="6330"/>
                    <a:pt x="643" y="6161"/>
                  </a:cubicBezTo>
                  <a:lnTo>
                    <a:pt x="643" y="338"/>
                  </a:lnTo>
                  <a:cubicBezTo>
                    <a:pt x="657" y="113"/>
                    <a:pt x="493" y="0"/>
                    <a:pt x="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20"/>
            <p:cNvSpPr/>
            <p:nvPr/>
          </p:nvSpPr>
          <p:spPr>
            <a:xfrm>
              <a:off x="3916844" y="1595413"/>
              <a:ext cx="243798" cy="118146"/>
            </a:xfrm>
            <a:custGeom>
              <a:rect b="b" l="l" r="r" t="t"/>
              <a:pathLst>
                <a:path extrusionOk="0" h="5272" w="10879">
                  <a:moveTo>
                    <a:pt x="3000" y="1"/>
                  </a:moveTo>
                  <a:cubicBezTo>
                    <a:pt x="2969" y="1"/>
                    <a:pt x="2938" y="1"/>
                    <a:pt x="2907" y="1"/>
                  </a:cubicBezTo>
                  <a:cubicBezTo>
                    <a:pt x="1923" y="1"/>
                    <a:pt x="938" y="151"/>
                    <a:pt x="0" y="433"/>
                  </a:cubicBezTo>
                  <a:cubicBezTo>
                    <a:pt x="910" y="1755"/>
                    <a:pt x="910" y="3509"/>
                    <a:pt x="0" y="4831"/>
                  </a:cubicBezTo>
                  <a:cubicBezTo>
                    <a:pt x="938" y="5122"/>
                    <a:pt x="1923" y="5272"/>
                    <a:pt x="2907" y="5272"/>
                  </a:cubicBezTo>
                  <a:cubicBezTo>
                    <a:pt x="2923" y="5272"/>
                    <a:pt x="2939" y="5272"/>
                    <a:pt x="2955" y="5272"/>
                  </a:cubicBezTo>
                  <a:cubicBezTo>
                    <a:pt x="4851" y="5272"/>
                    <a:pt x="6700" y="4710"/>
                    <a:pt x="8271" y="3659"/>
                  </a:cubicBezTo>
                  <a:cubicBezTo>
                    <a:pt x="8404" y="3566"/>
                    <a:pt x="8555" y="3521"/>
                    <a:pt x="8706" y="3521"/>
                  </a:cubicBezTo>
                  <a:cubicBezTo>
                    <a:pt x="8876" y="3521"/>
                    <a:pt x="9047" y="3578"/>
                    <a:pt x="9190" y="3687"/>
                  </a:cubicBezTo>
                  <a:cubicBezTo>
                    <a:pt x="9509" y="3940"/>
                    <a:pt x="9847" y="4165"/>
                    <a:pt x="10194" y="4362"/>
                  </a:cubicBezTo>
                  <a:cubicBezTo>
                    <a:pt x="10266" y="4401"/>
                    <a:pt x="10341" y="4419"/>
                    <a:pt x="10415" y="4419"/>
                  </a:cubicBezTo>
                  <a:cubicBezTo>
                    <a:pt x="10657" y="4419"/>
                    <a:pt x="10878" y="4223"/>
                    <a:pt x="10878" y="3949"/>
                  </a:cubicBezTo>
                  <a:lnTo>
                    <a:pt x="10878" y="1314"/>
                  </a:lnTo>
                  <a:cubicBezTo>
                    <a:pt x="10878" y="1048"/>
                    <a:pt x="10658" y="854"/>
                    <a:pt x="10415" y="854"/>
                  </a:cubicBezTo>
                  <a:cubicBezTo>
                    <a:pt x="10342" y="854"/>
                    <a:pt x="10266" y="872"/>
                    <a:pt x="10194" y="911"/>
                  </a:cubicBezTo>
                  <a:cubicBezTo>
                    <a:pt x="9847" y="1108"/>
                    <a:pt x="9509" y="1333"/>
                    <a:pt x="9190" y="1586"/>
                  </a:cubicBezTo>
                  <a:cubicBezTo>
                    <a:pt x="9048" y="1694"/>
                    <a:pt x="8880" y="1748"/>
                    <a:pt x="8711" y="1748"/>
                  </a:cubicBezTo>
                  <a:cubicBezTo>
                    <a:pt x="8558" y="1748"/>
                    <a:pt x="8405" y="1704"/>
                    <a:pt x="8271" y="1614"/>
                  </a:cubicBezTo>
                  <a:cubicBezTo>
                    <a:pt x="6712" y="563"/>
                    <a:pt x="4881" y="1"/>
                    <a:pt x="30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20"/>
            <p:cNvSpPr/>
            <p:nvPr/>
          </p:nvSpPr>
          <p:spPr>
            <a:xfrm>
              <a:off x="3916844" y="1640054"/>
              <a:ext cx="243798" cy="73505"/>
            </a:xfrm>
            <a:custGeom>
              <a:rect b="b" l="l" r="r" t="t"/>
              <a:pathLst>
                <a:path extrusionOk="0" h="3280" w="10879">
                  <a:moveTo>
                    <a:pt x="8706" y="0"/>
                  </a:moveTo>
                  <a:cubicBezTo>
                    <a:pt x="8555" y="0"/>
                    <a:pt x="8404" y="45"/>
                    <a:pt x="8271" y="138"/>
                  </a:cubicBezTo>
                  <a:cubicBezTo>
                    <a:pt x="6712" y="1190"/>
                    <a:pt x="4881" y="1751"/>
                    <a:pt x="3000" y="1751"/>
                  </a:cubicBezTo>
                  <a:cubicBezTo>
                    <a:pt x="2969" y="1751"/>
                    <a:pt x="2938" y="1751"/>
                    <a:pt x="2907" y="1751"/>
                  </a:cubicBezTo>
                  <a:cubicBezTo>
                    <a:pt x="2129" y="1751"/>
                    <a:pt x="1351" y="1657"/>
                    <a:pt x="601" y="1479"/>
                  </a:cubicBezTo>
                  <a:cubicBezTo>
                    <a:pt x="488" y="1967"/>
                    <a:pt x="282" y="2426"/>
                    <a:pt x="0" y="2839"/>
                  </a:cubicBezTo>
                  <a:cubicBezTo>
                    <a:pt x="948" y="3130"/>
                    <a:pt x="1923" y="3280"/>
                    <a:pt x="2907" y="3280"/>
                  </a:cubicBezTo>
                  <a:cubicBezTo>
                    <a:pt x="2923" y="3280"/>
                    <a:pt x="2939" y="3280"/>
                    <a:pt x="2955" y="3280"/>
                  </a:cubicBezTo>
                  <a:cubicBezTo>
                    <a:pt x="4851" y="3280"/>
                    <a:pt x="6700" y="2718"/>
                    <a:pt x="8271" y="1667"/>
                  </a:cubicBezTo>
                  <a:cubicBezTo>
                    <a:pt x="8404" y="1574"/>
                    <a:pt x="8555" y="1529"/>
                    <a:pt x="8706" y="1529"/>
                  </a:cubicBezTo>
                  <a:cubicBezTo>
                    <a:pt x="8876" y="1529"/>
                    <a:pt x="9047" y="1586"/>
                    <a:pt x="9190" y="1695"/>
                  </a:cubicBezTo>
                  <a:cubicBezTo>
                    <a:pt x="9509" y="1948"/>
                    <a:pt x="9847" y="2173"/>
                    <a:pt x="10194" y="2370"/>
                  </a:cubicBezTo>
                  <a:cubicBezTo>
                    <a:pt x="10266" y="2409"/>
                    <a:pt x="10341" y="2427"/>
                    <a:pt x="10415" y="2427"/>
                  </a:cubicBezTo>
                  <a:cubicBezTo>
                    <a:pt x="10657" y="2427"/>
                    <a:pt x="10878" y="2231"/>
                    <a:pt x="10878" y="1957"/>
                  </a:cubicBezTo>
                  <a:lnTo>
                    <a:pt x="10878" y="438"/>
                  </a:lnTo>
                  <a:cubicBezTo>
                    <a:pt x="10871" y="705"/>
                    <a:pt x="10652" y="895"/>
                    <a:pt x="10411" y="895"/>
                  </a:cubicBezTo>
                  <a:cubicBezTo>
                    <a:pt x="10339" y="895"/>
                    <a:pt x="10265" y="878"/>
                    <a:pt x="10194" y="841"/>
                  </a:cubicBezTo>
                  <a:cubicBezTo>
                    <a:pt x="9847" y="644"/>
                    <a:pt x="9509" y="419"/>
                    <a:pt x="9190" y="166"/>
                  </a:cubicBezTo>
                  <a:cubicBezTo>
                    <a:pt x="9047" y="57"/>
                    <a:pt x="8876" y="0"/>
                    <a:pt x="8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20"/>
            <p:cNvSpPr/>
            <p:nvPr/>
          </p:nvSpPr>
          <p:spPr>
            <a:xfrm>
              <a:off x="3946537" y="1630687"/>
              <a:ext cx="47039" cy="53874"/>
            </a:xfrm>
            <a:custGeom>
              <a:rect b="b" l="l" r="r" t="t"/>
              <a:pathLst>
                <a:path extrusionOk="0" h="2404" w="2099">
                  <a:moveTo>
                    <a:pt x="1144" y="1"/>
                  </a:moveTo>
                  <a:cubicBezTo>
                    <a:pt x="960" y="1"/>
                    <a:pt x="779" y="55"/>
                    <a:pt x="626" y="162"/>
                  </a:cubicBezTo>
                  <a:cubicBezTo>
                    <a:pt x="495" y="247"/>
                    <a:pt x="373" y="340"/>
                    <a:pt x="260" y="434"/>
                  </a:cubicBezTo>
                  <a:cubicBezTo>
                    <a:pt x="16" y="640"/>
                    <a:pt x="206" y="982"/>
                    <a:pt x="462" y="982"/>
                  </a:cubicBezTo>
                  <a:cubicBezTo>
                    <a:pt x="521" y="982"/>
                    <a:pt x="583" y="964"/>
                    <a:pt x="645" y="922"/>
                  </a:cubicBezTo>
                  <a:cubicBezTo>
                    <a:pt x="748" y="837"/>
                    <a:pt x="851" y="762"/>
                    <a:pt x="973" y="687"/>
                  </a:cubicBezTo>
                  <a:cubicBezTo>
                    <a:pt x="1025" y="651"/>
                    <a:pt x="1086" y="632"/>
                    <a:pt x="1149" y="632"/>
                  </a:cubicBezTo>
                  <a:cubicBezTo>
                    <a:pt x="1200" y="632"/>
                    <a:pt x="1251" y="644"/>
                    <a:pt x="1301" y="669"/>
                  </a:cubicBezTo>
                  <a:cubicBezTo>
                    <a:pt x="1404" y="725"/>
                    <a:pt x="1470" y="837"/>
                    <a:pt x="1470" y="959"/>
                  </a:cubicBezTo>
                  <a:lnTo>
                    <a:pt x="1470" y="1456"/>
                  </a:lnTo>
                  <a:cubicBezTo>
                    <a:pt x="1470" y="1578"/>
                    <a:pt x="1404" y="1681"/>
                    <a:pt x="1301" y="1738"/>
                  </a:cubicBezTo>
                  <a:cubicBezTo>
                    <a:pt x="1249" y="1764"/>
                    <a:pt x="1193" y="1778"/>
                    <a:pt x="1138" y="1778"/>
                  </a:cubicBezTo>
                  <a:cubicBezTo>
                    <a:pt x="1075" y="1778"/>
                    <a:pt x="1014" y="1759"/>
                    <a:pt x="964" y="1719"/>
                  </a:cubicBezTo>
                  <a:cubicBezTo>
                    <a:pt x="851" y="1653"/>
                    <a:pt x="748" y="1569"/>
                    <a:pt x="645" y="1484"/>
                  </a:cubicBezTo>
                  <a:cubicBezTo>
                    <a:pt x="582" y="1440"/>
                    <a:pt x="518" y="1421"/>
                    <a:pt x="457" y="1421"/>
                  </a:cubicBezTo>
                  <a:cubicBezTo>
                    <a:pt x="199" y="1421"/>
                    <a:pt x="0" y="1767"/>
                    <a:pt x="251" y="1972"/>
                  </a:cubicBezTo>
                  <a:cubicBezTo>
                    <a:pt x="373" y="2066"/>
                    <a:pt x="495" y="2160"/>
                    <a:pt x="617" y="2235"/>
                  </a:cubicBezTo>
                  <a:cubicBezTo>
                    <a:pt x="767" y="2347"/>
                    <a:pt x="954" y="2403"/>
                    <a:pt x="1151" y="2403"/>
                  </a:cubicBezTo>
                  <a:cubicBezTo>
                    <a:pt x="1301" y="2403"/>
                    <a:pt x="1451" y="2357"/>
                    <a:pt x="1592" y="2282"/>
                  </a:cubicBezTo>
                  <a:cubicBezTo>
                    <a:pt x="1901" y="2122"/>
                    <a:pt x="2098" y="1803"/>
                    <a:pt x="2089" y="1447"/>
                  </a:cubicBezTo>
                  <a:lnTo>
                    <a:pt x="2089" y="950"/>
                  </a:lnTo>
                  <a:cubicBezTo>
                    <a:pt x="2089" y="603"/>
                    <a:pt x="1901" y="275"/>
                    <a:pt x="1592" y="115"/>
                  </a:cubicBezTo>
                  <a:cubicBezTo>
                    <a:pt x="1451" y="39"/>
                    <a:pt x="1297" y="1"/>
                    <a:pt x="11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20"/>
            <p:cNvSpPr/>
            <p:nvPr/>
          </p:nvSpPr>
          <p:spPr>
            <a:xfrm>
              <a:off x="3840762" y="1604691"/>
              <a:ext cx="98582" cy="99411"/>
            </a:xfrm>
            <a:custGeom>
              <a:rect b="b" l="l" r="r" t="t"/>
              <a:pathLst>
                <a:path extrusionOk="0" h="4436" w="4399">
                  <a:moveTo>
                    <a:pt x="3461" y="0"/>
                  </a:moveTo>
                  <a:cubicBezTo>
                    <a:pt x="2345" y="328"/>
                    <a:pt x="1295" y="882"/>
                    <a:pt x="385" y="1613"/>
                  </a:cubicBezTo>
                  <a:cubicBezTo>
                    <a:pt x="1" y="1922"/>
                    <a:pt x="1" y="2513"/>
                    <a:pt x="385" y="2832"/>
                  </a:cubicBezTo>
                  <a:cubicBezTo>
                    <a:pt x="1295" y="3563"/>
                    <a:pt x="2345" y="4107"/>
                    <a:pt x="3461" y="4436"/>
                  </a:cubicBezTo>
                  <a:cubicBezTo>
                    <a:pt x="4399" y="3104"/>
                    <a:pt x="4399" y="1332"/>
                    <a:pt x="34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20"/>
            <p:cNvSpPr/>
            <p:nvPr/>
          </p:nvSpPr>
          <p:spPr>
            <a:xfrm>
              <a:off x="3840762" y="1638933"/>
              <a:ext cx="91231" cy="65168"/>
            </a:xfrm>
            <a:custGeom>
              <a:rect b="b" l="l" r="r" t="t"/>
              <a:pathLst>
                <a:path extrusionOk="0" h="2908" w="4071">
                  <a:moveTo>
                    <a:pt x="498" y="1"/>
                  </a:moveTo>
                  <a:lnTo>
                    <a:pt x="385" y="85"/>
                  </a:lnTo>
                  <a:cubicBezTo>
                    <a:pt x="1" y="394"/>
                    <a:pt x="1" y="985"/>
                    <a:pt x="385" y="1304"/>
                  </a:cubicBezTo>
                  <a:cubicBezTo>
                    <a:pt x="1295" y="2035"/>
                    <a:pt x="2345" y="2579"/>
                    <a:pt x="3461" y="2908"/>
                  </a:cubicBezTo>
                  <a:cubicBezTo>
                    <a:pt x="3752" y="2495"/>
                    <a:pt x="3958" y="2035"/>
                    <a:pt x="4071" y="1538"/>
                  </a:cubicBezTo>
                  <a:cubicBezTo>
                    <a:pt x="2805" y="1220"/>
                    <a:pt x="1595" y="704"/>
                    <a:pt x="4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20"/>
            <p:cNvSpPr/>
            <p:nvPr/>
          </p:nvSpPr>
          <p:spPr>
            <a:xfrm>
              <a:off x="3884484" y="1634743"/>
              <a:ext cx="27139" cy="23194"/>
            </a:xfrm>
            <a:custGeom>
              <a:rect b="b" l="l" r="r" t="t"/>
              <a:pathLst>
                <a:path extrusionOk="0" h="1035" w="1211">
                  <a:moveTo>
                    <a:pt x="694" y="0"/>
                  </a:moveTo>
                  <a:cubicBezTo>
                    <a:pt x="235" y="0"/>
                    <a:pt x="0" y="553"/>
                    <a:pt x="329" y="881"/>
                  </a:cubicBezTo>
                  <a:cubicBezTo>
                    <a:pt x="435" y="987"/>
                    <a:pt x="564" y="1035"/>
                    <a:pt x="691" y="1035"/>
                  </a:cubicBezTo>
                  <a:cubicBezTo>
                    <a:pt x="956" y="1035"/>
                    <a:pt x="1210" y="827"/>
                    <a:pt x="1210" y="516"/>
                  </a:cubicBezTo>
                  <a:cubicBezTo>
                    <a:pt x="1210" y="225"/>
                    <a:pt x="985" y="0"/>
                    <a:pt x="694" y="0"/>
                  </a:cubicBezTo>
                  <a:close/>
                </a:path>
              </a:pathLst>
            </a:custGeom>
            <a:solidFill>
              <a:srgbClr val="E196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9" name="Google Shape;3659;p120"/>
          <p:cNvGrpSpPr/>
          <p:nvPr/>
        </p:nvGrpSpPr>
        <p:grpSpPr>
          <a:xfrm>
            <a:off x="1395697" y="2059435"/>
            <a:ext cx="429981" cy="462363"/>
            <a:chOff x="1395697" y="2059435"/>
            <a:chExt cx="429981" cy="462363"/>
          </a:xfrm>
        </p:grpSpPr>
        <p:sp>
          <p:nvSpPr>
            <p:cNvPr id="3660" name="Google Shape;3660;p120"/>
            <p:cNvSpPr/>
            <p:nvPr/>
          </p:nvSpPr>
          <p:spPr>
            <a:xfrm>
              <a:off x="1769966" y="2123751"/>
              <a:ext cx="55711" cy="41212"/>
            </a:xfrm>
            <a:custGeom>
              <a:rect b="b" l="l" r="r" t="t"/>
              <a:pathLst>
                <a:path extrusionOk="0" h="1839" w="2486">
                  <a:moveTo>
                    <a:pt x="554" y="0"/>
                  </a:moveTo>
                  <a:lnTo>
                    <a:pt x="0" y="1698"/>
                  </a:lnTo>
                  <a:lnTo>
                    <a:pt x="103" y="1838"/>
                  </a:lnTo>
                  <a:lnTo>
                    <a:pt x="2410" y="1838"/>
                  </a:lnTo>
                  <a:lnTo>
                    <a:pt x="2485" y="1698"/>
                  </a:lnTo>
                  <a:lnTo>
                    <a:pt x="1970" y="122"/>
                  </a:lnTo>
                  <a:lnTo>
                    <a:pt x="1932" y="0"/>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20"/>
            <p:cNvSpPr/>
            <p:nvPr/>
          </p:nvSpPr>
          <p:spPr>
            <a:xfrm>
              <a:off x="1769966" y="2123953"/>
              <a:ext cx="40360" cy="41010"/>
            </a:xfrm>
            <a:custGeom>
              <a:rect b="b" l="l" r="r" t="t"/>
              <a:pathLst>
                <a:path extrusionOk="0" h="1830" w="1801">
                  <a:moveTo>
                    <a:pt x="563" y="1"/>
                  </a:moveTo>
                  <a:lnTo>
                    <a:pt x="0" y="1698"/>
                  </a:lnTo>
                  <a:lnTo>
                    <a:pt x="113" y="1829"/>
                  </a:lnTo>
                  <a:lnTo>
                    <a:pt x="1351" y="1829"/>
                  </a:lnTo>
                  <a:lnTo>
                    <a:pt x="1248" y="1698"/>
                  </a:lnTo>
                  <a:lnTo>
                    <a:pt x="1801"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20"/>
            <p:cNvSpPr/>
            <p:nvPr/>
          </p:nvSpPr>
          <p:spPr>
            <a:xfrm>
              <a:off x="1769966" y="2444640"/>
              <a:ext cx="55711" cy="31979"/>
            </a:xfrm>
            <a:custGeom>
              <a:rect b="b" l="l" r="r" t="t"/>
              <a:pathLst>
                <a:path extrusionOk="0" h="1427" w="2486">
                  <a:moveTo>
                    <a:pt x="0" y="1"/>
                  </a:moveTo>
                  <a:lnTo>
                    <a:pt x="0" y="1426"/>
                  </a:lnTo>
                  <a:lnTo>
                    <a:pt x="2485" y="1426"/>
                  </a:lnTo>
                  <a:lnTo>
                    <a:pt x="2485" y="1"/>
                  </a:lnTo>
                  <a:close/>
                </a:path>
              </a:pathLst>
            </a:custGeom>
            <a:solidFill>
              <a:srgbClr val="DBED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20"/>
            <p:cNvSpPr/>
            <p:nvPr/>
          </p:nvSpPr>
          <p:spPr>
            <a:xfrm>
              <a:off x="1769966" y="2444640"/>
              <a:ext cx="27766" cy="31979"/>
            </a:xfrm>
            <a:custGeom>
              <a:rect b="b" l="l" r="r" t="t"/>
              <a:pathLst>
                <a:path extrusionOk="0" h="1427" w="1239">
                  <a:moveTo>
                    <a:pt x="0" y="1"/>
                  </a:moveTo>
                  <a:lnTo>
                    <a:pt x="0" y="1426"/>
                  </a:lnTo>
                  <a:lnTo>
                    <a:pt x="1238" y="1426"/>
                  </a:lnTo>
                  <a:lnTo>
                    <a:pt x="1238" y="1"/>
                  </a:ln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20"/>
            <p:cNvSpPr/>
            <p:nvPr/>
          </p:nvSpPr>
          <p:spPr>
            <a:xfrm>
              <a:off x="1395697" y="2059435"/>
              <a:ext cx="345921" cy="462363"/>
            </a:xfrm>
            <a:custGeom>
              <a:rect b="b" l="l" r="r" t="t"/>
              <a:pathLst>
                <a:path extrusionOk="0" h="20632" w="15436">
                  <a:moveTo>
                    <a:pt x="4145" y="1"/>
                  </a:moveTo>
                  <a:lnTo>
                    <a:pt x="0" y="4155"/>
                  </a:lnTo>
                  <a:lnTo>
                    <a:pt x="0" y="20003"/>
                  </a:lnTo>
                  <a:cubicBezTo>
                    <a:pt x="0" y="20350"/>
                    <a:pt x="281" y="20631"/>
                    <a:pt x="628" y="20631"/>
                  </a:cubicBezTo>
                  <a:lnTo>
                    <a:pt x="14807" y="20631"/>
                  </a:lnTo>
                  <a:cubicBezTo>
                    <a:pt x="15154" y="20631"/>
                    <a:pt x="15435" y="20350"/>
                    <a:pt x="15435" y="20003"/>
                  </a:cubicBezTo>
                  <a:lnTo>
                    <a:pt x="15435" y="629"/>
                  </a:lnTo>
                  <a:cubicBezTo>
                    <a:pt x="15435" y="282"/>
                    <a:pt x="15154" y="1"/>
                    <a:pt x="14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20"/>
            <p:cNvSpPr/>
            <p:nvPr/>
          </p:nvSpPr>
          <p:spPr>
            <a:xfrm>
              <a:off x="1395697" y="2151069"/>
              <a:ext cx="51498" cy="370729"/>
            </a:xfrm>
            <a:custGeom>
              <a:rect b="b" l="l" r="r" t="t"/>
              <a:pathLst>
                <a:path extrusionOk="0" h="16543" w="2298">
                  <a:moveTo>
                    <a:pt x="66" y="0"/>
                  </a:moveTo>
                  <a:lnTo>
                    <a:pt x="0" y="66"/>
                  </a:lnTo>
                  <a:lnTo>
                    <a:pt x="0" y="15914"/>
                  </a:lnTo>
                  <a:cubicBezTo>
                    <a:pt x="0" y="16261"/>
                    <a:pt x="281" y="16542"/>
                    <a:pt x="628" y="16542"/>
                  </a:cubicBezTo>
                  <a:lnTo>
                    <a:pt x="2298" y="16542"/>
                  </a:lnTo>
                  <a:cubicBezTo>
                    <a:pt x="1951" y="16542"/>
                    <a:pt x="1679" y="16261"/>
                    <a:pt x="1679" y="15914"/>
                  </a:cubicBezTo>
                  <a:lnTo>
                    <a:pt x="1679" y="357"/>
                  </a:lnTo>
                  <a:cubicBezTo>
                    <a:pt x="1679" y="235"/>
                    <a:pt x="1707" y="104"/>
                    <a:pt x="17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20"/>
            <p:cNvSpPr/>
            <p:nvPr/>
          </p:nvSpPr>
          <p:spPr>
            <a:xfrm>
              <a:off x="1395697" y="2059659"/>
              <a:ext cx="92889" cy="92912"/>
            </a:xfrm>
            <a:custGeom>
              <a:rect b="b" l="l" r="r" t="t"/>
              <a:pathLst>
                <a:path extrusionOk="0" h="4146" w="4145">
                  <a:moveTo>
                    <a:pt x="4145" y="0"/>
                  </a:moveTo>
                  <a:lnTo>
                    <a:pt x="0" y="4145"/>
                  </a:lnTo>
                  <a:lnTo>
                    <a:pt x="3517" y="4145"/>
                  </a:lnTo>
                  <a:cubicBezTo>
                    <a:pt x="3864" y="4145"/>
                    <a:pt x="4145" y="3864"/>
                    <a:pt x="4145" y="3517"/>
                  </a:cubicBezTo>
                  <a:lnTo>
                    <a:pt x="41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20"/>
            <p:cNvSpPr/>
            <p:nvPr/>
          </p:nvSpPr>
          <p:spPr>
            <a:xfrm>
              <a:off x="1395697" y="2059435"/>
              <a:ext cx="92889" cy="93136"/>
            </a:xfrm>
            <a:custGeom>
              <a:rect b="b" l="l" r="r" t="t"/>
              <a:pathLst>
                <a:path extrusionOk="0" h="4156" w="4145">
                  <a:moveTo>
                    <a:pt x="4145" y="1"/>
                  </a:moveTo>
                  <a:lnTo>
                    <a:pt x="0" y="4155"/>
                  </a:lnTo>
                  <a:lnTo>
                    <a:pt x="1744" y="4155"/>
                  </a:lnTo>
                  <a:lnTo>
                    <a:pt x="4145" y="1745"/>
                  </a:lnTo>
                  <a:lnTo>
                    <a:pt x="414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20"/>
            <p:cNvSpPr/>
            <p:nvPr/>
          </p:nvSpPr>
          <p:spPr>
            <a:xfrm>
              <a:off x="1454747" y="2190578"/>
              <a:ext cx="227820" cy="13894"/>
            </a:xfrm>
            <a:custGeom>
              <a:rect b="b" l="l" r="r" t="t"/>
              <a:pathLst>
                <a:path extrusionOk="0" h="620" w="10166">
                  <a:moveTo>
                    <a:pt x="394" y="0"/>
                  </a:moveTo>
                  <a:cubicBezTo>
                    <a:pt x="0" y="19"/>
                    <a:pt x="0" y="600"/>
                    <a:pt x="394" y="619"/>
                  </a:cubicBezTo>
                  <a:lnTo>
                    <a:pt x="9771" y="619"/>
                  </a:lnTo>
                  <a:cubicBezTo>
                    <a:pt x="10165" y="600"/>
                    <a:pt x="10165" y="19"/>
                    <a:pt x="9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20"/>
            <p:cNvSpPr/>
            <p:nvPr/>
          </p:nvSpPr>
          <p:spPr>
            <a:xfrm>
              <a:off x="1454321" y="2226098"/>
              <a:ext cx="228672" cy="13894"/>
            </a:xfrm>
            <a:custGeom>
              <a:rect b="b" l="l" r="r" t="t"/>
              <a:pathLst>
                <a:path extrusionOk="0" h="620" w="10204">
                  <a:moveTo>
                    <a:pt x="413" y="0"/>
                  </a:moveTo>
                  <a:cubicBezTo>
                    <a:pt x="0" y="0"/>
                    <a:pt x="0" y="619"/>
                    <a:pt x="413" y="619"/>
                  </a:cubicBezTo>
                  <a:lnTo>
                    <a:pt x="9790" y="619"/>
                  </a:lnTo>
                  <a:cubicBezTo>
                    <a:pt x="10203" y="619"/>
                    <a:pt x="10203" y="0"/>
                    <a:pt x="97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20"/>
            <p:cNvSpPr/>
            <p:nvPr/>
          </p:nvSpPr>
          <p:spPr>
            <a:xfrm>
              <a:off x="1515254" y="2155036"/>
              <a:ext cx="106806" cy="13939"/>
            </a:xfrm>
            <a:custGeom>
              <a:rect b="b" l="l" r="r" t="t"/>
              <a:pathLst>
                <a:path extrusionOk="0" h="622" w="4766">
                  <a:moveTo>
                    <a:pt x="406" y="1"/>
                  </a:moveTo>
                  <a:cubicBezTo>
                    <a:pt x="0" y="1"/>
                    <a:pt x="0" y="621"/>
                    <a:pt x="406" y="621"/>
                  </a:cubicBezTo>
                  <a:cubicBezTo>
                    <a:pt x="414" y="621"/>
                    <a:pt x="423" y="621"/>
                    <a:pt x="432" y="620"/>
                  </a:cubicBezTo>
                  <a:lnTo>
                    <a:pt x="4333" y="620"/>
                  </a:lnTo>
                  <a:cubicBezTo>
                    <a:pt x="4342" y="621"/>
                    <a:pt x="4351" y="621"/>
                    <a:pt x="4360" y="621"/>
                  </a:cubicBezTo>
                  <a:cubicBezTo>
                    <a:pt x="4765" y="621"/>
                    <a:pt x="4765" y="1"/>
                    <a:pt x="4360" y="1"/>
                  </a:cubicBezTo>
                  <a:cubicBezTo>
                    <a:pt x="4351" y="1"/>
                    <a:pt x="4342" y="1"/>
                    <a:pt x="4333" y="2"/>
                  </a:cubicBezTo>
                  <a:lnTo>
                    <a:pt x="432" y="2"/>
                  </a:lnTo>
                  <a:cubicBezTo>
                    <a:pt x="423" y="1"/>
                    <a:pt x="414" y="1"/>
                    <a:pt x="4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20"/>
            <p:cNvSpPr/>
            <p:nvPr/>
          </p:nvSpPr>
          <p:spPr>
            <a:xfrm>
              <a:off x="1454747" y="2261595"/>
              <a:ext cx="227820" cy="14118"/>
            </a:xfrm>
            <a:custGeom>
              <a:rect b="b" l="l" r="r" t="t"/>
              <a:pathLst>
                <a:path extrusionOk="0" h="630" w="10166">
                  <a:moveTo>
                    <a:pt x="394" y="1"/>
                  </a:moveTo>
                  <a:cubicBezTo>
                    <a:pt x="0" y="29"/>
                    <a:pt x="0" y="601"/>
                    <a:pt x="394" y="629"/>
                  </a:cubicBezTo>
                  <a:lnTo>
                    <a:pt x="9771" y="629"/>
                  </a:lnTo>
                  <a:cubicBezTo>
                    <a:pt x="10165" y="601"/>
                    <a:pt x="10165" y="29"/>
                    <a:pt x="97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20"/>
            <p:cNvSpPr/>
            <p:nvPr/>
          </p:nvSpPr>
          <p:spPr>
            <a:xfrm>
              <a:off x="1454321" y="2297115"/>
              <a:ext cx="228672" cy="13894"/>
            </a:xfrm>
            <a:custGeom>
              <a:rect b="b" l="l" r="r" t="t"/>
              <a:pathLst>
                <a:path extrusionOk="0" h="620" w="10204">
                  <a:moveTo>
                    <a:pt x="413" y="1"/>
                  </a:moveTo>
                  <a:cubicBezTo>
                    <a:pt x="0" y="1"/>
                    <a:pt x="0" y="620"/>
                    <a:pt x="413" y="620"/>
                  </a:cubicBezTo>
                  <a:lnTo>
                    <a:pt x="9790" y="620"/>
                  </a:lnTo>
                  <a:cubicBezTo>
                    <a:pt x="10203" y="620"/>
                    <a:pt x="10203" y="1"/>
                    <a:pt x="97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20"/>
            <p:cNvSpPr/>
            <p:nvPr/>
          </p:nvSpPr>
          <p:spPr>
            <a:xfrm>
              <a:off x="1454747" y="2332635"/>
              <a:ext cx="227820" cy="13894"/>
            </a:xfrm>
            <a:custGeom>
              <a:rect b="b" l="l" r="r" t="t"/>
              <a:pathLst>
                <a:path extrusionOk="0" h="620" w="10166">
                  <a:moveTo>
                    <a:pt x="394" y="0"/>
                  </a:moveTo>
                  <a:cubicBezTo>
                    <a:pt x="0" y="19"/>
                    <a:pt x="0" y="591"/>
                    <a:pt x="394" y="619"/>
                  </a:cubicBezTo>
                  <a:lnTo>
                    <a:pt x="9771" y="619"/>
                  </a:lnTo>
                  <a:cubicBezTo>
                    <a:pt x="10165" y="591"/>
                    <a:pt x="10165" y="19"/>
                    <a:pt x="9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20"/>
            <p:cNvSpPr/>
            <p:nvPr/>
          </p:nvSpPr>
          <p:spPr>
            <a:xfrm>
              <a:off x="1454747" y="2368155"/>
              <a:ext cx="227820" cy="13894"/>
            </a:xfrm>
            <a:custGeom>
              <a:rect b="b" l="l" r="r" t="t"/>
              <a:pathLst>
                <a:path extrusionOk="0" h="620" w="10166">
                  <a:moveTo>
                    <a:pt x="394" y="0"/>
                  </a:moveTo>
                  <a:cubicBezTo>
                    <a:pt x="0" y="28"/>
                    <a:pt x="0" y="600"/>
                    <a:pt x="394" y="619"/>
                  </a:cubicBezTo>
                  <a:lnTo>
                    <a:pt x="9771" y="619"/>
                  </a:lnTo>
                  <a:cubicBezTo>
                    <a:pt x="10165" y="600"/>
                    <a:pt x="10165" y="28"/>
                    <a:pt x="9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20"/>
            <p:cNvSpPr/>
            <p:nvPr/>
          </p:nvSpPr>
          <p:spPr>
            <a:xfrm>
              <a:off x="1454321" y="2403675"/>
              <a:ext cx="228672" cy="14096"/>
            </a:xfrm>
            <a:custGeom>
              <a:rect b="b" l="l" r="r" t="t"/>
              <a:pathLst>
                <a:path extrusionOk="0" h="629" w="10204">
                  <a:moveTo>
                    <a:pt x="413" y="0"/>
                  </a:moveTo>
                  <a:cubicBezTo>
                    <a:pt x="0" y="0"/>
                    <a:pt x="0" y="628"/>
                    <a:pt x="413" y="628"/>
                  </a:cubicBezTo>
                  <a:lnTo>
                    <a:pt x="9790" y="628"/>
                  </a:lnTo>
                  <a:cubicBezTo>
                    <a:pt x="10203" y="628"/>
                    <a:pt x="10203" y="0"/>
                    <a:pt x="97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20"/>
            <p:cNvSpPr/>
            <p:nvPr/>
          </p:nvSpPr>
          <p:spPr>
            <a:xfrm>
              <a:off x="1454747" y="2439172"/>
              <a:ext cx="227820" cy="14118"/>
            </a:xfrm>
            <a:custGeom>
              <a:rect b="b" l="l" r="r" t="t"/>
              <a:pathLst>
                <a:path extrusionOk="0" h="630" w="10166">
                  <a:moveTo>
                    <a:pt x="394" y="1"/>
                  </a:moveTo>
                  <a:cubicBezTo>
                    <a:pt x="0" y="29"/>
                    <a:pt x="0" y="601"/>
                    <a:pt x="394" y="629"/>
                  </a:cubicBezTo>
                  <a:lnTo>
                    <a:pt x="9771" y="629"/>
                  </a:lnTo>
                  <a:cubicBezTo>
                    <a:pt x="10165" y="601"/>
                    <a:pt x="10165" y="29"/>
                    <a:pt x="97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20"/>
            <p:cNvSpPr/>
            <p:nvPr/>
          </p:nvSpPr>
          <p:spPr>
            <a:xfrm>
              <a:off x="1769966" y="2162005"/>
              <a:ext cx="29648" cy="284136"/>
            </a:xfrm>
            <a:custGeom>
              <a:rect b="b" l="l" r="r" t="t"/>
              <a:pathLst>
                <a:path extrusionOk="0" h="12679" w="1323">
                  <a:moveTo>
                    <a:pt x="0" y="0"/>
                  </a:moveTo>
                  <a:lnTo>
                    <a:pt x="0" y="12678"/>
                  </a:lnTo>
                  <a:lnTo>
                    <a:pt x="1323" y="12678"/>
                  </a:lnTo>
                  <a:lnTo>
                    <a:pt x="132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20"/>
            <p:cNvSpPr/>
            <p:nvPr/>
          </p:nvSpPr>
          <p:spPr>
            <a:xfrm>
              <a:off x="1797911" y="2162005"/>
              <a:ext cx="27766" cy="284136"/>
            </a:xfrm>
            <a:custGeom>
              <a:rect b="b" l="l" r="r" t="t"/>
              <a:pathLst>
                <a:path extrusionOk="0" h="12679" w="1239">
                  <a:moveTo>
                    <a:pt x="1" y="0"/>
                  </a:moveTo>
                  <a:lnTo>
                    <a:pt x="1" y="12678"/>
                  </a:lnTo>
                  <a:lnTo>
                    <a:pt x="1238" y="12678"/>
                  </a:lnTo>
                  <a:lnTo>
                    <a:pt x="12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20"/>
            <p:cNvSpPr/>
            <p:nvPr/>
          </p:nvSpPr>
          <p:spPr>
            <a:xfrm>
              <a:off x="1769966" y="2474916"/>
              <a:ext cx="55711" cy="46882"/>
            </a:xfrm>
            <a:custGeom>
              <a:rect b="b" l="l" r="r" t="t"/>
              <a:pathLst>
                <a:path extrusionOk="0" h="2092" w="2486">
                  <a:moveTo>
                    <a:pt x="0" y="0"/>
                  </a:moveTo>
                  <a:lnTo>
                    <a:pt x="0" y="853"/>
                  </a:lnTo>
                  <a:cubicBezTo>
                    <a:pt x="0" y="1538"/>
                    <a:pt x="554" y="2091"/>
                    <a:pt x="1238" y="2091"/>
                  </a:cubicBezTo>
                  <a:cubicBezTo>
                    <a:pt x="1932" y="2091"/>
                    <a:pt x="2485" y="1538"/>
                    <a:pt x="2485" y="853"/>
                  </a:cubicBezTo>
                  <a:lnTo>
                    <a:pt x="2485" y="0"/>
                  </a:lnTo>
                  <a:close/>
                </a:path>
              </a:pathLst>
            </a:custGeom>
            <a:solidFill>
              <a:srgbClr val="F87C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20"/>
            <p:cNvSpPr/>
            <p:nvPr/>
          </p:nvSpPr>
          <p:spPr>
            <a:xfrm>
              <a:off x="1769966" y="2474916"/>
              <a:ext cx="41839" cy="46882"/>
            </a:xfrm>
            <a:custGeom>
              <a:rect b="b" l="l" r="r" t="t"/>
              <a:pathLst>
                <a:path extrusionOk="0" h="2092" w="1867">
                  <a:moveTo>
                    <a:pt x="0" y="0"/>
                  </a:moveTo>
                  <a:lnTo>
                    <a:pt x="0" y="853"/>
                  </a:lnTo>
                  <a:cubicBezTo>
                    <a:pt x="0" y="1577"/>
                    <a:pt x="591" y="2092"/>
                    <a:pt x="1240" y="2092"/>
                  </a:cubicBezTo>
                  <a:cubicBezTo>
                    <a:pt x="1449" y="2092"/>
                    <a:pt x="1664" y="2039"/>
                    <a:pt x="1866" y="1922"/>
                  </a:cubicBezTo>
                  <a:cubicBezTo>
                    <a:pt x="1482" y="1707"/>
                    <a:pt x="1238" y="1294"/>
                    <a:pt x="1248" y="853"/>
                  </a:cubicBezTo>
                  <a:lnTo>
                    <a:pt x="1248" y="0"/>
                  </a:lnTo>
                  <a:close/>
                </a:path>
              </a:pathLst>
            </a:custGeom>
            <a:solidFill>
              <a:srgbClr val="EC62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20"/>
            <p:cNvSpPr/>
            <p:nvPr/>
          </p:nvSpPr>
          <p:spPr>
            <a:xfrm>
              <a:off x="1781530" y="2091862"/>
              <a:ext cx="32584" cy="34646"/>
            </a:xfrm>
            <a:custGeom>
              <a:rect b="b" l="l" r="r" t="t"/>
              <a:pathLst>
                <a:path extrusionOk="0" h="1546" w="1454">
                  <a:moveTo>
                    <a:pt x="727" y="0"/>
                  </a:moveTo>
                  <a:cubicBezTo>
                    <a:pt x="607" y="0"/>
                    <a:pt x="488" y="68"/>
                    <a:pt x="441" y="204"/>
                  </a:cubicBezTo>
                  <a:lnTo>
                    <a:pt x="0" y="1545"/>
                  </a:lnTo>
                  <a:lnTo>
                    <a:pt x="1454" y="1545"/>
                  </a:lnTo>
                  <a:lnTo>
                    <a:pt x="1013" y="204"/>
                  </a:lnTo>
                  <a:cubicBezTo>
                    <a:pt x="966" y="68"/>
                    <a:pt x="846" y="0"/>
                    <a:pt x="727" y="0"/>
                  </a:cubicBezTo>
                  <a:close/>
                </a:path>
              </a:pathLst>
            </a:custGeom>
            <a:solidFill>
              <a:srgbClr val="477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2" name="Google Shape;3682;p120"/>
          <p:cNvGrpSpPr/>
          <p:nvPr/>
        </p:nvGrpSpPr>
        <p:grpSpPr>
          <a:xfrm>
            <a:off x="2950552" y="1354671"/>
            <a:ext cx="470341" cy="459696"/>
            <a:chOff x="2945527" y="1355021"/>
            <a:chExt cx="470341" cy="459696"/>
          </a:xfrm>
        </p:grpSpPr>
        <p:sp>
          <p:nvSpPr>
            <p:cNvPr id="3683" name="Google Shape;3683;p120"/>
            <p:cNvSpPr/>
            <p:nvPr/>
          </p:nvSpPr>
          <p:spPr>
            <a:xfrm>
              <a:off x="2945527" y="1355021"/>
              <a:ext cx="344038" cy="459405"/>
            </a:xfrm>
            <a:custGeom>
              <a:rect b="b" l="l" r="r" t="t"/>
              <a:pathLst>
                <a:path extrusionOk="0" h="20500" w="15352">
                  <a:moveTo>
                    <a:pt x="4127" y="1"/>
                  </a:moveTo>
                  <a:lnTo>
                    <a:pt x="1" y="4127"/>
                  </a:lnTo>
                  <a:lnTo>
                    <a:pt x="1" y="19881"/>
                  </a:lnTo>
                  <a:cubicBezTo>
                    <a:pt x="1" y="20218"/>
                    <a:pt x="282" y="20500"/>
                    <a:pt x="629" y="20500"/>
                  </a:cubicBezTo>
                  <a:lnTo>
                    <a:pt x="14723" y="20500"/>
                  </a:lnTo>
                  <a:cubicBezTo>
                    <a:pt x="15061" y="20500"/>
                    <a:pt x="15342" y="20218"/>
                    <a:pt x="15342" y="19881"/>
                  </a:cubicBezTo>
                  <a:lnTo>
                    <a:pt x="15342" y="14245"/>
                  </a:lnTo>
                  <a:lnTo>
                    <a:pt x="14648" y="14245"/>
                  </a:lnTo>
                  <a:lnTo>
                    <a:pt x="14648" y="11272"/>
                  </a:lnTo>
                  <a:lnTo>
                    <a:pt x="15352" y="11272"/>
                  </a:lnTo>
                  <a:lnTo>
                    <a:pt x="15352" y="620"/>
                  </a:lnTo>
                  <a:cubicBezTo>
                    <a:pt x="15352" y="273"/>
                    <a:pt x="15061" y="1"/>
                    <a:pt x="147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20"/>
            <p:cNvSpPr/>
            <p:nvPr/>
          </p:nvSpPr>
          <p:spPr>
            <a:xfrm>
              <a:off x="2945527" y="1445378"/>
              <a:ext cx="48787" cy="369048"/>
            </a:xfrm>
            <a:custGeom>
              <a:rect b="b" l="l" r="r" t="t"/>
              <a:pathLst>
                <a:path extrusionOk="0" h="16468" w="2177">
                  <a:moveTo>
                    <a:pt x="95" y="1"/>
                  </a:moveTo>
                  <a:lnTo>
                    <a:pt x="1" y="95"/>
                  </a:lnTo>
                  <a:lnTo>
                    <a:pt x="1" y="15849"/>
                  </a:lnTo>
                  <a:cubicBezTo>
                    <a:pt x="1" y="16186"/>
                    <a:pt x="282" y="16468"/>
                    <a:pt x="629" y="16468"/>
                  </a:cubicBezTo>
                  <a:lnTo>
                    <a:pt x="2176" y="16468"/>
                  </a:lnTo>
                  <a:cubicBezTo>
                    <a:pt x="1829" y="16468"/>
                    <a:pt x="1558" y="16186"/>
                    <a:pt x="1558" y="15849"/>
                  </a:cubicBezTo>
                  <a:lnTo>
                    <a:pt x="1558" y="414"/>
                  </a:lnTo>
                  <a:cubicBezTo>
                    <a:pt x="1558" y="264"/>
                    <a:pt x="1595" y="123"/>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20"/>
            <p:cNvSpPr/>
            <p:nvPr/>
          </p:nvSpPr>
          <p:spPr>
            <a:xfrm>
              <a:off x="2945527" y="1355021"/>
              <a:ext cx="92284" cy="92486"/>
            </a:xfrm>
            <a:custGeom>
              <a:rect b="b" l="l" r="r" t="t"/>
              <a:pathLst>
                <a:path extrusionOk="0" h="4127" w="4118">
                  <a:moveTo>
                    <a:pt x="4118" y="1"/>
                  </a:moveTo>
                  <a:lnTo>
                    <a:pt x="1" y="4127"/>
                  </a:lnTo>
                  <a:lnTo>
                    <a:pt x="3499" y="4127"/>
                  </a:lnTo>
                  <a:cubicBezTo>
                    <a:pt x="3846" y="4117"/>
                    <a:pt x="4118" y="3845"/>
                    <a:pt x="4118" y="3498"/>
                  </a:cubicBezTo>
                  <a:lnTo>
                    <a:pt x="4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20"/>
            <p:cNvSpPr/>
            <p:nvPr/>
          </p:nvSpPr>
          <p:spPr>
            <a:xfrm>
              <a:off x="2945527" y="1355021"/>
              <a:ext cx="92486" cy="92486"/>
            </a:xfrm>
            <a:custGeom>
              <a:rect b="b" l="l" r="r" t="t"/>
              <a:pathLst>
                <a:path extrusionOk="0" h="4127" w="4127">
                  <a:moveTo>
                    <a:pt x="4127" y="1"/>
                  </a:moveTo>
                  <a:lnTo>
                    <a:pt x="1" y="4127"/>
                  </a:lnTo>
                  <a:lnTo>
                    <a:pt x="1623" y="4127"/>
                  </a:lnTo>
                  <a:lnTo>
                    <a:pt x="4127" y="1614"/>
                  </a:lnTo>
                  <a:lnTo>
                    <a:pt x="412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20"/>
            <p:cNvSpPr/>
            <p:nvPr/>
          </p:nvSpPr>
          <p:spPr>
            <a:xfrm>
              <a:off x="3228185" y="1641466"/>
              <a:ext cx="33010" cy="40562"/>
            </a:xfrm>
            <a:custGeom>
              <a:rect b="b" l="l" r="r" t="t"/>
              <a:pathLst>
                <a:path extrusionOk="0" h="1810" w="1473">
                  <a:moveTo>
                    <a:pt x="554" y="0"/>
                  </a:moveTo>
                  <a:lnTo>
                    <a:pt x="1" y="1388"/>
                  </a:lnTo>
                  <a:cubicBezTo>
                    <a:pt x="40" y="1381"/>
                    <a:pt x="82" y="1376"/>
                    <a:pt x="124" y="1376"/>
                  </a:cubicBezTo>
                  <a:cubicBezTo>
                    <a:pt x="189" y="1376"/>
                    <a:pt x="256" y="1387"/>
                    <a:pt x="319" y="1416"/>
                  </a:cubicBezTo>
                  <a:lnTo>
                    <a:pt x="845" y="1604"/>
                  </a:lnTo>
                  <a:cubicBezTo>
                    <a:pt x="957" y="1641"/>
                    <a:pt x="1051" y="1716"/>
                    <a:pt x="1126" y="1810"/>
                  </a:cubicBezTo>
                  <a:lnTo>
                    <a:pt x="1473" y="1003"/>
                  </a:lnTo>
                  <a:lnTo>
                    <a:pt x="1398" y="807"/>
                  </a:lnTo>
                  <a:cubicBezTo>
                    <a:pt x="1304" y="535"/>
                    <a:pt x="1107" y="319"/>
                    <a:pt x="854" y="197"/>
                  </a:cubicBezTo>
                  <a:cubicBezTo>
                    <a:pt x="741" y="150"/>
                    <a:pt x="638" y="84"/>
                    <a:pt x="554" y="0"/>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20"/>
            <p:cNvSpPr/>
            <p:nvPr/>
          </p:nvSpPr>
          <p:spPr>
            <a:xfrm>
              <a:off x="3259290" y="1481414"/>
              <a:ext cx="62860" cy="161957"/>
            </a:xfrm>
            <a:custGeom>
              <a:rect b="b" l="l" r="r" t="t"/>
              <a:pathLst>
                <a:path extrusionOk="0" h="7227" w="2805">
                  <a:moveTo>
                    <a:pt x="1922" y="0"/>
                  </a:moveTo>
                  <a:cubicBezTo>
                    <a:pt x="1821" y="0"/>
                    <a:pt x="1719" y="59"/>
                    <a:pt x="1679" y="175"/>
                  </a:cubicBezTo>
                  <a:lnTo>
                    <a:pt x="0" y="4713"/>
                  </a:lnTo>
                  <a:lnTo>
                    <a:pt x="910" y="7226"/>
                  </a:lnTo>
                  <a:cubicBezTo>
                    <a:pt x="1041" y="7095"/>
                    <a:pt x="1154" y="6945"/>
                    <a:pt x="1219" y="6776"/>
                  </a:cubicBezTo>
                  <a:lnTo>
                    <a:pt x="2392" y="3569"/>
                  </a:lnTo>
                  <a:cubicBezTo>
                    <a:pt x="2804" y="2444"/>
                    <a:pt x="2720" y="1197"/>
                    <a:pt x="2157" y="137"/>
                  </a:cubicBezTo>
                  <a:lnTo>
                    <a:pt x="2148" y="137"/>
                  </a:lnTo>
                  <a:cubicBezTo>
                    <a:pt x="2100" y="45"/>
                    <a:pt x="2011" y="0"/>
                    <a:pt x="19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20"/>
            <p:cNvSpPr/>
            <p:nvPr/>
          </p:nvSpPr>
          <p:spPr>
            <a:xfrm>
              <a:off x="3259290" y="1481414"/>
              <a:ext cx="58019" cy="136118"/>
            </a:xfrm>
            <a:custGeom>
              <a:rect b="b" l="l" r="r" t="t"/>
              <a:pathLst>
                <a:path extrusionOk="0" h="6074" w="2589">
                  <a:moveTo>
                    <a:pt x="1922" y="0"/>
                  </a:moveTo>
                  <a:cubicBezTo>
                    <a:pt x="1821" y="0"/>
                    <a:pt x="1719" y="59"/>
                    <a:pt x="1679" y="175"/>
                  </a:cubicBezTo>
                  <a:lnTo>
                    <a:pt x="0" y="4713"/>
                  </a:lnTo>
                  <a:lnTo>
                    <a:pt x="497" y="6073"/>
                  </a:lnTo>
                  <a:lnTo>
                    <a:pt x="2167" y="1553"/>
                  </a:lnTo>
                  <a:cubicBezTo>
                    <a:pt x="2206" y="1446"/>
                    <a:pt x="2303" y="1386"/>
                    <a:pt x="2403" y="1386"/>
                  </a:cubicBezTo>
                  <a:cubicBezTo>
                    <a:pt x="2469" y="1386"/>
                    <a:pt x="2536" y="1413"/>
                    <a:pt x="2589" y="1469"/>
                  </a:cubicBezTo>
                  <a:cubicBezTo>
                    <a:pt x="2514" y="1000"/>
                    <a:pt x="2364" y="550"/>
                    <a:pt x="2148" y="137"/>
                  </a:cubicBezTo>
                  <a:cubicBezTo>
                    <a:pt x="2100" y="45"/>
                    <a:pt x="2011" y="0"/>
                    <a:pt x="19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20"/>
            <p:cNvSpPr/>
            <p:nvPr/>
          </p:nvSpPr>
          <p:spPr>
            <a:xfrm>
              <a:off x="3104818" y="1671361"/>
              <a:ext cx="153643" cy="143043"/>
            </a:xfrm>
            <a:custGeom>
              <a:rect b="b" l="l" r="r" t="t"/>
              <a:pathLst>
                <a:path extrusionOk="0" h="6383" w="6856">
                  <a:moveTo>
                    <a:pt x="2956" y="2399"/>
                  </a:moveTo>
                  <a:cubicBezTo>
                    <a:pt x="3455" y="2399"/>
                    <a:pt x="3955" y="2660"/>
                    <a:pt x="4202" y="3195"/>
                  </a:cubicBezTo>
                  <a:cubicBezTo>
                    <a:pt x="4653" y="4154"/>
                    <a:pt x="3915" y="5167"/>
                    <a:pt x="2961" y="5167"/>
                  </a:cubicBezTo>
                  <a:cubicBezTo>
                    <a:pt x="2804" y="5167"/>
                    <a:pt x="2641" y="5140"/>
                    <a:pt x="2477" y="5080"/>
                  </a:cubicBezTo>
                  <a:cubicBezTo>
                    <a:pt x="1764" y="4818"/>
                    <a:pt x="1389" y="4021"/>
                    <a:pt x="1651" y="3308"/>
                  </a:cubicBezTo>
                  <a:cubicBezTo>
                    <a:pt x="1871" y="2707"/>
                    <a:pt x="2414" y="2399"/>
                    <a:pt x="2956" y="2399"/>
                  </a:cubicBezTo>
                  <a:close/>
                  <a:moveTo>
                    <a:pt x="5669" y="1"/>
                  </a:moveTo>
                  <a:cubicBezTo>
                    <a:pt x="5492" y="1"/>
                    <a:pt x="5321" y="80"/>
                    <a:pt x="5205" y="223"/>
                  </a:cubicBezTo>
                  <a:lnTo>
                    <a:pt x="4587" y="1020"/>
                  </a:lnTo>
                  <a:cubicBezTo>
                    <a:pt x="4431" y="1218"/>
                    <a:pt x="4194" y="1326"/>
                    <a:pt x="3950" y="1326"/>
                  </a:cubicBezTo>
                  <a:cubicBezTo>
                    <a:pt x="3872" y="1326"/>
                    <a:pt x="3792" y="1315"/>
                    <a:pt x="3714" y="1292"/>
                  </a:cubicBezTo>
                  <a:lnTo>
                    <a:pt x="3696" y="1282"/>
                  </a:lnTo>
                  <a:cubicBezTo>
                    <a:pt x="3437" y="1202"/>
                    <a:pt x="3176" y="1164"/>
                    <a:pt x="2919" y="1164"/>
                  </a:cubicBezTo>
                  <a:cubicBezTo>
                    <a:pt x="1823" y="1164"/>
                    <a:pt x="808" y="1858"/>
                    <a:pt x="451" y="2952"/>
                  </a:cubicBezTo>
                  <a:cubicBezTo>
                    <a:pt x="1" y="4302"/>
                    <a:pt x="714" y="5755"/>
                    <a:pt x="2055" y="6234"/>
                  </a:cubicBezTo>
                  <a:cubicBezTo>
                    <a:pt x="2343" y="6334"/>
                    <a:pt x="2638" y="6382"/>
                    <a:pt x="2927" y="6382"/>
                  </a:cubicBezTo>
                  <a:cubicBezTo>
                    <a:pt x="4012" y="6382"/>
                    <a:pt x="5029" y="5711"/>
                    <a:pt x="5421" y="4630"/>
                  </a:cubicBezTo>
                  <a:lnTo>
                    <a:pt x="6743" y="982"/>
                  </a:lnTo>
                  <a:cubicBezTo>
                    <a:pt x="6856" y="673"/>
                    <a:pt x="6696" y="335"/>
                    <a:pt x="6396" y="223"/>
                  </a:cubicBezTo>
                  <a:lnTo>
                    <a:pt x="5871" y="35"/>
                  </a:lnTo>
                  <a:cubicBezTo>
                    <a:pt x="5805" y="12"/>
                    <a:pt x="5736" y="1"/>
                    <a:pt x="56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20"/>
            <p:cNvSpPr/>
            <p:nvPr/>
          </p:nvSpPr>
          <p:spPr>
            <a:xfrm>
              <a:off x="3201293" y="1671361"/>
              <a:ext cx="48764" cy="31060"/>
            </a:xfrm>
            <a:custGeom>
              <a:rect b="b" l="l" r="r" t="t"/>
              <a:pathLst>
                <a:path extrusionOk="0" h="1386" w="2176">
                  <a:moveTo>
                    <a:pt x="1359" y="1"/>
                  </a:moveTo>
                  <a:cubicBezTo>
                    <a:pt x="1183" y="1"/>
                    <a:pt x="1009" y="80"/>
                    <a:pt x="900" y="223"/>
                  </a:cubicBezTo>
                  <a:lnTo>
                    <a:pt x="272" y="1020"/>
                  </a:lnTo>
                  <a:cubicBezTo>
                    <a:pt x="207" y="1114"/>
                    <a:pt x="113" y="1189"/>
                    <a:pt x="0" y="1236"/>
                  </a:cubicBezTo>
                  <a:cubicBezTo>
                    <a:pt x="216" y="1245"/>
                    <a:pt x="432" y="1282"/>
                    <a:pt x="647" y="1348"/>
                  </a:cubicBezTo>
                  <a:lnTo>
                    <a:pt x="666" y="1348"/>
                  </a:lnTo>
                  <a:cubicBezTo>
                    <a:pt x="745" y="1374"/>
                    <a:pt x="826" y="1386"/>
                    <a:pt x="906" y="1386"/>
                  </a:cubicBezTo>
                  <a:cubicBezTo>
                    <a:pt x="1149" y="1386"/>
                    <a:pt x="1383" y="1273"/>
                    <a:pt x="1538" y="1076"/>
                  </a:cubicBezTo>
                  <a:lnTo>
                    <a:pt x="2157" y="288"/>
                  </a:lnTo>
                  <a:lnTo>
                    <a:pt x="2176" y="270"/>
                  </a:lnTo>
                  <a:cubicBezTo>
                    <a:pt x="2148" y="251"/>
                    <a:pt x="2120" y="242"/>
                    <a:pt x="2082" y="223"/>
                  </a:cubicBezTo>
                  <a:lnTo>
                    <a:pt x="1557" y="35"/>
                  </a:lnTo>
                  <a:cubicBezTo>
                    <a:pt x="1493" y="12"/>
                    <a:pt x="1426" y="1"/>
                    <a:pt x="13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20"/>
            <p:cNvSpPr/>
            <p:nvPr/>
          </p:nvSpPr>
          <p:spPr>
            <a:xfrm>
              <a:off x="3104818" y="1697670"/>
              <a:ext cx="83253" cy="117047"/>
            </a:xfrm>
            <a:custGeom>
              <a:rect b="b" l="l" r="r" t="t"/>
              <a:pathLst>
                <a:path extrusionOk="0" h="5223" w="3715">
                  <a:moveTo>
                    <a:pt x="2924" y="0"/>
                  </a:moveTo>
                  <a:cubicBezTo>
                    <a:pt x="1826" y="0"/>
                    <a:pt x="809" y="699"/>
                    <a:pt x="451" y="1787"/>
                  </a:cubicBezTo>
                  <a:cubicBezTo>
                    <a:pt x="1" y="3137"/>
                    <a:pt x="714" y="4591"/>
                    <a:pt x="2055" y="5069"/>
                  </a:cubicBezTo>
                  <a:cubicBezTo>
                    <a:pt x="2336" y="5171"/>
                    <a:pt x="2632" y="5223"/>
                    <a:pt x="2930" y="5223"/>
                  </a:cubicBezTo>
                  <a:cubicBezTo>
                    <a:pt x="3098" y="5223"/>
                    <a:pt x="3267" y="5206"/>
                    <a:pt x="3433" y="5172"/>
                  </a:cubicBezTo>
                  <a:cubicBezTo>
                    <a:pt x="3396" y="5163"/>
                    <a:pt x="3349" y="5144"/>
                    <a:pt x="3311" y="5135"/>
                  </a:cubicBezTo>
                  <a:lnTo>
                    <a:pt x="3311" y="5116"/>
                  </a:lnTo>
                  <a:cubicBezTo>
                    <a:pt x="2392" y="4778"/>
                    <a:pt x="1736" y="3953"/>
                    <a:pt x="1623" y="2969"/>
                  </a:cubicBezTo>
                  <a:cubicBezTo>
                    <a:pt x="1539" y="2697"/>
                    <a:pt x="1558" y="2406"/>
                    <a:pt x="1651" y="2134"/>
                  </a:cubicBezTo>
                  <a:lnTo>
                    <a:pt x="1670" y="2115"/>
                  </a:lnTo>
                  <a:cubicBezTo>
                    <a:pt x="1698" y="1975"/>
                    <a:pt x="1736" y="1834"/>
                    <a:pt x="1792" y="1703"/>
                  </a:cubicBezTo>
                  <a:cubicBezTo>
                    <a:pt x="2120" y="887"/>
                    <a:pt x="2842" y="287"/>
                    <a:pt x="3714" y="118"/>
                  </a:cubicBezTo>
                  <a:lnTo>
                    <a:pt x="3696" y="118"/>
                  </a:lnTo>
                  <a:cubicBezTo>
                    <a:pt x="3439" y="38"/>
                    <a:pt x="3179" y="0"/>
                    <a:pt x="29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20"/>
            <p:cNvSpPr/>
            <p:nvPr/>
          </p:nvSpPr>
          <p:spPr>
            <a:xfrm>
              <a:off x="3198559" y="1481414"/>
              <a:ext cx="93741" cy="200614"/>
            </a:xfrm>
            <a:custGeom>
              <a:rect b="b" l="l" r="r" t="t"/>
              <a:pathLst>
                <a:path extrusionOk="0" h="8952" w="4183">
                  <a:moveTo>
                    <a:pt x="873" y="0"/>
                  </a:moveTo>
                  <a:cubicBezTo>
                    <a:pt x="784" y="0"/>
                    <a:pt x="695" y="45"/>
                    <a:pt x="647" y="137"/>
                  </a:cubicBezTo>
                  <a:cubicBezTo>
                    <a:pt x="85" y="1197"/>
                    <a:pt x="0" y="2444"/>
                    <a:pt x="413" y="3569"/>
                  </a:cubicBezTo>
                  <a:lnTo>
                    <a:pt x="1576" y="6776"/>
                  </a:lnTo>
                  <a:cubicBezTo>
                    <a:pt x="1679" y="7039"/>
                    <a:pt x="1876" y="7264"/>
                    <a:pt x="2138" y="7386"/>
                  </a:cubicBezTo>
                  <a:cubicBezTo>
                    <a:pt x="2392" y="7498"/>
                    <a:pt x="2588" y="7723"/>
                    <a:pt x="2682" y="7986"/>
                  </a:cubicBezTo>
                  <a:lnTo>
                    <a:pt x="3057" y="8952"/>
                  </a:lnTo>
                  <a:cubicBezTo>
                    <a:pt x="3123" y="8858"/>
                    <a:pt x="3217" y="8783"/>
                    <a:pt x="3329" y="8746"/>
                  </a:cubicBezTo>
                  <a:lnTo>
                    <a:pt x="3854" y="8558"/>
                  </a:lnTo>
                  <a:cubicBezTo>
                    <a:pt x="3918" y="8529"/>
                    <a:pt x="3984" y="8518"/>
                    <a:pt x="4052" y="8518"/>
                  </a:cubicBezTo>
                  <a:cubicBezTo>
                    <a:pt x="4095" y="8518"/>
                    <a:pt x="4139" y="8523"/>
                    <a:pt x="4183" y="8530"/>
                  </a:cubicBezTo>
                  <a:lnTo>
                    <a:pt x="1116" y="175"/>
                  </a:lnTo>
                  <a:cubicBezTo>
                    <a:pt x="1076" y="59"/>
                    <a:pt x="975" y="0"/>
                    <a:pt x="8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20"/>
            <p:cNvSpPr/>
            <p:nvPr/>
          </p:nvSpPr>
          <p:spPr>
            <a:xfrm>
              <a:off x="3198559" y="1481414"/>
              <a:ext cx="85337" cy="200614"/>
            </a:xfrm>
            <a:custGeom>
              <a:rect b="b" l="l" r="r" t="t"/>
              <a:pathLst>
                <a:path extrusionOk="0" h="8952" w="3808">
                  <a:moveTo>
                    <a:pt x="873" y="0"/>
                  </a:moveTo>
                  <a:cubicBezTo>
                    <a:pt x="784" y="0"/>
                    <a:pt x="695" y="45"/>
                    <a:pt x="647" y="137"/>
                  </a:cubicBezTo>
                  <a:cubicBezTo>
                    <a:pt x="85" y="1197"/>
                    <a:pt x="0" y="2444"/>
                    <a:pt x="413" y="3569"/>
                  </a:cubicBezTo>
                  <a:lnTo>
                    <a:pt x="1576" y="6776"/>
                  </a:lnTo>
                  <a:cubicBezTo>
                    <a:pt x="1679" y="7039"/>
                    <a:pt x="1876" y="7264"/>
                    <a:pt x="2138" y="7386"/>
                  </a:cubicBezTo>
                  <a:cubicBezTo>
                    <a:pt x="2392" y="7498"/>
                    <a:pt x="2588" y="7723"/>
                    <a:pt x="2682" y="7986"/>
                  </a:cubicBezTo>
                  <a:lnTo>
                    <a:pt x="3067" y="8952"/>
                  </a:lnTo>
                  <a:cubicBezTo>
                    <a:pt x="3132" y="8858"/>
                    <a:pt x="3226" y="8783"/>
                    <a:pt x="3339" y="8746"/>
                  </a:cubicBezTo>
                  <a:lnTo>
                    <a:pt x="3808" y="8577"/>
                  </a:lnTo>
                  <a:lnTo>
                    <a:pt x="3517" y="7845"/>
                  </a:lnTo>
                  <a:cubicBezTo>
                    <a:pt x="3423" y="7573"/>
                    <a:pt x="3226" y="7358"/>
                    <a:pt x="2973" y="7236"/>
                  </a:cubicBezTo>
                  <a:cubicBezTo>
                    <a:pt x="2710" y="7114"/>
                    <a:pt x="2504" y="6898"/>
                    <a:pt x="2410" y="6626"/>
                  </a:cubicBezTo>
                  <a:lnTo>
                    <a:pt x="1248" y="3429"/>
                  </a:lnTo>
                  <a:cubicBezTo>
                    <a:pt x="901" y="2491"/>
                    <a:pt x="901" y="1469"/>
                    <a:pt x="1248" y="531"/>
                  </a:cubicBezTo>
                  <a:lnTo>
                    <a:pt x="1116" y="175"/>
                  </a:lnTo>
                  <a:cubicBezTo>
                    <a:pt x="1076" y="59"/>
                    <a:pt x="975" y="0"/>
                    <a:pt x="873" y="0"/>
                  </a:cubicBezTo>
                  <a:close/>
                </a:path>
              </a:pathLst>
            </a:custGeom>
            <a:solidFill>
              <a:srgbClr val="B5DC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20"/>
            <p:cNvSpPr/>
            <p:nvPr/>
          </p:nvSpPr>
          <p:spPr>
            <a:xfrm>
              <a:off x="3261800" y="1671383"/>
              <a:ext cx="154069" cy="143110"/>
            </a:xfrm>
            <a:custGeom>
              <a:rect b="b" l="l" r="r" t="t"/>
              <a:pathLst>
                <a:path extrusionOk="0" h="6386" w="6875">
                  <a:moveTo>
                    <a:pt x="3905" y="2398"/>
                  </a:moveTo>
                  <a:cubicBezTo>
                    <a:pt x="4448" y="2398"/>
                    <a:pt x="4990" y="2706"/>
                    <a:pt x="5215" y="3307"/>
                  </a:cubicBezTo>
                  <a:cubicBezTo>
                    <a:pt x="5468" y="4020"/>
                    <a:pt x="5102" y="4817"/>
                    <a:pt x="4390" y="5079"/>
                  </a:cubicBezTo>
                  <a:cubicBezTo>
                    <a:pt x="4226" y="5139"/>
                    <a:pt x="4063" y="5167"/>
                    <a:pt x="3906" y="5167"/>
                  </a:cubicBezTo>
                  <a:cubicBezTo>
                    <a:pt x="2957" y="5167"/>
                    <a:pt x="2212" y="4160"/>
                    <a:pt x="2655" y="3194"/>
                  </a:cubicBezTo>
                  <a:cubicBezTo>
                    <a:pt x="2906" y="2659"/>
                    <a:pt x="3406" y="2398"/>
                    <a:pt x="3905" y="2398"/>
                  </a:cubicBezTo>
                  <a:close/>
                  <a:moveTo>
                    <a:pt x="1191" y="0"/>
                  </a:moveTo>
                  <a:cubicBezTo>
                    <a:pt x="1125" y="0"/>
                    <a:pt x="1059" y="11"/>
                    <a:pt x="995" y="34"/>
                  </a:cubicBezTo>
                  <a:lnTo>
                    <a:pt x="470" y="231"/>
                  </a:lnTo>
                  <a:cubicBezTo>
                    <a:pt x="160" y="344"/>
                    <a:pt x="1" y="681"/>
                    <a:pt x="113" y="981"/>
                  </a:cubicBezTo>
                  <a:lnTo>
                    <a:pt x="1445" y="4639"/>
                  </a:lnTo>
                  <a:cubicBezTo>
                    <a:pt x="1829" y="5710"/>
                    <a:pt x="2842" y="6385"/>
                    <a:pt x="3924" y="6385"/>
                  </a:cubicBezTo>
                  <a:cubicBezTo>
                    <a:pt x="4215" y="6385"/>
                    <a:pt x="4512" y="6336"/>
                    <a:pt x="4802" y="6233"/>
                  </a:cubicBezTo>
                  <a:cubicBezTo>
                    <a:pt x="6190" y="5726"/>
                    <a:pt x="6875" y="4179"/>
                    <a:pt x="6331" y="2810"/>
                  </a:cubicBezTo>
                  <a:cubicBezTo>
                    <a:pt x="5920" y="1799"/>
                    <a:pt x="4943" y="1176"/>
                    <a:pt x="3903" y="1176"/>
                  </a:cubicBezTo>
                  <a:cubicBezTo>
                    <a:pt x="3660" y="1176"/>
                    <a:pt x="3414" y="1210"/>
                    <a:pt x="3171" y="1281"/>
                  </a:cubicBezTo>
                  <a:lnTo>
                    <a:pt x="3142" y="1291"/>
                  </a:lnTo>
                  <a:cubicBezTo>
                    <a:pt x="3065" y="1314"/>
                    <a:pt x="2986" y="1325"/>
                    <a:pt x="2908" y="1325"/>
                  </a:cubicBezTo>
                  <a:cubicBezTo>
                    <a:pt x="2667" y="1325"/>
                    <a:pt x="2436" y="1217"/>
                    <a:pt x="2280" y="1019"/>
                  </a:cubicBezTo>
                  <a:lnTo>
                    <a:pt x="1651" y="231"/>
                  </a:lnTo>
                  <a:cubicBezTo>
                    <a:pt x="1542" y="81"/>
                    <a:pt x="1368" y="0"/>
                    <a:pt x="11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20"/>
            <p:cNvSpPr/>
            <p:nvPr/>
          </p:nvSpPr>
          <p:spPr>
            <a:xfrm>
              <a:off x="3261800" y="1671383"/>
              <a:ext cx="111198" cy="143021"/>
            </a:xfrm>
            <a:custGeom>
              <a:rect b="b" l="l" r="r" t="t"/>
              <a:pathLst>
                <a:path extrusionOk="0" h="6382" w="4962">
                  <a:moveTo>
                    <a:pt x="1195" y="0"/>
                  </a:moveTo>
                  <a:cubicBezTo>
                    <a:pt x="1127" y="0"/>
                    <a:pt x="1059" y="12"/>
                    <a:pt x="995" y="34"/>
                  </a:cubicBezTo>
                  <a:lnTo>
                    <a:pt x="470" y="222"/>
                  </a:lnTo>
                  <a:cubicBezTo>
                    <a:pt x="160" y="334"/>
                    <a:pt x="1" y="672"/>
                    <a:pt x="113" y="981"/>
                  </a:cubicBezTo>
                  <a:lnTo>
                    <a:pt x="1445" y="4629"/>
                  </a:lnTo>
                  <a:cubicBezTo>
                    <a:pt x="1830" y="5710"/>
                    <a:pt x="2851" y="6381"/>
                    <a:pt x="3938" y="6381"/>
                  </a:cubicBezTo>
                  <a:cubicBezTo>
                    <a:pt x="4228" y="6381"/>
                    <a:pt x="4523" y="6333"/>
                    <a:pt x="4812" y="6233"/>
                  </a:cubicBezTo>
                  <a:cubicBezTo>
                    <a:pt x="4858" y="6214"/>
                    <a:pt x="4915" y="6186"/>
                    <a:pt x="4962" y="6167"/>
                  </a:cubicBezTo>
                  <a:cubicBezTo>
                    <a:pt x="4005" y="6073"/>
                    <a:pt x="3171" y="5464"/>
                    <a:pt x="2786" y="4582"/>
                  </a:cubicBezTo>
                  <a:cubicBezTo>
                    <a:pt x="2645" y="4385"/>
                    <a:pt x="2561" y="4151"/>
                    <a:pt x="2533" y="3907"/>
                  </a:cubicBezTo>
                  <a:lnTo>
                    <a:pt x="1398" y="775"/>
                  </a:lnTo>
                  <a:cubicBezTo>
                    <a:pt x="1314" y="541"/>
                    <a:pt x="1379" y="287"/>
                    <a:pt x="1558" y="128"/>
                  </a:cubicBezTo>
                  <a:cubicBezTo>
                    <a:pt x="1453" y="42"/>
                    <a:pt x="1324" y="0"/>
                    <a:pt x="1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20"/>
            <p:cNvSpPr/>
            <p:nvPr/>
          </p:nvSpPr>
          <p:spPr>
            <a:xfrm>
              <a:off x="3243110" y="1617913"/>
              <a:ext cx="19990" cy="13894"/>
            </a:xfrm>
            <a:custGeom>
              <a:rect b="b" l="l" r="r" t="t"/>
              <a:pathLst>
                <a:path extrusionOk="0" h="620" w="892">
                  <a:moveTo>
                    <a:pt x="422" y="1"/>
                  </a:moveTo>
                  <a:cubicBezTo>
                    <a:pt x="0" y="1"/>
                    <a:pt x="0" y="620"/>
                    <a:pt x="422" y="620"/>
                  </a:cubicBezTo>
                  <a:lnTo>
                    <a:pt x="479" y="620"/>
                  </a:lnTo>
                  <a:cubicBezTo>
                    <a:pt x="891" y="620"/>
                    <a:pt x="891" y="1"/>
                    <a:pt x="479" y="1"/>
                  </a:cubicBezTo>
                  <a:close/>
                </a:path>
              </a:pathLst>
            </a:custGeom>
            <a:solidFill>
              <a:srgbClr val="8BC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8" name="Google Shape;3698;p120"/>
          <p:cNvGrpSpPr/>
          <p:nvPr/>
        </p:nvGrpSpPr>
        <p:grpSpPr>
          <a:xfrm>
            <a:off x="2134778" y="1364433"/>
            <a:ext cx="465030" cy="440536"/>
            <a:chOff x="2134778" y="1364433"/>
            <a:chExt cx="465030" cy="440536"/>
          </a:xfrm>
        </p:grpSpPr>
        <p:sp>
          <p:nvSpPr>
            <p:cNvPr id="3699" name="Google Shape;3699;p120"/>
            <p:cNvSpPr/>
            <p:nvPr/>
          </p:nvSpPr>
          <p:spPr>
            <a:xfrm>
              <a:off x="2370868" y="1496675"/>
              <a:ext cx="228941" cy="278175"/>
            </a:xfrm>
            <a:custGeom>
              <a:rect b="b" l="l" r="r" t="t"/>
              <a:pathLst>
                <a:path extrusionOk="0" h="12413" w="10216">
                  <a:moveTo>
                    <a:pt x="453" y="0"/>
                  </a:moveTo>
                  <a:cubicBezTo>
                    <a:pt x="221" y="0"/>
                    <a:pt x="0" y="295"/>
                    <a:pt x="231" y="525"/>
                  </a:cubicBezTo>
                  <a:lnTo>
                    <a:pt x="9599" y="12322"/>
                  </a:lnTo>
                  <a:cubicBezTo>
                    <a:pt x="9662" y="12385"/>
                    <a:pt x="9736" y="12412"/>
                    <a:pt x="9807" y="12412"/>
                  </a:cubicBezTo>
                  <a:cubicBezTo>
                    <a:pt x="10021" y="12412"/>
                    <a:pt x="10215" y="12172"/>
                    <a:pt x="10068" y="11947"/>
                  </a:cubicBezTo>
                  <a:lnTo>
                    <a:pt x="700" y="150"/>
                  </a:lnTo>
                  <a:cubicBezTo>
                    <a:pt x="632" y="44"/>
                    <a:pt x="542" y="0"/>
                    <a:pt x="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20"/>
            <p:cNvSpPr/>
            <p:nvPr/>
          </p:nvSpPr>
          <p:spPr>
            <a:xfrm>
              <a:off x="2134778" y="1496675"/>
              <a:ext cx="228156" cy="278691"/>
            </a:xfrm>
            <a:custGeom>
              <a:rect b="b" l="l" r="r" t="t"/>
              <a:pathLst>
                <a:path extrusionOk="0" h="12436" w="10181">
                  <a:moveTo>
                    <a:pt x="9728" y="0"/>
                  </a:moveTo>
                  <a:cubicBezTo>
                    <a:pt x="9639" y="0"/>
                    <a:pt x="9549" y="44"/>
                    <a:pt x="9481" y="150"/>
                  </a:cubicBezTo>
                  <a:lnTo>
                    <a:pt x="113" y="11947"/>
                  </a:lnTo>
                  <a:cubicBezTo>
                    <a:pt x="1" y="12078"/>
                    <a:pt x="29" y="12266"/>
                    <a:pt x="160" y="12369"/>
                  </a:cubicBezTo>
                  <a:cubicBezTo>
                    <a:pt x="216" y="12413"/>
                    <a:pt x="283" y="12435"/>
                    <a:pt x="349" y="12435"/>
                  </a:cubicBezTo>
                  <a:cubicBezTo>
                    <a:pt x="437" y="12435"/>
                    <a:pt x="523" y="12397"/>
                    <a:pt x="582" y="12322"/>
                  </a:cubicBezTo>
                  <a:lnTo>
                    <a:pt x="9950" y="525"/>
                  </a:lnTo>
                  <a:cubicBezTo>
                    <a:pt x="10181" y="295"/>
                    <a:pt x="9960" y="0"/>
                    <a:pt x="97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20"/>
            <p:cNvSpPr/>
            <p:nvPr/>
          </p:nvSpPr>
          <p:spPr>
            <a:xfrm>
              <a:off x="2360066" y="1436504"/>
              <a:ext cx="13670" cy="42534"/>
            </a:xfrm>
            <a:custGeom>
              <a:rect b="b" l="l" r="r" t="t"/>
              <a:pathLst>
                <a:path extrusionOk="0" h="1898" w="610">
                  <a:moveTo>
                    <a:pt x="305" y="1"/>
                  </a:moveTo>
                  <a:cubicBezTo>
                    <a:pt x="153" y="1"/>
                    <a:pt x="0" y="102"/>
                    <a:pt x="0" y="303"/>
                  </a:cubicBezTo>
                  <a:lnTo>
                    <a:pt x="0" y="1597"/>
                  </a:lnTo>
                  <a:cubicBezTo>
                    <a:pt x="0" y="1766"/>
                    <a:pt x="141" y="1897"/>
                    <a:pt x="310" y="1897"/>
                  </a:cubicBezTo>
                  <a:cubicBezTo>
                    <a:pt x="469" y="1897"/>
                    <a:pt x="610" y="1766"/>
                    <a:pt x="610" y="1597"/>
                  </a:cubicBezTo>
                  <a:lnTo>
                    <a:pt x="610" y="303"/>
                  </a:lnTo>
                  <a:cubicBezTo>
                    <a:pt x="610" y="102"/>
                    <a:pt x="457" y="1"/>
                    <a:pt x="305" y="1"/>
                  </a:cubicBezTo>
                  <a:close/>
                </a:path>
              </a:pathLst>
            </a:custGeom>
            <a:solidFill>
              <a:srgbClr val="CE77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20"/>
            <p:cNvSpPr/>
            <p:nvPr/>
          </p:nvSpPr>
          <p:spPr>
            <a:xfrm>
              <a:off x="2360066" y="1436504"/>
              <a:ext cx="13670" cy="56809"/>
            </a:xfrm>
            <a:custGeom>
              <a:rect b="b" l="l" r="r" t="t"/>
              <a:pathLst>
                <a:path extrusionOk="0" h="2535" w="610">
                  <a:moveTo>
                    <a:pt x="305" y="1"/>
                  </a:moveTo>
                  <a:cubicBezTo>
                    <a:pt x="153" y="1"/>
                    <a:pt x="0" y="102"/>
                    <a:pt x="0" y="303"/>
                  </a:cubicBezTo>
                  <a:lnTo>
                    <a:pt x="0" y="2235"/>
                  </a:lnTo>
                  <a:cubicBezTo>
                    <a:pt x="0" y="2404"/>
                    <a:pt x="141" y="2535"/>
                    <a:pt x="310" y="2535"/>
                  </a:cubicBezTo>
                  <a:cubicBezTo>
                    <a:pt x="469" y="2535"/>
                    <a:pt x="610" y="2404"/>
                    <a:pt x="610" y="2235"/>
                  </a:cubicBezTo>
                  <a:lnTo>
                    <a:pt x="610" y="303"/>
                  </a:lnTo>
                  <a:cubicBezTo>
                    <a:pt x="610" y="102"/>
                    <a:pt x="457" y="1"/>
                    <a:pt x="3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20"/>
            <p:cNvSpPr/>
            <p:nvPr/>
          </p:nvSpPr>
          <p:spPr>
            <a:xfrm>
              <a:off x="2564535" y="1751902"/>
              <a:ext cx="31531" cy="52238"/>
            </a:xfrm>
            <a:custGeom>
              <a:rect b="b" l="l" r="r" t="t"/>
              <a:pathLst>
                <a:path extrusionOk="0" h="2331" w="1407">
                  <a:moveTo>
                    <a:pt x="1029" y="1"/>
                  </a:moveTo>
                  <a:cubicBezTo>
                    <a:pt x="923" y="1"/>
                    <a:pt x="817" y="55"/>
                    <a:pt x="760" y="183"/>
                  </a:cubicBezTo>
                  <a:lnTo>
                    <a:pt x="57" y="1918"/>
                  </a:lnTo>
                  <a:cubicBezTo>
                    <a:pt x="1" y="2068"/>
                    <a:pt x="76" y="2246"/>
                    <a:pt x="226" y="2311"/>
                  </a:cubicBezTo>
                  <a:cubicBezTo>
                    <a:pt x="261" y="2324"/>
                    <a:pt x="298" y="2330"/>
                    <a:pt x="333" y="2330"/>
                  </a:cubicBezTo>
                  <a:cubicBezTo>
                    <a:pt x="456" y="2330"/>
                    <a:pt x="569" y="2259"/>
                    <a:pt x="619" y="2143"/>
                  </a:cubicBezTo>
                  <a:lnTo>
                    <a:pt x="1323" y="408"/>
                  </a:lnTo>
                  <a:cubicBezTo>
                    <a:pt x="1407" y="173"/>
                    <a:pt x="1217" y="1"/>
                    <a:pt x="10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20"/>
            <p:cNvSpPr/>
            <p:nvPr/>
          </p:nvSpPr>
          <p:spPr>
            <a:xfrm>
              <a:off x="2161670" y="1481055"/>
              <a:ext cx="410462" cy="317191"/>
            </a:xfrm>
            <a:custGeom>
              <a:rect b="b" l="l" r="r" t="t"/>
              <a:pathLst>
                <a:path extrusionOk="0" h="14154" w="18316">
                  <a:moveTo>
                    <a:pt x="9158" y="1"/>
                  </a:moveTo>
                  <a:cubicBezTo>
                    <a:pt x="8954" y="1"/>
                    <a:pt x="8750" y="102"/>
                    <a:pt x="8628" y="303"/>
                  </a:cubicBezTo>
                  <a:lnTo>
                    <a:pt x="1" y="14154"/>
                  </a:lnTo>
                  <a:lnTo>
                    <a:pt x="18315" y="14154"/>
                  </a:lnTo>
                  <a:lnTo>
                    <a:pt x="9688" y="303"/>
                  </a:lnTo>
                  <a:cubicBezTo>
                    <a:pt x="9566" y="102"/>
                    <a:pt x="9362" y="1"/>
                    <a:pt x="91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20"/>
            <p:cNvSpPr/>
            <p:nvPr/>
          </p:nvSpPr>
          <p:spPr>
            <a:xfrm>
              <a:off x="2161670" y="1481122"/>
              <a:ext cx="205343" cy="317124"/>
            </a:xfrm>
            <a:custGeom>
              <a:rect b="b" l="l" r="r" t="t"/>
              <a:pathLst>
                <a:path extrusionOk="0" h="14151" w="9163">
                  <a:moveTo>
                    <a:pt x="9163" y="0"/>
                  </a:moveTo>
                  <a:cubicBezTo>
                    <a:pt x="8938" y="0"/>
                    <a:pt x="8741" y="113"/>
                    <a:pt x="8628" y="300"/>
                  </a:cubicBezTo>
                  <a:lnTo>
                    <a:pt x="1" y="14151"/>
                  </a:lnTo>
                  <a:lnTo>
                    <a:pt x="1633" y="14151"/>
                  </a:lnTo>
                  <a:lnTo>
                    <a:pt x="9163" y="2063"/>
                  </a:lnTo>
                  <a:lnTo>
                    <a:pt x="91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20"/>
            <p:cNvSpPr/>
            <p:nvPr/>
          </p:nvSpPr>
          <p:spPr>
            <a:xfrm>
              <a:off x="2137737" y="1751902"/>
              <a:ext cx="32674" cy="52596"/>
            </a:xfrm>
            <a:custGeom>
              <a:rect b="b" l="l" r="r" t="t"/>
              <a:pathLst>
                <a:path extrusionOk="0" h="2347" w="1458">
                  <a:moveTo>
                    <a:pt x="378" y="1"/>
                  </a:moveTo>
                  <a:cubicBezTo>
                    <a:pt x="190" y="1"/>
                    <a:pt x="0" y="173"/>
                    <a:pt x="84" y="408"/>
                  </a:cubicBezTo>
                  <a:lnTo>
                    <a:pt x="788" y="2143"/>
                  </a:lnTo>
                  <a:cubicBezTo>
                    <a:pt x="839" y="2286"/>
                    <a:pt x="950" y="2346"/>
                    <a:pt x="1062" y="2346"/>
                  </a:cubicBezTo>
                  <a:cubicBezTo>
                    <a:pt x="1258" y="2346"/>
                    <a:pt x="1458" y="2162"/>
                    <a:pt x="1350" y="1918"/>
                  </a:cubicBezTo>
                  <a:lnTo>
                    <a:pt x="647" y="183"/>
                  </a:lnTo>
                  <a:cubicBezTo>
                    <a:pt x="590" y="55"/>
                    <a:pt x="484" y="1"/>
                    <a:pt x="37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20"/>
            <p:cNvSpPr/>
            <p:nvPr/>
          </p:nvSpPr>
          <p:spPr>
            <a:xfrm>
              <a:off x="2360066" y="1474332"/>
              <a:ext cx="13670" cy="165677"/>
            </a:xfrm>
            <a:custGeom>
              <a:rect b="b" l="l" r="r" t="t"/>
              <a:pathLst>
                <a:path extrusionOk="0" h="7393" w="610">
                  <a:moveTo>
                    <a:pt x="305" y="1"/>
                  </a:moveTo>
                  <a:cubicBezTo>
                    <a:pt x="153" y="1"/>
                    <a:pt x="0" y="101"/>
                    <a:pt x="0" y="303"/>
                  </a:cubicBezTo>
                  <a:lnTo>
                    <a:pt x="0" y="7092"/>
                  </a:lnTo>
                  <a:cubicBezTo>
                    <a:pt x="0" y="7261"/>
                    <a:pt x="141" y="7392"/>
                    <a:pt x="310" y="7392"/>
                  </a:cubicBezTo>
                  <a:cubicBezTo>
                    <a:pt x="469" y="7392"/>
                    <a:pt x="610" y="7261"/>
                    <a:pt x="610" y="7092"/>
                  </a:cubicBezTo>
                  <a:lnTo>
                    <a:pt x="610" y="303"/>
                  </a:lnTo>
                  <a:cubicBezTo>
                    <a:pt x="610" y="101"/>
                    <a:pt x="457" y="1"/>
                    <a:pt x="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20"/>
            <p:cNvSpPr/>
            <p:nvPr/>
          </p:nvSpPr>
          <p:spPr>
            <a:xfrm>
              <a:off x="2365108" y="1630104"/>
              <a:ext cx="62860" cy="168142"/>
            </a:xfrm>
            <a:custGeom>
              <a:rect b="b" l="l" r="r" t="t"/>
              <a:pathLst>
                <a:path extrusionOk="0" h="7503" w="2805">
                  <a:moveTo>
                    <a:pt x="0" y="1"/>
                  </a:moveTo>
                  <a:lnTo>
                    <a:pt x="0" y="7503"/>
                  </a:lnTo>
                  <a:lnTo>
                    <a:pt x="2804" y="7503"/>
                  </a:lnTo>
                  <a:lnTo>
                    <a:pt x="2804" y="657"/>
                  </a:lnTo>
                  <a:cubicBezTo>
                    <a:pt x="2804" y="301"/>
                    <a:pt x="2504" y="1"/>
                    <a:pt x="21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20"/>
            <p:cNvSpPr/>
            <p:nvPr/>
          </p:nvSpPr>
          <p:spPr>
            <a:xfrm>
              <a:off x="2421626" y="1405533"/>
              <a:ext cx="107680" cy="100935"/>
            </a:xfrm>
            <a:custGeom>
              <a:rect b="b" l="l" r="r" t="t"/>
              <a:pathLst>
                <a:path extrusionOk="0" h="4504" w="4805">
                  <a:moveTo>
                    <a:pt x="1778" y="0"/>
                  </a:moveTo>
                  <a:cubicBezTo>
                    <a:pt x="1758" y="0"/>
                    <a:pt x="1737" y="5"/>
                    <a:pt x="1717" y="16"/>
                  </a:cubicBezTo>
                  <a:cubicBezTo>
                    <a:pt x="348" y="719"/>
                    <a:pt x="1" y="2520"/>
                    <a:pt x="1004" y="3683"/>
                  </a:cubicBezTo>
                  <a:cubicBezTo>
                    <a:pt x="1483" y="4232"/>
                    <a:pt x="2145" y="4503"/>
                    <a:pt x="2803" y="4503"/>
                  </a:cubicBezTo>
                  <a:cubicBezTo>
                    <a:pt x="3537" y="4503"/>
                    <a:pt x="4267" y="4167"/>
                    <a:pt x="4736" y="3504"/>
                  </a:cubicBezTo>
                  <a:cubicBezTo>
                    <a:pt x="4805" y="3419"/>
                    <a:pt x="4741" y="3294"/>
                    <a:pt x="4637" y="3294"/>
                  </a:cubicBezTo>
                  <a:cubicBezTo>
                    <a:pt x="4626" y="3294"/>
                    <a:pt x="4616" y="3296"/>
                    <a:pt x="4605" y="3298"/>
                  </a:cubicBezTo>
                  <a:cubicBezTo>
                    <a:pt x="4444" y="3330"/>
                    <a:pt x="4286" y="3345"/>
                    <a:pt x="4132" y="3345"/>
                  </a:cubicBezTo>
                  <a:cubicBezTo>
                    <a:pt x="2546" y="3345"/>
                    <a:pt x="1349" y="1756"/>
                    <a:pt x="1904" y="175"/>
                  </a:cubicBezTo>
                  <a:cubicBezTo>
                    <a:pt x="1935" y="85"/>
                    <a:pt x="1861" y="0"/>
                    <a:pt x="17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20"/>
            <p:cNvSpPr/>
            <p:nvPr/>
          </p:nvSpPr>
          <p:spPr>
            <a:xfrm>
              <a:off x="2422478" y="1407348"/>
              <a:ext cx="103826" cy="99052"/>
            </a:xfrm>
            <a:custGeom>
              <a:rect b="b" l="l" r="r" t="t"/>
              <a:pathLst>
                <a:path extrusionOk="0" h="4420" w="4633">
                  <a:moveTo>
                    <a:pt x="1548" y="1"/>
                  </a:moveTo>
                  <a:cubicBezTo>
                    <a:pt x="272" y="760"/>
                    <a:pt x="0" y="2495"/>
                    <a:pt x="985" y="3611"/>
                  </a:cubicBezTo>
                  <a:cubicBezTo>
                    <a:pt x="1458" y="4152"/>
                    <a:pt x="2113" y="4419"/>
                    <a:pt x="2767" y="4419"/>
                  </a:cubicBezTo>
                  <a:cubicBezTo>
                    <a:pt x="3464" y="4419"/>
                    <a:pt x="4159" y="4117"/>
                    <a:pt x="4633" y="3517"/>
                  </a:cubicBezTo>
                  <a:lnTo>
                    <a:pt x="4633" y="3517"/>
                  </a:lnTo>
                  <a:cubicBezTo>
                    <a:pt x="4267" y="3744"/>
                    <a:pt x="3845" y="3857"/>
                    <a:pt x="3418" y="3857"/>
                  </a:cubicBezTo>
                  <a:cubicBezTo>
                    <a:pt x="3386" y="3857"/>
                    <a:pt x="3353" y="3856"/>
                    <a:pt x="3320" y="3855"/>
                  </a:cubicBezTo>
                  <a:cubicBezTo>
                    <a:pt x="1379" y="3780"/>
                    <a:pt x="347" y="1529"/>
                    <a:pt x="15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20"/>
            <p:cNvSpPr/>
            <p:nvPr/>
          </p:nvSpPr>
          <p:spPr>
            <a:xfrm>
              <a:off x="2512835" y="1405825"/>
              <a:ext cx="34063" cy="29760"/>
            </a:xfrm>
            <a:custGeom>
              <a:rect b="b" l="l" r="r" t="t"/>
              <a:pathLst>
                <a:path extrusionOk="0" h="1328" w="1520">
                  <a:moveTo>
                    <a:pt x="760" y="1"/>
                  </a:moveTo>
                  <a:cubicBezTo>
                    <a:pt x="610" y="1"/>
                    <a:pt x="460" y="101"/>
                    <a:pt x="460" y="303"/>
                  </a:cubicBezTo>
                  <a:lnTo>
                    <a:pt x="460" y="369"/>
                  </a:lnTo>
                  <a:lnTo>
                    <a:pt x="404" y="369"/>
                  </a:lnTo>
                  <a:cubicBezTo>
                    <a:pt x="401" y="369"/>
                    <a:pt x="398" y="369"/>
                    <a:pt x="395" y="369"/>
                  </a:cubicBezTo>
                  <a:cubicBezTo>
                    <a:pt x="1" y="369"/>
                    <a:pt x="4" y="969"/>
                    <a:pt x="404" y="969"/>
                  </a:cubicBezTo>
                  <a:lnTo>
                    <a:pt x="460" y="969"/>
                  </a:lnTo>
                  <a:lnTo>
                    <a:pt x="460" y="1025"/>
                  </a:lnTo>
                  <a:cubicBezTo>
                    <a:pt x="460" y="1227"/>
                    <a:pt x="610" y="1328"/>
                    <a:pt x="760" y="1328"/>
                  </a:cubicBezTo>
                  <a:cubicBezTo>
                    <a:pt x="910" y="1328"/>
                    <a:pt x="1060" y="1227"/>
                    <a:pt x="1060" y="1025"/>
                  </a:cubicBezTo>
                  <a:lnTo>
                    <a:pt x="1060" y="969"/>
                  </a:lnTo>
                  <a:lnTo>
                    <a:pt x="1126" y="969"/>
                  </a:lnTo>
                  <a:cubicBezTo>
                    <a:pt x="1520" y="969"/>
                    <a:pt x="1520" y="369"/>
                    <a:pt x="1126" y="369"/>
                  </a:cubicBezTo>
                  <a:lnTo>
                    <a:pt x="1060" y="369"/>
                  </a:lnTo>
                  <a:lnTo>
                    <a:pt x="1060" y="303"/>
                  </a:lnTo>
                  <a:cubicBezTo>
                    <a:pt x="1060" y="101"/>
                    <a:pt x="910" y="1"/>
                    <a:pt x="7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20"/>
            <p:cNvSpPr/>
            <p:nvPr/>
          </p:nvSpPr>
          <p:spPr>
            <a:xfrm>
              <a:off x="2477091" y="1364433"/>
              <a:ext cx="40181" cy="37537"/>
            </a:xfrm>
            <a:custGeom>
              <a:rect b="b" l="l" r="r" t="t"/>
              <a:pathLst>
                <a:path extrusionOk="0" h="1675" w="1793">
                  <a:moveTo>
                    <a:pt x="953" y="0"/>
                  </a:moveTo>
                  <a:cubicBezTo>
                    <a:pt x="801" y="0"/>
                    <a:pt x="649" y="101"/>
                    <a:pt x="649" y="303"/>
                  </a:cubicBezTo>
                  <a:lnTo>
                    <a:pt x="649" y="537"/>
                  </a:lnTo>
                  <a:lnTo>
                    <a:pt x="414" y="537"/>
                  </a:lnTo>
                  <a:cubicBezTo>
                    <a:pt x="405" y="537"/>
                    <a:pt x="397" y="536"/>
                    <a:pt x="388" y="536"/>
                  </a:cubicBezTo>
                  <a:cubicBezTo>
                    <a:pt x="1" y="536"/>
                    <a:pt x="1" y="1138"/>
                    <a:pt x="388" y="1138"/>
                  </a:cubicBezTo>
                  <a:cubicBezTo>
                    <a:pt x="397" y="1138"/>
                    <a:pt x="405" y="1138"/>
                    <a:pt x="414" y="1137"/>
                  </a:cubicBezTo>
                  <a:lnTo>
                    <a:pt x="649" y="1137"/>
                  </a:lnTo>
                  <a:lnTo>
                    <a:pt x="649" y="1372"/>
                  </a:lnTo>
                  <a:cubicBezTo>
                    <a:pt x="649" y="1573"/>
                    <a:pt x="801" y="1674"/>
                    <a:pt x="953" y="1674"/>
                  </a:cubicBezTo>
                  <a:cubicBezTo>
                    <a:pt x="1106" y="1674"/>
                    <a:pt x="1258" y="1573"/>
                    <a:pt x="1258" y="1372"/>
                  </a:cubicBezTo>
                  <a:lnTo>
                    <a:pt x="1258" y="1137"/>
                  </a:lnTo>
                  <a:lnTo>
                    <a:pt x="1492" y="1137"/>
                  </a:lnTo>
                  <a:cubicBezTo>
                    <a:pt x="1661" y="1137"/>
                    <a:pt x="1793" y="1006"/>
                    <a:pt x="1793" y="837"/>
                  </a:cubicBezTo>
                  <a:cubicBezTo>
                    <a:pt x="1793" y="668"/>
                    <a:pt x="1661" y="537"/>
                    <a:pt x="1492" y="537"/>
                  </a:cubicBezTo>
                  <a:lnTo>
                    <a:pt x="1258" y="537"/>
                  </a:lnTo>
                  <a:lnTo>
                    <a:pt x="1258" y="303"/>
                  </a:lnTo>
                  <a:cubicBezTo>
                    <a:pt x="1258" y="101"/>
                    <a:pt x="1106" y="0"/>
                    <a:pt x="9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20"/>
            <p:cNvSpPr/>
            <p:nvPr/>
          </p:nvSpPr>
          <p:spPr>
            <a:xfrm>
              <a:off x="2305834" y="1630104"/>
              <a:ext cx="61179" cy="168142"/>
            </a:xfrm>
            <a:custGeom>
              <a:rect b="b" l="l" r="r" t="t"/>
              <a:pathLst>
                <a:path extrusionOk="0" h="7503" w="2730">
                  <a:moveTo>
                    <a:pt x="657" y="1"/>
                  </a:moveTo>
                  <a:cubicBezTo>
                    <a:pt x="301" y="1"/>
                    <a:pt x="1" y="301"/>
                    <a:pt x="1" y="657"/>
                  </a:cubicBezTo>
                  <a:lnTo>
                    <a:pt x="1" y="7503"/>
                  </a:lnTo>
                  <a:lnTo>
                    <a:pt x="2730" y="7503"/>
                  </a:lnTo>
                  <a:lnTo>
                    <a:pt x="273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20"/>
            <p:cNvSpPr/>
            <p:nvPr/>
          </p:nvSpPr>
          <p:spPr>
            <a:xfrm>
              <a:off x="2144863" y="1791501"/>
              <a:ext cx="444077" cy="13468"/>
            </a:xfrm>
            <a:custGeom>
              <a:rect b="b" l="l" r="r" t="t"/>
              <a:pathLst>
                <a:path extrusionOk="0" h="601" w="19816">
                  <a:moveTo>
                    <a:pt x="404" y="1"/>
                  </a:moveTo>
                  <a:cubicBezTo>
                    <a:pt x="1" y="1"/>
                    <a:pt x="1" y="601"/>
                    <a:pt x="404" y="601"/>
                  </a:cubicBezTo>
                  <a:lnTo>
                    <a:pt x="19421" y="601"/>
                  </a:lnTo>
                  <a:cubicBezTo>
                    <a:pt x="19815" y="601"/>
                    <a:pt x="19815" y="1"/>
                    <a:pt x="194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8" name="Shape 3718"/>
        <p:cNvGrpSpPr/>
        <p:nvPr/>
      </p:nvGrpSpPr>
      <p:grpSpPr>
        <a:xfrm>
          <a:off x="0" y="0"/>
          <a:ext cx="0" cy="0"/>
          <a:chOff x="0" y="0"/>
          <a:chExt cx="0" cy="0"/>
        </a:xfrm>
      </p:grpSpPr>
      <p:sp>
        <p:nvSpPr>
          <p:cNvPr id="3719" name="Google Shape;3719;p121"/>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INFOGRAPHIC</a:t>
            </a:r>
            <a:r>
              <a:rPr b="0" lang="en"/>
              <a:t> </a:t>
            </a: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lt2"/>
              </a:solidFill>
            </a:endParaRPr>
          </a:p>
        </p:txBody>
      </p:sp>
      <p:sp>
        <p:nvSpPr>
          <p:cNvPr id="3720" name="Google Shape;3720;p121"/>
          <p:cNvSpPr/>
          <p:nvPr/>
        </p:nvSpPr>
        <p:spPr>
          <a:xfrm>
            <a:off x="2096376" y="3455662"/>
            <a:ext cx="716726" cy="729608"/>
          </a:xfrm>
          <a:custGeom>
            <a:rect b="b" l="l" r="r" t="t"/>
            <a:pathLst>
              <a:path extrusionOk="0" h="9798" w="9625">
                <a:moveTo>
                  <a:pt x="3969" y="0"/>
                </a:moveTo>
                <a:cubicBezTo>
                  <a:pt x="3891" y="16"/>
                  <a:pt x="3812" y="32"/>
                  <a:pt x="3749" y="48"/>
                </a:cubicBezTo>
                <a:cubicBezTo>
                  <a:pt x="3639" y="79"/>
                  <a:pt x="3544" y="111"/>
                  <a:pt x="3450" y="142"/>
                </a:cubicBezTo>
                <a:cubicBezTo>
                  <a:pt x="3355" y="174"/>
                  <a:pt x="3276" y="205"/>
                  <a:pt x="3182" y="252"/>
                </a:cubicBezTo>
                <a:cubicBezTo>
                  <a:pt x="3087" y="300"/>
                  <a:pt x="3009" y="331"/>
                  <a:pt x="2930" y="378"/>
                </a:cubicBezTo>
                <a:cubicBezTo>
                  <a:pt x="2851" y="426"/>
                  <a:pt x="2772" y="473"/>
                  <a:pt x="2678" y="536"/>
                </a:cubicBezTo>
                <a:cubicBezTo>
                  <a:pt x="2505" y="646"/>
                  <a:pt x="2347" y="772"/>
                  <a:pt x="2190" y="914"/>
                </a:cubicBezTo>
                <a:cubicBezTo>
                  <a:pt x="2111" y="961"/>
                  <a:pt x="2032" y="1040"/>
                  <a:pt x="1953" y="1103"/>
                </a:cubicBezTo>
                <a:lnTo>
                  <a:pt x="1922" y="1134"/>
                </a:lnTo>
                <a:lnTo>
                  <a:pt x="1733" y="1308"/>
                </a:lnTo>
                <a:cubicBezTo>
                  <a:pt x="1449" y="1560"/>
                  <a:pt x="1197" y="1859"/>
                  <a:pt x="961" y="2174"/>
                </a:cubicBezTo>
                <a:cubicBezTo>
                  <a:pt x="866" y="2331"/>
                  <a:pt x="772" y="2489"/>
                  <a:pt x="677" y="2662"/>
                </a:cubicBezTo>
                <a:cubicBezTo>
                  <a:pt x="567" y="2820"/>
                  <a:pt x="488" y="3025"/>
                  <a:pt x="394" y="3214"/>
                </a:cubicBezTo>
                <a:cubicBezTo>
                  <a:pt x="299" y="3387"/>
                  <a:pt x="236" y="3576"/>
                  <a:pt x="173" y="3781"/>
                </a:cubicBezTo>
                <a:cubicBezTo>
                  <a:pt x="158" y="3859"/>
                  <a:pt x="126" y="3954"/>
                  <a:pt x="110" y="4048"/>
                </a:cubicBezTo>
                <a:cubicBezTo>
                  <a:pt x="95" y="4159"/>
                  <a:pt x="79" y="4237"/>
                  <a:pt x="63" y="4348"/>
                </a:cubicBezTo>
                <a:cubicBezTo>
                  <a:pt x="47" y="4442"/>
                  <a:pt x="47" y="4521"/>
                  <a:pt x="32" y="4615"/>
                </a:cubicBezTo>
                <a:cubicBezTo>
                  <a:pt x="16" y="4694"/>
                  <a:pt x="16" y="4789"/>
                  <a:pt x="16" y="4883"/>
                </a:cubicBezTo>
                <a:cubicBezTo>
                  <a:pt x="16" y="4993"/>
                  <a:pt x="0" y="5056"/>
                  <a:pt x="16" y="5167"/>
                </a:cubicBezTo>
                <a:cubicBezTo>
                  <a:pt x="16" y="5277"/>
                  <a:pt x="16" y="5372"/>
                  <a:pt x="32" y="5482"/>
                </a:cubicBezTo>
                <a:cubicBezTo>
                  <a:pt x="63" y="5671"/>
                  <a:pt x="110" y="5860"/>
                  <a:pt x="158" y="6049"/>
                </a:cubicBezTo>
                <a:cubicBezTo>
                  <a:pt x="173" y="6143"/>
                  <a:pt x="205" y="6254"/>
                  <a:pt x="236" y="6332"/>
                </a:cubicBezTo>
                <a:cubicBezTo>
                  <a:pt x="268" y="6411"/>
                  <a:pt x="299" y="6506"/>
                  <a:pt x="315" y="6584"/>
                </a:cubicBezTo>
                <a:cubicBezTo>
                  <a:pt x="394" y="6789"/>
                  <a:pt x="473" y="6978"/>
                  <a:pt x="551" y="7167"/>
                </a:cubicBezTo>
                <a:cubicBezTo>
                  <a:pt x="646" y="7356"/>
                  <a:pt x="740" y="7545"/>
                  <a:pt x="866" y="7719"/>
                </a:cubicBezTo>
                <a:cubicBezTo>
                  <a:pt x="914" y="7797"/>
                  <a:pt x="977" y="7876"/>
                  <a:pt x="1055" y="7955"/>
                </a:cubicBezTo>
                <a:cubicBezTo>
                  <a:pt x="1134" y="8034"/>
                  <a:pt x="1181" y="8112"/>
                  <a:pt x="1244" y="8160"/>
                </a:cubicBezTo>
                <a:cubicBezTo>
                  <a:pt x="1370" y="8301"/>
                  <a:pt x="1512" y="8427"/>
                  <a:pt x="1670" y="8553"/>
                </a:cubicBezTo>
                <a:cubicBezTo>
                  <a:pt x="1748" y="8632"/>
                  <a:pt x="1827" y="8679"/>
                  <a:pt x="1890" y="8727"/>
                </a:cubicBezTo>
                <a:cubicBezTo>
                  <a:pt x="1969" y="8790"/>
                  <a:pt x="2048" y="8853"/>
                  <a:pt x="2142" y="8900"/>
                </a:cubicBezTo>
                <a:cubicBezTo>
                  <a:pt x="2284" y="8979"/>
                  <a:pt x="2442" y="9073"/>
                  <a:pt x="2662" y="9168"/>
                </a:cubicBezTo>
                <a:cubicBezTo>
                  <a:pt x="2883" y="9278"/>
                  <a:pt x="3119" y="9388"/>
                  <a:pt x="3355" y="9483"/>
                </a:cubicBezTo>
                <a:cubicBezTo>
                  <a:pt x="3528" y="9561"/>
                  <a:pt x="3702" y="9624"/>
                  <a:pt x="3875" y="9672"/>
                </a:cubicBezTo>
                <a:cubicBezTo>
                  <a:pt x="4080" y="9719"/>
                  <a:pt x="4284" y="9750"/>
                  <a:pt x="4505" y="9782"/>
                </a:cubicBezTo>
                <a:cubicBezTo>
                  <a:pt x="4600" y="9798"/>
                  <a:pt x="4694" y="9798"/>
                  <a:pt x="4804" y="9798"/>
                </a:cubicBezTo>
                <a:lnTo>
                  <a:pt x="4883" y="9798"/>
                </a:lnTo>
                <a:cubicBezTo>
                  <a:pt x="4962" y="9798"/>
                  <a:pt x="5025" y="9798"/>
                  <a:pt x="5041" y="9750"/>
                </a:cubicBezTo>
                <a:cubicBezTo>
                  <a:pt x="5261" y="9735"/>
                  <a:pt x="5466" y="9703"/>
                  <a:pt x="5671" y="9656"/>
                </a:cubicBezTo>
                <a:cubicBezTo>
                  <a:pt x="5875" y="9609"/>
                  <a:pt x="6064" y="9546"/>
                  <a:pt x="6253" y="9467"/>
                </a:cubicBezTo>
                <a:cubicBezTo>
                  <a:pt x="6348" y="9435"/>
                  <a:pt x="6442" y="9388"/>
                  <a:pt x="6537" y="9341"/>
                </a:cubicBezTo>
                <a:lnTo>
                  <a:pt x="6820" y="9199"/>
                </a:lnTo>
                <a:cubicBezTo>
                  <a:pt x="7183" y="9026"/>
                  <a:pt x="7529" y="8821"/>
                  <a:pt x="7860" y="8585"/>
                </a:cubicBezTo>
                <a:cubicBezTo>
                  <a:pt x="8018" y="8475"/>
                  <a:pt x="8175" y="8364"/>
                  <a:pt x="8317" y="8223"/>
                </a:cubicBezTo>
                <a:cubicBezTo>
                  <a:pt x="8380" y="8175"/>
                  <a:pt x="8459" y="8112"/>
                  <a:pt x="8537" y="8034"/>
                </a:cubicBezTo>
                <a:cubicBezTo>
                  <a:pt x="8616" y="7955"/>
                  <a:pt x="8679" y="7892"/>
                  <a:pt x="8742" y="7813"/>
                </a:cubicBezTo>
                <a:cubicBezTo>
                  <a:pt x="8805" y="7734"/>
                  <a:pt x="8868" y="7656"/>
                  <a:pt x="8947" y="7561"/>
                </a:cubicBezTo>
                <a:cubicBezTo>
                  <a:pt x="9010" y="7498"/>
                  <a:pt x="9073" y="7419"/>
                  <a:pt x="9120" y="7340"/>
                </a:cubicBezTo>
                <a:cubicBezTo>
                  <a:pt x="9183" y="7277"/>
                  <a:pt x="9230" y="7199"/>
                  <a:pt x="9262" y="7120"/>
                </a:cubicBezTo>
                <a:cubicBezTo>
                  <a:pt x="9325" y="7010"/>
                  <a:pt x="9372" y="6899"/>
                  <a:pt x="9404" y="6836"/>
                </a:cubicBezTo>
                <a:cubicBezTo>
                  <a:pt x="9435" y="6773"/>
                  <a:pt x="9467" y="6710"/>
                  <a:pt x="9483" y="6632"/>
                </a:cubicBezTo>
                <a:lnTo>
                  <a:pt x="9498" y="6616"/>
                </a:lnTo>
                <a:cubicBezTo>
                  <a:pt x="9530" y="6537"/>
                  <a:pt x="9561" y="6474"/>
                  <a:pt x="9577" y="6395"/>
                </a:cubicBezTo>
                <a:cubicBezTo>
                  <a:pt x="9593" y="6380"/>
                  <a:pt x="9609" y="6364"/>
                  <a:pt x="9609" y="6332"/>
                </a:cubicBezTo>
                <a:lnTo>
                  <a:pt x="9609" y="6317"/>
                </a:lnTo>
                <a:cubicBezTo>
                  <a:pt x="9609" y="6317"/>
                  <a:pt x="9609" y="6301"/>
                  <a:pt x="9609" y="6301"/>
                </a:cubicBezTo>
                <a:cubicBezTo>
                  <a:pt x="9609" y="6285"/>
                  <a:pt x="9609" y="6269"/>
                  <a:pt x="9609" y="6269"/>
                </a:cubicBezTo>
                <a:cubicBezTo>
                  <a:pt x="9609" y="6238"/>
                  <a:pt x="9624" y="6222"/>
                  <a:pt x="9624" y="6191"/>
                </a:cubicBezTo>
                <a:cubicBezTo>
                  <a:pt x="9624" y="6159"/>
                  <a:pt x="9624" y="6128"/>
                  <a:pt x="9609" y="6096"/>
                </a:cubicBezTo>
                <a:cubicBezTo>
                  <a:pt x="9593" y="6065"/>
                  <a:pt x="9561" y="6049"/>
                  <a:pt x="9546" y="6033"/>
                </a:cubicBezTo>
                <a:cubicBezTo>
                  <a:pt x="9514" y="6017"/>
                  <a:pt x="9483" y="6002"/>
                  <a:pt x="9451" y="6002"/>
                </a:cubicBezTo>
                <a:lnTo>
                  <a:pt x="9404" y="5986"/>
                </a:lnTo>
                <a:lnTo>
                  <a:pt x="9293" y="5970"/>
                </a:lnTo>
                <a:lnTo>
                  <a:pt x="9262" y="5970"/>
                </a:lnTo>
                <a:cubicBezTo>
                  <a:pt x="9167" y="5939"/>
                  <a:pt x="9073" y="5923"/>
                  <a:pt x="8994" y="5907"/>
                </a:cubicBezTo>
                <a:lnTo>
                  <a:pt x="8726" y="5844"/>
                </a:lnTo>
                <a:lnTo>
                  <a:pt x="8679" y="5844"/>
                </a:lnTo>
                <a:lnTo>
                  <a:pt x="8427" y="5781"/>
                </a:lnTo>
                <a:lnTo>
                  <a:pt x="8128" y="5702"/>
                </a:lnTo>
                <a:lnTo>
                  <a:pt x="8096" y="5702"/>
                </a:lnTo>
                <a:lnTo>
                  <a:pt x="7829" y="5639"/>
                </a:lnTo>
                <a:cubicBezTo>
                  <a:pt x="7624" y="5592"/>
                  <a:pt x="7435" y="5545"/>
                  <a:pt x="7230" y="5513"/>
                </a:cubicBezTo>
                <a:lnTo>
                  <a:pt x="6978" y="5466"/>
                </a:lnTo>
                <a:lnTo>
                  <a:pt x="6647" y="5403"/>
                </a:lnTo>
                <a:cubicBezTo>
                  <a:pt x="6458" y="5356"/>
                  <a:pt x="6269" y="5309"/>
                  <a:pt x="6096" y="5261"/>
                </a:cubicBezTo>
                <a:lnTo>
                  <a:pt x="5970" y="5230"/>
                </a:lnTo>
                <a:lnTo>
                  <a:pt x="5954" y="5230"/>
                </a:lnTo>
                <a:lnTo>
                  <a:pt x="5812" y="5198"/>
                </a:lnTo>
                <a:cubicBezTo>
                  <a:pt x="5749" y="5167"/>
                  <a:pt x="5655" y="5151"/>
                  <a:pt x="5545" y="5120"/>
                </a:cubicBezTo>
                <a:lnTo>
                  <a:pt x="5466" y="5104"/>
                </a:lnTo>
                <a:lnTo>
                  <a:pt x="5387" y="5104"/>
                </a:lnTo>
                <a:lnTo>
                  <a:pt x="5293" y="5072"/>
                </a:lnTo>
                <a:lnTo>
                  <a:pt x="5182" y="5041"/>
                </a:lnTo>
                <a:cubicBezTo>
                  <a:pt x="5167" y="5041"/>
                  <a:pt x="5135" y="5025"/>
                  <a:pt x="5104" y="5025"/>
                </a:cubicBezTo>
                <a:cubicBezTo>
                  <a:pt x="5088" y="5009"/>
                  <a:pt x="5088" y="5009"/>
                  <a:pt x="5072" y="4993"/>
                </a:cubicBezTo>
                <a:cubicBezTo>
                  <a:pt x="5056" y="4978"/>
                  <a:pt x="5041" y="4962"/>
                  <a:pt x="5025" y="4930"/>
                </a:cubicBezTo>
                <a:cubicBezTo>
                  <a:pt x="4962" y="4852"/>
                  <a:pt x="4930" y="4757"/>
                  <a:pt x="4899" y="4678"/>
                </a:cubicBezTo>
                <a:lnTo>
                  <a:pt x="4867" y="4615"/>
                </a:lnTo>
                <a:cubicBezTo>
                  <a:pt x="4852" y="4537"/>
                  <a:pt x="4836" y="4458"/>
                  <a:pt x="4804" y="4363"/>
                </a:cubicBezTo>
                <a:cubicBezTo>
                  <a:pt x="4773" y="4253"/>
                  <a:pt x="4757" y="4159"/>
                  <a:pt x="4741" y="4080"/>
                </a:cubicBezTo>
                <a:cubicBezTo>
                  <a:pt x="4710" y="3907"/>
                  <a:pt x="4663" y="3702"/>
                  <a:pt x="4647" y="3513"/>
                </a:cubicBezTo>
                <a:cubicBezTo>
                  <a:pt x="4615" y="3340"/>
                  <a:pt x="4584" y="3151"/>
                  <a:pt x="4552" y="2962"/>
                </a:cubicBezTo>
                <a:lnTo>
                  <a:pt x="4552" y="2930"/>
                </a:lnTo>
                <a:cubicBezTo>
                  <a:pt x="4521" y="2725"/>
                  <a:pt x="4489" y="2489"/>
                  <a:pt x="4458" y="2300"/>
                </a:cubicBezTo>
                <a:cubicBezTo>
                  <a:pt x="4426" y="2095"/>
                  <a:pt x="4395" y="1922"/>
                  <a:pt x="4347" y="1701"/>
                </a:cubicBezTo>
                <a:cubicBezTo>
                  <a:pt x="4332" y="1623"/>
                  <a:pt x="4316" y="1544"/>
                  <a:pt x="4300" y="1449"/>
                </a:cubicBezTo>
                <a:lnTo>
                  <a:pt x="4300" y="1434"/>
                </a:lnTo>
                <a:lnTo>
                  <a:pt x="4300" y="1386"/>
                </a:lnTo>
                <a:cubicBezTo>
                  <a:pt x="4284" y="1308"/>
                  <a:pt x="4269" y="1229"/>
                  <a:pt x="4253" y="1134"/>
                </a:cubicBezTo>
                <a:cubicBezTo>
                  <a:pt x="4206" y="945"/>
                  <a:pt x="4174" y="756"/>
                  <a:pt x="4143" y="567"/>
                </a:cubicBezTo>
                <a:cubicBezTo>
                  <a:pt x="4127" y="489"/>
                  <a:pt x="4111" y="426"/>
                  <a:pt x="4095" y="347"/>
                </a:cubicBezTo>
                <a:lnTo>
                  <a:pt x="4095" y="315"/>
                </a:lnTo>
                <a:lnTo>
                  <a:pt x="4095" y="284"/>
                </a:lnTo>
                <a:cubicBezTo>
                  <a:pt x="4080" y="268"/>
                  <a:pt x="4080" y="237"/>
                  <a:pt x="4080" y="221"/>
                </a:cubicBezTo>
                <a:lnTo>
                  <a:pt x="4080" y="205"/>
                </a:lnTo>
                <a:cubicBezTo>
                  <a:pt x="4080" y="189"/>
                  <a:pt x="4080" y="189"/>
                  <a:pt x="4080" y="174"/>
                </a:cubicBezTo>
                <a:cubicBezTo>
                  <a:pt x="4080" y="158"/>
                  <a:pt x="4080" y="158"/>
                  <a:pt x="4080" y="158"/>
                </a:cubicBezTo>
                <a:cubicBezTo>
                  <a:pt x="4111" y="142"/>
                  <a:pt x="4143" y="126"/>
                  <a:pt x="4143" y="95"/>
                </a:cubicBezTo>
                <a:cubicBezTo>
                  <a:pt x="4158" y="63"/>
                  <a:pt x="4143" y="16"/>
                  <a:pt x="40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21"/>
          <p:cNvSpPr/>
          <p:nvPr/>
        </p:nvSpPr>
        <p:spPr>
          <a:xfrm>
            <a:off x="1055818" y="3447433"/>
            <a:ext cx="762447" cy="746065"/>
          </a:xfrm>
          <a:custGeom>
            <a:rect b="b" l="l" r="r" t="t"/>
            <a:pathLst>
              <a:path extrusionOk="0" h="10019" w="10239">
                <a:moveTo>
                  <a:pt x="5072" y="1"/>
                </a:moveTo>
                <a:cubicBezTo>
                  <a:pt x="5057" y="1"/>
                  <a:pt x="5025" y="17"/>
                  <a:pt x="5009" y="32"/>
                </a:cubicBezTo>
                <a:lnTo>
                  <a:pt x="4931" y="32"/>
                </a:lnTo>
                <a:cubicBezTo>
                  <a:pt x="4852" y="32"/>
                  <a:pt x="4773" y="48"/>
                  <a:pt x="4694" y="48"/>
                </a:cubicBezTo>
                <a:cubicBezTo>
                  <a:pt x="4505" y="64"/>
                  <a:pt x="4301" y="111"/>
                  <a:pt x="4112" y="174"/>
                </a:cubicBezTo>
                <a:cubicBezTo>
                  <a:pt x="3923" y="221"/>
                  <a:pt x="3734" y="284"/>
                  <a:pt x="3529" y="363"/>
                </a:cubicBezTo>
                <a:cubicBezTo>
                  <a:pt x="3434" y="395"/>
                  <a:pt x="3340" y="426"/>
                  <a:pt x="3261" y="473"/>
                </a:cubicBezTo>
                <a:cubicBezTo>
                  <a:pt x="3182" y="505"/>
                  <a:pt x="3088" y="536"/>
                  <a:pt x="2993" y="599"/>
                </a:cubicBezTo>
                <a:cubicBezTo>
                  <a:pt x="2804" y="678"/>
                  <a:pt x="2631" y="773"/>
                  <a:pt x="2473" y="883"/>
                </a:cubicBezTo>
                <a:cubicBezTo>
                  <a:pt x="2379" y="946"/>
                  <a:pt x="2284" y="1009"/>
                  <a:pt x="2206" y="1072"/>
                </a:cubicBezTo>
                <a:cubicBezTo>
                  <a:pt x="2143" y="1135"/>
                  <a:pt x="2064" y="1182"/>
                  <a:pt x="1985" y="1261"/>
                </a:cubicBezTo>
                <a:cubicBezTo>
                  <a:pt x="1828" y="1403"/>
                  <a:pt x="1686" y="1544"/>
                  <a:pt x="1560" y="1702"/>
                </a:cubicBezTo>
                <a:lnTo>
                  <a:pt x="1513" y="1749"/>
                </a:lnTo>
                <a:cubicBezTo>
                  <a:pt x="1387" y="1907"/>
                  <a:pt x="1261" y="2064"/>
                  <a:pt x="1119" y="2269"/>
                </a:cubicBezTo>
                <a:cubicBezTo>
                  <a:pt x="1008" y="2426"/>
                  <a:pt x="882" y="2600"/>
                  <a:pt x="772" y="2805"/>
                </a:cubicBezTo>
                <a:cubicBezTo>
                  <a:pt x="662" y="2978"/>
                  <a:pt x="567" y="3167"/>
                  <a:pt x="489" y="3356"/>
                </a:cubicBezTo>
                <a:cubicBezTo>
                  <a:pt x="410" y="3529"/>
                  <a:pt x="331" y="3718"/>
                  <a:pt x="252" y="3907"/>
                </a:cubicBezTo>
                <a:cubicBezTo>
                  <a:pt x="221" y="4017"/>
                  <a:pt x="189" y="4112"/>
                  <a:pt x="158" y="4222"/>
                </a:cubicBezTo>
                <a:cubicBezTo>
                  <a:pt x="126" y="4332"/>
                  <a:pt x="111" y="4411"/>
                  <a:pt x="95" y="4506"/>
                </a:cubicBezTo>
                <a:cubicBezTo>
                  <a:pt x="48" y="4710"/>
                  <a:pt x="32" y="4915"/>
                  <a:pt x="16" y="5136"/>
                </a:cubicBezTo>
                <a:cubicBezTo>
                  <a:pt x="0" y="5325"/>
                  <a:pt x="0" y="5514"/>
                  <a:pt x="0" y="5703"/>
                </a:cubicBezTo>
                <a:cubicBezTo>
                  <a:pt x="16" y="5923"/>
                  <a:pt x="32" y="6128"/>
                  <a:pt x="79" y="6349"/>
                </a:cubicBezTo>
                <a:cubicBezTo>
                  <a:pt x="95" y="6459"/>
                  <a:pt x="111" y="6553"/>
                  <a:pt x="142" y="6664"/>
                </a:cubicBezTo>
                <a:cubicBezTo>
                  <a:pt x="174" y="6758"/>
                  <a:pt x="189" y="6868"/>
                  <a:pt x="221" y="6963"/>
                </a:cubicBezTo>
                <a:cubicBezTo>
                  <a:pt x="284" y="7136"/>
                  <a:pt x="347" y="7325"/>
                  <a:pt x="441" y="7498"/>
                </a:cubicBezTo>
                <a:cubicBezTo>
                  <a:pt x="520" y="7672"/>
                  <a:pt x="630" y="7861"/>
                  <a:pt x="756" y="8018"/>
                </a:cubicBezTo>
                <a:cubicBezTo>
                  <a:pt x="882" y="8192"/>
                  <a:pt x="1024" y="8349"/>
                  <a:pt x="1166" y="8507"/>
                </a:cubicBezTo>
                <a:cubicBezTo>
                  <a:pt x="1308" y="8648"/>
                  <a:pt x="1465" y="8790"/>
                  <a:pt x="1623" y="8916"/>
                </a:cubicBezTo>
                <a:cubicBezTo>
                  <a:pt x="1780" y="9058"/>
                  <a:pt x="1954" y="9168"/>
                  <a:pt x="2127" y="9278"/>
                </a:cubicBezTo>
                <a:cubicBezTo>
                  <a:pt x="2300" y="9389"/>
                  <a:pt x="2489" y="9483"/>
                  <a:pt x="2678" y="9562"/>
                </a:cubicBezTo>
                <a:cubicBezTo>
                  <a:pt x="2851" y="9625"/>
                  <a:pt x="3025" y="9704"/>
                  <a:pt x="3214" y="9767"/>
                </a:cubicBezTo>
                <a:cubicBezTo>
                  <a:pt x="3418" y="9830"/>
                  <a:pt x="3607" y="9893"/>
                  <a:pt x="3812" y="9924"/>
                </a:cubicBezTo>
                <a:cubicBezTo>
                  <a:pt x="4017" y="9956"/>
                  <a:pt x="4222" y="9987"/>
                  <a:pt x="4442" y="10003"/>
                </a:cubicBezTo>
                <a:cubicBezTo>
                  <a:pt x="4553" y="10003"/>
                  <a:pt x="4679" y="10019"/>
                  <a:pt x="4789" y="10019"/>
                </a:cubicBezTo>
                <a:lnTo>
                  <a:pt x="5009" y="10019"/>
                </a:lnTo>
                <a:cubicBezTo>
                  <a:pt x="5214" y="10003"/>
                  <a:pt x="5403" y="9987"/>
                  <a:pt x="5592" y="9971"/>
                </a:cubicBezTo>
                <a:lnTo>
                  <a:pt x="5576" y="9971"/>
                </a:lnTo>
                <a:cubicBezTo>
                  <a:pt x="5765" y="9956"/>
                  <a:pt x="5923" y="9940"/>
                  <a:pt x="6049" y="9924"/>
                </a:cubicBezTo>
                <a:cubicBezTo>
                  <a:pt x="6427" y="9861"/>
                  <a:pt x="6789" y="9751"/>
                  <a:pt x="7136" y="9593"/>
                </a:cubicBezTo>
                <a:cubicBezTo>
                  <a:pt x="7293" y="9515"/>
                  <a:pt x="7498" y="9420"/>
                  <a:pt x="7687" y="9310"/>
                </a:cubicBezTo>
                <a:cubicBezTo>
                  <a:pt x="7876" y="9215"/>
                  <a:pt x="8065" y="9089"/>
                  <a:pt x="8254" y="8963"/>
                </a:cubicBezTo>
                <a:cubicBezTo>
                  <a:pt x="8412" y="8853"/>
                  <a:pt x="8554" y="8727"/>
                  <a:pt x="8695" y="8570"/>
                </a:cubicBezTo>
                <a:cubicBezTo>
                  <a:pt x="8774" y="8491"/>
                  <a:pt x="8853" y="8396"/>
                  <a:pt x="8900" y="8318"/>
                </a:cubicBezTo>
                <a:cubicBezTo>
                  <a:pt x="8963" y="8239"/>
                  <a:pt x="9026" y="8160"/>
                  <a:pt x="9089" y="8081"/>
                </a:cubicBezTo>
                <a:cubicBezTo>
                  <a:pt x="9136" y="8018"/>
                  <a:pt x="9168" y="7971"/>
                  <a:pt x="9215" y="7908"/>
                </a:cubicBezTo>
                <a:lnTo>
                  <a:pt x="9215" y="7892"/>
                </a:lnTo>
                <a:lnTo>
                  <a:pt x="9247" y="7845"/>
                </a:lnTo>
                <a:lnTo>
                  <a:pt x="9294" y="7782"/>
                </a:lnTo>
                <a:cubicBezTo>
                  <a:pt x="9341" y="7735"/>
                  <a:pt x="9373" y="7672"/>
                  <a:pt x="9420" y="7609"/>
                </a:cubicBezTo>
                <a:cubicBezTo>
                  <a:pt x="9467" y="7530"/>
                  <a:pt x="9514" y="7435"/>
                  <a:pt x="9562" y="7341"/>
                </a:cubicBezTo>
                <a:cubicBezTo>
                  <a:pt x="9609" y="7262"/>
                  <a:pt x="9640" y="7168"/>
                  <a:pt x="9672" y="7073"/>
                </a:cubicBezTo>
                <a:cubicBezTo>
                  <a:pt x="9735" y="6900"/>
                  <a:pt x="9814" y="6711"/>
                  <a:pt x="9877" y="6506"/>
                </a:cubicBezTo>
                <a:cubicBezTo>
                  <a:pt x="9892" y="6475"/>
                  <a:pt x="9892" y="6443"/>
                  <a:pt x="9908" y="6396"/>
                </a:cubicBezTo>
                <a:cubicBezTo>
                  <a:pt x="9924" y="6349"/>
                  <a:pt x="9955" y="6286"/>
                  <a:pt x="9971" y="6238"/>
                </a:cubicBezTo>
                <a:lnTo>
                  <a:pt x="9971" y="6207"/>
                </a:lnTo>
                <a:cubicBezTo>
                  <a:pt x="10003" y="6128"/>
                  <a:pt x="10034" y="6049"/>
                  <a:pt x="10050" y="5955"/>
                </a:cubicBezTo>
                <a:cubicBezTo>
                  <a:pt x="10113" y="5766"/>
                  <a:pt x="10160" y="5577"/>
                  <a:pt x="10176" y="5372"/>
                </a:cubicBezTo>
                <a:lnTo>
                  <a:pt x="10176" y="5341"/>
                </a:lnTo>
                <a:cubicBezTo>
                  <a:pt x="10207" y="5167"/>
                  <a:pt x="10239" y="4962"/>
                  <a:pt x="10239" y="4773"/>
                </a:cubicBezTo>
                <a:cubicBezTo>
                  <a:pt x="10239" y="4679"/>
                  <a:pt x="10239" y="4584"/>
                  <a:pt x="10239" y="4474"/>
                </a:cubicBezTo>
                <a:cubicBezTo>
                  <a:pt x="10239" y="4380"/>
                  <a:pt x="10223" y="4269"/>
                  <a:pt x="10207" y="4143"/>
                </a:cubicBezTo>
                <a:cubicBezTo>
                  <a:pt x="10192" y="3954"/>
                  <a:pt x="10160" y="3781"/>
                  <a:pt x="10113" y="3608"/>
                </a:cubicBezTo>
                <a:cubicBezTo>
                  <a:pt x="10050" y="3403"/>
                  <a:pt x="9971" y="3214"/>
                  <a:pt x="9892" y="3025"/>
                </a:cubicBezTo>
                <a:cubicBezTo>
                  <a:pt x="9861" y="2946"/>
                  <a:pt x="9829" y="2899"/>
                  <a:pt x="9782" y="2805"/>
                </a:cubicBezTo>
                <a:cubicBezTo>
                  <a:pt x="9735" y="2710"/>
                  <a:pt x="9688" y="2616"/>
                  <a:pt x="9640" y="2521"/>
                </a:cubicBezTo>
                <a:cubicBezTo>
                  <a:pt x="9593" y="2442"/>
                  <a:pt x="9546" y="2363"/>
                  <a:pt x="9514" y="2300"/>
                </a:cubicBezTo>
                <a:lnTo>
                  <a:pt x="9420" y="2174"/>
                </a:lnTo>
                <a:lnTo>
                  <a:pt x="9373" y="2096"/>
                </a:lnTo>
                <a:cubicBezTo>
                  <a:pt x="9357" y="2064"/>
                  <a:pt x="9341" y="2048"/>
                  <a:pt x="9325" y="2033"/>
                </a:cubicBezTo>
                <a:lnTo>
                  <a:pt x="9325" y="2017"/>
                </a:lnTo>
                <a:lnTo>
                  <a:pt x="9310" y="2001"/>
                </a:lnTo>
                <a:lnTo>
                  <a:pt x="9294" y="1954"/>
                </a:lnTo>
                <a:cubicBezTo>
                  <a:pt x="9278" y="1922"/>
                  <a:pt x="9247" y="1907"/>
                  <a:pt x="9231" y="1875"/>
                </a:cubicBezTo>
                <a:cubicBezTo>
                  <a:pt x="9231" y="1859"/>
                  <a:pt x="9215" y="1859"/>
                  <a:pt x="9215" y="1844"/>
                </a:cubicBezTo>
                <a:cubicBezTo>
                  <a:pt x="9184" y="1828"/>
                  <a:pt x="9168" y="1812"/>
                  <a:pt x="9152" y="1796"/>
                </a:cubicBezTo>
                <a:cubicBezTo>
                  <a:pt x="9136" y="1796"/>
                  <a:pt x="9121" y="1781"/>
                  <a:pt x="9105" y="1781"/>
                </a:cubicBezTo>
                <a:lnTo>
                  <a:pt x="9042" y="1781"/>
                </a:lnTo>
                <a:lnTo>
                  <a:pt x="9010" y="1796"/>
                </a:lnTo>
                <a:cubicBezTo>
                  <a:pt x="8995" y="1796"/>
                  <a:pt x="8979" y="1812"/>
                  <a:pt x="8963" y="1828"/>
                </a:cubicBezTo>
                <a:lnTo>
                  <a:pt x="8900" y="1875"/>
                </a:lnTo>
                <a:cubicBezTo>
                  <a:pt x="8821" y="1938"/>
                  <a:pt x="8758" y="2001"/>
                  <a:pt x="8695" y="2064"/>
                </a:cubicBezTo>
                <a:lnTo>
                  <a:pt x="8617" y="2143"/>
                </a:lnTo>
                <a:lnTo>
                  <a:pt x="8506" y="2269"/>
                </a:lnTo>
                <a:lnTo>
                  <a:pt x="8459" y="2316"/>
                </a:lnTo>
                <a:lnTo>
                  <a:pt x="8427" y="2348"/>
                </a:lnTo>
                <a:lnTo>
                  <a:pt x="8301" y="2474"/>
                </a:lnTo>
                <a:cubicBezTo>
                  <a:pt x="8238" y="2537"/>
                  <a:pt x="8175" y="2600"/>
                  <a:pt x="8128" y="2631"/>
                </a:cubicBezTo>
                <a:lnTo>
                  <a:pt x="8081" y="2679"/>
                </a:lnTo>
                <a:lnTo>
                  <a:pt x="7892" y="2883"/>
                </a:lnTo>
                <a:lnTo>
                  <a:pt x="7797" y="2978"/>
                </a:lnTo>
                <a:lnTo>
                  <a:pt x="7750" y="3025"/>
                </a:lnTo>
                <a:cubicBezTo>
                  <a:pt x="7671" y="3104"/>
                  <a:pt x="7561" y="3214"/>
                  <a:pt x="7467" y="3309"/>
                </a:cubicBezTo>
                <a:lnTo>
                  <a:pt x="7435" y="3340"/>
                </a:lnTo>
                <a:lnTo>
                  <a:pt x="7057" y="3718"/>
                </a:lnTo>
                <a:lnTo>
                  <a:pt x="7026" y="3750"/>
                </a:lnTo>
                <a:cubicBezTo>
                  <a:pt x="6915" y="3860"/>
                  <a:pt x="6789" y="4002"/>
                  <a:pt x="6663" y="4112"/>
                </a:cubicBezTo>
                <a:cubicBezTo>
                  <a:pt x="6490" y="4285"/>
                  <a:pt x="6333" y="4427"/>
                  <a:pt x="6191" y="4553"/>
                </a:cubicBezTo>
                <a:cubicBezTo>
                  <a:pt x="6065" y="4663"/>
                  <a:pt x="5907" y="4805"/>
                  <a:pt x="5734" y="4947"/>
                </a:cubicBezTo>
                <a:cubicBezTo>
                  <a:pt x="5655" y="5010"/>
                  <a:pt x="5576" y="5073"/>
                  <a:pt x="5498" y="5136"/>
                </a:cubicBezTo>
                <a:lnTo>
                  <a:pt x="5482" y="5152"/>
                </a:lnTo>
                <a:lnTo>
                  <a:pt x="5293" y="5309"/>
                </a:lnTo>
                <a:lnTo>
                  <a:pt x="5072" y="5482"/>
                </a:lnTo>
                <a:lnTo>
                  <a:pt x="5057" y="5498"/>
                </a:lnTo>
                <a:cubicBezTo>
                  <a:pt x="5057" y="5467"/>
                  <a:pt x="5072" y="5419"/>
                  <a:pt x="5072" y="5372"/>
                </a:cubicBezTo>
                <a:lnTo>
                  <a:pt x="5072" y="5341"/>
                </a:lnTo>
                <a:cubicBezTo>
                  <a:pt x="5072" y="5262"/>
                  <a:pt x="5088" y="5183"/>
                  <a:pt x="5088" y="5104"/>
                </a:cubicBezTo>
                <a:cubicBezTo>
                  <a:pt x="5104" y="4994"/>
                  <a:pt x="5104" y="4868"/>
                  <a:pt x="5104" y="4742"/>
                </a:cubicBezTo>
                <a:lnTo>
                  <a:pt x="5104" y="4600"/>
                </a:lnTo>
                <a:lnTo>
                  <a:pt x="5104" y="4222"/>
                </a:lnTo>
                <a:lnTo>
                  <a:pt x="5104" y="4175"/>
                </a:lnTo>
                <a:lnTo>
                  <a:pt x="5104" y="4002"/>
                </a:lnTo>
                <a:lnTo>
                  <a:pt x="5104" y="3986"/>
                </a:lnTo>
                <a:lnTo>
                  <a:pt x="5104" y="3687"/>
                </a:lnTo>
                <a:cubicBezTo>
                  <a:pt x="5104" y="3624"/>
                  <a:pt x="5120" y="3545"/>
                  <a:pt x="5120" y="3498"/>
                </a:cubicBezTo>
                <a:lnTo>
                  <a:pt x="5120" y="3482"/>
                </a:lnTo>
                <a:lnTo>
                  <a:pt x="5120" y="3387"/>
                </a:lnTo>
                <a:cubicBezTo>
                  <a:pt x="5135" y="3214"/>
                  <a:pt x="5151" y="3025"/>
                  <a:pt x="5151" y="2789"/>
                </a:cubicBezTo>
                <a:lnTo>
                  <a:pt x="5151" y="2616"/>
                </a:lnTo>
                <a:cubicBezTo>
                  <a:pt x="5151" y="2505"/>
                  <a:pt x="5167" y="2379"/>
                  <a:pt x="5167" y="2253"/>
                </a:cubicBezTo>
                <a:lnTo>
                  <a:pt x="5167" y="2096"/>
                </a:lnTo>
                <a:lnTo>
                  <a:pt x="5167" y="2064"/>
                </a:lnTo>
                <a:cubicBezTo>
                  <a:pt x="5167" y="1954"/>
                  <a:pt x="5183" y="1828"/>
                  <a:pt x="5183" y="1702"/>
                </a:cubicBezTo>
                <a:lnTo>
                  <a:pt x="5183" y="1497"/>
                </a:lnTo>
                <a:lnTo>
                  <a:pt x="5183" y="1371"/>
                </a:lnTo>
                <a:lnTo>
                  <a:pt x="5183" y="1135"/>
                </a:lnTo>
                <a:lnTo>
                  <a:pt x="5183" y="1088"/>
                </a:lnTo>
                <a:lnTo>
                  <a:pt x="5183" y="536"/>
                </a:lnTo>
                <a:lnTo>
                  <a:pt x="5183" y="316"/>
                </a:lnTo>
                <a:lnTo>
                  <a:pt x="5183" y="158"/>
                </a:lnTo>
                <a:cubicBezTo>
                  <a:pt x="5183" y="143"/>
                  <a:pt x="5183" y="127"/>
                  <a:pt x="5183" y="111"/>
                </a:cubicBezTo>
                <a:cubicBezTo>
                  <a:pt x="5183" y="111"/>
                  <a:pt x="5183" y="95"/>
                  <a:pt x="5183" y="95"/>
                </a:cubicBezTo>
                <a:cubicBezTo>
                  <a:pt x="5183" y="80"/>
                  <a:pt x="5167" y="48"/>
                  <a:pt x="5167" y="48"/>
                </a:cubicBezTo>
                <a:lnTo>
                  <a:pt x="5151" y="32"/>
                </a:lnTo>
                <a:lnTo>
                  <a:pt x="5135" y="17"/>
                </a:lnTo>
                <a:cubicBezTo>
                  <a:pt x="5120" y="1"/>
                  <a:pt x="5104" y="1"/>
                  <a:pt x="5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21"/>
          <p:cNvSpPr/>
          <p:nvPr/>
        </p:nvSpPr>
        <p:spPr>
          <a:xfrm>
            <a:off x="3106908" y="3515774"/>
            <a:ext cx="744948" cy="727300"/>
          </a:xfrm>
          <a:custGeom>
            <a:rect b="b" l="l" r="r" t="t"/>
            <a:pathLst>
              <a:path extrusionOk="0" h="9767" w="10004">
                <a:moveTo>
                  <a:pt x="4805" y="5545"/>
                </a:moveTo>
                <a:lnTo>
                  <a:pt x="4789" y="5561"/>
                </a:lnTo>
                <a:lnTo>
                  <a:pt x="4774" y="5608"/>
                </a:lnTo>
                <a:cubicBezTo>
                  <a:pt x="4774" y="5592"/>
                  <a:pt x="4774" y="5592"/>
                  <a:pt x="4774" y="5576"/>
                </a:cubicBezTo>
                <a:lnTo>
                  <a:pt x="4774" y="5561"/>
                </a:lnTo>
                <a:cubicBezTo>
                  <a:pt x="4774" y="5561"/>
                  <a:pt x="4789" y="5545"/>
                  <a:pt x="4805" y="5545"/>
                </a:cubicBezTo>
                <a:close/>
                <a:moveTo>
                  <a:pt x="5215" y="0"/>
                </a:moveTo>
                <a:cubicBezTo>
                  <a:pt x="5199" y="0"/>
                  <a:pt x="5183" y="16"/>
                  <a:pt x="5168" y="16"/>
                </a:cubicBezTo>
                <a:cubicBezTo>
                  <a:pt x="5152" y="32"/>
                  <a:pt x="5136" y="48"/>
                  <a:pt x="5120" y="63"/>
                </a:cubicBezTo>
                <a:cubicBezTo>
                  <a:pt x="5120" y="63"/>
                  <a:pt x="5120" y="79"/>
                  <a:pt x="5105" y="95"/>
                </a:cubicBezTo>
                <a:lnTo>
                  <a:pt x="5057" y="95"/>
                </a:lnTo>
                <a:cubicBezTo>
                  <a:pt x="4711" y="111"/>
                  <a:pt x="4380" y="174"/>
                  <a:pt x="4065" y="268"/>
                </a:cubicBezTo>
                <a:lnTo>
                  <a:pt x="4018" y="284"/>
                </a:lnTo>
                <a:cubicBezTo>
                  <a:pt x="3829" y="331"/>
                  <a:pt x="3655" y="394"/>
                  <a:pt x="3482" y="457"/>
                </a:cubicBezTo>
                <a:lnTo>
                  <a:pt x="3388" y="489"/>
                </a:lnTo>
                <a:lnTo>
                  <a:pt x="3372" y="489"/>
                </a:lnTo>
                <a:cubicBezTo>
                  <a:pt x="3309" y="504"/>
                  <a:pt x="3246" y="520"/>
                  <a:pt x="3199" y="552"/>
                </a:cubicBezTo>
                <a:cubicBezTo>
                  <a:pt x="3104" y="583"/>
                  <a:pt x="3010" y="615"/>
                  <a:pt x="2915" y="662"/>
                </a:cubicBezTo>
                <a:cubicBezTo>
                  <a:pt x="2726" y="756"/>
                  <a:pt x="2569" y="835"/>
                  <a:pt x="2411" y="930"/>
                </a:cubicBezTo>
                <a:cubicBezTo>
                  <a:pt x="2238" y="1040"/>
                  <a:pt x="2064" y="1150"/>
                  <a:pt x="1907" y="1276"/>
                </a:cubicBezTo>
                <a:cubicBezTo>
                  <a:pt x="1749" y="1386"/>
                  <a:pt x="1608" y="1512"/>
                  <a:pt x="1466" y="1654"/>
                </a:cubicBezTo>
                <a:cubicBezTo>
                  <a:pt x="1324" y="1796"/>
                  <a:pt x="1182" y="1938"/>
                  <a:pt x="1056" y="2095"/>
                </a:cubicBezTo>
                <a:cubicBezTo>
                  <a:pt x="993" y="2190"/>
                  <a:pt x="930" y="2269"/>
                  <a:pt x="883" y="2347"/>
                </a:cubicBezTo>
                <a:cubicBezTo>
                  <a:pt x="836" y="2410"/>
                  <a:pt x="773" y="2505"/>
                  <a:pt x="710" y="2599"/>
                </a:cubicBezTo>
                <a:cubicBezTo>
                  <a:pt x="663" y="2694"/>
                  <a:pt x="631" y="2757"/>
                  <a:pt x="568" y="2883"/>
                </a:cubicBezTo>
                <a:cubicBezTo>
                  <a:pt x="505" y="2993"/>
                  <a:pt x="474" y="3088"/>
                  <a:pt x="426" y="3166"/>
                </a:cubicBezTo>
                <a:cubicBezTo>
                  <a:pt x="348" y="3355"/>
                  <a:pt x="285" y="3544"/>
                  <a:pt x="222" y="3733"/>
                </a:cubicBezTo>
                <a:cubicBezTo>
                  <a:pt x="159" y="3938"/>
                  <a:pt x="111" y="4127"/>
                  <a:pt x="80" y="4332"/>
                </a:cubicBezTo>
                <a:cubicBezTo>
                  <a:pt x="48" y="4537"/>
                  <a:pt x="32" y="4726"/>
                  <a:pt x="17" y="4931"/>
                </a:cubicBezTo>
                <a:cubicBezTo>
                  <a:pt x="1" y="5135"/>
                  <a:pt x="17" y="5340"/>
                  <a:pt x="32" y="5545"/>
                </a:cubicBezTo>
                <a:cubicBezTo>
                  <a:pt x="64" y="5734"/>
                  <a:pt x="96" y="5923"/>
                  <a:pt x="127" y="6112"/>
                </a:cubicBezTo>
                <a:cubicBezTo>
                  <a:pt x="159" y="6222"/>
                  <a:pt x="190" y="6332"/>
                  <a:pt x="206" y="6411"/>
                </a:cubicBezTo>
                <a:cubicBezTo>
                  <a:pt x="237" y="6506"/>
                  <a:pt x="253" y="6600"/>
                  <a:pt x="300" y="6695"/>
                </a:cubicBezTo>
                <a:cubicBezTo>
                  <a:pt x="300" y="6710"/>
                  <a:pt x="300" y="6710"/>
                  <a:pt x="300" y="6726"/>
                </a:cubicBezTo>
                <a:cubicBezTo>
                  <a:pt x="316" y="6773"/>
                  <a:pt x="332" y="6821"/>
                  <a:pt x="363" y="6868"/>
                </a:cubicBezTo>
                <a:cubicBezTo>
                  <a:pt x="395" y="6947"/>
                  <a:pt x="426" y="7025"/>
                  <a:pt x="474" y="7120"/>
                </a:cubicBezTo>
                <a:cubicBezTo>
                  <a:pt x="552" y="7277"/>
                  <a:pt x="663" y="7435"/>
                  <a:pt x="773" y="7577"/>
                </a:cubicBezTo>
                <a:cubicBezTo>
                  <a:pt x="867" y="7719"/>
                  <a:pt x="993" y="7845"/>
                  <a:pt x="1119" y="7971"/>
                </a:cubicBezTo>
                <a:cubicBezTo>
                  <a:pt x="1167" y="8034"/>
                  <a:pt x="1230" y="8097"/>
                  <a:pt x="1308" y="8160"/>
                </a:cubicBezTo>
                <a:cubicBezTo>
                  <a:pt x="1387" y="8238"/>
                  <a:pt x="1434" y="8270"/>
                  <a:pt x="1529" y="8364"/>
                </a:cubicBezTo>
                <a:cubicBezTo>
                  <a:pt x="1623" y="8443"/>
                  <a:pt x="1702" y="8506"/>
                  <a:pt x="1781" y="8569"/>
                </a:cubicBezTo>
                <a:cubicBezTo>
                  <a:pt x="1844" y="8632"/>
                  <a:pt x="1923" y="8679"/>
                  <a:pt x="2017" y="8742"/>
                </a:cubicBezTo>
                <a:cubicBezTo>
                  <a:pt x="2175" y="8837"/>
                  <a:pt x="2332" y="8931"/>
                  <a:pt x="2490" y="9010"/>
                </a:cubicBezTo>
                <a:cubicBezTo>
                  <a:pt x="2600" y="9073"/>
                  <a:pt x="2695" y="9120"/>
                  <a:pt x="2773" y="9152"/>
                </a:cubicBezTo>
                <a:lnTo>
                  <a:pt x="3041" y="9262"/>
                </a:lnTo>
                <a:cubicBezTo>
                  <a:pt x="3230" y="9341"/>
                  <a:pt x="3403" y="9404"/>
                  <a:pt x="3592" y="9467"/>
                </a:cubicBezTo>
                <a:cubicBezTo>
                  <a:pt x="3750" y="9514"/>
                  <a:pt x="3923" y="9546"/>
                  <a:pt x="4112" y="9609"/>
                </a:cubicBezTo>
                <a:cubicBezTo>
                  <a:pt x="4317" y="9656"/>
                  <a:pt x="4537" y="9703"/>
                  <a:pt x="4711" y="9719"/>
                </a:cubicBezTo>
                <a:cubicBezTo>
                  <a:pt x="4868" y="9750"/>
                  <a:pt x="5057" y="9766"/>
                  <a:pt x="5278" y="9766"/>
                </a:cubicBezTo>
                <a:lnTo>
                  <a:pt x="5561" y="9766"/>
                </a:lnTo>
                <a:cubicBezTo>
                  <a:pt x="5656" y="9766"/>
                  <a:pt x="5766" y="9766"/>
                  <a:pt x="5876" y="9750"/>
                </a:cubicBezTo>
                <a:cubicBezTo>
                  <a:pt x="6081" y="9750"/>
                  <a:pt x="6286" y="9719"/>
                  <a:pt x="6491" y="9672"/>
                </a:cubicBezTo>
                <a:cubicBezTo>
                  <a:pt x="6711" y="9640"/>
                  <a:pt x="6900" y="9561"/>
                  <a:pt x="7105" y="9483"/>
                </a:cubicBezTo>
                <a:cubicBezTo>
                  <a:pt x="7467" y="9325"/>
                  <a:pt x="7798" y="9105"/>
                  <a:pt x="8082" y="8837"/>
                </a:cubicBezTo>
                <a:cubicBezTo>
                  <a:pt x="8223" y="8711"/>
                  <a:pt x="8349" y="8569"/>
                  <a:pt x="8475" y="8443"/>
                </a:cubicBezTo>
                <a:lnTo>
                  <a:pt x="8507" y="8396"/>
                </a:lnTo>
                <a:cubicBezTo>
                  <a:pt x="8523" y="8380"/>
                  <a:pt x="8523" y="8380"/>
                  <a:pt x="8538" y="8364"/>
                </a:cubicBezTo>
                <a:lnTo>
                  <a:pt x="8570" y="8317"/>
                </a:lnTo>
                <a:cubicBezTo>
                  <a:pt x="8633" y="8238"/>
                  <a:pt x="8680" y="8175"/>
                  <a:pt x="8743" y="8081"/>
                </a:cubicBezTo>
                <a:cubicBezTo>
                  <a:pt x="8806" y="8002"/>
                  <a:pt x="8853" y="7939"/>
                  <a:pt x="8916" y="7829"/>
                </a:cubicBezTo>
                <a:cubicBezTo>
                  <a:pt x="8979" y="7734"/>
                  <a:pt x="9027" y="7656"/>
                  <a:pt x="9074" y="7577"/>
                </a:cubicBezTo>
                <a:cubicBezTo>
                  <a:pt x="9168" y="7419"/>
                  <a:pt x="9263" y="7246"/>
                  <a:pt x="9342" y="7073"/>
                </a:cubicBezTo>
                <a:cubicBezTo>
                  <a:pt x="9436" y="6868"/>
                  <a:pt x="9499" y="6695"/>
                  <a:pt x="9562" y="6521"/>
                </a:cubicBezTo>
                <a:cubicBezTo>
                  <a:pt x="9594" y="6427"/>
                  <a:pt x="9625" y="6348"/>
                  <a:pt x="9641" y="6269"/>
                </a:cubicBezTo>
                <a:cubicBezTo>
                  <a:pt x="9672" y="6191"/>
                  <a:pt x="9688" y="6112"/>
                  <a:pt x="9720" y="6049"/>
                </a:cubicBezTo>
                <a:lnTo>
                  <a:pt x="9720" y="6017"/>
                </a:lnTo>
                <a:cubicBezTo>
                  <a:pt x="9783" y="5813"/>
                  <a:pt x="9814" y="5639"/>
                  <a:pt x="9862" y="5482"/>
                </a:cubicBezTo>
                <a:cubicBezTo>
                  <a:pt x="9893" y="5309"/>
                  <a:pt x="9940" y="5120"/>
                  <a:pt x="9956" y="4931"/>
                </a:cubicBezTo>
                <a:cubicBezTo>
                  <a:pt x="10003" y="4552"/>
                  <a:pt x="10003" y="4174"/>
                  <a:pt x="9956" y="3796"/>
                </a:cubicBezTo>
                <a:cubicBezTo>
                  <a:pt x="9925" y="3607"/>
                  <a:pt x="9893" y="3434"/>
                  <a:pt x="9846" y="3261"/>
                </a:cubicBezTo>
                <a:cubicBezTo>
                  <a:pt x="9783" y="3072"/>
                  <a:pt x="9720" y="2899"/>
                  <a:pt x="9625" y="2710"/>
                </a:cubicBezTo>
                <a:cubicBezTo>
                  <a:pt x="9546" y="2552"/>
                  <a:pt x="9452" y="2395"/>
                  <a:pt x="9357" y="2237"/>
                </a:cubicBezTo>
                <a:cubicBezTo>
                  <a:pt x="9294" y="2158"/>
                  <a:pt x="9231" y="2079"/>
                  <a:pt x="9168" y="2001"/>
                </a:cubicBezTo>
                <a:cubicBezTo>
                  <a:pt x="9105" y="1906"/>
                  <a:pt x="9058" y="1859"/>
                  <a:pt x="8995" y="1780"/>
                </a:cubicBezTo>
                <a:cubicBezTo>
                  <a:pt x="8932" y="1717"/>
                  <a:pt x="8853" y="1623"/>
                  <a:pt x="8790" y="1560"/>
                </a:cubicBezTo>
                <a:cubicBezTo>
                  <a:pt x="8712" y="1497"/>
                  <a:pt x="8633" y="1418"/>
                  <a:pt x="8570" y="1371"/>
                </a:cubicBezTo>
                <a:cubicBezTo>
                  <a:pt x="8507" y="1308"/>
                  <a:pt x="8428" y="1245"/>
                  <a:pt x="8334" y="1166"/>
                </a:cubicBezTo>
                <a:cubicBezTo>
                  <a:pt x="8286" y="1119"/>
                  <a:pt x="8208" y="1071"/>
                  <a:pt x="8145" y="1008"/>
                </a:cubicBezTo>
                <a:cubicBezTo>
                  <a:pt x="7987" y="898"/>
                  <a:pt x="7830" y="804"/>
                  <a:pt x="7672" y="725"/>
                </a:cubicBezTo>
                <a:cubicBezTo>
                  <a:pt x="7609" y="709"/>
                  <a:pt x="7546" y="678"/>
                  <a:pt x="7499" y="662"/>
                </a:cubicBezTo>
                <a:cubicBezTo>
                  <a:pt x="7436" y="646"/>
                  <a:pt x="7389" y="630"/>
                  <a:pt x="7325" y="615"/>
                </a:cubicBezTo>
                <a:lnTo>
                  <a:pt x="7247" y="615"/>
                </a:lnTo>
                <a:cubicBezTo>
                  <a:pt x="7215" y="630"/>
                  <a:pt x="7184" y="646"/>
                  <a:pt x="7152" y="662"/>
                </a:cubicBezTo>
                <a:cubicBezTo>
                  <a:pt x="7105" y="709"/>
                  <a:pt x="7058" y="772"/>
                  <a:pt x="7026" y="835"/>
                </a:cubicBezTo>
                <a:cubicBezTo>
                  <a:pt x="7010" y="898"/>
                  <a:pt x="6979" y="961"/>
                  <a:pt x="6963" y="1008"/>
                </a:cubicBezTo>
                <a:lnTo>
                  <a:pt x="6947" y="1040"/>
                </a:lnTo>
                <a:lnTo>
                  <a:pt x="6932" y="1071"/>
                </a:lnTo>
                <a:cubicBezTo>
                  <a:pt x="6900" y="1150"/>
                  <a:pt x="6869" y="1245"/>
                  <a:pt x="6837" y="1308"/>
                </a:cubicBezTo>
                <a:cubicBezTo>
                  <a:pt x="6806" y="1386"/>
                  <a:pt x="6774" y="1465"/>
                  <a:pt x="6743" y="1544"/>
                </a:cubicBezTo>
                <a:cubicBezTo>
                  <a:pt x="6695" y="1623"/>
                  <a:pt x="6664" y="1717"/>
                  <a:pt x="6617" y="1812"/>
                </a:cubicBezTo>
                <a:lnTo>
                  <a:pt x="6412" y="2316"/>
                </a:lnTo>
                <a:cubicBezTo>
                  <a:pt x="6333" y="2521"/>
                  <a:pt x="6254" y="2710"/>
                  <a:pt x="6207" y="2836"/>
                </a:cubicBezTo>
                <a:cubicBezTo>
                  <a:pt x="6128" y="3025"/>
                  <a:pt x="6050" y="3182"/>
                  <a:pt x="5987" y="3324"/>
                </a:cubicBezTo>
                <a:cubicBezTo>
                  <a:pt x="5908" y="3481"/>
                  <a:pt x="5813" y="3655"/>
                  <a:pt x="5735" y="3796"/>
                </a:cubicBezTo>
                <a:cubicBezTo>
                  <a:pt x="5703" y="3875"/>
                  <a:pt x="5656" y="3970"/>
                  <a:pt x="5609" y="4048"/>
                </a:cubicBezTo>
                <a:lnTo>
                  <a:pt x="5593" y="4064"/>
                </a:lnTo>
                <a:cubicBezTo>
                  <a:pt x="5546" y="4143"/>
                  <a:pt x="5514" y="4206"/>
                  <a:pt x="5467" y="4285"/>
                </a:cubicBezTo>
                <a:lnTo>
                  <a:pt x="5357" y="4521"/>
                </a:lnTo>
                <a:lnTo>
                  <a:pt x="5357" y="4537"/>
                </a:lnTo>
                <a:cubicBezTo>
                  <a:pt x="5309" y="4615"/>
                  <a:pt x="5246" y="4710"/>
                  <a:pt x="5199" y="4805"/>
                </a:cubicBezTo>
                <a:lnTo>
                  <a:pt x="5089" y="5009"/>
                </a:lnTo>
                <a:lnTo>
                  <a:pt x="5089" y="5025"/>
                </a:lnTo>
                <a:lnTo>
                  <a:pt x="5089" y="5041"/>
                </a:lnTo>
                <a:lnTo>
                  <a:pt x="5073" y="5057"/>
                </a:lnTo>
                <a:lnTo>
                  <a:pt x="4979" y="5261"/>
                </a:lnTo>
                <a:lnTo>
                  <a:pt x="4963" y="5293"/>
                </a:lnTo>
                <a:lnTo>
                  <a:pt x="4924" y="5344"/>
                </a:lnTo>
                <a:lnTo>
                  <a:pt x="4924" y="5344"/>
                </a:lnTo>
                <a:cubicBezTo>
                  <a:pt x="4931" y="5301"/>
                  <a:pt x="4931" y="5266"/>
                  <a:pt x="4931" y="5230"/>
                </a:cubicBezTo>
                <a:lnTo>
                  <a:pt x="4931" y="5214"/>
                </a:lnTo>
                <a:cubicBezTo>
                  <a:pt x="4947" y="5120"/>
                  <a:pt x="4947" y="5041"/>
                  <a:pt x="4947" y="4931"/>
                </a:cubicBezTo>
                <a:lnTo>
                  <a:pt x="4947" y="4899"/>
                </a:lnTo>
                <a:cubicBezTo>
                  <a:pt x="4947" y="4741"/>
                  <a:pt x="4963" y="4568"/>
                  <a:pt x="4979" y="4411"/>
                </a:cubicBezTo>
                <a:cubicBezTo>
                  <a:pt x="4979" y="4332"/>
                  <a:pt x="4994" y="4253"/>
                  <a:pt x="4994" y="4174"/>
                </a:cubicBezTo>
                <a:lnTo>
                  <a:pt x="5010" y="3907"/>
                </a:lnTo>
                <a:lnTo>
                  <a:pt x="5010" y="3796"/>
                </a:lnTo>
                <a:lnTo>
                  <a:pt x="5010" y="3749"/>
                </a:lnTo>
                <a:lnTo>
                  <a:pt x="5010" y="3686"/>
                </a:lnTo>
                <a:lnTo>
                  <a:pt x="5010" y="3623"/>
                </a:lnTo>
                <a:cubicBezTo>
                  <a:pt x="5042" y="3544"/>
                  <a:pt x="5042" y="3466"/>
                  <a:pt x="5042" y="3387"/>
                </a:cubicBezTo>
                <a:lnTo>
                  <a:pt x="5042" y="3324"/>
                </a:lnTo>
                <a:cubicBezTo>
                  <a:pt x="5042" y="3119"/>
                  <a:pt x="5057" y="2930"/>
                  <a:pt x="5073" y="2773"/>
                </a:cubicBezTo>
                <a:cubicBezTo>
                  <a:pt x="5089" y="2599"/>
                  <a:pt x="5105" y="2395"/>
                  <a:pt x="5120" y="2190"/>
                </a:cubicBezTo>
                <a:cubicBezTo>
                  <a:pt x="5136" y="2064"/>
                  <a:pt x="5152" y="1938"/>
                  <a:pt x="5152" y="1812"/>
                </a:cubicBezTo>
                <a:cubicBezTo>
                  <a:pt x="5168" y="1749"/>
                  <a:pt x="5168" y="1686"/>
                  <a:pt x="5168" y="1623"/>
                </a:cubicBezTo>
                <a:cubicBezTo>
                  <a:pt x="5168" y="1449"/>
                  <a:pt x="5199" y="1276"/>
                  <a:pt x="5215" y="1056"/>
                </a:cubicBezTo>
                <a:cubicBezTo>
                  <a:pt x="5231" y="945"/>
                  <a:pt x="5246" y="835"/>
                  <a:pt x="5262" y="725"/>
                </a:cubicBezTo>
                <a:cubicBezTo>
                  <a:pt x="5262" y="678"/>
                  <a:pt x="5278" y="630"/>
                  <a:pt x="5278" y="583"/>
                </a:cubicBezTo>
                <a:cubicBezTo>
                  <a:pt x="5294" y="489"/>
                  <a:pt x="5309" y="410"/>
                  <a:pt x="5309" y="315"/>
                </a:cubicBezTo>
                <a:lnTo>
                  <a:pt x="5325" y="221"/>
                </a:lnTo>
                <a:cubicBezTo>
                  <a:pt x="5341" y="205"/>
                  <a:pt x="5357" y="189"/>
                  <a:pt x="5357" y="158"/>
                </a:cubicBezTo>
                <a:cubicBezTo>
                  <a:pt x="5341" y="158"/>
                  <a:pt x="5341" y="142"/>
                  <a:pt x="5325" y="126"/>
                </a:cubicBezTo>
                <a:lnTo>
                  <a:pt x="5325" y="111"/>
                </a:lnTo>
                <a:cubicBezTo>
                  <a:pt x="5325" y="111"/>
                  <a:pt x="5325" y="95"/>
                  <a:pt x="5325" y="95"/>
                </a:cubicBezTo>
                <a:cubicBezTo>
                  <a:pt x="5309" y="48"/>
                  <a:pt x="5278" y="16"/>
                  <a:pt x="5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21"/>
          <p:cNvSpPr/>
          <p:nvPr/>
        </p:nvSpPr>
        <p:spPr>
          <a:xfrm>
            <a:off x="4145650" y="3560344"/>
            <a:ext cx="377761" cy="638165"/>
          </a:xfrm>
          <a:custGeom>
            <a:rect b="b" l="l" r="r" t="t"/>
            <a:pathLst>
              <a:path extrusionOk="0" h="8570" w="5073">
                <a:moveTo>
                  <a:pt x="4710" y="0"/>
                </a:moveTo>
                <a:cubicBezTo>
                  <a:pt x="4679" y="0"/>
                  <a:pt x="4647" y="32"/>
                  <a:pt x="4632" y="48"/>
                </a:cubicBezTo>
                <a:cubicBezTo>
                  <a:pt x="4600" y="48"/>
                  <a:pt x="4553" y="63"/>
                  <a:pt x="4506" y="63"/>
                </a:cubicBezTo>
                <a:cubicBezTo>
                  <a:pt x="4380" y="95"/>
                  <a:pt x="4254" y="111"/>
                  <a:pt x="4128" y="158"/>
                </a:cubicBezTo>
                <a:cubicBezTo>
                  <a:pt x="3954" y="189"/>
                  <a:pt x="3813" y="237"/>
                  <a:pt x="3624" y="284"/>
                </a:cubicBezTo>
                <a:cubicBezTo>
                  <a:pt x="3450" y="347"/>
                  <a:pt x="3277" y="394"/>
                  <a:pt x="3135" y="457"/>
                </a:cubicBezTo>
                <a:cubicBezTo>
                  <a:pt x="2978" y="504"/>
                  <a:pt x="2820" y="583"/>
                  <a:pt x="2663" y="662"/>
                </a:cubicBezTo>
                <a:cubicBezTo>
                  <a:pt x="2537" y="741"/>
                  <a:pt x="2395" y="835"/>
                  <a:pt x="2269" y="930"/>
                </a:cubicBezTo>
                <a:cubicBezTo>
                  <a:pt x="2143" y="1024"/>
                  <a:pt x="2017" y="1134"/>
                  <a:pt x="1875" y="1260"/>
                </a:cubicBezTo>
                <a:lnTo>
                  <a:pt x="1749" y="1371"/>
                </a:lnTo>
                <a:lnTo>
                  <a:pt x="1718" y="1402"/>
                </a:lnTo>
                <a:lnTo>
                  <a:pt x="1702" y="1418"/>
                </a:lnTo>
                <a:cubicBezTo>
                  <a:pt x="1655" y="1465"/>
                  <a:pt x="1607" y="1513"/>
                  <a:pt x="1544" y="1560"/>
                </a:cubicBezTo>
                <a:cubicBezTo>
                  <a:pt x="1450" y="1670"/>
                  <a:pt x="1324" y="1796"/>
                  <a:pt x="1229" y="1906"/>
                </a:cubicBezTo>
                <a:cubicBezTo>
                  <a:pt x="1119" y="2032"/>
                  <a:pt x="1009" y="2158"/>
                  <a:pt x="914" y="2300"/>
                </a:cubicBezTo>
                <a:cubicBezTo>
                  <a:pt x="820" y="2426"/>
                  <a:pt x="725" y="2568"/>
                  <a:pt x="646" y="2725"/>
                </a:cubicBezTo>
                <a:cubicBezTo>
                  <a:pt x="615" y="2773"/>
                  <a:pt x="552" y="2867"/>
                  <a:pt x="520" y="2930"/>
                </a:cubicBezTo>
                <a:cubicBezTo>
                  <a:pt x="505" y="2993"/>
                  <a:pt x="473" y="3056"/>
                  <a:pt x="442" y="3135"/>
                </a:cubicBezTo>
                <a:cubicBezTo>
                  <a:pt x="410" y="3198"/>
                  <a:pt x="394" y="3277"/>
                  <a:pt x="363" y="3355"/>
                </a:cubicBezTo>
                <a:lnTo>
                  <a:pt x="363" y="3387"/>
                </a:lnTo>
                <a:cubicBezTo>
                  <a:pt x="347" y="3434"/>
                  <a:pt x="316" y="3513"/>
                  <a:pt x="300" y="3592"/>
                </a:cubicBezTo>
                <a:cubicBezTo>
                  <a:pt x="268" y="3718"/>
                  <a:pt x="237" y="3844"/>
                  <a:pt x="205" y="4017"/>
                </a:cubicBezTo>
                <a:cubicBezTo>
                  <a:pt x="158" y="4190"/>
                  <a:pt x="127" y="4379"/>
                  <a:pt x="111" y="4521"/>
                </a:cubicBezTo>
                <a:cubicBezTo>
                  <a:pt x="79" y="4647"/>
                  <a:pt x="64" y="4789"/>
                  <a:pt x="48" y="4978"/>
                </a:cubicBezTo>
                <a:cubicBezTo>
                  <a:pt x="32" y="5104"/>
                  <a:pt x="1" y="5277"/>
                  <a:pt x="1" y="5435"/>
                </a:cubicBezTo>
                <a:cubicBezTo>
                  <a:pt x="1" y="5529"/>
                  <a:pt x="1" y="5608"/>
                  <a:pt x="1" y="5687"/>
                </a:cubicBezTo>
                <a:cubicBezTo>
                  <a:pt x="1" y="5765"/>
                  <a:pt x="32" y="5844"/>
                  <a:pt x="32" y="5939"/>
                </a:cubicBezTo>
                <a:cubicBezTo>
                  <a:pt x="48" y="6096"/>
                  <a:pt x="79" y="6254"/>
                  <a:pt x="127" y="6396"/>
                </a:cubicBezTo>
                <a:cubicBezTo>
                  <a:pt x="190" y="6569"/>
                  <a:pt x="253" y="6726"/>
                  <a:pt x="331" y="6884"/>
                </a:cubicBezTo>
                <a:cubicBezTo>
                  <a:pt x="410" y="7026"/>
                  <a:pt x="489" y="7152"/>
                  <a:pt x="568" y="7278"/>
                </a:cubicBezTo>
                <a:cubicBezTo>
                  <a:pt x="662" y="7435"/>
                  <a:pt x="772" y="7577"/>
                  <a:pt x="898" y="7719"/>
                </a:cubicBezTo>
                <a:cubicBezTo>
                  <a:pt x="1009" y="7845"/>
                  <a:pt x="1135" y="7971"/>
                  <a:pt x="1261" y="8081"/>
                </a:cubicBezTo>
                <a:cubicBezTo>
                  <a:pt x="1387" y="8191"/>
                  <a:pt x="1497" y="8301"/>
                  <a:pt x="1639" y="8412"/>
                </a:cubicBezTo>
                <a:cubicBezTo>
                  <a:pt x="1686" y="8459"/>
                  <a:pt x="1749" y="8490"/>
                  <a:pt x="1812" y="8522"/>
                </a:cubicBezTo>
                <a:lnTo>
                  <a:pt x="1875" y="8553"/>
                </a:lnTo>
                <a:cubicBezTo>
                  <a:pt x="1891" y="8569"/>
                  <a:pt x="1907" y="8569"/>
                  <a:pt x="1922" y="8569"/>
                </a:cubicBezTo>
                <a:lnTo>
                  <a:pt x="1970" y="8569"/>
                </a:lnTo>
                <a:cubicBezTo>
                  <a:pt x="1985" y="8553"/>
                  <a:pt x="2017" y="8553"/>
                  <a:pt x="2033" y="8538"/>
                </a:cubicBezTo>
                <a:cubicBezTo>
                  <a:pt x="2048" y="8522"/>
                  <a:pt x="2080" y="8506"/>
                  <a:pt x="2096" y="8490"/>
                </a:cubicBezTo>
                <a:lnTo>
                  <a:pt x="2143" y="8459"/>
                </a:lnTo>
                <a:cubicBezTo>
                  <a:pt x="2174" y="8427"/>
                  <a:pt x="2206" y="8396"/>
                  <a:pt x="2222" y="8364"/>
                </a:cubicBezTo>
                <a:cubicBezTo>
                  <a:pt x="2285" y="8317"/>
                  <a:pt x="2332" y="8254"/>
                  <a:pt x="2395" y="8175"/>
                </a:cubicBezTo>
                <a:lnTo>
                  <a:pt x="2521" y="8002"/>
                </a:lnTo>
                <a:cubicBezTo>
                  <a:pt x="2584" y="7939"/>
                  <a:pt x="2647" y="7845"/>
                  <a:pt x="2710" y="7750"/>
                </a:cubicBezTo>
                <a:lnTo>
                  <a:pt x="2915" y="7514"/>
                </a:lnTo>
                <a:lnTo>
                  <a:pt x="2930" y="7498"/>
                </a:lnTo>
                <a:lnTo>
                  <a:pt x="2962" y="7451"/>
                </a:lnTo>
                <a:lnTo>
                  <a:pt x="3025" y="7372"/>
                </a:lnTo>
                <a:lnTo>
                  <a:pt x="3088" y="7293"/>
                </a:lnTo>
                <a:lnTo>
                  <a:pt x="3119" y="7262"/>
                </a:lnTo>
                <a:lnTo>
                  <a:pt x="3324" y="7010"/>
                </a:lnTo>
                <a:lnTo>
                  <a:pt x="3387" y="6931"/>
                </a:lnTo>
                <a:cubicBezTo>
                  <a:pt x="3466" y="6837"/>
                  <a:pt x="3513" y="6774"/>
                  <a:pt x="3624" y="6648"/>
                </a:cubicBezTo>
                <a:cubicBezTo>
                  <a:pt x="3718" y="6522"/>
                  <a:pt x="3828" y="6411"/>
                  <a:pt x="3939" y="6285"/>
                </a:cubicBezTo>
                <a:lnTo>
                  <a:pt x="4128" y="6065"/>
                </a:lnTo>
                <a:lnTo>
                  <a:pt x="4191" y="6002"/>
                </a:lnTo>
                <a:lnTo>
                  <a:pt x="4269" y="5907"/>
                </a:lnTo>
                <a:cubicBezTo>
                  <a:pt x="4348" y="5828"/>
                  <a:pt x="4427" y="5734"/>
                  <a:pt x="4458" y="5702"/>
                </a:cubicBezTo>
                <a:cubicBezTo>
                  <a:pt x="4490" y="5655"/>
                  <a:pt x="4521" y="5624"/>
                  <a:pt x="4537" y="5592"/>
                </a:cubicBezTo>
                <a:cubicBezTo>
                  <a:pt x="4569" y="5561"/>
                  <a:pt x="4600" y="5529"/>
                  <a:pt x="4616" y="5513"/>
                </a:cubicBezTo>
                <a:cubicBezTo>
                  <a:pt x="4632" y="5482"/>
                  <a:pt x="4647" y="5466"/>
                  <a:pt x="4663" y="5435"/>
                </a:cubicBezTo>
                <a:lnTo>
                  <a:pt x="4758" y="5340"/>
                </a:lnTo>
                <a:lnTo>
                  <a:pt x="4821" y="5261"/>
                </a:lnTo>
                <a:lnTo>
                  <a:pt x="4884" y="5183"/>
                </a:lnTo>
                <a:cubicBezTo>
                  <a:pt x="4915" y="5135"/>
                  <a:pt x="4947" y="5104"/>
                  <a:pt x="4978" y="5057"/>
                </a:cubicBezTo>
                <a:cubicBezTo>
                  <a:pt x="4994" y="5025"/>
                  <a:pt x="5010" y="4994"/>
                  <a:pt x="5025" y="4962"/>
                </a:cubicBezTo>
                <a:cubicBezTo>
                  <a:pt x="5041" y="4946"/>
                  <a:pt x="5057" y="4915"/>
                  <a:pt x="5057" y="4883"/>
                </a:cubicBezTo>
                <a:cubicBezTo>
                  <a:pt x="5073" y="4836"/>
                  <a:pt x="5073" y="4805"/>
                  <a:pt x="5073" y="4757"/>
                </a:cubicBezTo>
                <a:lnTo>
                  <a:pt x="5073" y="4710"/>
                </a:lnTo>
                <a:lnTo>
                  <a:pt x="5073" y="4537"/>
                </a:lnTo>
                <a:lnTo>
                  <a:pt x="5073" y="4458"/>
                </a:lnTo>
                <a:lnTo>
                  <a:pt x="5073" y="4301"/>
                </a:lnTo>
                <a:lnTo>
                  <a:pt x="5073" y="4064"/>
                </a:lnTo>
                <a:cubicBezTo>
                  <a:pt x="5073" y="3923"/>
                  <a:pt x="5057" y="3781"/>
                  <a:pt x="5041" y="3639"/>
                </a:cubicBezTo>
                <a:lnTo>
                  <a:pt x="5025" y="3529"/>
                </a:lnTo>
                <a:cubicBezTo>
                  <a:pt x="5010" y="3371"/>
                  <a:pt x="4994" y="3229"/>
                  <a:pt x="4978" y="3088"/>
                </a:cubicBezTo>
                <a:lnTo>
                  <a:pt x="4978" y="2914"/>
                </a:lnTo>
                <a:lnTo>
                  <a:pt x="4962" y="2741"/>
                </a:lnTo>
                <a:cubicBezTo>
                  <a:pt x="4962" y="2647"/>
                  <a:pt x="4947" y="2536"/>
                  <a:pt x="4947" y="2426"/>
                </a:cubicBezTo>
                <a:lnTo>
                  <a:pt x="4947" y="2395"/>
                </a:lnTo>
                <a:lnTo>
                  <a:pt x="4947" y="2363"/>
                </a:lnTo>
                <a:cubicBezTo>
                  <a:pt x="4931" y="2206"/>
                  <a:pt x="4915" y="2032"/>
                  <a:pt x="4915" y="1875"/>
                </a:cubicBezTo>
                <a:lnTo>
                  <a:pt x="4899" y="1623"/>
                </a:lnTo>
                <a:lnTo>
                  <a:pt x="4884" y="1387"/>
                </a:lnTo>
                <a:cubicBezTo>
                  <a:pt x="4884" y="1229"/>
                  <a:pt x="4868" y="1071"/>
                  <a:pt x="4868" y="930"/>
                </a:cubicBezTo>
                <a:lnTo>
                  <a:pt x="4868" y="882"/>
                </a:lnTo>
                <a:lnTo>
                  <a:pt x="4868" y="693"/>
                </a:lnTo>
                <a:lnTo>
                  <a:pt x="4868" y="662"/>
                </a:lnTo>
                <a:cubicBezTo>
                  <a:pt x="4852" y="583"/>
                  <a:pt x="4868" y="473"/>
                  <a:pt x="4852" y="410"/>
                </a:cubicBezTo>
                <a:cubicBezTo>
                  <a:pt x="4852" y="347"/>
                  <a:pt x="4852" y="284"/>
                  <a:pt x="4852" y="205"/>
                </a:cubicBezTo>
                <a:lnTo>
                  <a:pt x="4852" y="189"/>
                </a:lnTo>
                <a:lnTo>
                  <a:pt x="4852" y="142"/>
                </a:lnTo>
                <a:cubicBezTo>
                  <a:pt x="4836" y="142"/>
                  <a:pt x="4836" y="142"/>
                  <a:pt x="4852" y="126"/>
                </a:cubicBezTo>
                <a:cubicBezTo>
                  <a:pt x="4852" y="126"/>
                  <a:pt x="4852" y="111"/>
                  <a:pt x="4852" y="111"/>
                </a:cubicBezTo>
                <a:cubicBezTo>
                  <a:pt x="4836" y="95"/>
                  <a:pt x="4836" y="79"/>
                  <a:pt x="4836" y="63"/>
                </a:cubicBezTo>
                <a:cubicBezTo>
                  <a:pt x="4805" y="16"/>
                  <a:pt x="4773" y="0"/>
                  <a:pt x="47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4" name="Google Shape;3724;p121"/>
          <p:cNvGrpSpPr/>
          <p:nvPr/>
        </p:nvGrpSpPr>
        <p:grpSpPr>
          <a:xfrm>
            <a:off x="6810898" y="1242351"/>
            <a:ext cx="1378948" cy="2989584"/>
            <a:chOff x="6802812" y="1369869"/>
            <a:chExt cx="1236946" cy="2681722"/>
          </a:xfrm>
        </p:grpSpPr>
        <p:sp>
          <p:nvSpPr>
            <p:cNvPr id="3725" name="Google Shape;3725;p121"/>
            <p:cNvSpPr/>
            <p:nvPr/>
          </p:nvSpPr>
          <p:spPr>
            <a:xfrm>
              <a:off x="6955463" y="2062743"/>
              <a:ext cx="168579" cy="393331"/>
            </a:xfrm>
            <a:custGeom>
              <a:rect b="b" l="l" r="r" t="t"/>
              <a:pathLst>
                <a:path extrusionOk="0" h="6617" w="2836">
                  <a:moveTo>
                    <a:pt x="1276" y="1"/>
                  </a:moveTo>
                  <a:cubicBezTo>
                    <a:pt x="1229" y="48"/>
                    <a:pt x="1197" y="64"/>
                    <a:pt x="1166" y="111"/>
                  </a:cubicBezTo>
                  <a:cubicBezTo>
                    <a:pt x="1119" y="143"/>
                    <a:pt x="1071" y="190"/>
                    <a:pt x="1024" y="237"/>
                  </a:cubicBezTo>
                  <a:cubicBezTo>
                    <a:pt x="819" y="458"/>
                    <a:pt x="646" y="710"/>
                    <a:pt x="504" y="977"/>
                  </a:cubicBezTo>
                  <a:cubicBezTo>
                    <a:pt x="441" y="1119"/>
                    <a:pt x="363" y="1261"/>
                    <a:pt x="300" y="1403"/>
                  </a:cubicBezTo>
                  <a:cubicBezTo>
                    <a:pt x="237" y="1545"/>
                    <a:pt x="189" y="1686"/>
                    <a:pt x="142" y="1844"/>
                  </a:cubicBezTo>
                  <a:cubicBezTo>
                    <a:pt x="95" y="1986"/>
                    <a:pt x="63" y="2143"/>
                    <a:pt x="32" y="2301"/>
                  </a:cubicBezTo>
                  <a:cubicBezTo>
                    <a:pt x="16" y="2458"/>
                    <a:pt x="0" y="2616"/>
                    <a:pt x="0" y="2773"/>
                  </a:cubicBezTo>
                  <a:cubicBezTo>
                    <a:pt x="0" y="2931"/>
                    <a:pt x="0" y="3072"/>
                    <a:pt x="16" y="3230"/>
                  </a:cubicBezTo>
                  <a:cubicBezTo>
                    <a:pt x="32" y="3387"/>
                    <a:pt x="63" y="3545"/>
                    <a:pt x="95" y="3687"/>
                  </a:cubicBezTo>
                  <a:cubicBezTo>
                    <a:pt x="126" y="3829"/>
                    <a:pt x="158" y="3970"/>
                    <a:pt x="205" y="4096"/>
                  </a:cubicBezTo>
                  <a:cubicBezTo>
                    <a:pt x="268" y="4254"/>
                    <a:pt x="331" y="4396"/>
                    <a:pt x="410" y="4537"/>
                  </a:cubicBezTo>
                  <a:cubicBezTo>
                    <a:pt x="489" y="4679"/>
                    <a:pt x="567" y="4805"/>
                    <a:pt x="662" y="4931"/>
                  </a:cubicBezTo>
                  <a:cubicBezTo>
                    <a:pt x="709" y="4994"/>
                    <a:pt x="756" y="5057"/>
                    <a:pt x="804" y="5104"/>
                  </a:cubicBezTo>
                  <a:cubicBezTo>
                    <a:pt x="867" y="5167"/>
                    <a:pt x="914" y="5215"/>
                    <a:pt x="961" y="5262"/>
                  </a:cubicBezTo>
                  <a:cubicBezTo>
                    <a:pt x="1071" y="5372"/>
                    <a:pt x="1197" y="5467"/>
                    <a:pt x="1323" y="5561"/>
                  </a:cubicBezTo>
                  <a:cubicBezTo>
                    <a:pt x="1449" y="5656"/>
                    <a:pt x="1576" y="5734"/>
                    <a:pt x="1702" y="5813"/>
                  </a:cubicBezTo>
                  <a:cubicBezTo>
                    <a:pt x="1843" y="5876"/>
                    <a:pt x="1985" y="5955"/>
                    <a:pt x="2143" y="6002"/>
                  </a:cubicBezTo>
                  <a:cubicBezTo>
                    <a:pt x="2206" y="6034"/>
                    <a:pt x="2284" y="6049"/>
                    <a:pt x="2347" y="6081"/>
                  </a:cubicBezTo>
                  <a:lnTo>
                    <a:pt x="2521" y="6128"/>
                  </a:lnTo>
                  <a:lnTo>
                    <a:pt x="2458" y="6160"/>
                  </a:lnTo>
                  <a:lnTo>
                    <a:pt x="2017" y="6286"/>
                  </a:lnTo>
                  <a:cubicBezTo>
                    <a:pt x="1938" y="6302"/>
                    <a:pt x="1875" y="6317"/>
                    <a:pt x="1796" y="6333"/>
                  </a:cubicBezTo>
                  <a:lnTo>
                    <a:pt x="1702" y="6365"/>
                  </a:lnTo>
                  <a:lnTo>
                    <a:pt x="1654" y="6380"/>
                  </a:lnTo>
                  <a:cubicBezTo>
                    <a:pt x="1623" y="6380"/>
                    <a:pt x="1591" y="6380"/>
                    <a:pt x="1576" y="6396"/>
                  </a:cubicBezTo>
                  <a:cubicBezTo>
                    <a:pt x="1528" y="6428"/>
                    <a:pt x="1497" y="6475"/>
                    <a:pt x="1513" y="6538"/>
                  </a:cubicBezTo>
                  <a:cubicBezTo>
                    <a:pt x="1528" y="6554"/>
                    <a:pt x="1544" y="6585"/>
                    <a:pt x="1576" y="6601"/>
                  </a:cubicBezTo>
                  <a:cubicBezTo>
                    <a:pt x="1591" y="6617"/>
                    <a:pt x="1607" y="6617"/>
                    <a:pt x="1623" y="6617"/>
                  </a:cubicBezTo>
                  <a:lnTo>
                    <a:pt x="1702" y="6617"/>
                  </a:lnTo>
                  <a:cubicBezTo>
                    <a:pt x="1843" y="6585"/>
                    <a:pt x="1985" y="6554"/>
                    <a:pt x="2127" y="6522"/>
                  </a:cubicBezTo>
                  <a:lnTo>
                    <a:pt x="2347" y="6459"/>
                  </a:lnTo>
                  <a:lnTo>
                    <a:pt x="2568" y="6380"/>
                  </a:lnTo>
                  <a:cubicBezTo>
                    <a:pt x="2599" y="6380"/>
                    <a:pt x="2647" y="6349"/>
                    <a:pt x="2694" y="6333"/>
                  </a:cubicBezTo>
                  <a:cubicBezTo>
                    <a:pt x="2725" y="6317"/>
                    <a:pt x="2757" y="6302"/>
                    <a:pt x="2788" y="6286"/>
                  </a:cubicBezTo>
                  <a:cubicBezTo>
                    <a:pt x="2820" y="6254"/>
                    <a:pt x="2836" y="6207"/>
                    <a:pt x="2836" y="6176"/>
                  </a:cubicBezTo>
                  <a:cubicBezTo>
                    <a:pt x="2836" y="6160"/>
                    <a:pt x="2836" y="6144"/>
                    <a:pt x="2836" y="6128"/>
                  </a:cubicBezTo>
                  <a:cubicBezTo>
                    <a:pt x="2836" y="6112"/>
                    <a:pt x="2820" y="6097"/>
                    <a:pt x="2820" y="6081"/>
                  </a:cubicBezTo>
                  <a:cubicBezTo>
                    <a:pt x="2788" y="5939"/>
                    <a:pt x="2741" y="5813"/>
                    <a:pt x="2694" y="5703"/>
                  </a:cubicBezTo>
                  <a:cubicBezTo>
                    <a:pt x="2694" y="5687"/>
                    <a:pt x="2694" y="5687"/>
                    <a:pt x="2694" y="5671"/>
                  </a:cubicBezTo>
                  <a:cubicBezTo>
                    <a:pt x="2647" y="5545"/>
                    <a:pt x="2599" y="5419"/>
                    <a:pt x="2552" y="5278"/>
                  </a:cubicBezTo>
                  <a:cubicBezTo>
                    <a:pt x="2536" y="5215"/>
                    <a:pt x="2521" y="5136"/>
                    <a:pt x="2489" y="5073"/>
                  </a:cubicBezTo>
                  <a:cubicBezTo>
                    <a:pt x="2473" y="5041"/>
                    <a:pt x="2473" y="4994"/>
                    <a:pt x="2458" y="4963"/>
                  </a:cubicBezTo>
                  <a:cubicBezTo>
                    <a:pt x="2458" y="4947"/>
                    <a:pt x="2442" y="4931"/>
                    <a:pt x="2442" y="4915"/>
                  </a:cubicBezTo>
                  <a:cubicBezTo>
                    <a:pt x="2426" y="4915"/>
                    <a:pt x="2426" y="4900"/>
                    <a:pt x="2410" y="4900"/>
                  </a:cubicBezTo>
                  <a:lnTo>
                    <a:pt x="2379" y="4900"/>
                  </a:lnTo>
                  <a:cubicBezTo>
                    <a:pt x="2363" y="4900"/>
                    <a:pt x="2347" y="4915"/>
                    <a:pt x="2332" y="4931"/>
                  </a:cubicBezTo>
                  <a:cubicBezTo>
                    <a:pt x="2332" y="4947"/>
                    <a:pt x="2332" y="4963"/>
                    <a:pt x="2332" y="4963"/>
                  </a:cubicBezTo>
                  <a:cubicBezTo>
                    <a:pt x="2332" y="4978"/>
                    <a:pt x="2332" y="5010"/>
                    <a:pt x="2332" y="5026"/>
                  </a:cubicBezTo>
                  <a:cubicBezTo>
                    <a:pt x="2347" y="5073"/>
                    <a:pt x="2347" y="5120"/>
                    <a:pt x="2347" y="5183"/>
                  </a:cubicBezTo>
                  <a:cubicBezTo>
                    <a:pt x="2363" y="5230"/>
                    <a:pt x="2363" y="5293"/>
                    <a:pt x="2379" y="5341"/>
                  </a:cubicBezTo>
                  <a:cubicBezTo>
                    <a:pt x="2379" y="5388"/>
                    <a:pt x="2379" y="5419"/>
                    <a:pt x="2395" y="5482"/>
                  </a:cubicBezTo>
                  <a:cubicBezTo>
                    <a:pt x="2410" y="5545"/>
                    <a:pt x="2442" y="5608"/>
                    <a:pt x="2458" y="5671"/>
                  </a:cubicBezTo>
                  <a:cubicBezTo>
                    <a:pt x="2473" y="5750"/>
                    <a:pt x="2489" y="5813"/>
                    <a:pt x="2521" y="5876"/>
                  </a:cubicBezTo>
                  <a:cubicBezTo>
                    <a:pt x="2521" y="5908"/>
                    <a:pt x="2536" y="5939"/>
                    <a:pt x="2552" y="5971"/>
                  </a:cubicBezTo>
                  <a:lnTo>
                    <a:pt x="2489" y="5939"/>
                  </a:lnTo>
                  <a:lnTo>
                    <a:pt x="2300" y="5860"/>
                  </a:lnTo>
                  <a:lnTo>
                    <a:pt x="2143" y="5797"/>
                  </a:lnTo>
                  <a:lnTo>
                    <a:pt x="2111" y="5782"/>
                  </a:lnTo>
                  <a:cubicBezTo>
                    <a:pt x="1969" y="5719"/>
                    <a:pt x="1843" y="5656"/>
                    <a:pt x="1717" y="5593"/>
                  </a:cubicBezTo>
                  <a:cubicBezTo>
                    <a:pt x="1591" y="5514"/>
                    <a:pt x="1481" y="5419"/>
                    <a:pt x="1355" y="5341"/>
                  </a:cubicBezTo>
                  <a:cubicBezTo>
                    <a:pt x="1245" y="5246"/>
                    <a:pt x="1150" y="5167"/>
                    <a:pt x="1056" y="5073"/>
                  </a:cubicBezTo>
                  <a:cubicBezTo>
                    <a:pt x="1008" y="5026"/>
                    <a:pt x="961" y="4963"/>
                    <a:pt x="930" y="4915"/>
                  </a:cubicBezTo>
                  <a:cubicBezTo>
                    <a:pt x="882" y="4868"/>
                    <a:pt x="851" y="4821"/>
                    <a:pt x="804" y="4774"/>
                  </a:cubicBezTo>
                  <a:cubicBezTo>
                    <a:pt x="725" y="4679"/>
                    <a:pt x="662" y="4569"/>
                    <a:pt x="599" y="4443"/>
                  </a:cubicBezTo>
                  <a:cubicBezTo>
                    <a:pt x="567" y="4380"/>
                    <a:pt x="536" y="4317"/>
                    <a:pt x="504" y="4254"/>
                  </a:cubicBezTo>
                  <a:cubicBezTo>
                    <a:pt x="473" y="4191"/>
                    <a:pt x="457" y="4128"/>
                    <a:pt x="426" y="4065"/>
                  </a:cubicBezTo>
                  <a:cubicBezTo>
                    <a:pt x="378" y="3939"/>
                    <a:pt x="331" y="3813"/>
                    <a:pt x="284" y="3671"/>
                  </a:cubicBezTo>
                  <a:cubicBezTo>
                    <a:pt x="268" y="3608"/>
                    <a:pt x="252" y="3513"/>
                    <a:pt x="237" y="3450"/>
                  </a:cubicBezTo>
                  <a:cubicBezTo>
                    <a:pt x="221" y="3387"/>
                    <a:pt x="205" y="3324"/>
                    <a:pt x="205" y="3261"/>
                  </a:cubicBezTo>
                  <a:cubicBezTo>
                    <a:pt x="189" y="3120"/>
                    <a:pt x="174" y="2978"/>
                    <a:pt x="174" y="2820"/>
                  </a:cubicBezTo>
                  <a:cubicBezTo>
                    <a:pt x="174" y="2757"/>
                    <a:pt x="174" y="2663"/>
                    <a:pt x="174" y="2600"/>
                  </a:cubicBezTo>
                  <a:cubicBezTo>
                    <a:pt x="174" y="2521"/>
                    <a:pt x="189" y="2458"/>
                    <a:pt x="189" y="2379"/>
                  </a:cubicBezTo>
                  <a:cubicBezTo>
                    <a:pt x="205" y="2348"/>
                    <a:pt x="205" y="2316"/>
                    <a:pt x="205" y="2285"/>
                  </a:cubicBezTo>
                  <a:cubicBezTo>
                    <a:pt x="237" y="2127"/>
                    <a:pt x="268" y="1986"/>
                    <a:pt x="315" y="1844"/>
                  </a:cubicBezTo>
                  <a:cubicBezTo>
                    <a:pt x="331" y="1765"/>
                    <a:pt x="363" y="1671"/>
                    <a:pt x="378" y="1623"/>
                  </a:cubicBezTo>
                  <a:cubicBezTo>
                    <a:pt x="410" y="1560"/>
                    <a:pt x="426" y="1513"/>
                    <a:pt x="457" y="1419"/>
                  </a:cubicBezTo>
                  <a:cubicBezTo>
                    <a:pt x="504" y="1340"/>
                    <a:pt x="536" y="1245"/>
                    <a:pt x="583" y="1167"/>
                  </a:cubicBezTo>
                  <a:cubicBezTo>
                    <a:pt x="646" y="1025"/>
                    <a:pt x="709" y="883"/>
                    <a:pt x="788" y="757"/>
                  </a:cubicBezTo>
                  <a:cubicBezTo>
                    <a:pt x="867" y="631"/>
                    <a:pt x="945" y="505"/>
                    <a:pt x="1040" y="395"/>
                  </a:cubicBezTo>
                  <a:cubicBezTo>
                    <a:pt x="1087" y="332"/>
                    <a:pt x="1134" y="269"/>
                    <a:pt x="1182" y="221"/>
                  </a:cubicBezTo>
                  <a:lnTo>
                    <a:pt x="1260" y="127"/>
                  </a:lnTo>
                  <a:lnTo>
                    <a:pt x="1292" y="80"/>
                  </a:lnTo>
                  <a:cubicBezTo>
                    <a:pt x="1308" y="80"/>
                    <a:pt x="1308" y="64"/>
                    <a:pt x="1308" y="64"/>
                  </a:cubicBezTo>
                  <a:cubicBezTo>
                    <a:pt x="1323" y="48"/>
                    <a:pt x="1323" y="17"/>
                    <a:pt x="13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21"/>
            <p:cNvSpPr/>
            <p:nvPr/>
          </p:nvSpPr>
          <p:spPr>
            <a:xfrm>
              <a:off x="6955463" y="3450629"/>
              <a:ext cx="168579" cy="393093"/>
            </a:xfrm>
            <a:custGeom>
              <a:rect b="b" l="l" r="r" t="t"/>
              <a:pathLst>
                <a:path extrusionOk="0" h="6613" w="2836">
                  <a:moveTo>
                    <a:pt x="1292" y="1"/>
                  </a:moveTo>
                  <a:cubicBezTo>
                    <a:pt x="1284" y="1"/>
                    <a:pt x="1276" y="5"/>
                    <a:pt x="1276" y="12"/>
                  </a:cubicBezTo>
                  <a:cubicBezTo>
                    <a:pt x="1229" y="44"/>
                    <a:pt x="1197" y="75"/>
                    <a:pt x="1166" y="107"/>
                  </a:cubicBezTo>
                  <a:cubicBezTo>
                    <a:pt x="1119" y="154"/>
                    <a:pt x="1071" y="186"/>
                    <a:pt x="1024" y="233"/>
                  </a:cubicBezTo>
                  <a:cubicBezTo>
                    <a:pt x="819" y="453"/>
                    <a:pt x="646" y="706"/>
                    <a:pt x="504" y="989"/>
                  </a:cubicBezTo>
                  <a:cubicBezTo>
                    <a:pt x="441" y="1115"/>
                    <a:pt x="363" y="1257"/>
                    <a:pt x="300" y="1399"/>
                  </a:cubicBezTo>
                  <a:cubicBezTo>
                    <a:pt x="237" y="1540"/>
                    <a:pt x="189" y="1698"/>
                    <a:pt x="142" y="1840"/>
                  </a:cubicBezTo>
                  <a:cubicBezTo>
                    <a:pt x="95" y="1997"/>
                    <a:pt x="63" y="2139"/>
                    <a:pt x="32" y="2296"/>
                  </a:cubicBezTo>
                  <a:cubicBezTo>
                    <a:pt x="16" y="2454"/>
                    <a:pt x="0" y="2611"/>
                    <a:pt x="0" y="2769"/>
                  </a:cubicBezTo>
                  <a:cubicBezTo>
                    <a:pt x="0" y="2926"/>
                    <a:pt x="0" y="3084"/>
                    <a:pt x="16" y="3226"/>
                  </a:cubicBezTo>
                  <a:cubicBezTo>
                    <a:pt x="32" y="3383"/>
                    <a:pt x="63" y="3541"/>
                    <a:pt x="95" y="3698"/>
                  </a:cubicBezTo>
                  <a:cubicBezTo>
                    <a:pt x="126" y="3824"/>
                    <a:pt x="174" y="3966"/>
                    <a:pt x="205" y="4092"/>
                  </a:cubicBezTo>
                  <a:cubicBezTo>
                    <a:pt x="268" y="4250"/>
                    <a:pt x="331" y="4391"/>
                    <a:pt x="410" y="4533"/>
                  </a:cubicBezTo>
                  <a:cubicBezTo>
                    <a:pt x="489" y="4675"/>
                    <a:pt x="567" y="4801"/>
                    <a:pt x="662" y="4927"/>
                  </a:cubicBezTo>
                  <a:cubicBezTo>
                    <a:pt x="709" y="4990"/>
                    <a:pt x="756" y="5053"/>
                    <a:pt x="804" y="5100"/>
                  </a:cubicBezTo>
                  <a:cubicBezTo>
                    <a:pt x="867" y="5163"/>
                    <a:pt x="914" y="5210"/>
                    <a:pt x="961" y="5258"/>
                  </a:cubicBezTo>
                  <a:cubicBezTo>
                    <a:pt x="1071" y="5368"/>
                    <a:pt x="1197" y="5462"/>
                    <a:pt x="1323" y="5557"/>
                  </a:cubicBezTo>
                  <a:cubicBezTo>
                    <a:pt x="1449" y="5651"/>
                    <a:pt x="1576" y="5730"/>
                    <a:pt x="1702" y="5809"/>
                  </a:cubicBezTo>
                  <a:cubicBezTo>
                    <a:pt x="1843" y="5872"/>
                    <a:pt x="1985" y="5935"/>
                    <a:pt x="2143" y="5998"/>
                  </a:cubicBezTo>
                  <a:cubicBezTo>
                    <a:pt x="2206" y="6030"/>
                    <a:pt x="2284" y="6045"/>
                    <a:pt x="2347" y="6077"/>
                  </a:cubicBezTo>
                  <a:lnTo>
                    <a:pt x="2521" y="6124"/>
                  </a:lnTo>
                  <a:lnTo>
                    <a:pt x="2458" y="6156"/>
                  </a:lnTo>
                  <a:lnTo>
                    <a:pt x="2017" y="6282"/>
                  </a:lnTo>
                  <a:cubicBezTo>
                    <a:pt x="1938" y="6297"/>
                    <a:pt x="1875" y="6313"/>
                    <a:pt x="1796" y="6329"/>
                  </a:cubicBezTo>
                  <a:lnTo>
                    <a:pt x="1702" y="6360"/>
                  </a:lnTo>
                  <a:lnTo>
                    <a:pt x="1654" y="6360"/>
                  </a:lnTo>
                  <a:cubicBezTo>
                    <a:pt x="1623" y="6376"/>
                    <a:pt x="1591" y="6376"/>
                    <a:pt x="1576" y="6392"/>
                  </a:cubicBezTo>
                  <a:cubicBezTo>
                    <a:pt x="1528" y="6423"/>
                    <a:pt x="1497" y="6471"/>
                    <a:pt x="1513" y="6518"/>
                  </a:cubicBezTo>
                  <a:cubicBezTo>
                    <a:pt x="1528" y="6549"/>
                    <a:pt x="1544" y="6581"/>
                    <a:pt x="1576" y="6597"/>
                  </a:cubicBezTo>
                  <a:cubicBezTo>
                    <a:pt x="1591" y="6597"/>
                    <a:pt x="1607" y="6612"/>
                    <a:pt x="1623" y="6612"/>
                  </a:cubicBezTo>
                  <a:lnTo>
                    <a:pt x="1702" y="6612"/>
                  </a:lnTo>
                  <a:cubicBezTo>
                    <a:pt x="1843" y="6581"/>
                    <a:pt x="1985" y="6549"/>
                    <a:pt x="2127" y="6518"/>
                  </a:cubicBezTo>
                  <a:lnTo>
                    <a:pt x="2347" y="6455"/>
                  </a:lnTo>
                  <a:lnTo>
                    <a:pt x="2568" y="6376"/>
                  </a:lnTo>
                  <a:cubicBezTo>
                    <a:pt x="2599" y="6360"/>
                    <a:pt x="2647" y="6345"/>
                    <a:pt x="2694" y="6329"/>
                  </a:cubicBezTo>
                  <a:cubicBezTo>
                    <a:pt x="2725" y="6313"/>
                    <a:pt x="2757" y="6297"/>
                    <a:pt x="2788" y="6266"/>
                  </a:cubicBezTo>
                  <a:cubicBezTo>
                    <a:pt x="2820" y="6250"/>
                    <a:pt x="2836" y="6203"/>
                    <a:pt x="2836" y="6171"/>
                  </a:cubicBezTo>
                  <a:cubicBezTo>
                    <a:pt x="2836" y="6156"/>
                    <a:pt x="2836" y="6140"/>
                    <a:pt x="2836" y="6124"/>
                  </a:cubicBezTo>
                  <a:cubicBezTo>
                    <a:pt x="2836" y="6108"/>
                    <a:pt x="2820" y="6093"/>
                    <a:pt x="2820" y="6061"/>
                  </a:cubicBezTo>
                  <a:cubicBezTo>
                    <a:pt x="2788" y="5935"/>
                    <a:pt x="2741" y="5809"/>
                    <a:pt x="2694" y="5683"/>
                  </a:cubicBezTo>
                  <a:cubicBezTo>
                    <a:pt x="2694" y="5683"/>
                    <a:pt x="2694" y="5667"/>
                    <a:pt x="2694" y="5667"/>
                  </a:cubicBezTo>
                  <a:cubicBezTo>
                    <a:pt x="2647" y="5541"/>
                    <a:pt x="2599" y="5399"/>
                    <a:pt x="2552" y="5273"/>
                  </a:cubicBezTo>
                  <a:cubicBezTo>
                    <a:pt x="2536" y="5210"/>
                    <a:pt x="2521" y="5132"/>
                    <a:pt x="2489" y="5053"/>
                  </a:cubicBezTo>
                  <a:cubicBezTo>
                    <a:pt x="2473" y="5021"/>
                    <a:pt x="2473" y="4990"/>
                    <a:pt x="2458" y="4958"/>
                  </a:cubicBezTo>
                  <a:cubicBezTo>
                    <a:pt x="2458" y="4943"/>
                    <a:pt x="2442" y="4927"/>
                    <a:pt x="2442" y="4911"/>
                  </a:cubicBezTo>
                  <a:cubicBezTo>
                    <a:pt x="2426" y="4895"/>
                    <a:pt x="2426" y="4895"/>
                    <a:pt x="2410" y="4895"/>
                  </a:cubicBezTo>
                  <a:lnTo>
                    <a:pt x="2379" y="4895"/>
                  </a:lnTo>
                  <a:cubicBezTo>
                    <a:pt x="2363" y="4895"/>
                    <a:pt x="2347" y="4911"/>
                    <a:pt x="2332" y="4927"/>
                  </a:cubicBezTo>
                  <a:cubicBezTo>
                    <a:pt x="2332" y="4943"/>
                    <a:pt x="2332" y="4943"/>
                    <a:pt x="2332" y="4958"/>
                  </a:cubicBezTo>
                  <a:cubicBezTo>
                    <a:pt x="2332" y="4974"/>
                    <a:pt x="2332" y="4990"/>
                    <a:pt x="2332" y="5021"/>
                  </a:cubicBezTo>
                  <a:cubicBezTo>
                    <a:pt x="2347" y="5069"/>
                    <a:pt x="2347" y="5116"/>
                    <a:pt x="2347" y="5163"/>
                  </a:cubicBezTo>
                  <a:cubicBezTo>
                    <a:pt x="2363" y="5226"/>
                    <a:pt x="2363" y="5289"/>
                    <a:pt x="2379" y="5336"/>
                  </a:cubicBezTo>
                  <a:cubicBezTo>
                    <a:pt x="2379" y="5384"/>
                    <a:pt x="2379" y="5399"/>
                    <a:pt x="2395" y="5462"/>
                  </a:cubicBezTo>
                  <a:cubicBezTo>
                    <a:pt x="2410" y="5525"/>
                    <a:pt x="2442" y="5588"/>
                    <a:pt x="2458" y="5667"/>
                  </a:cubicBezTo>
                  <a:cubicBezTo>
                    <a:pt x="2473" y="5730"/>
                    <a:pt x="2505" y="5825"/>
                    <a:pt x="2521" y="5856"/>
                  </a:cubicBezTo>
                  <a:cubicBezTo>
                    <a:pt x="2521" y="5888"/>
                    <a:pt x="2536" y="5919"/>
                    <a:pt x="2552" y="5951"/>
                  </a:cubicBezTo>
                  <a:lnTo>
                    <a:pt x="2489" y="5935"/>
                  </a:lnTo>
                  <a:lnTo>
                    <a:pt x="2300" y="5856"/>
                  </a:lnTo>
                  <a:lnTo>
                    <a:pt x="2143" y="5793"/>
                  </a:lnTo>
                  <a:lnTo>
                    <a:pt x="2111" y="5778"/>
                  </a:lnTo>
                  <a:cubicBezTo>
                    <a:pt x="1985" y="5715"/>
                    <a:pt x="1843" y="5651"/>
                    <a:pt x="1717" y="5573"/>
                  </a:cubicBezTo>
                  <a:cubicBezTo>
                    <a:pt x="1591" y="5494"/>
                    <a:pt x="1481" y="5415"/>
                    <a:pt x="1355" y="5336"/>
                  </a:cubicBezTo>
                  <a:cubicBezTo>
                    <a:pt x="1245" y="5242"/>
                    <a:pt x="1150" y="5163"/>
                    <a:pt x="1056" y="5069"/>
                  </a:cubicBezTo>
                  <a:cubicBezTo>
                    <a:pt x="1008" y="5021"/>
                    <a:pt x="961" y="4958"/>
                    <a:pt x="930" y="4911"/>
                  </a:cubicBezTo>
                  <a:cubicBezTo>
                    <a:pt x="882" y="4864"/>
                    <a:pt x="851" y="4817"/>
                    <a:pt x="804" y="4769"/>
                  </a:cubicBezTo>
                  <a:cubicBezTo>
                    <a:pt x="725" y="4659"/>
                    <a:pt x="662" y="4549"/>
                    <a:pt x="599" y="4439"/>
                  </a:cubicBezTo>
                  <a:cubicBezTo>
                    <a:pt x="567" y="4376"/>
                    <a:pt x="536" y="4313"/>
                    <a:pt x="504" y="4250"/>
                  </a:cubicBezTo>
                  <a:cubicBezTo>
                    <a:pt x="473" y="4202"/>
                    <a:pt x="457" y="4139"/>
                    <a:pt x="426" y="4076"/>
                  </a:cubicBezTo>
                  <a:cubicBezTo>
                    <a:pt x="378" y="3950"/>
                    <a:pt x="331" y="3809"/>
                    <a:pt x="284" y="3683"/>
                  </a:cubicBezTo>
                  <a:cubicBezTo>
                    <a:pt x="268" y="3604"/>
                    <a:pt x="252" y="3525"/>
                    <a:pt x="237" y="3462"/>
                  </a:cubicBezTo>
                  <a:cubicBezTo>
                    <a:pt x="221" y="3399"/>
                    <a:pt x="205" y="3336"/>
                    <a:pt x="205" y="3257"/>
                  </a:cubicBezTo>
                  <a:cubicBezTo>
                    <a:pt x="189" y="3115"/>
                    <a:pt x="174" y="2974"/>
                    <a:pt x="174" y="2832"/>
                  </a:cubicBezTo>
                  <a:cubicBezTo>
                    <a:pt x="174" y="2753"/>
                    <a:pt x="174" y="2674"/>
                    <a:pt x="174" y="2596"/>
                  </a:cubicBezTo>
                  <a:cubicBezTo>
                    <a:pt x="174" y="2533"/>
                    <a:pt x="189" y="2454"/>
                    <a:pt x="189" y="2375"/>
                  </a:cubicBezTo>
                  <a:cubicBezTo>
                    <a:pt x="205" y="2344"/>
                    <a:pt x="205" y="2312"/>
                    <a:pt x="205" y="2281"/>
                  </a:cubicBezTo>
                  <a:cubicBezTo>
                    <a:pt x="237" y="2139"/>
                    <a:pt x="268" y="1981"/>
                    <a:pt x="315" y="1840"/>
                  </a:cubicBezTo>
                  <a:cubicBezTo>
                    <a:pt x="331" y="1761"/>
                    <a:pt x="363" y="1682"/>
                    <a:pt x="378" y="1619"/>
                  </a:cubicBezTo>
                  <a:cubicBezTo>
                    <a:pt x="410" y="1556"/>
                    <a:pt x="426" y="1509"/>
                    <a:pt x="457" y="1430"/>
                  </a:cubicBezTo>
                  <a:cubicBezTo>
                    <a:pt x="504" y="1336"/>
                    <a:pt x="536" y="1257"/>
                    <a:pt x="583" y="1162"/>
                  </a:cubicBezTo>
                  <a:cubicBezTo>
                    <a:pt x="646" y="1021"/>
                    <a:pt x="709" y="895"/>
                    <a:pt x="788" y="753"/>
                  </a:cubicBezTo>
                  <a:cubicBezTo>
                    <a:pt x="867" y="627"/>
                    <a:pt x="945" y="501"/>
                    <a:pt x="1040" y="390"/>
                  </a:cubicBezTo>
                  <a:cubicBezTo>
                    <a:pt x="1087" y="327"/>
                    <a:pt x="1134" y="280"/>
                    <a:pt x="1182" y="217"/>
                  </a:cubicBezTo>
                  <a:lnTo>
                    <a:pt x="1260" y="123"/>
                  </a:lnTo>
                  <a:lnTo>
                    <a:pt x="1292" y="91"/>
                  </a:lnTo>
                  <a:cubicBezTo>
                    <a:pt x="1292" y="75"/>
                    <a:pt x="1308" y="75"/>
                    <a:pt x="1308" y="60"/>
                  </a:cubicBezTo>
                  <a:cubicBezTo>
                    <a:pt x="1323" y="44"/>
                    <a:pt x="1323" y="28"/>
                    <a:pt x="1308" y="12"/>
                  </a:cubicBezTo>
                  <a:cubicBezTo>
                    <a:pt x="1308" y="5"/>
                    <a:pt x="1300" y="1"/>
                    <a:pt x="1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21"/>
            <p:cNvSpPr/>
            <p:nvPr/>
          </p:nvSpPr>
          <p:spPr>
            <a:xfrm>
              <a:off x="7774774" y="2707883"/>
              <a:ext cx="170422" cy="393331"/>
            </a:xfrm>
            <a:custGeom>
              <a:rect b="b" l="l" r="r" t="t"/>
              <a:pathLst>
                <a:path extrusionOk="0" h="6617" w="2867">
                  <a:moveTo>
                    <a:pt x="1512" y="1"/>
                  </a:moveTo>
                  <a:cubicBezTo>
                    <a:pt x="1496" y="16"/>
                    <a:pt x="1496" y="48"/>
                    <a:pt x="1512" y="64"/>
                  </a:cubicBezTo>
                  <a:lnTo>
                    <a:pt x="1528" y="79"/>
                  </a:lnTo>
                  <a:lnTo>
                    <a:pt x="1559" y="127"/>
                  </a:lnTo>
                  <a:lnTo>
                    <a:pt x="1654" y="221"/>
                  </a:lnTo>
                  <a:cubicBezTo>
                    <a:pt x="1701" y="268"/>
                    <a:pt x="1748" y="331"/>
                    <a:pt x="1796" y="395"/>
                  </a:cubicBezTo>
                  <a:cubicBezTo>
                    <a:pt x="1874" y="505"/>
                    <a:pt x="1953" y="631"/>
                    <a:pt x="2032" y="757"/>
                  </a:cubicBezTo>
                  <a:cubicBezTo>
                    <a:pt x="2111" y="883"/>
                    <a:pt x="2174" y="1025"/>
                    <a:pt x="2252" y="1166"/>
                  </a:cubicBezTo>
                  <a:cubicBezTo>
                    <a:pt x="2284" y="1245"/>
                    <a:pt x="2331" y="1340"/>
                    <a:pt x="2363" y="1418"/>
                  </a:cubicBezTo>
                  <a:cubicBezTo>
                    <a:pt x="2394" y="1513"/>
                    <a:pt x="2410" y="1560"/>
                    <a:pt x="2442" y="1623"/>
                  </a:cubicBezTo>
                  <a:cubicBezTo>
                    <a:pt x="2457" y="1686"/>
                    <a:pt x="2489" y="1765"/>
                    <a:pt x="2505" y="1844"/>
                  </a:cubicBezTo>
                  <a:cubicBezTo>
                    <a:pt x="2552" y="1985"/>
                    <a:pt x="2583" y="2127"/>
                    <a:pt x="2615" y="2285"/>
                  </a:cubicBezTo>
                  <a:cubicBezTo>
                    <a:pt x="2615" y="2316"/>
                    <a:pt x="2615" y="2348"/>
                    <a:pt x="2631" y="2379"/>
                  </a:cubicBezTo>
                  <a:cubicBezTo>
                    <a:pt x="2631" y="2458"/>
                    <a:pt x="2646" y="2521"/>
                    <a:pt x="2646" y="2600"/>
                  </a:cubicBezTo>
                  <a:cubicBezTo>
                    <a:pt x="2646" y="2663"/>
                    <a:pt x="2646" y="2757"/>
                    <a:pt x="2646" y="2836"/>
                  </a:cubicBezTo>
                  <a:cubicBezTo>
                    <a:pt x="2646" y="2978"/>
                    <a:pt x="2631" y="3120"/>
                    <a:pt x="2615" y="3261"/>
                  </a:cubicBezTo>
                  <a:cubicBezTo>
                    <a:pt x="2615" y="3324"/>
                    <a:pt x="2599" y="3403"/>
                    <a:pt x="2583" y="3466"/>
                  </a:cubicBezTo>
                  <a:cubicBezTo>
                    <a:pt x="2568" y="3529"/>
                    <a:pt x="2552" y="3608"/>
                    <a:pt x="2520" y="3687"/>
                  </a:cubicBezTo>
                  <a:cubicBezTo>
                    <a:pt x="2489" y="3813"/>
                    <a:pt x="2442" y="3939"/>
                    <a:pt x="2394" y="4080"/>
                  </a:cubicBezTo>
                  <a:cubicBezTo>
                    <a:pt x="2363" y="4143"/>
                    <a:pt x="2347" y="4191"/>
                    <a:pt x="2315" y="4254"/>
                  </a:cubicBezTo>
                  <a:cubicBezTo>
                    <a:pt x="2284" y="4317"/>
                    <a:pt x="2252" y="4380"/>
                    <a:pt x="2221" y="4443"/>
                  </a:cubicBezTo>
                  <a:cubicBezTo>
                    <a:pt x="2158" y="4553"/>
                    <a:pt x="2095" y="4663"/>
                    <a:pt x="2016" y="4773"/>
                  </a:cubicBezTo>
                  <a:cubicBezTo>
                    <a:pt x="1985" y="4821"/>
                    <a:pt x="1953" y="4868"/>
                    <a:pt x="1906" y="4915"/>
                  </a:cubicBezTo>
                  <a:cubicBezTo>
                    <a:pt x="1859" y="4962"/>
                    <a:pt x="1811" y="5025"/>
                    <a:pt x="1764" y="5073"/>
                  </a:cubicBezTo>
                  <a:cubicBezTo>
                    <a:pt x="1670" y="5167"/>
                    <a:pt x="1575" y="5246"/>
                    <a:pt x="1465" y="5325"/>
                  </a:cubicBezTo>
                  <a:cubicBezTo>
                    <a:pt x="1355" y="5419"/>
                    <a:pt x="1229" y="5498"/>
                    <a:pt x="1103" y="5577"/>
                  </a:cubicBezTo>
                  <a:cubicBezTo>
                    <a:pt x="977" y="5656"/>
                    <a:pt x="851" y="5719"/>
                    <a:pt x="709" y="5782"/>
                  </a:cubicBezTo>
                  <a:lnTo>
                    <a:pt x="693" y="5797"/>
                  </a:lnTo>
                  <a:lnTo>
                    <a:pt x="520" y="5860"/>
                  </a:lnTo>
                  <a:lnTo>
                    <a:pt x="347" y="5939"/>
                  </a:lnTo>
                  <a:lnTo>
                    <a:pt x="284" y="5955"/>
                  </a:lnTo>
                  <a:cubicBezTo>
                    <a:pt x="284" y="5923"/>
                    <a:pt x="299" y="5892"/>
                    <a:pt x="315" y="5860"/>
                  </a:cubicBezTo>
                  <a:cubicBezTo>
                    <a:pt x="331" y="5797"/>
                    <a:pt x="362" y="5734"/>
                    <a:pt x="378" y="5671"/>
                  </a:cubicBezTo>
                  <a:cubicBezTo>
                    <a:pt x="394" y="5593"/>
                    <a:pt x="410" y="5530"/>
                    <a:pt x="425" y="5467"/>
                  </a:cubicBezTo>
                  <a:cubicBezTo>
                    <a:pt x="441" y="5403"/>
                    <a:pt x="441" y="5388"/>
                    <a:pt x="457" y="5340"/>
                  </a:cubicBezTo>
                  <a:lnTo>
                    <a:pt x="473" y="5167"/>
                  </a:lnTo>
                  <a:cubicBezTo>
                    <a:pt x="473" y="5120"/>
                    <a:pt x="488" y="5073"/>
                    <a:pt x="488" y="5025"/>
                  </a:cubicBezTo>
                  <a:cubicBezTo>
                    <a:pt x="488" y="4994"/>
                    <a:pt x="488" y="4978"/>
                    <a:pt x="488" y="4962"/>
                  </a:cubicBezTo>
                  <a:lnTo>
                    <a:pt x="488" y="4931"/>
                  </a:lnTo>
                  <a:cubicBezTo>
                    <a:pt x="488" y="4915"/>
                    <a:pt x="473" y="4884"/>
                    <a:pt x="441" y="4884"/>
                  </a:cubicBezTo>
                  <a:lnTo>
                    <a:pt x="425" y="4884"/>
                  </a:lnTo>
                  <a:cubicBezTo>
                    <a:pt x="410" y="4899"/>
                    <a:pt x="410" y="4899"/>
                    <a:pt x="394" y="4915"/>
                  </a:cubicBezTo>
                  <a:cubicBezTo>
                    <a:pt x="394" y="4931"/>
                    <a:pt x="378" y="4947"/>
                    <a:pt x="378" y="4962"/>
                  </a:cubicBezTo>
                  <a:cubicBezTo>
                    <a:pt x="362" y="4994"/>
                    <a:pt x="347" y="5025"/>
                    <a:pt x="347" y="5057"/>
                  </a:cubicBezTo>
                  <a:cubicBezTo>
                    <a:pt x="315" y="5136"/>
                    <a:pt x="299" y="5199"/>
                    <a:pt x="268" y="5277"/>
                  </a:cubicBezTo>
                  <a:cubicBezTo>
                    <a:pt x="236" y="5403"/>
                    <a:pt x="189" y="5530"/>
                    <a:pt x="142" y="5671"/>
                  </a:cubicBezTo>
                  <a:cubicBezTo>
                    <a:pt x="142" y="5671"/>
                    <a:pt x="142" y="5687"/>
                    <a:pt x="142" y="5687"/>
                  </a:cubicBezTo>
                  <a:cubicBezTo>
                    <a:pt x="95" y="5813"/>
                    <a:pt x="47" y="5939"/>
                    <a:pt x="0" y="6065"/>
                  </a:cubicBezTo>
                  <a:lnTo>
                    <a:pt x="0" y="6128"/>
                  </a:lnTo>
                  <a:cubicBezTo>
                    <a:pt x="0" y="6128"/>
                    <a:pt x="0" y="6160"/>
                    <a:pt x="0" y="6175"/>
                  </a:cubicBezTo>
                  <a:cubicBezTo>
                    <a:pt x="0" y="6207"/>
                    <a:pt x="16" y="6238"/>
                    <a:pt x="47" y="6270"/>
                  </a:cubicBezTo>
                  <a:cubicBezTo>
                    <a:pt x="79" y="6301"/>
                    <a:pt x="110" y="6317"/>
                    <a:pt x="142" y="6333"/>
                  </a:cubicBezTo>
                  <a:lnTo>
                    <a:pt x="268" y="6380"/>
                  </a:lnTo>
                  <a:lnTo>
                    <a:pt x="488" y="6443"/>
                  </a:lnTo>
                  <a:lnTo>
                    <a:pt x="709" y="6506"/>
                  </a:lnTo>
                  <a:cubicBezTo>
                    <a:pt x="835" y="6553"/>
                    <a:pt x="977" y="6585"/>
                    <a:pt x="1118" y="6616"/>
                  </a:cubicBezTo>
                  <a:lnTo>
                    <a:pt x="1197" y="6616"/>
                  </a:lnTo>
                  <a:cubicBezTo>
                    <a:pt x="1260" y="6616"/>
                    <a:pt x="1307" y="6585"/>
                    <a:pt x="1307" y="6538"/>
                  </a:cubicBezTo>
                  <a:cubicBezTo>
                    <a:pt x="1323" y="6490"/>
                    <a:pt x="1307" y="6427"/>
                    <a:pt x="1260" y="6412"/>
                  </a:cubicBezTo>
                  <a:cubicBezTo>
                    <a:pt x="1229" y="6396"/>
                    <a:pt x="1213" y="6380"/>
                    <a:pt x="1181" y="6380"/>
                  </a:cubicBezTo>
                  <a:lnTo>
                    <a:pt x="1134" y="6364"/>
                  </a:lnTo>
                  <a:lnTo>
                    <a:pt x="1024" y="6333"/>
                  </a:lnTo>
                  <a:lnTo>
                    <a:pt x="819" y="6286"/>
                  </a:lnTo>
                  <a:cubicBezTo>
                    <a:pt x="662" y="6238"/>
                    <a:pt x="520" y="6207"/>
                    <a:pt x="378" y="6160"/>
                  </a:cubicBezTo>
                  <a:lnTo>
                    <a:pt x="299" y="6128"/>
                  </a:lnTo>
                  <a:lnTo>
                    <a:pt x="473" y="6081"/>
                  </a:lnTo>
                  <a:cubicBezTo>
                    <a:pt x="551" y="6065"/>
                    <a:pt x="630" y="6034"/>
                    <a:pt x="693" y="6002"/>
                  </a:cubicBezTo>
                  <a:cubicBezTo>
                    <a:pt x="835" y="5955"/>
                    <a:pt x="992" y="5892"/>
                    <a:pt x="1134" y="5813"/>
                  </a:cubicBezTo>
                  <a:cubicBezTo>
                    <a:pt x="1260" y="5734"/>
                    <a:pt x="1386" y="5656"/>
                    <a:pt x="1512" y="5561"/>
                  </a:cubicBezTo>
                  <a:cubicBezTo>
                    <a:pt x="1638" y="5482"/>
                    <a:pt x="1748" y="5372"/>
                    <a:pt x="1859" y="5262"/>
                  </a:cubicBezTo>
                  <a:cubicBezTo>
                    <a:pt x="1922" y="5214"/>
                    <a:pt x="1969" y="5167"/>
                    <a:pt x="2016" y="5104"/>
                  </a:cubicBezTo>
                  <a:cubicBezTo>
                    <a:pt x="2079" y="5057"/>
                    <a:pt x="2126" y="4994"/>
                    <a:pt x="2174" y="4931"/>
                  </a:cubicBezTo>
                  <a:cubicBezTo>
                    <a:pt x="2268" y="4821"/>
                    <a:pt x="2347" y="4679"/>
                    <a:pt x="2426" y="4537"/>
                  </a:cubicBezTo>
                  <a:cubicBezTo>
                    <a:pt x="2505" y="4411"/>
                    <a:pt x="2568" y="4254"/>
                    <a:pt x="2615" y="4112"/>
                  </a:cubicBezTo>
                  <a:cubicBezTo>
                    <a:pt x="2662" y="3970"/>
                    <a:pt x="2709" y="3828"/>
                    <a:pt x="2741" y="3687"/>
                  </a:cubicBezTo>
                  <a:cubicBezTo>
                    <a:pt x="2772" y="3529"/>
                    <a:pt x="2804" y="3372"/>
                    <a:pt x="2820" y="3214"/>
                  </a:cubicBezTo>
                  <a:cubicBezTo>
                    <a:pt x="2867" y="2757"/>
                    <a:pt x="2820" y="2285"/>
                    <a:pt x="2694" y="1844"/>
                  </a:cubicBezTo>
                  <a:cubicBezTo>
                    <a:pt x="2646" y="1686"/>
                    <a:pt x="2599" y="1544"/>
                    <a:pt x="2536" y="1403"/>
                  </a:cubicBezTo>
                  <a:cubicBezTo>
                    <a:pt x="2473" y="1261"/>
                    <a:pt x="2394" y="1119"/>
                    <a:pt x="2315" y="977"/>
                  </a:cubicBezTo>
                  <a:cubicBezTo>
                    <a:pt x="2189" y="710"/>
                    <a:pt x="2000" y="458"/>
                    <a:pt x="1796" y="237"/>
                  </a:cubicBezTo>
                  <a:cubicBezTo>
                    <a:pt x="1764" y="190"/>
                    <a:pt x="1717" y="142"/>
                    <a:pt x="1670" y="111"/>
                  </a:cubicBezTo>
                  <a:cubicBezTo>
                    <a:pt x="1622" y="64"/>
                    <a:pt x="1591" y="48"/>
                    <a:pt x="1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21"/>
            <p:cNvSpPr/>
            <p:nvPr/>
          </p:nvSpPr>
          <p:spPr>
            <a:xfrm>
              <a:off x="6802812" y="1369869"/>
              <a:ext cx="823100" cy="685431"/>
            </a:xfrm>
            <a:custGeom>
              <a:rect b="b" l="l" r="r" t="t"/>
              <a:pathLst>
                <a:path extrusionOk="0" h="11531" w="13847">
                  <a:moveTo>
                    <a:pt x="8475" y="1"/>
                  </a:moveTo>
                  <a:cubicBezTo>
                    <a:pt x="8381" y="1"/>
                    <a:pt x="8302" y="1"/>
                    <a:pt x="8207" y="17"/>
                  </a:cubicBezTo>
                  <a:cubicBezTo>
                    <a:pt x="8113" y="32"/>
                    <a:pt x="8034" y="48"/>
                    <a:pt x="7940" y="64"/>
                  </a:cubicBezTo>
                  <a:cubicBezTo>
                    <a:pt x="7845" y="95"/>
                    <a:pt x="7766" y="127"/>
                    <a:pt x="7672" y="158"/>
                  </a:cubicBezTo>
                  <a:cubicBezTo>
                    <a:pt x="7640" y="174"/>
                    <a:pt x="7609" y="174"/>
                    <a:pt x="7562" y="190"/>
                  </a:cubicBezTo>
                  <a:cubicBezTo>
                    <a:pt x="7388" y="269"/>
                    <a:pt x="7231" y="347"/>
                    <a:pt x="7073" y="458"/>
                  </a:cubicBezTo>
                  <a:cubicBezTo>
                    <a:pt x="6900" y="552"/>
                    <a:pt x="6758" y="678"/>
                    <a:pt x="6601" y="804"/>
                  </a:cubicBezTo>
                  <a:cubicBezTo>
                    <a:pt x="6443" y="930"/>
                    <a:pt x="6301" y="1088"/>
                    <a:pt x="6160" y="1245"/>
                  </a:cubicBezTo>
                  <a:cubicBezTo>
                    <a:pt x="6097" y="1324"/>
                    <a:pt x="6049" y="1403"/>
                    <a:pt x="6002" y="1466"/>
                  </a:cubicBezTo>
                  <a:cubicBezTo>
                    <a:pt x="5971" y="1418"/>
                    <a:pt x="5939" y="1387"/>
                    <a:pt x="5908" y="1355"/>
                  </a:cubicBezTo>
                  <a:cubicBezTo>
                    <a:pt x="5876" y="1324"/>
                    <a:pt x="5845" y="1308"/>
                    <a:pt x="5813" y="1277"/>
                  </a:cubicBezTo>
                  <a:cubicBezTo>
                    <a:pt x="5782" y="1261"/>
                    <a:pt x="5750" y="1245"/>
                    <a:pt x="5719" y="1229"/>
                  </a:cubicBezTo>
                  <a:lnTo>
                    <a:pt x="5703" y="1229"/>
                  </a:lnTo>
                  <a:cubicBezTo>
                    <a:pt x="5404" y="1088"/>
                    <a:pt x="5073" y="1009"/>
                    <a:pt x="4742" y="1009"/>
                  </a:cubicBezTo>
                  <a:lnTo>
                    <a:pt x="4553" y="1009"/>
                  </a:lnTo>
                  <a:cubicBezTo>
                    <a:pt x="4443" y="1025"/>
                    <a:pt x="4333" y="1040"/>
                    <a:pt x="4222" y="1072"/>
                  </a:cubicBezTo>
                  <a:cubicBezTo>
                    <a:pt x="4128" y="1088"/>
                    <a:pt x="4017" y="1135"/>
                    <a:pt x="3923" y="1182"/>
                  </a:cubicBezTo>
                  <a:cubicBezTo>
                    <a:pt x="3828" y="1214"/>
                    <a:pt x="3765" y="1261"/>
                    <a:pt x="3687" y="1308"/>
                  </a:cubicBezTo>
                  <a:cubicBezTo>
                    <a:pt x="3592" y="1371"/>
                    <a:pt x="3513" y="1434"/>
                    <a:pt x="3435" y="1497"/>
                  </a:cubicBezTo>
                  <a:cubicBezTo>
                    <a:pt x="3372" y="1576"/>
                    <a:pt x="3293" y="1655"/>
                    <a:pt x="3246" y="1749"/>
                  </a:cubicBezTo>
                  <a:cubicBezTo>
                    <a:pt x="3183" y="1828"/>
                    <a:pt x="3120" y="1938"/>
                    <a:pt x="3072" y="2033"/>
                  </a:cubicBezTo>
                  <a:cubicBezTo>
                    <a:pt x="3025" y="2127"/>
                    <a:pt x="2994" y="2222"/>
                    <a:pt x="2962" y="2316"/>
                  </a:cubicBezTo>
                  <a:cubicBezTo>
                    <a:pt x="2931" y="2411"/>
                    <a:pt x="2915" y="2521"/>
                    <a:pt x="2899" y="2616"/>
                  </a:cubicBezTo>
                  <a:cubicBezTo>
                    <a:pt x="2883" y="2710"/>
                    <a:pt x="2868" y="2789"/>
                    <a:pt x="2868" y="2883"/>
                  </a:cubicBezTo>
                  <a:cubicBezTo>
                    <a:pt x="2852" y="2994"/>
                    <a:pt x="2852" y="3104"/>
                    <a:pt x="2868" y="3214"/>
                  </a:cubicBezTo>
                  <a:cubicBezTo>
                    <a:pt x="2868" y="3214"/>
                    <a:pt x="2868" y="3214"/>
                    <a:pt x="2868" y="3230"/>
                  </a:cubicBezTo>
                  <a:cubicBezTo>
                    <a:pt x="2789" y="3198"/>
                    <a:pt x="2710" y="3198"/>
                    <a:pt x="2647" y="3198"/>
                  </a:cubicBezTo>
                  <a:cubicBezTo>
                    <a:pt x="2537" y="3198"/>
                    <a:pt x="2427" y="3214"/>
                    <a:pt x="2332" y="3230"/>
                  </a:cubicBezTo>
                  <a:cubicBezTo>
                    <a:pt x="2238" y="3246"/>
                    <a:pt x="2143" y="3261"/>
                    <a:pt x="2064" y="3277"/>
                  </a:cubicBezTo>
                  <a:cubicBezTo>
                    <a:pt x="1954" y="3309"/>
                    <a:pt x="1860" y="3340"/>
                    <a:pt x="1765" y="3387"/>
                  </a:cubicBezTo>
                  <a:cubicBezTo>
                    <a:pt x="1671" y="3419"/>
                    <a:pt x="1560" y="3466"/>
                    <a:pt x="1466" y="3513"/>
                  </a:cubicBezTo>
                  <a:cubicBezTo>
                    <a:pt x="1387" y="3576"/>
                    <a:pt x="1308" y="3624"/>
                    <a:pt x="1229" y="3687"/>
                  </a:cubicBezTo>
                  <a:cubicBezTo>
                    <a:pt x="1072" y="3813"/>
                    <a:pt x="930" y="3939"/>
                    <a:pt x="804" y="4080"/>
                  </a:cubicBezTo>
                  <a:cubicBezTo>
                    <a:pt x="741" y="4159"/>
                    <a:pt x="678" y="4238"/>
                    <a:pt x="615" y="4332"/>
                  </a:cubicBezTo>
                  <a:cubicBezTo>
                    <a:pt x="552" y="4411"/>
                    <a:pt x="505" y="4506"/>
                    <a:pt x="458" y="4600"/>
                  </a:cubicBezTo>
                  <a:cubicBezTo>
                    <a:pt x="363" y="4773"/>
                    <a:pt x="300" y="4978"/>
                    <a:pt x="269" y="5167"/>
                  </a:cubicBezTo>
                  <a:cubicBezTo>
                    <a:pt x="253" y="5262"/>
                    <a:pt x="253" y="5356"/>
                    <a:pt x="253" y="5451"/>
                  </a:cubicBezTo>
                  <a:cubicBezTo>
                    <a:pt x="253" y="5514"/>
                    <a:pt x="253" y="5561"/>
                    <a:pt x="269" y="5624"/>
                  </a:cubicBezTo>
                  <a:cubicBezTo>
                    <a:pt x="269" y="5671"/>
                    <a:pt x="284" y="5719"/>
                    <a:pt x="300" y="5766"/>
                  </a:cubicBezTo>
                  <a:cubicBezTo>
                    <a:pt x="347" y="5955"/>
                    <a:pt x="442" y="6144"/>
                    <a:pt x="552" y="6301"/>
                  </a:cubicBezTo>
                  <a:cubicBezTo>
                    <a:pt x="599" y="6396"/>
                    <a:pt x="678" y="6490"/>
                    <a:pt x="757" y="6585"/>
                  </a:cubicBezTo>
                  <a:cubicBezTo>
                    <a:pt x="804" y="6632"/>
                    <a:pt x="867" y="6695"/>
                    <a:pt x="930" y="6742"/>
                  </a:cubicBezTo>
                  <a:cubicBezTo>
                    <a:pt x="883" y="6790"/>
                    <a:pt x="820" y="6837"/>
                    <a:pt x="788" y="6884"/>
                  </a:cubicBezTo>
                  <a:cubicBezTo>
                    <a:pt x="710" y="6963"/>
                    <a:pt x="647" y="7042"/>
                    <a:pt x="584" y="7120"/>
                  </a:cubicBezTo>
                  <a:cubicBezTo>
                    <a:pt x="521" y="7215"/>
                    <a:pt x="473" y="7294"/>
                    <a:pt x="426" y="7372"/>
                  </a:cubicBezTo>
                  <a:cubicBezTo>
                    <a:pt x="379" y="7451"/>
                    <a:pt x="332" y="7546"/>
                    <a:pt x="300" y="7625"/>
                  </a:cubicBezTo>
                  <a:cubicBezTo>
                    <a:pt x="221" y="7798"/>
                    <a:pt x="158" y="7971"/>
                    <a:pt x="111" y="8144"/>
                  </a:cubicBezTo>
                  <a:cubicBezTo>
                    <a:pt x="80" y="8333"/>
                    <a:pt x="32" y="8522"/>
                    <a:pt x="17" y="8711"/>
                  </a:cubicBezTo>
                  <a:cubicBezTo>
                    <a:pt x="1" y="8885"/>
                    <a:pt x="1" y="9074"/>
                    <a:pt x="17" y="9263"/>
                  </a:cubicBezTo>
                  <a:cubicBezTo>
                    <a:pt x="32" y="9436"/>
                    <a:pt x="64" y="9609"/>
                    <a:pt x="111" y="9782"/>
                  </a:cubicBezTo>
                  <a:cubicBezTo>
                    <a:pt x="174" y="9971"/>
                    <a:pt x="269" y="10145"/>
                    <a:pt x="410" y="10302"/>
                  </a:cubicBezTo>
                  <a:cubicBezTo>
                    <a:pt x="473" y="10381"/>
                    <a:pt x="552" y="10444"/>
                    <a:pt x="631" y="10507"/>
                  </a:cubicBezTo>
                  <a:cubicBezTo>
                    <a:pt x="710" y="10570"/>
                    <a:pt x="773" y="10617"/>
                    <a:pt x="851" y="10649"/>
                  </a:cubicBezTo>
                  <a:cubicBezTo>
                    <a:pt x="930" y="10712"/>
                    <a:pt x="1025" y="10743"/>
                    <a:pt x="1119" y="10791"/>
                  </a:cubicBezTo>
                  <a:cubicBezTo>
                    <a:pt x="1166" y="10806"/>
                    <a:pt x="1198" y="10822"/>
                    <a:pt x="1245" y="10838"/>
                  </a:cubicBezTo>
                  <a:cubicBezTo>
                    <a:pt x="1292" y="10854"/>
                    <a:pt x="1340" y="10869"/>
                    <a:pt x="1403" y="10869"/>
                  </a:cubicBezTo>
                  <a:cubicBezTo>
                    <a:pt x="1497" y="10885"/>
                    <a:pt x="1592" y="10885"/>
                    <a:pt x="1702" y="10885"/>
                  </a:cubicBezTo>
                  <a:cubicBezTo>
                    <a:pt x="1744" y="10885"/>
                    <a:pt x="1807" y="10892"/>
                    <a:pt x="1863" y="10892"/>
                  </a:cubicBezTo>
                  <a:cubicBezTo>
                    <a:pt x="1891" y="10892"/>
                    <a:pt x="1917" y="10890"/>
                    <a:pt x="1938" y="10885"/>
                  </a:cubicBezTo>
                  <a:cubicBezTo>
                    <a:pt x="2001" y="10885"/>
                    <a:pt x="2080" y="10869"/>
                    <a:pt x="2127" y="10869"/>
                  </a:cubicBezTo>
                  <a:lnTo>
                    <a:pt x="2332" y="10822"/>
                  </a:lnTo>
                  <a:cubicBezTo>
                    <a:pt x="2458" y="10791"/>
                    <a:pt x="2568" y="10759"/>
                    <a:pt x="2694" y="10728"/>
                  </a:cubicBezTo>
                  <a:cubicBezTo>
                    <a:pt x="2805" y="10680"/>
                    <a:pt x="2883" y="10649"/>
                    <a:pt x="2978" y="10602"/>
                  </a:cubicBezTo>
                  <a:cubicBezTo>
                    <a:pt x="3057" y="10570"/>
                    <a:pt x="3151" y="10523"/>
                    <a:pt x="3230" y="10491"/>
                  </a:cubicBezTo>
                  <a:cubicBezTo>
                    <a:pt x="3403" y="10397"/>
                    <a:pt x="3561" y="10287"/>
                    <a:pt x="3702" y="10176"/>
                  </a:cubicBezTo>
                  <a:cubicBezTo>
                    <a:pt x="3781" y="10113"/>
                    <a:pt x="3844" y="10050"/>
                    <a:pt x="3923" y="10003"/>
                  </a:cubicBezTo>
                  <a:cubicBezTo>
                    <a:pt x="3986" y="9956"/>
                    <a:pt x="4049" y="9877"/>
                    <a:pt x="4128" y="9798"/>
                  </a:cubicBezTo>
                  <a:cubicBezTo>
                    <a:pt x="4144" y="9798"/>
                    <a:pt x="4144" y="9782"/>
                    <a:pt x="4159" y="9782"/>
                  </a:cubicBezTo>
                  <a:cubicBezTo>
                    <a:pt x="4191" y="9814"/>
                    <a:pt x="4207" y="9861"/>
                    <a:pt x="4238" y="9893"/>
                  </a:cubicBezTo>
                  <a:cubicBezTo>
                    <a:pt x="4364" y="10066"/>
                    <a:pt x="4474" y="10208"/>
                    <a:pt x="4585" y="10334"/>
                  </a:cubicBezTo>
                  <a:cubicBezTo>
                    <a:pt x="4695" y="10460"/>
                    <a:pt x="4821" y="10586"/>
                    <a:pt x="4947" y="10696"/>
                  </a:cubicBezTo>
                  <a:cubicBezTo>
                    <a:pt x="5026" y="10759"/>
                    <a:pt x="5089" y="10822"/>
                    <a:pt x="5167" y="10869"/>
                  </a:cubicBezTo>
                  <a:cubicBezTo>
                    <a:pt x="5246" y="10917"/>
                    <a:pt x="5325" y="10964"/>
                    <a:pt x="5404" y="10995"/>
                  </a:cubicBezTo>
                  <a:cubicBezTo>
                    <a:pt x="5498" y="11058"/>
                    <a:pt x="5608" y="11106"/>
                    <a:pt x="5687" y="11137"/>
                  </a:cubicBezTo>
                  <a:lnTo>
                    <a:pt x="5703" y="11137"/>
                  </a:lnTo>
                  <a:lnTo>
                    <a:pt x="5939" y="11247"/>
                  </a:lnTo>
                  <a:cubicBezTo>
                    <a:pt x="6112" y="11310"/>
                    <a:pt x="6301" y="11373"/>
                    <a:pt x="6490" y="11421"/>
                  </a:cubicBezTo>
                  <a:cubicBezTo>
                    <a:pt x="6680" y="11468"/>
                    <a:pt x="6900" y="11499"/>
                    <a:pt x="7105" y="11515"/>
                  </a:cubicBezTo>
                  <a:cubicBezTo>
                    <a:pt x="7199" y="11531"/>
                    <a:pt x="7294" y="11531"/>
                    <a:pt x="7404" y="11531"/>
                  </a:cubicBezTo>
                  <a:cubicBezTo>
                    <a:pt x="7499" y="11531"/>
                    <a:pt x="7640" y="11515"/>
                    <a:pt x="7719" y="11515"/>
                  </a:cubicBezTo>
                  <a:cubicBezTo>
                    <a:pt x="7814" y="11515"/>
                    <a:pt x="7908" y="11499"/>
                    <a:pt x="8003" y="11484"/>
                  </a:cubicBezTo>
                  <a:cubicBezTo>
                    <a:pt x="8097" y="11468"/>
                    <a:pt x="8176" y="11452"/>
                    <a:pt x="8270" y="11421"/>
                  </a:cubicBezTo>
                  <a:cubicBezTo>
                    <a:pt x="8365" y="11389"/>
                    <a:pt x="8444" y="11358"/>
                    <a:pt x="8538" y="11310"/>
                  </a:cubicBezTo>
                  <a:cubicBezTo>
                    <a:pt x="8617" y="11263"/>
                    <a:pt x="8696" y="11200"/>
                    <a:pt x="8774" y="11137"/>
                  </a:cubicBezTo>
                  <a:cubicBezTo>
                    <a:pt x="8837" y="11058"/>
                    <a:pt x="8900" y="10980"/>
                    <a:pt x="8964" y="10901"/>
                  </a:cubicBezTo>
                  <a:cubicBezTo>
                    <a:pt x="9027" y="10822"/>
                    <a:pt x="9074" y="10759"/>
                    <a:pt x="9121" y="10680"/>
                  </a:cubicBezTo>
                  <a:cubicBezTo>
                    <a:pt x="9168" y="10586"/>
                    <a:pt x="9216" y="10476"/>
                    <a:pt x="9263" y="10381"/>
                  </a:cubicBezTo>
                  <a:cubicBezTo>
                    <a:pt x="9294" y="10287"/>
                    <a:pt x="9326" y="10208"/>
                    <a:pt x="9357" y="10129"/>
                  </a:cubicBezTo>
                  <a:cubicBezTo>
                    <a:pt x="9389" y="10034"/>
                    <a:pt x="9405" y="9956"/>
                    <a:pt x="9420" y="9861"/>
                  </a:cubicBezTo>
                  <a:cubicBezTo>
                    <a:pt x="9436" y="9814"/>
                    <a:pt x="9436" y="9782"/>
                    <a:pt x="9436" y="9751"/>
                  </a:cubicBezTo>
                  <a:lnTo>
                    <a:pt x="9483" y="9782"/>
                  </a:lnTo>
                  <a:cubicBezTo>
                    <a:pt x="9562" y="9830"/>
                    <a:pt x="9625" y="9861"/>
                    <a:pt x="9704" y="9908"/>
                  </a:cubicBezTo>
                  <a:cubicBezTo>
                    <a:pt x="9783" y="9940"/>
                    <a:pt x="9877" y="9987"/>
                    <a:pt x="9972" y="10019"/>
                  </a:cubicBezTo>
                  <a:cubicBezTo>
                    <a:pt x="10050" y="10050"/>
                    <a:pt x="10129" y="10082"/>
                    <a:pt x="10224" y="10097"/>
                  </a:cubicBezTo>
                  <a:cubicBezTo>
                    <a:pt x="10302" y="10113"/>
                    <a:pt x="10397" y="10145"/>
                    <a:pt x="10491" y="10145"/>
                  </a:cubicBezTo>
                  <a:lnTo>
                    <a:pt x="10743" y="10145"/>
                  </a:lnTo>
                  <a:cubicBezTo>
                    <a:pt x="10838" y="10145"/>
                    <a:pt x="10932" y="10129"/>
                    <a:pt x="11027" y="10113"/>
                  </a:cubicBezTo>
                  <a:cubicBezTo>
                    <a:pt x="11184" y="10066"/>
                    <a:pt x="11342" y="10019"/>
                    <a:pt x="11500" y="9956"/>
                  </a:cubicBezTo>
                  <a:cubicBezTo>
                    <a:pt x="11657" y="9877"/>
                    <a:pt x="11815" y="9798"/>
                    <a:pt x="11941" y="9688"/>
                  </a:cubicBezTo>
                  <a:cubicBezTo>
                    <a:pt x="12019" y="9641"/>
                    <a:pt x="12067" y="9593"/>
                    <a:pt x="12145" y="9546"/>
                  </a:cubicBezTo>
                  <a:cubicBezTo>
                    <a:pt x="12208" y="9483"/>
                    <a:pt x="12271" y="9436"/>
                    <a:pt x="12334" y="9357"/>
                  </a:cubicBezTo>
                  <a:cubicBezTo>
                    <a:pt x="12460" y="9247"/>
                    <a:pt x="12571" y="9121"/>
                    <a:pt x="12697" y="8963"/>
                  </a:cubicBezTo>
                  <a:cubicBezTo>
                    <a:pt x="12807" y="8822"/>
                    <a:pt x="12917" y="8696"/>
                    <a:pt x="13012" y="8570"/>
                  </a:cubicBezTo>
                  <a:cubicBezTo>
                    <a:pt x="13106" y="8428"/>
                    <a:pt x="13185" y="8302"/>
                    <a:pt x="13264" y="8160"/>
                  </a:cubicBezTo>
                  <a:cubicBezTo>
                    <a:pt x="13342" y="8003"/>
                    <a:pt x="13421" y="7845"/>
                    <a:pt x="13484" y="7688"/>
                  </a:cubicBezTo>
                  <a:cubicBezTo>
                    <a:pt x="13531" y="7609"/>
                    <a:pt x="13547" y="7530"/>
                    <a:pt x="13579" y="7451"/>
                  </a:cubicBezTo>
                  <a:cubicBezTo>
                    <a:pt x="13610" y="7388"/>
                    <a:pt x="13626" y="7325"/>
                    <a:pt x="13657" y="7231"/>
                  </a:cubicBezTo>
                  <a:cubicBezTo>
                    <a:pt x="13689" y="7152"/>
                    <a:pt x="13689" y="7105"/>
                    <a:pt x="13720" y="7010"/>
                  </a:cubicBezTo>
                  <a:cubicBezTo>
                    <a:pt x="13736" y="6916"/>
                    <a:pt x="13768" y="6821"/>
                    <a:pt x="13768" y="6758"/>
                  </a:cubicBezTo>
                  <a:lnTo>
                    <a:pt x="13768" y="6711"/>
                  </a:lnTo>
                  <a:cubicBezTo>
                    <a:pt x="13783" y="6679"/>
                    <a:pt x="13799" y="6648"/>
                    <a:pt x="13799" y="6616"/>
                  </a:cubicBezTo>
                  <a:lnTo>
                    <a:pt x="13831" y="6380"/>
                  </a:lnTo>
                  <a:cubicBezTo>
                    <a:pt x="13831" y="6317"/>
                    <a:pt x="13847" y="6254"/>
                    <a:pt x="13847" y="6175"/>
                  </a:cubicBezTo>
                  <a:cubicBezTo>
                    <a:pt x="13847" y="6002"/>
                    <a:pt x="13799" y="5829"/>
                    <a:pt x="13736" y="5671"/>
                  </a:cubicBezTo>
                  <a:cubicBezTo>
                    <a:pt x="13673" y="5514"/>
                    <a:pt x="13594" y="5372"/>
                    <a:pt x="13484" y="5246"/>
                  </a:cubicBezTo>
                  <a:cubicBezTo>
                    <a:pt x="13437" y="5167"/>
                    <a:pt x="13374" y="5104"/>
                    <a:pt x="13311" y="5057"/>
                  </a:cubicBezTo>
                  <a:cubicBezTo>
                    <a:pt x="13248" y="4994"/>
                    <a:pt x="13169" y="4931"/>
                    <a:pt x="13106" y="4884"/>
                  </a:cubicBezTo>
                  <a:cubicBezTo>
                    <a:pt x="13012" y="4836"/>
                    <a:pt x="12933" y="4789"/>
                    <a:pt x="12838" y="4758"/>
                  </a:cubicBezTo>
                  <a:cubicBezTo>
                    <a:pt x="12760" y="4726"/>
                    <a:pt x="12665" y="4695"/>
                    <a:pt x="12571" y="4679"/>
                  </a:cubicBezTo>
                  <a:cubicBezTo>
                    <a:pt x="12445" y="4663"/>
                    <a:pt x="12319" y="4647"/>
                    <a:pt x="12177" y="4647"/>
                  </a:cubicBezTo>
                  <a:lnTo>
                    <a:pt x="12067" y="4647"/>
                  </a:lnTo>
                  <a:lnTo>
                    <a:pt x="11941" y="4663"/>
                  </a:lnTo>
                  <a:lnTo>
                    <a:pt x="11941" y="4663"/>
                  </a:lnTo>
                  <a:lnTo>
                    <a:pt x="11956" y="4600"/>
                  </a:lnTo>
                  <a:cubicBezTo>
                    <a:pt x="12019" y="4474"/>
                    <a:pt x="12067" y="4332"/>
                    <a:pt x="12114" y="4191"/>
                  </a:cubicBezTo>
                  <a:cubicBezTo>
                    <a:pt x="12114" y="4143"/>
                    <a:pt x="12145" y="4096"/>
                    <a:pt x="12145" y="4065"/>
                  </a:cubicBezTo>
                  <a:lnTo>
                    <a:pt x="12145" y="3970"/>
                  </a:lnTo>
                  <a:lnTo>
                    <a:pt x="12145" y="3876"/>
                  </a:lnTo>
                  <a:cubicBezTo>
                    <a:pt x="12145" y="3828"/>
                    <a:pt x="12145" y="3781"/>
                    <a:pt x="12145" y="3734"/>
                  </a:cubicBezTo>
                  <a:lnTo>
                    <a:pt x="12145" y="3718"/>
                  </a:lnTo>
                  <a:cubicBezTo>
                    <a:pt x="12130" y="3687"/>
                    <a:pt x="12130" y="3639"/>
                    <a:pt x="12114" y="3608"/>
                  </a:cubicBezTo>
                  <a:cubicBezTo>
                    <a:pt x="12114" y="3561"/>
                    <a:pt x="12098" y="3513"/>
                    <a:pt x="12067" y="3482"/>
                  </a:cubicBezTo>
                  <a:cubicBezTo>
                    <a:pt x="12051" y="3435"/>
                    <a:pt x="12035" y="3403"/>
                    <a:pt x="12004" y="3372"/>
                  </a:cubicBezTo>
                  <a:cubicBezTo>
                    <a:pt x="11972" y="3340"/>
                    <a:pt x="11956" y="3309"/>
                    <a:pt x="11925" y="3293"/>
                  </a:cubicBezTo>
                  <a:cubicBezTo>
                    <a:pt x="11878" y="3261"/>
                    <a:pt x="11846" y="3230"/>
                    <a:pt x="11799" y="3198"/>
                  </a:cubicBezTo>
                  <a:cubicBezTo>
                    <a:pt x="11752" y="3167"/>
                    <a:pt x="11704" y="3151"/>
                    <a:pt x="11657" y="3135"/>
                  </a:cubicBezTo>
                  <a:cubicBezTo>
                    <a:pt x="11626" y="3104"/>
                    <a:pt x="11578" y="3104"/>
                    <a:pt x="11547" y="3088"/>
                  </a:cubicBezTo>
                  <a:cubicBezTo>
                    <a:pt x="11484" y="3072"/>
                    <a:pt x="11437" y="3057"/>
                    <a:pt x="11373" y="3041"/>
                  </a:cubicBezTo>
                  <a:cubicBezTo>
                    <a:pt x="11295" y="3025"/>
                    <a:pt x="11216" y="3025"/>
                    <a:pt x="11137" y="3025"/>
                  </a:cubicBezTo>
                  <a:cubicBezTo>
                    <a:pt x="11043" y="3025"/>
                    <a:pt x="10948" y="3041"/>
                    <a:pt x="10854" y="3057"/>
                  </a:cubicBezTo>
                  <a:cubicBezTo>
                    <a:pt x="10759" y="3072"/>
                    <a:pt x="10665" y="3104"/>
                    <a:pt x="10586" y="3151"/>
                  </a:cubicBezTo>
                  <a:lnTo>
                    <a:pt x="10570" y="3151"/>
                  </a:lnTo>
                  <a:cubicBezTo>
                    <a:pt x="10602" y="3072"/>
                    <a:pt x="10617" y="2994"/>
                    <a:pt x="10617" y="2931"/>
                  </a:cubicBezTo>
                  <a:cubicBezTo>
                    <a:pt x="10649" y="2757"/>
                    <a:pt x="10665" y="2584"/>
                    <a:pt x="10649" y="2411"/>
                  </a:cubicBezTo>
                  <a:cubicBezTo>
                    <a:pt x="10649" y="2332"/>
                    <a:pt x="10649" y="2237"/>
                    <a:pt x="10633" y="2159"/>
                  </a:cubicBezTo>
                  <a:cubicBezTo>
                    <a:pt x="10617" y="2080"/>
                    <a:pt x="10617" y="1985"/>
                    <a:pt x="10602" y="1907"/>
                  </a:cubicBezTo>
                  <a:cubicBezTo>
                    <a:pt x="10586" y="1812"/>
                    <a:pt x="10554" y="1733"/>
                    <a:pt x="10523" y="1639"/>
                  </a:cubicBezTo>
                  <a:cubicBezTo>
                    <a:pt x="10491" y="1529"/>
                    <a:pt x="10460" y="1450"/>
                    <a:pt x="10428" y="1371"/>
                  </a:cubicBezTo>
                  <a:cubicBezTo>
                    <a:pt x="10350" y="1182"/>
                    <a:pt x="10255" y="1009"/>
                    <a:pt x="10145" y="851"/>
                  </a:cubicBezTo>
                  <a:cubicBezTo>
                    <a:pt x="10066" y="773"/>
                    <a:pt x="10003" y="694"/>
                    <a:pt x="9940" y="615"/>
                  </a:cubicBezTo>
                  <a:cubicBezTo>
                    <a:pt x="9877" y="552"/>
                    <a:pt x="9814" y="489"/>
                    <a:pt x="9751" y="426"/>
                  </a:cubicBezTo>
                  <a:cubicBezTo>
                    <a:pt x="9704" y="395"/>
                    <a:pt x="9672" y="363"/>
                    <a:pt x="9625" y="332"/>
                  </a:cubicBezTo>
                  <a:lnTo>
                    <a:pt x="9515" y="269"/>
                  </a:lnTo>
                  <a:cubicBezTo>
                    <a:pt x="9436" y="221"/>
                    <a:pt x="9357" y="174"/>
                    <a:pt x="9263" y="143"/>
                  </a:cubicBezTo>
                  <a:cubicBezTo>
                    <a:pt x="9184" y="111"/>
                    <a:pt x="9121" y="80"/>
                    <a:pt x="9042" y="64"/>
                  </a:cubicBezTo>
                  <a:cubicBezTo>
                    <a:pt x="8948" y="48"/>
                    <a:pt x="8837" y="32"/>
                    <a:pt x="8743" y="17"/>
                  </a:cubicBezTo>
                  <a:cubicBezTo>
                    <a:pt x="8648" y="1"/>
                    <a:pt x="8570" y="1"/>
                    <a:pt x="84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21"/>
            <p:cNvSpPr/>
            <p:nvPr/>
          </p:nvSpPr>
          <p:spPr>
            <a:xfrm>
              <a:off x="7215767" y="2008471"/>
              <a:ext cx="823992" cy="685431"/>
            </a:xfrm>
            <a:custGeom>
              <a:rect b="b" l="l" r="r" t="t"/>
              <a:pathLst>
                <a:path extrusionOk="0" h="11531" w="13862">
                  <a:moveTo>
                    <a:pt x="8506" y="0"/>
                  </a:moveTo>
                  <a:cubicBezTo>
                    <a:pt x="8412" y="0"/>
                    <a:pt x="8333" y="0"/>
                    <a:pt x="8238" y="16"/>
                  </a:cubicBezTo>
                  <a:cubicBezTo>
                    <a:pt x="8144" y="32"/>
                    <a:pt x="8065" y="48"/>
                    <a:pt x="7971" y="79"/>
                  </a:cubicBezTo>
                  <a:cubicBezTo>
                    <a:pt x="7876" y="95"/>
                    <a:pt x="7797" y="126"/>
                    <a:pt x="7703" y="158"/>
                  </a:cubicBezTo>
                  <a:cubicBezTo>
                    <a:pt x="7671" y="174"/>
                    <a:pt x="7640" y="189"/>
                    <a:pt x="7608" y="205"/>
                  </a:cubicBezTo>
                  <a:cubicBezTo>
                    <a:pt x="7419" y="268"/>
                    <a:pt x="7230" y="363"/>
                    <a:pt x="7073" y="473"/>
                  </a:cubicBezTo>
                  <a:cubicBezTo>
                    <a:pt x="6915" y="567"/>
                    <a:pt x="6758" y="693"/>
                    <a:pt x="6600" y="819"/>
                  </a:cubicBezTo>
                  <a:cubicBezTo>
                    <a:pt x="6443" y="945"/>
                    <a:pt x="6301" y="1103"/>
                    <a:pt x="6159" y="1260"/>
                  </a:cubicBezTo>
                  <a:cubicBezTo>
                    <a:pt x="6096" y="1339"/>
                    <a:pt x="6049" y="1418"/>
                    <a:pt x="6002" y="1481"/>
                  </a:cubicBezTo>
                  <a:cubicBezTo>
                    <a:pt x="5970" y="1434"/>
                    <a:pt x="5939" y="1402"/>
                    <a:pt x="5907" y="1371"/>
                  </a:cubicBezTo>
                  <a:cubicBezTo>
                    <a:pt x="5876" y="1339"/>
                    <a:pt x="5844" y="1308"/>
                    <a:pt x="5813" y="1292"/>
                  </a:cubicBezTo>
                  <a:cubicBezTo>
                    <a:pt x="5781" y="1276"/>
                    <a:pt x="5750" y="1260"/>
                    <a:pt x="5718" y="1245"/>
                  </a:cubicBezTo>
                  <a:lnTo>
                    <a:pt x="5702" y="1245"/>
                  </a:lnTo>
                  <a:cubicBezTo>
                    <a:pt x="5529" y="1150"/>
                    <a:pt x="5340" y="1087"/>
                    <a:pt x="5151" y="1056"/>
                  </a:cubicBezTo>
                  <a:cubicBezTo>
                    <a:pt x="5025" y="1040"/>
                    <a:pt x="4883" y="1024"/>
                    <a:pt x="4757" y="1024"/>
                  </a:cubicBezTo>
                  <a:lnTo>
                    <a:pt x="4537" y="1024"/>
                  </a:lnTo>
                  <a:cubicBezTo>
                    <a:pt x="4442" y="1040"/>
                    <a:pt x="4332" y="1056"/>
                    <a:pt x="4222" y="1087"/>
                  </a:cubicBezTo>
                  <a:cubicBezTo>
                    <a:pt x="4127" y="1103"/>
                    <a:pt x="4017" y="1134"/>
                    <a:pt x="3907" y="1182"/>
                  </a:cubicBezTo>
                  <a:cubicBezTo>
                    <a:pt x="3828" y="1229"/>
                    <a:pt x="3749" y="1260"/>
                    <a:pt x="3686" y="1323"/>
                  </a:cubicBezTo>
                  <a:cubicBezTo>
                    <a:pt x="3592" y="1371"/>
                    <a:pt x="3513" y="1449"/>
                    <a:pt x="3434" y="1512"/>
                  </a:cubicBezTo>
                  <a:cubicBezTo>
                    <a:pt x="3355" y="1591"/>
                    <a:pt x="3292" y="1670"/>
                    <a:pt x="3245" y="1749"/>
                  </a:cubicBezTo>
                  <a:cubicBezTo>
                    <a:pt x="3182" y="1843"/>
                    <a:pt x="3119" y="1938"/>
                    <a:pt x="3072" y="2048"/>
                  </a:cubicBezTo>
                  <a:cubicBezTo>
                    <a:pt x="3025" y="2143"/>
                    <a:pt x="2993" y="2221"/>
                    <a:pt x="2962" y="2332"/>
                  </a:cubicBezTo>
                  <a:cubicBezTo>
                    <a:pt x="2930" y="2426"/>
                    <a:pt x="2914" y="2521"/>
                    <a:pt x="2899" y="2631"/>
                  </a:cubicBezTo>
                  <a:cubicBezTo>
                    <a:pt x="2867" y="2710"/>
                    <a:pt x="2867" y="2804"/>
                    <a:pt x="2851" y="2899"/>
                  </a:cubicBezTo>
                  <a:cubicBezTo>
                    <a:pt x="2851" y="3009"/>
                    <a:pt x="2851" y="3119"/>
                    <a:pt x="2851" y="3214"/>
                  </a:cubicBezTo>
                  <a:cubicBezTo>
                    <a:pt x="2851" y="3229"/>
                    <a:pt x="2851" y="3229"/>
                    <a:pt x="2851" y="3245"/>
                  </a:cubicBezTo>
                  <a:cubicBezTo>
                    <a:pt x="2805" y="3222"/>
                    <a:pt x="2751" y="3207"/>
                    <a:pt x="2700" y="3207"/>
                  </a:cubicBezTo>
                  <a:cubicBezTo>
                    <a:pt x="2681" y="3207"/>
                    <a:pt x="2663" y="3209"/>
                    <a:pt x="2647" y="3214"/>
                  </a:cubicBezTo>
                  <a:cubicBezTo>
                    <a:pt x="2536" y="3214"/>
                    <a:pt x="2426" y="3214"/>
                    <a:pt x="2332" y="3245"/>
                  </a:cubicBezTo>
                  <a:cubicBezTo>
                    <a:pt x="2237" y="3245"/>
                    <a:pt x="2143" y="3277"/>
                    <a:pt x="2064" y="3292"/>
                  </a:cubicBezTo>
                  <a:cubicBezTo>
                    <a:pt x="1953" y="3324"/>
                    <a:pt x="1859" y="3355"/>
                    <a:pt x="1764" y="3387"/>
                  </a:cubicBezTo>
                  <a:cubicBezTo>
                    <a:pt x="1670" y="3434"/>
                    <a:pt x="1560" y="3481"/>
                    <a:pt x="1465" y="3529"/>
                  </a:cubicBezTo>
                  <a:cubicBezTo>
                    <a:pt x="1386" y="3576"/>
                    <a:pt x="1308" y="3639"/>
                    <a:pt x="1229" y="3702"/>
                  </a:cubicBezTo>
                  <a:cubicBezTo>
                    <a:pt x="1071" y="3812"/>
                    <a:pt x="930" y="3954"/>
                    <a:pt x="804" y="4096"/>
                  </a:cubicBezTo>
                  <a:cubicBezTo>
                    <a:pt x="741" y="4174"/>
                    <a:pt x="678" y="4253"/>
                    <a:pt x="615" y="4348"/>
                  </a:cubicBezTo>
                  <a:cubicBezTo>
                    <a:pt x="552" y="4426"/>
                    <a:pt x="504" y="4521"/>
                    <a:pt x="457" y="4616"/>
                  </a:cubicBezTo>
                  <a:cubicBezTo>
                    <a:pt x="363" y="4789"/>
                    <a:pt x="300" y="4978"/>
                    <a:pt x="268" y="5183"/>
                  </a:cubicBezTo>
                  <a:cubicBezTo>
                    <a:pt x="252" y="5277"/>
                    <a:pt x="252" y="5372"/>
                    <a:pt x="252" y="5466"/>
                  </a:cubicBezTo>
                  <a:cubicBezTo>
                    <a:pt x="252" y="5513"/>
                    <a:pt x="252" y="5576"/>
                    <a:pt x="268" y="5639"/>
                  </a:cubicBezTo>
                  <a:cubicBezTo>
                    <a:pt x="268" y="5687"/>
                    <a:pt x="284" y="5734"/>
                    <a:pt x="300" y="5781"/>
                  </a:cubicBezTo>
                  <a:cubicBezTo>
                    <a:pt x="378" y="6080"/>
                    <a:pt x="536" y="6364"/>
                    <a:pt x="756" y="6584"/>
                  </a:cubicBezTo>
                  <a:cubicBezTo>
                    <a:pt x="804" y="6647"/>
                    <a:pt x="867" y="6695"/>
                    <a:pt x="930" y="6758"/>
                  </a:cubicBezTo>
                  <a:cubicBezTo>
                    <a:pt x="882" y="6789"/>
                    <a:pt x="819" y="6836"/>
                    <a:pt x="772" y="6899"/>
                  </a:cubicBezTo>
                  <a:cubicBezTo>
                    <a:pt x="709" y="6962"/>
                    <a:pt x="646" y="7057"/>
                    <a:pt x="583" y="7136"/>
                  </a:cubicBezTo>
                  <a:cubicBezTo>
                    <a:pt x="520" y="7230"/>
                    <a:pt x="473" y="7309"/>
                    <a:pt x="426" y="7372"/>
                  </a:cubicBezTo>
                  <a:cubicBezTo>
                    <a:pt x="378" y="7467"/>
                    <a:pt x="331" y="7545"/>
                    <a:pt x="300" y="7640"/>
                  </a:cubicBezTo>
                  <a:cubicBezTo>
                    <a:pt x="221" y="7813"/>
                    <a:pt x="158" y="7986"/>
                    <a:pt x="126" y="8160"/>
                  </a:cubicBezTo>
                  <a:cubicBezTo>
                    <a:pt x="79" y="8349"/>
                    <a:pt x="32" y="8522"/>
                    <a:pt x="16" y="8711"/>
                  </a:cubicBezTo>
                  <a:cubicBezTo>
                    <a:pt x="0" y="8900"/>
                    <a:pt x="0" y="9089"/>
                    <a:pt x="16" y="9278"/>
                  </a:cubicBezTo>
                  <a:cubicBezTo>
                    <a:pt x="32" y="9451"/>
                    <a:pt x="63" y="9625"/>
                    <a:pt x="126" y="9798"/>
                  </a:cubicBezTo>
                  <a:cubicBezTo>
                    <a:pt x="189" y="9971"/>
                    <a:pt x="284" y="10144"/>
                    <a:pt x="426" y="10302"/>
                  </a:cubicBezTo>
                  <a:cubicBezTo>
                    <a:pt x="489" y="10365"/>
                    <a:pt x="567" y="10444"/>
                    <a:pt x="646" y="10507"/>
                  </a:cubicBezTo>
                  <a:cubicBezTo>
                    <a:pt x="709" y="10554"/>
                    <a:pt x="788" y="10601"/>
                    <a:pt x="867" y="10648"/>
                  </a:cubicBezTo>
                  <a:cubicBezTo>
                    <a:pt x="945" y="10696"/>
                    <a:pt x="1040" y="10743"/>
                    <a:pt x="1134" y="10774"/>
                  </a:cubicBezTo>
                  <a:cubicBezTo>
                    <a:pt x="1182" y="10806"/>
                    <a:pt x="1213" y="10806"/>
                    <a:pt x="1260" y="10822"/>
                  </a:cubicBezTo>
                  <a:cubicBezTo>
                    <a:pt x="1308" y="10837"/>
                    <a:pt x="1355" y="10853"/>
                    <a:pt x="1418" y="10853"/>
                  </a:cubicBezTo>
                  <a:cubicBezTo>
                    <a:pt x="1512" y="10869"/>
                    <a:pt x="1607" y="10885"/>
                    <a:pt x="1717" y="10885"/>
                  </a:cubicBezTo>
                  <a:lnTo>
                    <a:pt x="1953" y="10885"/>
                  </a:lnTo>
                  <a:cubicBezTo>
                    <a:pt x="2032" y="10869"/>
                    <a:pt x="2095" y="10869"/>
                    <a:pt x="2158" y="10853"/>
                  </a:cubicBezTo>
                  <a:lnTo>
                    <a:pt x="2363" y="10822"/>
                  </a:lnTo>
                  <a:cubicBezTo>
                    <a:pt x="2473" y="10790"/>
                    <a:pt x="2599" y="10759"/>
                    <a:pt x="2710" y="10711"/>
                  </a:cubicBezTo>
                  <a:cubicBezTo>
                    <a:pt x="2820" y="10680"/>
                    <a:pt x="2914" y="10648"/>
                    <a:pt x="3009" y="10601"/>
                  </a:cubicBezTo>
                  <a:cubicBezTo>
                    <a:pt x="3088" y="10570"/>
                    <a:pt x="3166" y="10522"/>
                    <a:pt x="3261" y="10475"/>
                  </a:cubicBezTo>
                  <a:cubicBezTo>
                    <a:pt x="3418" y="10381"/>
                    <a:pt x="3576" y="10286"/>
                    <a:pt x="3733" y="10176"/>
                  </a:cubicBezTo>
                  <a:cubicBezTo>
                    <a:pt x="3812" y="10113"/>
                    <a:pt x="3875" y="10050"/>
                    <a:pt x="3938" y="9987"/>
                  </a:cubicBezTo>
                  <a:cubicBezTo>
                    <a:pt x="4001" y="9940"/>
                    <a:pt x="4080" y="9877"/>
                    <a:pt x="4159" y="9798"/>
                  </a:cubicBezTo>
                  <a:lnTo>
                    <a:pt x="4174" y="9766"/>
                  </a:lnTo>
                  <a:cubicBezTo>
                    <a:pt x="4206" y="9814"/>
                    <a:pt x="4237" y="9861"/>
                    <a:pt x="4269" y="9892"/>
                  </a:cubicBezTo>
                  <a:cubicBezTo>
                    <a:pt x="4395" y="10066"/>
                    <a:pt x="4505" y="10192"/>
                    <a:pt x="4616" y="10318"/>
                  </a:cubicBezTo>
                  <a:cubicBezTo>
                    <a:pt x="4726" y="10459"/>
                    <a:pt x="4852" y="10570"/>
                    <a:pt x="4978" y="10696"/>
                  </a:cubicBezTo>
                  <a:cubicBezTo>
                    <a:pt x="5041" y="10759"/>
                    <a:pt x="5120" y="10806"/>
                    <a:pt x="5198" y="10869"/>
                  </a:cubicBezTo>
                  <a:cubicBezTo>
                    <a:pt x="5261" y="10916"/>
                    <a:pt x="5340" y="10948"/>
                    <a:pt x="5419" y="10995"/>
                  </a:cubicBezTo>
                  <a:cubicBezTo>
                    <a:pt x="5529" y="11042"/>
                    <a:pt x="5624" y="11089"/>
                    <a:pt x="5702" y="11121"/>
                  </a:cubicBezTo>
                  <a:lnTo>
                    <a:pt x="5734" y="11137"/>
                  </a:lnTo>
                  <a:lnTo>
                    <a:pt x="5970" y="11231"/>
                  </a:lnTo>
                  <a:cubicBezTo>
                    <a:pt x="6143" y="11310"/>
                    <a:pt x="6317" y="11373"/>
                    <a:pt x="6506" y="11404"/>
                  </a:cubicBezTo>
                  <a:cubicBezTo>
                    <a:pt x="6710" y="11452"/>
                    <a:pt x="6915" y="11499"/>
                    <a:pt x="7120" y="11515"/>
                  </a:cubicBezTo>
                  <a:cubicBezTo>
                    <a:pt x="7215" y="11515"/>
                    <a:pt x="7325" y="11530"/>
                    <a:pt x="7419" y="11530"/>
                  </a:cubicBezTo>
                  <a:cubicBezTo>
                    <a:pt x="7514" y="11530"/>
                    <a:pt x="7656" y="11515"/>
                    <a:pt x="7734" y="11515"/>
                  </a:cubicBezTo>
                  <a:cubicBezTo>
                    <a:pt x="7829" y="11499"/>
                    <a:pt x="7923" y="11499"/>
                    <a:pt x="8018" y="11483"/>
                  </a:cubicBezTo>
                  <a:cubicBezTo>
                    <a:pt x="8112" y="11467"/>
                    <a:pt x="8207" y="11452"/>
                    <a:pt x="8286" y="11420"/>
                  </a:cubicBezTo>
                  <a:cubicBezTo>
                    <a:pt x="8380" y="11389"/>
                    <a:pt x="8475" y="11357"/>
                    <a:pt x="8553" y="11294"/>
                  </a:cubicBezTo>
                  <a:cubicBezTo>
                    <a:pt x="8632" y="11247"/>
                    <a:pt x="8711" y="11200"/>
                    <a:pt x="8790" y="11121"/>
                  </a:cubicBezTo>
                  <a:cubicBezTo>
                    <a:pt x="8853" y="11058"/>
                    <a:pt x="8931" y="10979"/>
                    <a:pt x="8979" y="10900"/>
                  </a:cubicBezTo>
                  <a:cubicBezTo>
                    <a:pt x="9042" y="10822"/>
                    <a:pt x="9089" y="10743"/>
                    <a:pt x="9136" y="10664"/>
                  </a:cubicBezTo>
                  <a:cubicBezTo>
                    <a:pt x="9183" y="10570"/>
                    <a:pt x="9231" y="10475"/>
                    <a:pt x="9278" y="10381"/>
                  </a:cubicBezTo>
                  <a:cubicBezTo>
                    <a:pt x="9309" y="10286"/>
                    <a:pt x="9341" y="10207"/>
                    <a:pt x="9373" y="10129"/>
                  </a:cubicBezTo>
                  <a:cubicBezTo>
                    <a:pt x="9404" y="10034"/>
                    <a:pt x="9420" y="9940"/>
                    <a:pt x="9436" y="9845"/>
                  </a:cubicBezTo>
                  <a:cubicBezTo>
                    <a:pt x="9451" y="9814"/>
                    <a:pt x="9451" y="9782"/>
                    <a:pt x="9451" y="9751"/>
                  </a:cubicBezTo>
                  <a:lnTo>
                    <a:pt x="9499" y="9782"/>
                  </a:lnTo>
                  <a:cubicBezTo>
                    <a:pt x="9577" y="9829"/>
                    <a:pt x="9640" y="9861"/>
                    <a:pt x="9719" y="9892"/>
                  </a:cubicBezTo>
                  <a:cubicBezTo>
                    <a:pt x="9798" y="9940"/>
                    <a:pt x="9892" y="9987"/>
                    <a:pt x="9987" y="10018"/>
                  </a:cubicBezTo>
                  <a:cubicBezTo>
                    <a:pt x="10066" y="10050"/>
                    <a:pt x="10144" y="10081"/>
                    <a:pt x="10239" y="10097"/>
                  </a:cubicBezTo>
                  <a:cubicBezTo>
                    <a:pt x="10318" y="10113"/>
                    <a:pt x="10412" y="10129"/>
                    <a:pt x="10507" y="10144"/>
                  </a:cubicBezTo>
                  <a:lnTo>
                    <a:pt x="10759" y="10144"/>
                  </a:lnTo>
                  <a:cubicBezTo>
                    <a:pt x="10853" y="10144"/>
                    <a:pt x="10948" y="10129"/>
                    <a:pt x="11058" y="10097"/>
                  </a:cubicBezTo>
                  <a:cubicBezTo>
                    <a:pt x="11215" y="10066"/>
                    <a:pt x="11373" y="10018"/>
                    <a:pt x="11515" y="9940"/>
                  </a:cubicBezTo>
                  <a:cubicBezTo>
                    <a:pt x="11672" y="9877"/>
                    <a:pt x="11830" y="9782"/>
                    <a:pt x="11972" y="9688"/>
                  </a:cubicBezTo>
                  <a:cubicBezTo>
                    <a:pt x="12050" y="9625"/>
                    <a:pt x="12098" y="9577"/>
                    <a:pt x="12161" y="9530"/>
                  </a:cubicBezTo>
                  <a:cubicBezTo>
                    <a:pt x="12239" y="9483"/>
                    <a:pt x="12302" y="9420"/>
                    <a:pt x="12365" y="9357"/>
                  </a:cubicBezTo>
                  <a:cubicBezTo>
                    <a:pt x="12476" y="9231"/>
                    <a:pt x="12602" y="9105"/>
                    <a:pt x="12712" y="8963"/>
                  </a:cubicBezTo>
                  <a:cubicBezTo>
                    <a:pt x="12838" y="8821"/>
                    <a:pt x="12932" y="8679"/>
                    <a:pt x="13027" y="8553"/>
                  </a:cubicBezTo>
                  <a:cubicBezTo>
                    <a:pt x="13121" y="8427"/>
                    <a:pt x="13216" y="8286"/>
                    <a:pt x="13279" y="8144"/>
                  </a:cubicBezTo>
                  <a:cubicBezTo>
                    <a:pt x="13373" y="8002"/>
                    <a:pt x="13452" y="7845"/>
                    <a:pt x="13515" y="7671"/>
                  </a:cubicBezTo>
                  <a:cubicBezTo>
                    <a:pt x="13547" y="7593"/>
                    <a:pt x="13578" y="7514"/>
                    <a:pt x="13594" y="7451"/>
                  </a:cubicBezTo>
                  <a:cubicBezTo>
                    <a:pt x="13625" y="7388"/>
                    <a:pt x="13657" y="7309"/>
                    <a:pt x="13673" y="7230"/>
                  </a:cubicBezTo>
                  <a:cubicBezTo>
                    <a:pt x="13704" y="7152"/>
                    <a:pt x="13720" y="7089"/>
                    <a:pt x="13736" y="6994"/>
                  </a:cubicBezTo>
                  <a:cubicBezTo>
                    <a:pt x="13767" y="6915"/>
                    <a:pt x="13783" y="6821"/>
                    <a:pt x="13799" y="6742"/>
                  </a:cubicBezTo>
                  <a:lnTo>
                    <a:pt x="13799" y="6726"/>
                  </a:lnTo>
                  <a:cubicBezTo>
                    <a:pt x="13799" y="6695"/>
                    <a:pt x="13814" y="6663"/>
                    <a:pt x="13814" y="6632"/>
                  </a:cubicBezTo>
                  <a:cubicBezTo>
                    <a:pt x="13830" y="6553"/>
                    <a:pt x="13846" y="6474"/>
                    <a:pt x="13846" y="6395"/>
                  </a:cubicBezTo>
                  <a:cubicBezTo>
                    <a:pt x="13862" y="6332"/>
                    <a:pt x="13862" y="6254"/>
                    <a:pt x="13862" y="6191"/>
                  </a:cubicBezTo>
                  <a:cubicBezTo>
                    <a:pt x="13862" y="6017"/>
                    <a:pt x="13830" y="5844"/>
                    <a:pt x="13751" y="5687"/>
                  </a:cubicBezTo>
                  <a:cubicBezTo>
                    <a:pt x="13688" y="5529"/>
                    <a:pt x="13610" y="5387"/>
                    <a:pt x="13515" y="5246"/>
                  </a:cubicBezTo>
                  <a:cubicBezTo>
                    <a:pt x="13452" y="5183"/>
                    <a:pt x="13389" y="5120"/>
                    <a:pt x="13326" y="5072"/>
                  </a:cubicBezTo>
                  <a:cubicBezTo>
                    <a:pt x="13263" y="5009"/>
                    <a:pt x="13200" y="4946"/>
                    <a:pt x="13121" y="4899"/>
                  </a:cubicBezTo>
                  <a:cubicBezTo>
                    <a:pt x="13043" y="4852"/>
                    <a:pt x="12948" y="4805"/>
                    <a:pt x="12869" y="4773"/>
                  </a:cubicBezTo>
                  <a:cubicBezTo>
                    <a:pt x="12775" y="4742"/>
                    <a:pt x="12680" y="4710"/>
                    <a:pt x="12602" y="4694"/>
                  </a:cubicBezTo>
                  <a:cubicBezTo>
                    <a:pt x="12460" y="4679"/>
                    <a:pt x="12334" y="4663"/>
                    <a:pt x="12208" y="4663"/>
                  </a:cubicBezTo>
                  <a:lnTo>
                    <a:pt x="11956" y="4663"/>
                  </a:lnTo>
                  <a:lnTo>
                    <a:pt x="11972" y="4616"/>
                  </a:lnTo>
                  <a:cubicBezTo>
                    <a:pt x="12035" y="4474"/>
                    <a:pt x="12098" y="4332"/>
                    <a:pt x="12129" y="4190"/>
                  </a:cubicBezTo>
                  <a:cubicBezTo>
                    <a:pt x="12145" y="4159"/>
                    <a:pt x="12161" y="4111"/>
                    <a:pt x="12161" y="4064"/>
                  </a:cubicBezTo>
                  <a:cubicBezTo>
                    <a:pt x="12161" y="4033"/>
                    <a:pt x="12176" y="4001"/>
                    <a:pt x="12176" y="3970"/>
                  </a:cubicBezTo>
                  <a:cubicBezTo>
                    <a:pt x="12176" y="3938"/>
                    <a:pt x="12176" y="3907"/>
                    <a:pt x="12176" y="3875"/>
                  </a:cubicBezTo>
                  <a:cubicBezTo>
                    <a:pt x="12176" y="3828"/>
                    <a:pt x="12176" y="3781"/>
                    <a:pt x="12176" y="3733"/>
                  </a:cubicBezTo>
                  <a:lnTo>
                    <a:pt x="12176" y="3718"/>
                  </a:lnTo>
                  <a:cubicBezTo>
                    <a:pt x="12161" y="3686"/>
                    <a:pt x="12161" y="3655"/>
                    <a:pt x="12145" y="3607"/>
                  </a:cubicBezTo>
                  <a:cubicBezTo>
                    <a:pt x="12145" y="3560"/>
                    <a:pt x="12129" y="3529"/>
                    <a:pt x="12098" y="3481"/>
                  </a:cubicBezTo>
                  <a:cubicBezTo>
                    <a:pt x="12082" y="3450"/>
                    <a:pt x="12066" y="3418"/>
                    <a:pt x="12035" y="3371"/>
                  </a:cubicBezTo>
                  <a:cubicBezTo>
                    <a:pt x="12003" y="3355"/>
                    <a:pt x="11987" y="3324"/>
                    <a:pt x="11956" y="3292"/>
                  </a:cubicBezTo>
                  <a:cubicBezTo>
                    <a:pt x="11909" y="3261"/>
                    <a:pt x="11877" y="3229"/>
                    <a:pt x="11830" y="3198"/>
                  </a:cubicBezTo>
                  <a:cubicBezTo>
                    <a:pt x="11783" y="3182"/>
                    <a:pt x="11735" y="3151"/>
                    <a:pt x="11688" y="3135"/>
                  </a:cubicBezTo>
                  <a:cubicBezTo>
                    <a:pt x="11656" y="3119"/>
                    <a:pt x="11609" y="3103"/>
                    <a:pt x="11578" y="3088"/>
                  </a:cubicBezTo>
                  <a:cubicBezTo>
                    <a:pt x="11515" y="3072"/>
                    <a:pt x="11467" y="3056"/>
                    <a:pt x="11404" y="3056"/>
                  </a:cubicBezTo>
                  <a:cubicBezTo>
                    <a:pt x="11326" y="3040"/>
                    <a:pt x="11247" y="3025"/>
                    <a:pt x="11168" y="3025"/>
                  </a:cubicBezTo>
                  <a:cubicBezTo>
                    <a:pt x="11074" y="3025"/>
                    <a:pt x="10979" y="3040"/>
                    <a:pt x="10885" y="3056"/>
                  </a:cubicBezTo>
                  <a:cubicBezTo>
                    <a:pt x="10790" y="3088"/>
                    <a:pt x="10696" y="3103"/>
                    <a:pt x="10617" y="3151"/>
                  </a:cubicBezTo>
                  <a:lnTo>
                    <a:pt x="10601" y="3151"/>
                  </a:lnTo>
                  <a:cubicBezTo>
                    <a:pt x="10633" y="3072"/>
                    <a:pt x="10648" y="3009"/>
                    <a:pt x="10648" y="2930"/>
                  </a:cubicBezTo>
                  <a:cubicBezTo>
                    <a:pt x="10680" y="2757"/>
                    <a:pt x="10696" y="2584"/>
                    <a:pt x="10680" y="2410"/>
                  </a:cubicBezTo>
                  <a:cubicBezTo>
                    <a:pt x="10680" y="2347"/>
                    <a:pt x="10680" y="2237"/>
                    <a:pt x="10664" y="2158"/>
                  </a:cubicBezTo>
                  <a:cubicBezTo>
                    <a:pt x="10648" y="2080"/>
                    <a:pt x="10648" y="2001"/>
                    <a:pt x="10633" y="1906"/>
                  </a:cubicBezTo>
                  <a:cubicBezTo>
                    <a:pt x="10617" y="1827"/>
                    <a:pt x="10585" y="1733"/>
                    <a:pt x="10554" y="1638"/>
                  </a:cubicBezTo>
                  <a:cubicBezTo>
                    <a:pt x="10522" y="1544"/>
                    <a:pt x="10491" y="1449"/>
                    <a:pt x="10459" y="1371"/>
                  </a:cubicBezTo>
                  <a:cubicBezTo>
                    <a:pt x="10381" y="1197"/>
                    <a:pt x="10286" y="1024"/>
                    <a:pt x="10176" y="867"/>
                  </a:cubicBezTo>
                  <a:cubicBezTo>
                    <a:pt x="10097" y="772"/>
                    <a:pt x="10034" y="693"/>
                    <a:pt x="9971" y="630"/>
                  </a:cubicBezTo>
                  <a:cubicBezTo>
                    <a:pt x="9908" y="552"/>
                    <a:pt x="9845" y="489"/>
                    <a:pt x="9782" y="426"/>
                  </a:cubicBezTo>
                  <a:cubicBezTo>
                    <a:pt x="9735" y="394"/>
                    <a:pt x="9703" y="363"/>
                    <a:pt x="9656" y="347"/>
                  </a:cubicBezTo>
                  <a:lnTo>
                    <a:pt x="9546" y="268"/>
                  </a:lnTo>
                  <a:cubicBezTo>
                    <a:pt x="9467" y="221"/>
                    <a:pt x="9388" y="189"/>
                    <a:pt x="9294" y="142"/>
                  </a:cubicBezTo>
                  <a:cubicBezTo>
                    <a:pt x="9215" y="111"/>
                    <a:pt x="9152" y="95"/>
                    <a:pt x="9073" y="79"/>
                  </a:cubicBezTo>
                  <a:cubicBezTo>
                    <a:pt x="8979" y="48"/>
                    <a:pt x="8868" y="32"/>
                    <a:pt x="8774" y="16"/>
                  </a:cubicBezTo>
                  <a:cubicBezTo>
                    <a:pt x="8679" y="16"/>
                    <a:pt x="8601" y="0"/>
                    <a:pt x="8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21"/>
            <p:cNvSpPr/>
            <p:nvPr/>
          </p:nvSpPr>
          <p:spPr>
            <a:xfrm>
              <a:off x="6802812" y="2727559"/>
              <a:ext cx="822149" cy="686383"/>
            </a:xfrm>
            <a:custGeom>
              <a:rect b="b" l="l" r="r" t="t"/>
              <a:pathLst>
                <a:path extrusionOk="0" h="11547" w="13831">
                  <a:moveTo>
                    <a:pt x="8459" y="0"/>
                  </a:moveTo>
                  <a:cubicBezTo>
                    <a:pt x="8381" y="0"/>
                    <a:pt x="8286" y="16"/>
                    <a:pt x="8192" y="16"/>
                  </a:cubicBezTo>
                  <a:cubicBezTo>
                    <a:pt x="8113" y="32"/>
                    <a:pt x="8018" y="48"/>
                    <a:pt x="7924" y="79"/>
                  </a:cubicBezTo>
                  <a:cubicBezTo>
                    <a:pt x="7845" y="95"/>
                    <a:pt x="7766" y="127"/>
                    <a:pt x="7672" y="158"/>
                  </a:cubicBezTo>
                  <a:lnTo>
                    <a:pt x="7562" y="205"/>
                  </a:lnTo>
                  <a:cubicBezTo>
                    <a:pt x="7388" y="268"/>
                    <a:pt x="7215" y="363"/>
                    <a:pt x="7058" y="457"/>
                  </a:cubicBezTo>
                  <a:cubicBezTo>
                    <a:pt x="6900" y="568"/>
                    <a:pt x="6743" y="678"/>
                    <a:pt x="6601" y="804"/>
                  </a:cubicBezTo>
                  <a:cubicBezTo>
                    <a:pt x="6443" y="946"/>
                    <a:pt x="6286" y="1103"/>
                    <a:pt x="6160" y="1261"/>
                  </a:cubicBezTo>
                  <a:cubicBezTo>
                    <a:pt x="6097" y="1339"/>
                    <a:pt x="6034" y="1418"/>
                    <a:pt x="5986" y="1481"/>
                  </a:cubicBezTo>
                  <a:cubicBezTo>
                    <a:pt x="5971" y="1434"/>
                    <a:pt x="5939" y="1402"/>
                    <a:pt x="5892" y="1371"/>
                  </a:cubicBezTo>
                  <a:cubicBezTo>
                    <a:pt x="5860" y="1339"/>
                    <a:pt x="5829" y="1308"/>
                    <a:pt x="5797" y="1292"/>
                  </a:cubicBezTo>
                  <a:cubicBezTo>
                    <a:pt x="5766" y="1276"/>
                    <a:pt x="5734" y="1261"/>
                    <a:pt x="5703" y="1245"/>
                  </a:cubicBezTo>
                  <a:lnTo>
                    <a:pt x="5687" y="1245"/>
                  </a:lnTo>
                  <a:cubicBezTo>
                    <a:pt x="5514" y="1150"/>
                    <a:pt x="5325" y="1087"/>
                    <a:pt x="5136" y="1056"/>
                  </a:cubicBezTo>
                  <a:cubicBezTo>
                    <a:pt x="5010" y="1040"/>
                    <a:pt x="4884" y="1024"/>
                    <a:pt x="4742" y="1024"/>
                  </a:cubicBezTo>
                  <a:lnTo>
                    <a:pt x="4553" y="1024"/>
                  </a:lnTo>
                  <a:cubicBezTo>
                    <a:pt x="4443" y="1040"/>
                    <a:pt x="4333" y="1056"/>
                    <a:pt x="4222" y="1087"/>
                  </a:cubicBezTo>
                  <a:cubicBezTo>
                    <a:pt x="4128" y="1103"/>
                    <a:pt x="4017" y="1150"/>
                    <a:pt x="3923" y="1198"/>
                  </a:cubicBezTo>
                  <a:cubicBezTo>
                    <a:pt x="3828" y="1229"/>
                    <a:pt x="3765" y="1276"/>
                    <a:pt x="3687" y="1324"/>
                  </a:cubicBezTo>
                  <a:cubicBezTo>
                    <a:pt x="3592" y="1387"/>
                    <a:pt x="3513" y="1450"/>
                    <a:pt x="3435" y="1528"/>
                  </a:cubicBezTo>
                  <a:cubicBezTo>
                    <a:pt x="3372" y="1591"/>
                    <a:pt x="3293" y="1670"/>
                    <a:pt x="3246" y="1765"/>
                  </a:cubicBezTo>
                  <a:cubicBezTo>
                    <a:pt x="3183" y="1859"/>
                    <a:pt x="3120" y="1954"/>
                    <a:pt x="3072" y="2048"/>
                  </a:cubicBezTo>
                  <a:cubicBezTo>
                    <a:pt x="3025" y="2143"/>
                    <a:pt x="2994" y="2237"/>
                    <a:pt x="2962" y="2332"/>
                  </a:cubicBezTo>
                  <a:cubicBezTo>
                    <a:pt x="2931" y="2426"/>
                    <a:pt x="2915" y="2536"/>
                    <a:pt x="2899" y="2631"/>
                  </a:cubicBezTo>
                  <a:cubicBezTo>
                    <a:pt x="2883" y="2726"/>
                    <a:pt x="2868" y="2820"/>
                    <a:pt x="2868" y="2899"/>
                  </a:cubicBezTo>
                  <a:cubicBezTo>
                    <a:pt x="2852" y="3009"/>
                    <a:pt x="2852" y="3119"/>
                    <a:pt x="2868" y="3230"/>
                  </a:cubicBezTo>
                  <a:cubicBezTo>
                    <a:pt x="2868" y="3230"/>
                    <a:pt x="2868" y="3230"/>
                    <a:pt x="2868" y="3245"/>
                  </a:cubicBezTo>
                  <a:cubicBezTo>
                    <a:pt x="2789" y="3214"/>
                    <a:pt x="2710" y="3214"/>
                    <a:pt x="2647" y="3214"/>
                  </a:cubicBezTo>
                  <a:cubicBezTo>
                    <a:pt x="2537" y="3214"/>
                    <a:pt x="2427" y="3230"/>
                    <a:pt x="2332" y="3245"/>
                  </a:cubicBezTo>
                  <a:cubicBezTo>
                    <a:pt x="2238" y="3261"/>
                    <a:pt x="2143" y="3277"/>
                    <a:pt x="2064" y="3308"/>
                  </a:cubicBezTo>
                  <a:cubicBezTo>
                    <a:pt x="1970" y="3324"/>
                    <a:pt x="1875" y="3356"/>
                    <a:pt x="1765" y="3403"/>
                  </a:cubicBezTo>
                  <a:cubicBezTo>
                    <a:pt x="1671" y="3434"/>
                    <a:pt x="1560" y="3482"/>
                    <a:pt x="1466" y="3545"/>
                  </a:cubicBezTo>
                  <a:cubicBezTo>
                    <a:pt x="1387" y="3592"/>
                    <a:pt x="1308" y="3639"/>
                    <a:pt x="1229" y="3702"/>
                  </a:cubicBezTo>
                  <a:cubicBezTo>
                    <a:pt x="1072" y="3828"/>
                    <a:pt x="930" y="3954"/>
                    <a:pt x="804" y="4096"/>
                  </a:cubicBezTo>
                  <a:cubicBezTo>
                    <a:pt x="741" y="4175"/>
                    <a:pt x="678" y="4253"/>
                    <a:pt x="615" y="4348"/>
                  </a:cubicBezTo>
                  <a:cubicBezTo>
                    <a:pt x="552" y="4427"/>
                    <a:pt x="505" y="4521"/>
                    <a:pt x="458" y="4616"/>
                  </a:cubicBezTo>
                  <a:cubicBezTo>
                    <a:pt x="363" y="4789"/>
                    <a:pt x="300" y="4994"/>
                    <a:pt x="269" y="5183"/>
                  </a:cubicBezTo>
                  <a:cubicBezTo>
                    <a:pt x="253" y="5277"/>
                    <a:pt x="253" y="5372"/>
                    <a:pt x="253" y="5466"/>
                  </a:cubicBezTo>
                  <a:cubicBezTo>
                    <a:pt x="253" y="5529"/>
                    <a:pt x="253" y="5577"/>
                    <a:pt x="269" y="5640"/>
                  </a:cubicBezTo>
                  <a:cubicBezTo>
                    <a:pt x="269" y="5687"/>
                    <a:pt x="284" y="5734"/>
                    <a:pt x="300" y="5781"/>
                  </a:cubicBezTo>
                  <a:cubicBezTo>
                    <a:pt x="347" y="5970"/>
                    <a:pt x="442" y="6159"/>
                    <a:pt x="552" y="6317"/>
                  </a:cubicBezTo>
                  <a:cubicBezTo>
                    <a:pt x="599" y="6427"/>
                    <a:pt x="678" y="6506"/>
                    <a:pt x="757" y="6600"/>
                  </a:cubicBezTo>
                  <a:cubicBezTo>
                    <a:pt x="804" y="6648"/>
                    <a:pt x="867" y="6711"/>
                    <a:pt x="930" y="6758"/>
                  </a:cubicBezTo>
                  <a:cubicBezTo>
                    <a:pt x="883" y="6805"/>
                    <a:pt x="820" y="6852"/>
                    <a:pt x="788" y="6900"/>
                  </a:cubicBezTo>
                  <a:cubicBezTo>
                    <a:pt x="710" y="6978"/>
                    <a:pt x="647" y="7057"/>
                    <a:pt x="584" y="7152"/>
                  </a:cubicBezTo>
                  <a:cubicBezTo>
                    <a:pt x="521" y="7230"/>
                    <a:pt x="473" y="7309"/>
                    <a:pt x="426" y="7388"/>
                  </a:cubicBezTo>
                  <a:cubicBezTo>
                    <a:pt x="379" y="7467"/>
                    <a:pt x="332" y="7561"/>
                    <a:pt x="300" y="7640"/>
                  </a:cubicBezTo>
                  <a:cubicBezTo>
                    <a:pt x="221" y="7813"/>
                    <a:pt x="158" y="7987"/>
                    <a:pt x="111" y="8160"/>
                  </a:cubicBezTo>
                  <a:cubicBezTo>
                    <a:pt x="80" y="8349"/>
                    <a:pt x="32" y="8538"/>
                    <a:pt x="17" y="8727"/>
                  </a:cubicBezTo>
                  <a:cubicBezTo>
                    <a:pt x="1" y="8900"/>
                    <a:pt x="1" y="9089"/>
                    <a:pt x="17" y="9278"/>
                  </a:cubicBezTo>
                  <a:cubicBezTo>
                    <a:pt x="32" y="9451"/>
                    <a:pt x="64" y="9625"/>
                    <a:pt x="111" y="9798"/>
                  </a:cubicBezTo>
                  <a:cubicBezTo>
                    <a:pt x="143" y="9892"/>
                    <a:pt x="190" y="9987"/>
                    <a:pt x="237" y="10066"/>
                  </a:cubicBezTo>
                  <a:cubicBezTo>
                    <a:pt x="284" y="10160"/>
                    <a:pt x="347" y="10239"/>
                    <a:pt x="410" y="10318"/>
                  </a:cubicBezTo>
                  <a:cubicBezTo>
                    <a:pt x="473" y="10397"/>
                    <a:pt x="552" y="10460"/>
                    <a:pt x="631" y="10523"/>
                  </a:cubicBezTo>
                  <a:cubicBezTo>
                    <a:pt x="710" y="10586"/>
                    <a:pt x="773" y="10633"/>
                    <a:pt x="851" y="10680"/>
                  </a:cubicBezTo>
                  <a:cubicBezTo>
                    <a:pt x="930" y="10727"/>
                    <a:pt x="1025" y="10759"/>
                    <a:pt x="1119" y="10806"/>
                  </a:cubicBezTo>
                  <a:cubicBezTo>
                    <a:pt x="1151" y="10822"/>
                    <a:pt x="1198" y="10838"/>
                    <a:pt x="1245" y="10853"/>
                  </a:cubicBezTo>
                  <a:cubicBezTo>
                    <a:pt x="1292" y="10869"/>
                    <a:pt x="1340" y="10869"/>
                    <a:pt x="1403" y="10885"/>
                  </a:cubicBezTo>
                  <a:cubicBezTo>
                    <a:pt x="1497" y="10901"/>
                    <a:pt x="1592" y="10901"/>
                    <a:pt x="1702" y="10901"/>
                  </a:cubicBezTo>
                  <a:lnTo>
                    <a:pt x="1938" y="10901"/>
                  </a:lnTo>
                  <a:cubicBezTo>
                    <a:pt x="2001" y="10885"/>
                    <a:pt x="2064" y="10885"/>
                    <a:pt x="2127" y="10869"/>
                  </a:cubicBezTo>
                  <a:cubicBezTo>
                    <a:pt x="2206" y="10853"/>
                    <a:pt x="2269" y="10853"/>
                    <a:pt x="2332" y="10838"/>
                  </a:cubicBezTo>
                  <a:cubicBezTo>
                    <a:pt x="2458" y="10806"/>
                    <a:pt x="2568" y="10775"/>
                    <a:pt x="2694" y="10727"/>
                  </a:cubicBezTo>
                  <a:cubicBezTo>
                    <a:pt x="2805" y="10680"/>
                    <a:pt x="2883" y="10649"/>
                    <a:pt x="2978" y="10617"/>
                  </a:cubicBezTo>
                  <a:cubicBezTo>
                    <a:pt x="3057" y="10570"/>
                    <a:pt x="3151" y="10538"/>
                    <a:pt x="3230" y="10491"/>
                  </a:cubicBezTo>
                  <a:cubicBezTo>
                    <a:pt x="3403" y="10397"/>
                    <a:pt x="3561" y="10302"/>
                    <a:pt x="3702" y="10176"/>
                  </a:cubicBezTo>
                  <a:cubicBezTo>
                    <a:pt x="3781" y="10129"/>
                    <a:pt x="3844" y="10066"/>
                    <a:pt x="3923" y="10003"/>
                  </a:cubicBezTo>
                  <a:cubicBezTo>
                    <a:pt x="3986" y="9955"/>
                    <a:pt x="4049" y="9892"/>
                    <a:pt x="4128" y="9814"/>
                  </a:cubicBezTo>
                  <a:lnTo>
                    <a:pt x="4159" y="9782"/>
                  </a:lnTo>
                  <a:cubicBezTo>
                    <a:pt x="4191" y="9829"/>
                    <a:pt x="4207" y="9861"/>
                    <a:pt x="4238" y="9908"/>
                  </a:cubicBezTo>
                  <a:cubicBezTo>
                    <a:pt x="4364" y="10081"/>
                    <a:pt x="4474" y="10208"/>
                    <a:pt x="4585" y="10334"/>
                  </a:cubicBezTo>
                  <a:cubicBezTo>
                    <a:pt x="4695" y="10460"/>
                    <a:pt x="4821" y="10586"/>
                    <a:pt x="4947" y="10712"/>
                  </a:cubicBezTo>
                  <a:cubicBezTo>
                    <a:pt x="5026" y="10759"/>
                    <a:pt x="5089" y="10822"/>
                    <a:pt x="5167" y="10869"/>
                  </a:cubicBezTo>
                  <a:cubicBezTo>
                    <a:pt x="5246" y="10932"/>
                    <a:pt x="5293" y="10964"/>
                    <a:pt x="5404" y="11011"/>
                  </a:cubicBezTo>
                  <a:cubicBezTo>
                    <a:pt x="5498" y="11058"/>
                    <a:pt x="5608" y="11105"/>
                    <a:pt x="5687" y="11137"/>
                  </a:cubicBezTo>
                  <a:lnTo>
                    <a:pt x="5703" y="11153"/>
                  </a:lnTo>
                  <a:lnTo>
                    <a:pt x="5939" y="11247"/>
                  </a:lnTo>
                  <a:cubicBezTo>
                    <a:pt x="6112" y="11326"/>
                    <a:pt x="6301" y="11373"/>
                    <a:pt x="6490" y="11420"/>
                  </a:cubicBezTo>
                  <a:cubicBezTo>
                    <a:pt x="6680" y="11468"/>
                    <a:pt x="6900" y="11499"/>
                    <a:pt x="7105" y="11531"/>
                  </a:cubicBezTo>
                  <a:cubicBezTo>
                    <a:pt x="7199" y="11546"/>
                    <a:pt x="7294" y="11546"/>
                    <a:pt x="7404" y="11546"/>
                  </a:cubicBezTo>
                  <a:cubicBezTo>
                    <a:pt x="7499" y="11546"/>
                    <a:pt x="7625" y="11515"/>
                    <a:pt x="7703" y="11499"/>
                  </a:cubicBezTo>
                  <a:cubicBezTo>
                    <a:pt x="7798" y="11499"/>
                    <a:pt x="7892" y="11483"/>
                    <a:pt x="7987" y="11468"/>
                  </a:cubicBezTo>
                  <a:cubicBezTo>
                    <a:pt x="8081" y="11452"/>
                    <a:pt x="8176" y="11436"/>
                    <a:pt x="8255" y="11405"/>
                  </a:cubicBezTo>
                  <a:cubicBezTo>
                    <a:pt x="8349" y="11373"/>
                    <a:pt x="8444" y="11342"/>
                    <a:pt x="8522" y="11294"/>
                  </a:cubicBezTo>
                  <a:cubicBezTo>
                    <a:pt x="8601" y="11247"/>
                    <a:pt x="8680" y="11184"/>
                    <a:pt x="8759" y="11105"/>
                  </a:cubicBezTo>
                  <a:cubicBezTo>
                    <a:pt x="8822" y="11042"/>
                    <a:pt x="8900" y="10964"/>
                    <a:pt x="8948" y="10885"/>
                  </a:cubicBezTo>
                  <a:cubicBezTo>
                    <a:pt x="9011" y="10806"/>
                    <a:pt x="9058" y="10727"/>
                    <a:pt x="9105" y="10649"/>
                  </a:cubicBezTo>
                  <a:cubicBezTo>
                    <a:pt x="9153" y="10554"/>
                    <a:pt x="9200" y="10460"/>
                    <a:pt x="9247" y="10365"/>
                  </a:cubicBezTo>
                  <a:cubicBezTo>
                    <a:pt x="9279" y="10271"/>
                    <a:pt x="9310" y="10192"/>
                    <a:pt x="9342" y="10113"/>
                  </a:cubicBezTo>
                  <a:cubicBezTo>
                    <a:pt x="9373" y="10018"/>
                    <a:pt x="9389" y="9940"/>
                    <a:pt x="9405" y="9845"/>
                  </a:cubicBezTo>
                  <a:cubicBezTo>
                    <a:pt x="9420" y="9798"/>
                    <a:pt x="9420" y="9766"/>
                    <a:pt x="9420" y="9735"/>
                  </a:cubicBezTo>
                  <a:lnTo>
                    <a:pt x="9468" y="9766"/>
                  </a:lnTo>
                  <a:cubicBezTo>
                    <a:pt x="9546" y="9814"/>
                    <a:pt x="9625" y="9845"/>
                    <a:pt x="9688" y="9877"/>
                  </a:cubicBezTo>
                  <a:cubicBezTo>
                    <a:pt x="9783" y="9924"/>
                    <a:pt x="9861" y="9971"/>
                    <a:pt x="9956" y="10003"/>
                  </a:cubicBezTo>
                  <a:cubicBezTo>
                    <a:pt x="10035" y="10034"/>
                    <a:pt x="10113" y="10066"/>
                    <a:pt x="10208" y="10081"/>
                  </a:cubicBezTo>
                  <a:cubicBezTo>
                    <a:pt x="10287" y="10097"/>
                    <a:pt x="10381" y="10113"/>
                    <a:pt x="10476" y="10129"/>
                  </a:cubicBezTo>
                  <a:cubicBezTo>
                    <a:pt x="10539" y="10129"/>
                    <a:pt x="10586" y="10144"/>
                    <a:pt x="10649" y="10144"/>
                  </a:cubicBezTo>
                  <a:lnTo>
                    <a:pt x="10728" y="10144"/>
                  </a:lnTo>
                  <a:cubicBezTo>
                    <a:pt x="10822" y="10129"/>
                    <a:pt x="10917" y="10113"/>
                    <a:pt x="11027" y="10097"/>
                  </a:cubicBezTo>
                  <a:cubicBezTo>
                    <a:pt x="11184" y="10066"/>
                    <a:pt x="11342" y="10003"/>
                    <a:pt x="11484" y="9940"/>
                  </a:cubicBezTo>
                  <a:cubicBezTo>
                    <a:pt x="11641" y="9861"/>
                    <a:pt x="11799" y="9782"/>
                    <a:pt x="11941" y="9672"/>
                  </a:cubicBezTo>
                  <a:cubicBezTo>
                    <a:pt x="12004" y="9625"/>
                    <a:pt x="12067" y="9577"/>
                    <a:pt x="12130" y="9530"/>
                  </a:cubicBezTo>
                  <a:cubicBezTo>
                    <a:pt x="12208" y="9467"/>
                    <a:pt x="12271" y="9420"/>
                    <a:pt x="12334" y="9357"/>
                  </a:cubicBezTo>
                  <a:cubicBezTo>
                    <a:pt x="12445" y="9231"/>
                    <a:pt x="12571" y="9105"/>
                    <a:pt x="12681" y="8963"/>
                  </a:cubicBezTo>
                  <a:cubicBezTo>
                    <a:pt x="12807" y="8806"/>
                    <a:pt x="12901" y="8680"/>
                    <a:pt x="12996" y="8554"/>
                  </a:cubicBezTo>
                  <a:cubicBezTo>
                    <a:pt x="13090" y="8428"/>
                    <a:pt x="13185" y="8286"/>
                    <a:pt x="13248" y="8144"/>
                  </a:cubicBezTo>
                  <a:cubicBezTo>
                    <a:pt x="13342" y="7987"/>
                    <a:pt x="13421" y="7829"/>
                    <a:pt x="13484" y="7672"/>
                  </a:cubicBezTo>
                  <a:cubicBezTo>
                    <a:pt x="13516" y="7593"/>
                    <a:pt x="13547" y="7514"/>
                    <a:pt x="13563" y="7451"/>
                  </a:cubicBezTo>
                  <a:cubicBezTo>
                    <a:pt x="13594" y="7372"/>
                    <a:pt x="13610" y="7309"/>
                    <a:pt x="13642" y="7230"/>
                  </a:cubicBezTo>
                  <a:cubicBezTo>
                    <a:pt x="13673" y="7152"/>
                    <a:pt x="13689" y="7089"/>
                    <a:pt x="13705" y="6994"/>
                  </a:cubicBezTo>
                  <a:cubicBezTo>
                    <a:pt x="13736" y="6900"/>
                    <a:pt x="13752" y="6805"/>
                    <a:pt x="13768" y="6742"/>
                  </a:cubicBezTo>
                  <a:lnTo>
                    <a:pt x="13768" y="6726"/>
                  </a:lnTo>
                  <a:cubicBezTo>
                    <a:pt x="13768" y="6695"/>
                    <a:pt x="13783" y="6663"/>
                    <a:pt x="13783" y="6632"/>
                  </a:cubicBezTo>
                  <a:lnTo>
                    <a:pt x="13815" y="6396"/>
                  </a:lnTo>
                  <a:cubicBezTo>
                    <a:pt x="13831" y="6333"/>
                    <a:pt x="13831" y="6254"/>
                    <a:pt x="13831" y="6191"/>
                  </a:cubicBezTo>
                  <a:cubicBezTo>
                    <a:pt x="13831" y="6018"/>
                    <a:pt x="13799" y="5844"/>
                    <a:pt x="13720" y="5671"/>
                  </a:cubicBezTo>
                  <a:cubicBezTo>
                    <a:pt x="13657" y="5529"/>
                    <a:pt x="13579" y="5372"/>
                    <a:pt x="13484" y="5246"/>
                  </a:cubicBezTo>
                  <a:cubicBezTo>
                    <a:pt x="13421" y="5183"/>
                    <a:pt x="13358" y="5120"/>
                    <a:pt x="13295" y="5057"/>
                  </a:cubicBezTo>
                  <a:cubicBezTo>
                    <a:pt x="13232" y="5009"/>
                    <a:pt x="13169" y="4946"/>
                    <a:pt x="13090" y="4899"/>
                  </a:cubicBezTo>
                  <a:cubicBezTo>
                    <a:pt x="13012" y="4852"/>
                    <a:pt x="12917" y="4805"/>
                    <a:pt x="12838" y="4773"/>
                  </a:cubicBezTo>
                  <a:cubicBezTo>
                    <a:pt x="12744" y="4726"/>
                    <a:pt x="12649" y="4710"/>
                    <a:pt x="12571" y="4694"/>
                  </a:cubicBezTo>
                  <a:cubicBezTo>
                    <a:pt x="12429" y="4679"/>
                    <a:pt x="12303" y="4663"/>
                    <a:pt x="12177" y="4663"/>
                  </a:cubicBezTo>
                  <a:lnTo>
                    <a:pt x="12051" y="4663"/>
                  </a:lnTo>
                  <a:lnTo>
                    <a:pt x="11925" y="4679"/>
                  </a:lnTo>
                  <a:lnTo>
                    <a:pt x="11941" y="4616"/>
                  </a:lnTo>
                  <a:cubicBezTo>
                    <a:pt x="12004" y="4474"/>
                    <a:pt x="12067" y="4348"/>
                    <a:pt x="12098" y="4206"/>
                  </a:cubicBezTo>
                  <a:cubicBezTo>
                    <a:pt x="12114" y="4159"/>
                    <a:pt x="12130" y="4112"/>
                    <a:pt x="12130" y="4080"/>
                  </a:cubicBezTo>
                  <a:lnTo>
                    <a:pt x="12130" y="3970"/>
                  </a:lnTo>
                  <a:lnTo>
                    <a:pt x="12130" y="3875"/>
                  </a:lnTo>
                  <a:cubicBezTo>
                    <a:pt x="12130" y="3828"/>
                    <a:pt x="12130" y="3781"/>
                    <a:pt x="12130" y="3734"/>
                  </a:cubicBezTo>
                  <a:cubicBezTo>
                    <a:pt x="12130" y="3686"/>
                    <a:pt x="12114" y="3655"/>
                    <a:pt x="12114" y="3608"/>
                  </a:cubicBezTo>
                  <a:cubicBezTo>
                    <a:pt x="12098" y="3576"/>
                    <a:pt x="12082" y="3529"/>
                    <a:pt x="12067" y="3482"/>
                  </a:cubicBezTo>
                  <a:cubicBezTo>
                    <a:pt x="12035" y="3450"/>
                    <a:pt x="12019" y="3419"/>
                    <a:pt x="11988" y="3387"/>
                  </a:cubicBezTo>
                  <a:cubicBezTo>
                    <a:pt x="11972" y="3356"/>
                    <a:pt x="11941" y="3324"/>
                    <a:pt x="11909" y="3293"/>
                  </a:cubicBezTo>
                  <a:cubicBezTo>
                    <a:pt x="11878" y="3261"/>
                    <a:pt x="11830" y="3230"/>
                    <a:pt x="11783" y="3198"/>
                  </a:cubicBezTo>
                  <a:cubicBezTo>
                    <a:pt x="11752" y="3182"/>
                    <a:pt x="11704" y="3151"/>
                    <a:pt x="11657" y="3135"/>
                  </a:cubicBezTo>
                  <a:cubicBezTo>
                    <a:pt x="11610" y="3119"/>
                    <a:pt x="11578" y="3104"/>
                    <a:pt x="11531" y="3088"/>
                  </a:cubicBezTo>
                  <a:cubicBezTo>
                    <a:pt x="11484" y="3072"/>
                    <a:pt x="11421" y="3056"/>
                    <a:pt x="11358" y="3056"/>
                  </a:cubicBezTo>
                  <a:cubicBezTo>
                    <a:pt x="11279" y="3041"/>
                    <a:pt x="11200" y="3025"/>
                    <a:pt x="11121" y="3025"/>
                  </a:cubicBezTo>
                  <a:cubicBezTo>
                    <a:pt x="11027" y="3041"/>
                    <a:pt x="10932" y="3041"/>
                    <a:pt x="10838" y="3072"/>
                  </a:cubicBezTo>
                  <a:cubicBezTo>
                    <a:pt x="10743" y="3088"/>
                    <a:pt x="10665" y="3119"/>
                    <a:pt x="10570" y="3151"/>
                  </a:cubicBezTo>
                  <a:cubicBezTo>
                    <a:pt x="10586" y="3072"/>
                    <a:pt x="10602" y="3009"/>
                    <a:pt x="10617" y="2930"/>
                  </a:cubicBezTo>
                  <a:cubicBezTo>
                    <a:pt x="10649" y="2773"/>
                    <a:pt x="10649" y="2600"/>
                    <a:pt x="10649" y="2426"/>
                  </a:cubicBezTo>
                  <a:cubicBezTo>
                    <a:pt x="10649" y="2347"/>
                    <a:pt x="10633" y="2253"/>
                    <a:pt x="10617" y="2174"/>
                  </a:cubicBezTo>
                  <a:cubicBezTo>
                    <a:pt x="10617" y="2080"/>
                    <a:pt x="10602" y="2001"/>
                    <a:pt x="10586" y="1922"/>
                  </a:cubicBezTo>
                  <a:cubicBezTo>
                    <a:pt x="10570" y="1828"/>
                    <a:pt x="10539" y="1733"/>
                    <a:pt x="10507" y="1654"/>
                  </a:cubicBezTo>
                  <a:cubicBezTo>
                    <a:pt x="10476" y="1544"/>
                    <a:pt x="10444" y="1450"/>
                    <a:pt x="10413" y="1387"/>
                  </a:cubicBezTo>
                  <a:cubicBezTo>
                    <a:pt x="10350" y="1198"/>
                    <a:pt x="10239" y="1024"/>
                    <a:pt x="10129" y="867"/>
                  </a:cubicBezTo>
                  <a:cubicBezTo>
                    <a:pt x="10066" y="788"/>
                    <a:pt x="10003" y="709"/>
                    <a:pt x="9924" y="631"/>
                  </a:cubicBezTo>
                  <a:cubicBezTo>
                    <a:pt x="9877" y="552"/>
                    <a:pt x="9798" y="489"/>
                    <a:pt x="9735" y="426"/>
                  </a:cubicBezTo>
                  <a:cubicBezTo>
                    <a:pt x="9704" y="394"/>
                    <a:pt x="9657" y="379"/>
                    <a:pt x="9625" y="347"/>
                  </a:cubicBezTo>
                  <a:cubicBezTo>
                    <a:pt x="9578" y="316"/>
                    <a:pt x="9546" y="300"/>
                    <a:pt x="9499" y="268"/>
                  </a:cubicBezTo>
                  <a:cubicBezTo>
                    <a:pt x="9420" y="221"/>
                    <a:pt x="9342" y="190"/>
                    <a:pt x="9247" y="142"/>
                  </a:cubicBezTo>
                  <a:cubicBezTo>
                    <a:pt x="9184" y="127"/>
                    <a:pt x="9105" y="95"/>
                    <a:pt x="9027" y="79"/>
                  </a:cubicBezTo>
                  <a:cubicBezTo>
                    <a:pt x="8932" y="48"/>
                    <a:pt x="8837" y="32"/>
                    <a:pt x="8727" y="16"/>
                  </a:cubicBezTo>
                  <a:cubicBezTo>
                    <a:pt x="8648" y="16"/>
                    <a:pt x="8554" y="0"/>
                    <a:pt x="84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21"/>
            <p:cNvSpPr/>
            <p:nvPr/>
          </p:nvSpPr>
          <p:spPr>
            <a:xfrm>
              <a:off x="7215767" y="3366160"/>
              <a:ext cx="822149" cy="685431"/>
            </a:xfrm>
            <a:custGeom>
              <a:rect b="b" l="l" r="r" t="t"/>
              <a:pathLst>
                <a:path extrusionOk="0" h="11531" w="13831">
                  <a:moveTo>
                    <a:pt x="8475" y="0"/>
                  </a:moveTo>
                  <a:cubicBezTo>
                    <a:pt x="8380" y="0"/>
                    <a:pt x="8301" y="0"/>
                    <a:pt x="8207" y="16"/>
                  </a:cubicBezTo>
                  <a:cubicBezTo>
                    <a:pt x="8112" y="32"/>
                    <a:pt x="8034" y="47"/>
                    <a:pt x="7939" y="79"/>
                  </a:cubicBezTo>
                  <a:cubicBezTo>
                    <a:pt x="7860" y="95"/>
                    <a:pt x="7766" y="126"/>
                    <a:pt x="7671" y="158"/>
                  </a:cubicBezTo>
                  <a:lnTo>
                    <a:pt x="7561" y="189"/>
                  </a:lnTo>
                  <a:cubicBezTo>
                    <a:pt x="7388" y="268"/>
                    <a:pt x="7230" y="347"/>
                    <a:pt x="7073" y="457"/>
                  </a:cubicBezTo>
                  <a:cubicBezTo>
                    <a:pt x="6915" y="567"/>
                    <a:pt x="6758" y="677"/>
                    <a:pt x="6600" y="803"/>
                  </a:cubicBezTo>
                  <a:cubicBezTo>
                    <a:pt x="6443" y="945"/>
                    <a:pt x="6301" y="1087"/>
                    <a:pt x="6159" y="1260"/>
                  </a:cubicBezTo>
                  <a:cubicBezTo>
                    <a:pt x="6096" y="1339"/>
                    <a:pt x="6049" y="1402"/>
                    <a:pt x="6002" y="1465"/>
                  </a:cubicBezTo>
                  <a:cubicBezTo>
                    <a:pt x="5970" y="1433"/>
                    <a:pt x="5939" y="1386"/>
                    <a:pt x="5907" y="1355"/>
                  </a:cubicBezTo>
                  <a:cubicBezTo>
                    <a:pt x="5876" y="1339"/>
                    <a:pt x="5844" y="1307"/>
                    <a:pt x="5813" y="1292"/>
                  </a:cubicBezTo>
                  <a:cubicBezTo>
                    <a:pt x="5781" y="1260"/>
                    <a:pt x="5750" y="1244"/>
                    <a:pt x="5718" y="1229"/>
                  </a:cubicBezTo>
                  <a:lnTo>
                    <a:pt x="5702" y="1229"/>
                  </a:lnTo>
                  <a:cubicBezTo>
                    <a:pt x="5624" y="1197"/>
                    <a:pt x="5545" y="1166"/>
                    <a:pt x="5466" y="1134"/>
                  </a:cubicBezTo>
                  <a:cubicBezTo>
                    <a:pt x="5356" y="1103"/>
                    <a:pt x="5261" y="1071"/>
                    <a:pt x="5151" y="1055"/>
                  </a:cubicBezTo>
                  <a:cubicBezTo>
                    <a:pt x="5025" y="1024"/>
                    <a:pt x="4883" y="1008"/>
                    <a:pt x="4757" y="1008"/>
                  </a:cubicBezTo>
                  <a:cubicBezTo>
                    <a:pt x="4679" y="1008"/>
                    <a:pt x="4616" y="1024"/>
                    <a:pt x="4537" y="1024"/>
                  </a:cubicBezTo>
                  <a:cubicBezTo>
                    <a:pt x="4442" y="1040"/>
                    <a:pt x="4332" y="1055"/>
                    <a:pt x="4222" y="1087"/>
                  </a:cubicBezTo>
                  <a:cubicBezTo>
                    <a:pt x="4127" y="1103"/>
                    <a:pt x="4017" y="1134"/>
                    <a:pt x="3907" y="1181"/>
                  </a:cubicBezTo>
                  <a:cubicBezTo>
                    <a:pt x="3828" y="1229"/>
                    <a:pt x="3749" y="1260"/>
                    <a:pt x="3686" y="1323"/>
                  </a:cubicBezTo>
                  <a:cubicBezTo>
                    <a:pt x="3592" y="1370"/>
                    <a:pt x="3513" y="1433"/>
                    <a:pt x="3434" y="1512"/>
                  </a:cubicBezTo>
                  <a:cubicBezTo>
                    <a:pt x="3371" y="1591"/>
                    <a:pt x="3292" y="1670"/>
                    <a:pt x="3245" y="1748"/>
                  </a:cubicBezTo>
                  <a:cubicBezTo>
                    <a:pt x="3182" y="1843"/>
                    <a:pt x="3119" y="1937"/>
                    <a:pt x="3072" y="2048"/>
                  </a:cubicBezTo>
                  <a:cubicBezTo>
                    <a:pt x="3025" y="2127"/>
                    <a:pt x="2993" y="2221"/>
                    <a:pt x="2962" y="2331"/>
                  </a:cubicBezTo>
                  <a:cubicBezTo>
                    <a:pt x="2930" y="2426"/>
                    <a:pt x="2914" y="2520"/>
                    <a:pt x="2899" y="2631"/>
                  </a:cubicBezTo>
                  <a:cubicBezTo>
                    <a:pt x="2867" y="2709"/>
                    <a:pt x="2867" y="2804"/>
                    <a:pt x="2851" y="2898"/>
                  </a:cubicBezTo>
                  <a:cubicBezTo>
                    <a:pt x="2851" y="3009"/>
                    <a:pt x="2851" y="3119"/>
                    <a:pt x="2851" y="3213"/>
                  </a:cubicBezTo>
                  <a:cubicBezTo>
                    <a:pt x="2851" y="3229"/>
                    <a:pt x="2851" y="3229"/>
                    <a:pt x="2851" y="3229"/>
                  </a:cubicBezTo>
                  <a:cubicBezTo>
                    <a:pt x="2807" y="3218"/>
                    <a:pt x="2754" y="3207"/>
                    <a:pt x="2705" y="3207"/>
                  </a:cubicBezTo>
                  <a:cubicBezTo>
                    <a:pt x="2685" y="3207"/>
                    <a:pt x="2665" y="3209"/>
                    <a:pt x="2647" y="3213"/>
                  </a:cubicBezTo>
                  <a:cubicBezTo>
                    <a:pt x="2536" y="3213"/>
                    <a:pt x="2426" y="3213"/>
                    <a:pt x="2332" y="3245"/>
                  </a:cubicBezTo>
                  <a:cubicBezTo>
                    <a:pt x="2237" y="3245"/>
                    <a:pt x="2143" y="3276"/>
                    <a:pt x="2064" y="3292"/>
                  </a:cubicBezTo>
                  <a:cubicBezTo>
                    <a:pt x="1969" y="3324"/>
                    <a:pt x="1875" y="3355"/>
                    <a:pt x="1764" y="3387"/>
                  </a:cubicBezTo>
                  <a:cubicBezTo>
                    <a:pt x="1670" y="3434"/>
                    <a:pt x="1560" y="3481"/>
                    <a:pt x="1465" y="3528"/>
                  </a:cubicBezTo>
                  <a:cubicBezTo>
                    <a:pt x="1386" y="3576"/>
                    <a:pt x="1308" y="3639"/>
                    <a:pt x="1229" y="3702"/>
                  </a:cubicBezTo>
                  <a:cubicBezTo>
                    <a:pt x="1071" y="3812"/>
                    <a:pt x="930" y="3954"/>
                    <a:pt x="804" y="4095"/>
                  </a:cubicBezTo>
                  <a:cubicBezTo>
                    <a:pt x="741" y="4174"/>
                    <a:pt x="678" y="4253"/>
                    <a:pt x="615" y="4347"/>
                  </a:cubicBezTo>
                  <a:cubicBezTo>
                    <a:pt x="552" y="4426"/>
                    <a:pt x="504" y="4521"/>
                    <a:pt x="457" y="4615"/>
                  </a:cubicBezTo>
                  <a:cubicBezTo>
                    <a:pt x="363" y="4789"/>
                    <a:pt x="300" y="4978"/>
                    <a:pt x="268" y="5182"/>
                  </a:cubicBezTo>
                  <a:cubicBezTo>
                    <a:pt x="252" y="5277"/>
                    <a:pt x="252" y="5371"/>
                    <a:pt x="252" y="5466"/>
                  </a:cubicBezTo>
                  <a:cubicBezTo>
                    <a:pt x="252" y="5513"/>
                    <a:pt x="252" y="5576"/>
                    <a:pt x="268" y="5639"/>
                  </a:cubicBezTo>
                  <a:cubicBezTo>
                    <a:pt x="268" y="5686"/>
                    <a:pt x="284" y="5734"/>
                    <a:pt x="300" y="5781"/>
                  </a:cubicBezTo>
                  <a:cubicBezTo>
                    <a:pt x="347" y="5970"/>
                    <a:pt x="441" y="6143"/>
                    <a:pt x="536" y="6316"/>
                  </a:cubicBezTo>
                  <a:cubicBezTo>
                    <a:pt x="599" y="6411"/>
                    <a:pt x="678" y="6505"/>
                    <a:pt x="756" y="6584"/>
                  </a:cubicBezTo>
                  <a:cubicBezTo>
                    <a:pt x="804" y="6647"/>
                    <a:pt x="867" y="6694"/>
                    <a:pt x="930" y="6757"/>
                  </a:cubicBezTo>
                  <a:cubicBezTo>
                    <a:pt x="867" y="6789"/>
                    <a:pt x="819" y="6836"/>
                    <a:pt x="772" y="6899"/>
                  </a:cubicBezTo>
                  <a:cubicBezTo>
                    <a:pt x="709" y="6962"/>
                    <a:pt x="646" y="7057"/>
                    <a:pt x="583" y="7136"/>
                  </a:cubicBezTo>
                  <a:cubicBezTo>
                    <a:pt x="520" y="7230"/>
                    <a:pt x="473" y="7309"/>
                    <a:pt x="426" y="7372"/>
                  </a:cubicBezTo>
                  <a:cubicBezTo>
                    <a:pt x="378" y="7466"/>
                    <a:pt x="331" y="7545"/>
                    <a:pt x="300" y="7640"/>
                  </a:cubicBezTo>
                  <a:cubicBezTo>
                    <a:pt x="221" y="7813"/>
                    <a:pt x="158" y="7986"/>
                    <a:pt x="126" y="8159"/>
                  </a:cubicBezTo>
                  <a:cubicBezTo>
                    <a:pt x="79" y="8348"/>
                    <a:pt x="32" y="8522"/>
                    <a:pt x="16" y="8711"/>
                  </a:cubicBezTo>
                  <a:cubicBezTo>
                    <a:pt x="0" y="8900"/>
                    <a:pt x="0" y="9089"/>
                    <a:pt x="16" y="9278"/>
                  </a:cubicBezTo>
                  <a:cubicBezTo>
                    <a:pt x="32" y="9451"/>
                    <a:pt x="63" y="9624"/>
                    <a:pt x="126" y="9798"/>
                  </a:cubicBezTo>
                  <a:cubicBezTo>
                    <a:pt x="158" y="9876"/>
                    <a:pt x="189" y="9971"/>
                    <a:pt x="252" y="10065"/>
                  </a:cubicBezTo>
                  <a:cubicBezTo>
                    <a:pt x="300" y="10144"/>
                    <a:pt x="363" y="10239"/>
                    <a:pt x="426" y="10317"/>
                  </a:cubicBezTo>
                  <a:cubicBezTo>
                    <a:pt x="489" y="10396"/>
                    <a:pt x="567" y="10459"/>
                    <a:pt x="646" y="10522"/>
                  </a:cubicBezTo>
                  <a:cubicBezTo>
                    <a:pt x="709" y="10569"/>
                    <a:pt x="788" y="10617"/>
                    <a:pt x="867" y="10664"/>
                  </a:cubicBezTo>
                  <a:cubicBezTo>
                    <a:pt x="945" y="10711"/>
                    <a:pt x="1040" y="10758"/>
                    <a:pt x="1134" y="10790"/>
                  </a:cubicBezTo>
                  <a:cubicBezTo>
                    <a:pt x="1182" y="10821"/>
                    <a:pt x="1213" y="10821"/>
                    <a:pt x="1260" y="10837"/>
                  </a:cubicBezTo>
                  <a:cubicBezTo>
                    <a:pt x="1308" y="10853"/>
                    <a:pt x="1355" y="10869"/>
                    <a:pt x="1418" y="10869"/>
                  </a:cubicBezTo>
                  <a:cubicBezTo>
                    <a:pt x="1512" y="10900"/>
                    <a:pt x="1607" y="10900"/>
                    <a:pt x="1717" y="10900"/>
                  </a:cubicBezTo>
                  <a:cubicBezTo>
                    <a:pt x="1780" y="10900"/>
                    <a:pt x="1875" y="10900"/>
                    <a:pt x="1953" y="10884"/>
                  </a:cubicBezTo>
                  <a:cubicBezTo>
                    <a:pt x="2032" y="10884"/>
                    <a:pt x="2095" y="10869"/>
                    <a:pt x="2158" y="10869"/>
                  </a:cubicBezTo>
                  <a:cubicBezTo>
                    <a:pt x="2221" y="10853"/>
                    <a:pt x="2300" y="10837"/>
                    <a:pt x="2363" y="10821"/>
                  </a:cubicBezTo>
                  <a:cubicBezTo>
                    <a:pt x="2473" y="10806"/>
                    <a:pt x="2599" y="10758"/>
                    <a:pt x="2710" y="10727"/>
                  </a:cubicBezTo>
                  <a:cubicBezTo>
                    <a:pt x="2820" y="10680"/>
                    <a:pt x="2914" y="10648"/>
                    <a:pt x="3009" y="10601"/>
                  </a:cubicBezTo>
                  <a:cubicBezTo>
                    <a:pt x="3088" y="10569"/>
                    <a:pt x="3166" y="10522"/>
                    <a:pt x="3261" y="10491"/>
                  </a:cubicBezTo>
                  <a:cubicBezTo>
                    <a:pt x="3418" y="10396"/>
                    <a:pt x="3576" y="10286"/>
                    <a:pt x="3733" y="10176"/>
                  </a:cubicBezTo>
                  <a:cubicBezTo>
                    <a:pt x="3812" y="10113"/>
                    <a:pt x="3875" y="10050"/>
                    <a:pt x="3938" y="10002"/>
                  </a:cubicBezTo>
                  <a:cubicBezTo>
                    <a:pt x="4001" y="9955"/>
                    <a:pt x="4080" y="9892"/>
                    <a:pt x="4159" y="9798"/>
                  </a:cubicBezTo>
                  <a:lnTo>
                    <a:pt x="4174" y="9782"/>
                  </a:lnTo>
                  <a:cubicBezTo>
                    <a:pt x="4206" y="9813"/>
                    <a:pt x="4237" y="9861"/>
                    <a:pt x="4269" y="9908"/>
                  </a:cubicBezTo>
                  <a:cubicBezTo>
                    <a:pt x="4395" y="10065"/>
                    <a:pt x="4505" y="10207"/>
                    <a:pt x="4616" y="10333"/>
                  </a:cubicBezTo>
                  <a:cubicBezTo>
                    <a:pt x="4726" y="10459"/>
                    <a:pt x="4852" y="10585"/>
                    <a:pt x="4978" y="10695"/>
                  </a:cubicBezTo>
                  <a:cubicBezTo>
                    <a:pt x="5041" y="10758"/>
                    <a:pt x="5120" y="10821"/>
                    <a:pt x="5198" y="10869"/>
                  </a:cubicBezTo>
                  <a:cubicBezTo>
                    <a:pt x="5277" y="10916"/>
                    <a:pt x="5324" y="10947"/>
                    <a:pt x="5419" y="10995"/>
                  </a:cubicBezTo>
                  <a:cubicBezTo>
                    <a:pt x="5529" y="11058"/>
                    <a:pt x="5624" y="11105"/>
                    <a:pt x="5702" y="11136"/>
                  </a:cubicBezTo>
                  <a:lnTo>
                    <a:pt x="5734" y="11136"/>
                  </a:lnTo>
                  <a:cubicBezTo>
                    <a:pt x="5813" y="11184"/>
                    <a:pt x="5891" y="11215"/>
                    <a:pt x="5970" y="11247"/>
                  </a:cubicBezTo>
                  <a:cubicBezTo>
                    <a:pt x="6143" y="11310"/>
                    <a:pt x="6317" y="11373"/>
                    <a:pt x="6506" y="11420"/>
                  </a:cubicBezTo>
                  <a:cubicBezTo>
                    <a:pt x="6710" y="11467"/>
                    <a:pt x="6915" y="11499"/>
                    <a:pt x="7120" y="11514"/>
                  </a:cubicBezTo>
                  <a:cubicBezTo>
                    <a:pt x="7230" y="11530"/>
                    <a:pt x="7325" y="11530"/>
                    <a:pt x="7419" y="11530"/>
                  </a:cubicBezTo>
                  <a:cubicBezTo>
                    <a:pt x="7514" y="11530"/>
                    <a:pt x="7624" y="11499"/>
                    <a:pt x="7703" y="11499"/>
                  </a:cubicBezTo>
                  <a:cubicBezTo>
                    <a:pt x="7797" y="11483"/>
                    <a:pt x="7892" y="11483"/>
                    <a:pt x="7986" y="11467"/>
                  </a:cubicBezTo>
                  <a:cubicBezTo>
                    <a:pt x="8081" y="11451"/>
                    <a:pt x="8175" y="11420"/>
                    <a:pt x="8254" y="11404"/>
                  </a:cubicBezTo>
                  <a:cubicBezTo>
                    <a:pt x="8349" y="11373"/>
                    <a:pt x="8443" y="11325"/>
                    <a:pt x="8522" y="11278"/>
                  </a:cubicBezTo>
                  <a:cubicBezTo>
                    <a:pt x="8601" y="11231"/>
                    <a:pt x="8679" y="11168"/>
                    <a:pt x="8758" y="11105"/>
                  </a:cubicBezTo>
                  <a:cubicBezTo>
                    <a:pt x="8821" y="11042"/>
                    <a:pt x="8900" y="10963"/>
                    <a:pt x="8947" y="10884"/>
                  </a:cubicBezTo>
                  <a:cubicBezTo>
                    <a:pt x="9010" y="10806"/>
                    <a:pt x="9057" y="10727"/>
                    <a:pt x="9105" y="10648"/>
                  </a:cubicBezTo>
                  <a:cubicBezTo>
                    <a:pt x="9152" y="10554"/>
                    <a:pt x="9199" y="10459"/>
                    <a:pt x="9246" y="10365"/>
                  </a:cubicBezTo>
                  <a:cubicBezTo>
                    <a:pt x="9278" y="10270"/>
                    <a:pt x="9309" y="10191"/>
                    <a:pt x="9341" y="10113"/>
                  </a:cubicBezTo>
                  <a:cubicBezTo>
                    <a:pt x="9373" y="10018"/>
                    <a:pt x="9388" y="9924"/>
                    <a:pt x="9404" y="9829"/>
                  </a:cubicBezTo>
                  <a:cubicBezTo>
                    <a:pt x="9420" y="9798"/>
                    <a:pt x="9420" y="9750"/>
                    <a:pt x="9420" y="9735"/>
                  </a:cubicBezTo>
                  <a:lnTo>
                    <a:pt x="9467" y="9750"/>
                  </a:lnTo>
                  <a:cubicBezTo>
                    <a:pt x="9546" y="9798"/>
                    <a:pt x="9625" y="9845"/>
                    <a:pt x="9688" y="9876"/>
                  </a:cubicBezTo>
                  <a:cubicBezTo>
                    <a:pt x="9782" y="9924"/>
                    <a:pt x="9861" y="9955"/>
                    <a:pt x="9955" y="10002"/>
                  </a:cubicBezTo>
                  <a:cubicBezTo>
                    <a:pt x="10034" y="10034"/>
                    <a:pt x="10113" y="10050"/>
                    <a:pt x="10207" y="10081"/>
                  </a:cubicBezTo>
                  <a:cubicBezTo>
                    <a:pt x="10286" y="10097"/>
                    <a:pt x="10381" y="10113"/>
                    <a:pt x="10475" y="10128"/>
                  </a:cubicBezTo>
                  <a:lnTo>
                    <a:pt x="10727" y="10128"/>
                  </a:lnTo>
                  <a:cubicBezTo>
                    <a:pt x="10822" y="10128"/>
                    <a:pt x="10916" y="10113"/>
                    <a:pt x="11026" y="10097"/>
                  </a:cubicBezTo>
                  <a:cubicBezTo>
                    <a:pt x="11184" y="10050"/>
                    <a:pt x="11341" y="10002"/>
                    <a:pt x="11483" y="9939"/>
                  </a:cubicBezTo>
                  <a:cubicBezTo>
                    <a:pt x="11641" y="9861"/>
                    <a:pt x="11798" y="9782"/>
                    <a:pt x="11940" y="9672"/>
                  </a:cubicBezTo>
                  <a:cubicBezTo>
                    <a:pt x="12003" y="9624"/>
                    <a:pt x="12066" y="9577"/>
                    <a:pt x="12129" y="9514"/>
                  </a:cubicBezTo>
                  <a:cubicBezTo>
                    <a:pt x="12208" y="9467"/>
                    <a:pt x="12271" y="9404"/>
                    <a:pt x="12334" y="9341"/>
                  </a:cubicBezTo>
                  <a:cubicBezTo>
                    <a:pt x="12444" y="9230"/>
                    <a:pt x="12570" y="9104"/>
                    <a:pt x="12680" y="8947"/>
                  </a:cubicBezTo>
                  <a:cubicBezTo>
                    <a:pt x="12806" y="8805"/>
                    <a:pt x="12901" y="8679"/>
                    <a:pt x="12995" y="8553"/>
                  </a:cubicBezTo>
                  <a:cubicBezTo>
                    <a:pt x="13090" y="8411"/>
                    <a:pt x="13184" y="8285"/>
                    <a:pt x="13247" y="8144"/>
                  </a:cubicBezTo>
                  <a:cubicBezTo>
                    <a:pt x="13342" y="7986"/>
                    <a:pt x="13421" y="7829"/>
                    <a:pt x="13484" y="7671"/>
                  </a:cubicBezTo>
                  <a:cubicBezTo>
                    <a:pt x="13515" y="7592"/>
                    <a:pt x="13547" y="7514"/>
                    <a:pt x="13562" y="7435"/>
                  </a:cubicBezTo>
                  <a:cubicBezTo>
                    <a:pt x="13594" y="7372"/>
                    <a:pt x="13625" y="7309"/>
                    <a:pt x="13641" y="7214"/>
                  </a:cubicBezTo>
                  <a:cubicBezTo>
                    <a:pt x="13673" y="7136"/>
                    <a:pt x="13688" y="7088"/>
                    <a:pt x="13704" y="6994"/>
                  </a:cubicBezTo>
                  <a:cubicBezTo>
                    <a:pt x="13736" y="6899"/>
                    <a:pt x="13751" y="6805"/>
                    <a:pt x="13767" y="6742"/>
                  </a:cubicBezTo>
                  <a:lnTo>
                    <a:pt x="13767" y="6726"/>
                  </a:lnTo>
                  <a:lnTo>
                    <a:pt x="13767" y="6710"/>
                  </a:lnTo>
                  <a:cubicBezTo>
                    <a:pt x="13767" y="6679"/>
                    <a:pt x="13783" y="6647"/>
                    <a:pt x="13783" y="6616"/>
                  </a:cubicBezTo>
                  <a:cubicBezTo>
                    <a:pt x="13799" y="6537"/>
                    <a:pt x="13814" y="6458"/>
                    <a:pt x="13814" y="6379"/>
                  </a:cubicBezTo>
                  <a:cubicBezTo>
                    <a:pt x="13830" y="6316"/>
                    <a:pt x="13830" y="6253"/>
                    <a:pt x="13830" y="6190"/>
                  </a:cubicBezTo>
                  <a:cubicBezTo>
                    <a:pt x="13830" y="6001"/>
                    <a:pt x="13799" y="5828"/>
                    <a:pt x="13720" y="5671"/>
                  </a:cubicBezTo>
                  <a:cubicBezTo>
                    <a:pt x="13657" y="5513"/>
                    <a:pt x="13578" y="5371"/>
                    <a:pt x="13484" y="5245"/>
                  </a:cubicBezTo>
                  <a:cubicBezTo>
                    <a:pt x="13421" y="5182"/>
                    <a:pt x="13358" y="5119"/>
                    <a:pt x="13295" y="5056"/>
                  </a:cubicBezTo>
                  <a:cubicBezTo>
                    <a:pt x="13232" y="4993"/>
                    <a:pt x="13169" y="4946"/>
                    <a:pt x="13090" y="4899"/>
                  </a:cubicBezTo>
                  <a:cubicBezTo>
                    <a:pt x="13011" y="4836"/>
                    <a:pt x="12917" y="4789"/>
                    <a:pt x="12838" y="4757"/>
                  </a:cubicBezTo>
                  <a:cubicBezTo>
                    <a:pt x="12743" y="4726"/>
                    <a:pt x="12649" y="4710"/>
                    <a:pt x="12570" y="4694"/>
                  </a:cubicBezTo>
                  <a:cubicBezTo>
                    <a:pt x="12466" y="4671"/>
                    <a:pt x="12371" y="4656"/>
                    <a:pt x="12278" y="4656"/>
                  </a:cubicBezTo>
                  <a:cubicBezTo>
                    <a:pt x="12244" y="4656"/>
                    <a:pt x="12210" y="4658"/>
                    <a:pt x="12176" y="4663"/>
                  </a:cubicBezTo>
                  <a:lnTo>
                    <a:pt x="11924" y="4663"/>
                  </a:lnTo>
                  <a:lnTo>
                    <a:pt x="11940" y="4615"/>
                  </a:lnTo>
                  <a:cubicBezTo>
                    <a:pt x="12003" y="4473"/>
                    <a:pt x="12066" y="4332"/>
                    <a:pt x="12098" y="4190"/>
                  </a:cubicBezTo>
                  <a:cubicBezTo>
                    <a:pt x="12113" y="4158"/>
                    <a:pt x="12129" y="4111"/>
                    <a:pt x="12129" y="4064"/>
                  </a:cubicBezTo>
                  <a:cubicBezTo>
                    <a:pt x="12129" y="4032"/>
                    <a:pt x="12145" y="4001"/>
                    <a:pt x="12145" y="3969"/>
                  </a:cubicBezTo>
                  <a:cubicBezTo>
                    <a:pt x="12145" y="3938"/>
                    <a:pt x="12145" y="3906"/>
                    <a:pt x="12145" y="3875"/>
                  </a:cubicBezTo>
                  <a:cubicBezTo>
                    <a:pt x="12145" y="3828"/>
                    <a:pt x="12145" y="3780"/>
                    <a:pt x="12145" y="3733"/>
                  </a:cubicBezTo>
                  <a:lnTo>
                    <a:pt x="12145" y="3717"/>
                  </a:lnTo>
                  <a:cubicBezTo>
                    <a:pt x="12129" y="3686"/>
                    <a:pt x="12129" y="3639"/>
                    <a:pt x="12113" y="3607"/>
                  </a:cubicBezTo>
                  <a:cubicBezTo>
                    <a:pt x="12113" y="3560"/>
                    <a:pt x="12098" y="3513"/>
                    <a:pt x="12066" y="3481"/>
                  </a:cubicBezTo>
                  <a:cubicBezTo>
                    <a:pt x="12050" y="3450"/>
                    <a:pt x="12035" y="3402"/>
                    <a:pt x="12003" y="3371"/>
                  </a:cubicBezTo>
                  <a:cubicBezTo>
                    <a:pt x="11972" y="3339"/>
                    <a:pt x="11956" y="3324"/>
                    <a:pt x="11924" y="3292"/>
                  </a:cubicBezTo>
                  <a:cubicBezTo>
                    <a:pt x="11877" y="3261"/>
                    <a:pt x="11846" y="3229"/>
                    <a:pt x="11798" y="3198"/>
                  </a:cubicBezTo>
                  <a:cubicBezTo>
                    <a:pt x="11751" y="3166"/>
                    <a:pt x="11704" y="3150"/>
                    <a:pt x="11656" y="3135"/>
                  </a:cubicBezTo>
                  <a:cubicBezTo>
                    <a:pt x="11625" y="3119"/>
                    <a:pt x="11578" y="3103"/>
                    <a:pt x="11546" y="3087"/>
                  </a:cubicBezTo>
                  <a:cubicBezTo>
                    <a:pt x="11483" y="3072"/>
                    <a:pt x="11436" y="3056"/>
                    <a:pt x="11373" y="3056"/>
                  </a:cubicBezTo>
                  <a:cubicBezTo>
                    <a:pt x="11294" y="3040"/>
                    <a:pt x="11215" y="3024"/>
                    <a:pt x="11137" y="3024"/>
                  </a:cubicBezTo>
                  <a:cubicBezTo>
                    <a:pt x="11042" y="3024"/>
                    <a:pt x="10948" y="3040"/>
                    <a:pt x="10853" y="3056"/>
                  </a:cubicBezTo>
                  <a:cubicBezTo>
                    <a:pt x="10759" y="3072"/>
                    <a:pt x="10664" y="3103"/>
                    <a:pt x="10585" y="3150"/>
                  </a:cubicBezTo>
                  <a:lnTo>
                    <a:pt x="10570" y="3150"/>
                  </a:lnTo>
                  <a:cubicBezTo>
                    <a:pt x="10601" y="3072"/>
                    <a:pt x="10617" y="3009"/>
                    <a:pt x="10617" y="2930"/>
                  </a:cubicBezTo>
                  <a:cubicBezTo>
                    <a:pt x="10648" y="2757"/>
                    <a:pt x="10664" y="2583"/>
                    <a:pt x="10648" y="2410"/>
                  </a:cubicBezTo>
                  <a:cubicBezTo>
                    <a:pt x="10648" y="2331"/>
                    <a:pt x="10648" y="2237"/>
                    <a:pt x="10633" y="2158"/>
                  </a:cubicBezTo>
                  <a:cubicBezTo>
                    <a:pt x="10617" y="2079"/>
                    <a:pt x="10617" y="2000"/>
                    <a:pt x="10601" y="1906"/>
                  </a:cubicBezTo>
                  <a:cubicBezTo>
                    <a:pt x="10585" y="1811"/>
                    <a:pt x="10554" y="1733"/>
                    <a:pt x="10522" y="1638"/>
                  </a:cubicBezTo>
                  <a:cubicBezTo>
                    <a:pt x="10491" y="1544"/>
                    <a:pt x="10459" y="1449"/>
                    <a:pt x="10428" y="1370"/>
                  </a:cubicBezTo>
                  <a:cubicBezTo>
                    <a:pt x="10349" y="1197"/>
                    <a:pt x="10255" y="1024"/>
                    <a:pt x="10144" y="851"/>
                  </a:cubicBezTo>
                  <a:cubicBezTo>
                    <a:pt x="10081" y="772"/>
                    <a:pt x="10018" y="693"/>
                    <a:pt x="9940" y="630"/>
                  </a:cubicBezTo>
                  <a:cubicBezTo>
                    <a:pt x="9877" y="551"/>
                    <a:pt x="9814" y="488"/>
                    <a:pt x="9751" y="425"/>
                  </a:cubicBezTo>
                  <a:cubicBezTo>
                    <a:pt x="9703" y="394"/>
                    <a:pt x="9672" y="362"/>
                    <a:pt x="9625" y="347"/>
                  </a:cubicBezTo>
                  <a:cubicBezTo>
                    <a:pt x="9593" y="315"/>
                    <a:pt x="9546" y="284"/>
                    <a:pt x="9514" y="268"/>
                  </a:cubicBezTo>
                  <a:cubicBezTo>
                    <a:pt x="9436" y="221"/>
                    <a:pt x="9357" y="173"/>
                    <a:pt x="9262" y="142"/>
                  </a:cubicBezTo>
                  <a:cubicBezTo>
                    <a:pt x="9183" y="110"/>
                    <a:pt x="9120" y="95"/>
                    <a:pt x="9042" y="63"/>
                  </a:cubicBezTo>
                  <a:cubicBezTo>
                    <a:pt x="8947" y="47"/>
                    <a:pt x="8837" y="32"/>
                    <a:pt x="8742" y="16"/>
                  </a:cubicBezTo>
                  <a:cubicBezTo>
                    <a:pt x="8648" y="0"/>
                    <a:pt x="8569" y="0"/>
                    <a:pt x="84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2" name="Google Shape;3732;p121"/>
          <p:cNvGrpSpPr/>
          <p:nvPr/>
        </p:nvGrpSpPr>
        <p:grpSpPr>
          <a:xfrm>
            <a:off x="954154" y="1242336"/>
            <a:ext cx="2112098" cy="2057297"/>
            <a:chOff x="1115237" y="1242336"/>
            <a:chExt cx="2112098" cy="2057297"/>
          </a:xfrm>
        </p:grpSpPr>
        <p:sp>
          <p:nvSpPr>
            <p:cNvPr id="3733" name="Google Shape;3733;p121"/>
            <p:cNvSpPr/>
            <p:nvPr/>
          </p:nvSpPr>
          <p:spPr>
            <a:xfrm>
              <a:off x="1606778" y="1407155"/>
              <a:ext cx="1174838" cy="1127601"/>
            </a:xfrm>
            <a:custGeom>
              <a:rect b="b" l="l" r="r" t="t"/>
              <a:pathLst>
                <a:path extrusionOk="0" h="9453" w="9849">
                  <a:moveTo>
                    <a:pt x="5143" y="1"/>
                  </a:moveTo>
                  <a:cubicBezTo>
                    <a:pt x="5104" y="1"/>
                    <a:pt x="5059" y="32"/>
                    <a:pt x="4962" y="87"/>
                  </a:cubicBezTo>
                  <a:cubicBezTo>
                    <a:pt x="4663" y="339"/>
                    <a:pt x="4427" y="638"/>
                    <a:pt x="4269" y="1001"/>
                  </a:cubicBezTo>
                  <a:cubicBezTo>
                    <a:pt x="3875" y="1820"/>
                    <a:pt x="3623" y="2718"/>
                    <a:pt x="3513" y="3615"/>
                  </a:cubicBezTo>
                  <a:cubicBezTo>
                    <a:pt x="3450" y="4309"/>
                    <a:pt x="3308" y="5128"/>
                    <a:pt x="3450" y="5789"/>
                  </a:cubicBezTo>
                  <a:cubicBezTo>
                    <a:pt x="2820" y="5852"/>
                    <a:pt x="2080" y="6309"/>
                    <a:pt x="1654" y="6766"/>
                  </a:cubicBezTo>
                  <a:cubicBezTo>
                    <a:pt x="1434" y="7002"/>
                    <a:pt x="1213" y="7238"/>
                    <a:pt x="993" y="7490"/>
                  </a:cubicBezTo>
                  <a:cubicBezTo>
                    <a:pt x="662" y="7884"/>
                    <a:pt x="1" y="8640"/>
                    <a:pt x="64" y="9207"/>
                  </a:cubicBezTo>
                  <a:cubicBezTo>
                    <a:pt x="276" y="9285"/>
                    <a:pt x="565" y="9316"/>
                    <a:pt x="876" y="9316"/>
                  </a:cubicBezTo>
                  <a:cubicBezTo>
                    <a:pt x="1443" y="9316"/>
                    <a:pt x="2082" y="9214"/>
                    <a:pt x="2458" y="9113"/>
                  </a:cubicBezTo>
                  <a:cubicBezTo>
                    <a:pt x="2836" y="9018"/>
                    <a:pt x="3198" y="8924"/>
                    <a:pt x="3592" y="8829"/>
                  </a:cubicBezTo>
                  <a:cubicBezTo>
                    <a:pt x="4175" y="8703"/>
                    <a:pt x="4474" y="8105"/>
                    <a:pt x="5010" y="7931"/>
                  </a:cubicBezTo>
                  <a:cubicBezTo>
                    <a:pt x="5514" y="8829"/>
                    <a:pt x="6821" y="9097"/>
                    <a:pt x="7750" y="9207"/>
                  </a:cubicBezTo>
                  <a:cubicBezTo>
                    <a:pt x="8059" y="9235"/>
                    <a:pt x="8751" y="9452"/>
                    <a:pt x="9252" y="9452"/>
                  </a:cubicBezTo>
                  <a:cubicBezTo>
                    <a:pt x="9595" y="9452"/>
                    <a:pt x="9849" y="9351"/>
                    <a:pt x="9830" y="9018"/>
                  </a:cubicBezTo>
                  <a:cubicBezTo>
                    <a:pt x="9814" y="8703"/>
                    <a:pt x="9515" y="8183"/>
                    <a:pt x="9388" y="7900"/>
                  </a:cubicBezTo>
                  <a:cubicBezTo>
                    <a:pt x="9199" y="7475"/>
                    <a:pt x="8900" y="7112"/>
                    <a:pt x="8538" y="6829"/>
                  </a:cubicBezTo>
                  <a:cubicBezTo>
                    <a:pt x="7892" y="6372"/>
                    <a:pt x="7089" y="5836"/>
                    <a:pt x="6333" y="5584"/>
                  </a:cubicBezTo>
                  <a:cubicBezTo>
                    <a:pt x="6270" y="5112"/>
                    <a:pt x="6522" y="4576"/>
                    <a:pt x="6522" y="4072"/>
                  </a:cubicBezTo>
                  <a:cubicBezTo>
                    <a:pt x="6537" y="3017"/>
                    <a:pt x="6333" y="1977"/>
                    <a:pt x="5939" y="1001"/>
                  </a:cubicBezTo>
                  <a:cubicBezTo>
                    <a:pt x="5813" y="686"/>
                    <a:pt x="5608" y="402"/>
                    <a:pt x="5356" y="166"/>
                  </a:cubicBezTo>
                  <a:cubicBezTo>
                    <a:pt x="5232" y="51"/>
                    <a:pt x="5193" y="1"/>
                    <a:pt x="5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21"/>
            <p:cNvSpPr/>
            <p:nvPr/>
          </p:nvSpPr>
          <p:spPr>
            <a:xfrm>
              <a:off x="2190152" y="1273622"/>
              <a:ext cx="1037183" cy="1249749"/>
            </a:xfrm>
            <a:custGeom>
              <a:rect b="b" l="l" r="r" t="t"/>
              <a:pathLst>
                <a:path extrusionOk="0" h="10477" w="8695">
                  <a:moveTo>
                    <a:pt x="3830" y="0"/>
                  </a:moveTo>
                  <a:cubicBezTo>
                    <a:pt x="2499" y="0"/>
                    <a:pt x="1175" y="464"/>
                    <a:pt x="0" y="1076"/>
                  </a:cubicBezTo>
                  <a:cubicBezTo>
                    <a:pt x="898" y="1470"/>
                    <a:pt x="1181" y="3061"/>
                    <a:pt x="1355" y="3896"/>
                  </a:cubicBezTo>
                  <a:cubicBezTo>
                    <a:pt x="1528" y="4904"/>
                    <a:pt x="1465" y="5928"/>
                    <a:pt x="1181" y="6904"/>
                  </a:cubicBezTo>
                  <a:cubicBezTo>
                    <a:pt x="1764" y="7046"/>
                    <a:pt x="2394" y="7093"/>
                    <a:pt x="2930" y="7440"/>
                  </a:cubicBezTo>
                  <a:cubicBezTo>
                    <a:pt x="3450" y="7802"/>
                    <a:pt x="3812" y="8464"/>
                    <a:pt x="4206" y="8984"/>
                  </a:cubicBezTo>
                  <a:cubicBezTo>
                    <a:pt x="4489" y="9377"/>
                    <a:pt x="4647" y="9897"/>
                    <a:pt x="4899" y="10259"/>
                  </a:cubicBezTo>
                  <a:cubicBezTo>
                    <a:pt x="5010" y="10415"/>
                    <a:pt x="5156" y="10477"/>
                    <a:pt x="5321" y="10477"/>
                  </a:cubicBezTo>
                  <a:cubicBezTo>
                    <a:pt x="5506" y="10477"/>
                    <a:pt x="5714" y="10399"/>
                    <a:pt x="5923" y="10291"/>
                  </a:cubicBezTo>
                  <a:cubicBezTo>
                    <a:pt x="6490" y="9992"/>
                    <a:pt x="7246" y="9173"/>
                    <a:pt x="7640" y="8637"/>
                  </a:cubicBezTo>
                  <a:cubicBezTo>
                    <a:pt x="7986" y="8165"/>
                    <a:pt x="8238" y="7597"/>
                    <a:pt x="8348" y="7015"/>
                  </a:cubicBezTo>
                  <a:cubicBezTo>
                    <a:pt x="8569" y="5896"/>
                    <a:pt x="8695" y="4794"/>
                    <a:pt x="8459" y="3675"/>
                  </a:cubicBezTo>
                  <a:cubicBezTo>
                    <a:pt x="8112" y="1848"/>
                    <a:pt x="6679" y="431"/>
                    <a:pt x="4867" y="100"/>
                  </a:cubicBezTo>
                  <a:cubicBezTo>
                    <a:pt x="4523" y="31"/>
                    <a:pt x="4176" y="0"/>
                    <a:pt x="3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21"/>
            <p:cNvSpPr/>
            <p:nvPr/>
          </p:nvSpPr>
          <p:spPr>
            <a:xfrm>
              <a:off x="1550356" y="2331397"/>
              <a:ext cx="1292930" cy="968236"/>
            </a:xfrm>
            <a:custGeom>
              <a:rect b="b" l="l" r="r" t="t"/>
              <a:pathLst>
                <a:path extrusionOk="0" h="8117" w="10839">
                  <a:moveTo>
                    <a:pt x="5338" y="1"/>
                  </a:moveTo>
                  <a:cubicBezTo>
                    <a:pt x="5180" y="1"/>
                    <a:pt x="5043" y="489"/>
                    <a:pt x="4837" y="607"/>
                  </a:cubicBezTo>
                  <a:cubicBezTo>
                    <a:pt x="4490" y="780"/>
                    <a:pt x="4112" y="890"/>
                    <a:pt x="3734" y="969"/>
                  </a:cubicBezTo>
                  <a:cubicBezTo>
                    <a:pt x="2978" y="1158"/>
                    <a:pt x="2190" y="1269"/>
                    <a:pt x="1403" y="1284"/>
                  </a:cubicBezTo>
                  <a:cubicBezTo>
                    <a:pt x="1259" y="1284"/>
                    <a:pt x="1079" y="1258"/>
                    <a:pt x="906" y="1258"/>
                  </a:cubicBezTo>
                  <a:cubicBezTo>
                    <a:pt x="701" y="1258"/>
                    <a:pt x="506" y="1295"/>
                    <a:pt x="395" y="1458"/>
                  </a:cubicBezTo>
                  <a:cubicBezTo>
                    <a:pt x="222" y="1694"/>
                    <a:pt x="285" y="2560"/>
                    <a:pt x="222" y="2875"/>
                  </a:cubicBezTo>
                  <a:cubicBezTo>
                    <a:pt x="1" y="4151"/>
                    <a:pt x="285" y="5616"/>
                    <a:pt x="1198" y="6577"/>
                  </a:cubicBezTo>
                  <a:cubicBezTo>
                    <a:pt x="2064" y="7506"/>
                    <a:pt x="3860" y="8026"/>
                    <a:pt x="5089" y="8089"/>
                  </a:cubicBezTo>
                  <a:cubicBezTo>
                    <a:pt x="5375" y="8104"/>
                    <a:pt x="5654" y="8116"/>
                    <a:pt x="5927" y="8116"/>
                  </a:cubicBezTo>
                  <a:cubicBezTo>
                    <a:pt x="6798" y="8116"/>
                    <a:pt x="7602" y="7991"/>
                    <a:pt x="8334" y="7427"/>
                  </a:cubicBezTo>
                  <a:cubicBezTo>
                    <a:pt x="9042" y="6876"/>
                    <a:pt x="9483" y="6467"/>
                    <a:pt x="9751" y="5584"/>
                  </a:cubicBezTo>
                  <a:cubicBezTo>
                    <a:pt x="9924" y="5033"/>
                    <a:pt x="10098" y="4435"/>
                    <a:pt x="10287" y="3883"/>
                  </a:cubicBezTo>
                  <a:cubicBezTo>
                    <a:pt x="10444" y="3363"/>
                    <a:pt x="10838" y="1458"/>
                    <a:pt x="10208" y="1237"/>
                  </a:cubicBezTo>
                  <a:cubicBezTo>
                    <a:pt x="10141" y="1217"/>
                    <a:pt x="10057" y="1210"/>
                    <a:pt x="9965" y="1210"/>
                  </a:cubicBezTo>
                  <a:cubicBezTo>
                    <a:pt x="9749" y="1210"/>
                    <a:pt x="9485" y="1248"/>
                    <a:pt x="9272" y="1248"/>
                  </a:cubicBezTo>
                  <a:cubicBezTo>
                    <a:pt x="9212" y="1248"/>
                    <a:pt x="9155" y="1245"/>
                    <a:pt x="9105" y="1237"/>
                  </a:cubicBezTo>
                  <a:cubicBezTo>
                    <a:pt x="8680" y="1190"/>
                    <a:pt x="8255" y="1079"/>
                    <a:pt x="7830" y="1016"/>
                  </a:cubicBezTo>
                  <a:cubicBezTo>
                    <a:pt x="6869" y="843"/>
                    <a:pt x="6176" y="402"/>
                    <a:pt x="5372" y="8"/>
                  </a:cubicBezTo>
                  <a:cubicBezTo>
                    <a:pt x="5361" y="3"/>
                    <a:pt x="5349" y="1"/>
                    <a:pt x="5338" y="1"/>
                  </a:cubicBezTo>
                  <a:close/>
                </a:path>
              </a:pathLst>
            </a:custGeom>
            <a:solidFill>
              <a:srgbClr val="FF90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21"/>
            <p:cNvSpPr/>
            <p:nvPr/>
          </p:nvSpPr>
          <p:spPr>
            <a:xfrm>
              <a:off x="1115237" y="1242336"/>
              <a:ext cx="1101120" cy="1253327"/>
            </a:xfrm>
            <a:custGeom>
              <a:rect b="b" l="l" r="r" t="t"/>
              <a:pathLst>
                <a:path extrusionOk="0" h="10507" w="9231">
                  <a:moveTo>
                    <a:pt x="6126" y="1"/>
                  </a:moveTo>
                  <a:cubicBezTo>
                    <a:pt x="5659" y="1"/>
                    <a:pt x="5190" y="55"/>
                    <a:pt x="4726" y="73"/>
                  </a:cubicBezTo>
                  <a:cubicBezTo>
                    <a:pt x="1938" y="214"/>
                    <a:pt x="0" y="2876"/>
                    <a:pt x="158" y="5586"/>
                  </a:cubicBezTo>
                  <a:cubicBezTo>
                    <a:pt x="236" y="6988"/>
                    <a:pt x="756" y="8295"/>
                    <a:pt x="1859" y="9209"/>
                  </a:cubicBezTo>
                  <a:cubicBezTo>
                    <a:pt x="2310" y="9585"/>
                    <a:pt x="3494" y="10507"/>
                    <a:pt x="4176" y="10507"/>
                  </a:cubicBezTo>
                  <a:cubicBezTo>
                    <a:pt x="4208" y="10507"/>
                    <a:pt x="4239" y="10504"/>
                    <a:pt x="4269" y="10500"/>
                  </a:cubicBezTo>
                  <a:cubicBezTo>
                    <a:pt x="4615" y="8909"/>
                    <a:pt x="6049" y="7492"/>
                    <a:pt x="7624" y="7129"/>
                  </a:cubicBezTo>
                  <a:cubicBezTo>
                    <a:pt x="7643" y="7125"/>
                    <a:pt x="7661" y="7123"/>
                    <a:pt x="7678" y="7123"/>
                  </a:cubicBezTo>
                  <a:cubicBezTo>
                    <a:pt x="7745" y="7123"/>
                    <a:pt x="7802" y="7152"/>
                    <a:pt x="7870" y="7152"/>
                  </a:cubicBezTo>
                  <a:cubicBezTo>
                    <a:pt x="7901" y="7152"/>
                    <a:pt x="7933" y="7146"/>
                    <a:pt x="7970" y="7129"/>
                  </a:cubicBezTo>
                  <a:cubicBezTo>
                    <a:pt x="7907" y="6641"/>
                    <a:pt x="7718" y="6184"/>
                    <a:pt x="7718" y="5664"/>
                  </a:cubicBezTo>
                  <a:cubicBezTo>
                    <a:pt x="7703" y="4861"/>
                    <a:pt x="7813" y="4074"/>
                    <a:pt x="8033" y="3302"/>
                  </a:cubicBezTo>
                  <a:cubicBezTo>
                    <a:pt x="8144" y="2892"/>
                    <a:pt x="8317" y="2514"/>
                    <a:pt x="8537" y="2152"/>
                  </a:cubicBezTo>
                  <a:cubicBezTo>
                    <a:pt x="8726" y="1868"/>
                    <a:pt x="9231" y="1632"/>
                    <a:pt x="9152" y="1333"/>
                  </a:cubicBezTo>
                  <a:cubicBezTo>
                    <a:pt x="9010" y="766"/>
                    <a:pt x="7750" y="325"/>
                    <a:pt x="7277" y="167"/>
                  </a:cubicBezTo>
                  <a:cubicBezTo>
                    <a:pt x="6898" y="39"/>
                    <a:pt x="6513" y="1"/>
                    <a:pt x="61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7" name="Google Shape;3737;p121"/>
          <p:cNvGrpSpPr/>
          <p:nvPr/>
        </p:nvGrpSpPr>
        <p:grpSpPr>
          <a:xfrm>
            <a:off x="4899386" y="1355858"/>
            <a:ext cx="1511110" cy="754406"/>
            <a:chOff x="5088144" y="1471688"/>
            <a:chExt cx="1355499" cy="676718"/>
          </a:xfrm>
        </p:grpSpPr>
        <p:sp>
          <p:nvSpPr>
            <p:cNvPr id="3738" name="Google Shape;3738;p121"/>
            <p:cNvSpPr/>
            <p:nvPr/>
          </p:nvSpPr>
          <p:spPr>
            <a:xfrm>
              <a:off x="5295591" y="1529563"/>
              <a:ext cx="1148051" cy="618843"/>
            </a:xfrm>
            <a:custGeom>
              <a:rect b="b" l="l" r="r" t="t"/>
              <a:pathLst>
                <a:path extrusionOk="0" h="13815" w="25629">
                  <a:moveTo>
                    <a:pt x="24778" y="0"/>
                  </a:moveTo>
                  <a:cubicBezTo>
                    <a:pt x="24542" y="0"/>
                    <a:pt x="24306" y="32"/>
                    <a:pt x="24069" y="48"/>
                  </a:cubicBezTo>
                  <a:lnTo>
                    <a:pt x="24054" y="48"/>
                  </a:lnTo>
                  <a:cubicBezTo>
                    <a:pt x="23502" y="95"/>
                    <a:pt x="23030" y="126"/>
                    <a:pt x="22557" y="142"/>
                  </a:cubicBezTo>
                  <a:cubicBezTo>
                    <a:pt x="21833" y="174"/>
                    <a:pt x="21108" y="174"/>
                    <a:pt x="20399" y="174"/>
                  </a:cubicBezTo>
                  <a:lnTo>
                    <a:pt x="19407" y="174"/>
                  </a:lnTo>
                  <a:cubicBezTo>
                    <a:pt x="19029" y="174"/>
                    <a:pt x="18667" y="190"/>
                    <a:pt x="18336" y="190"/>
                  </a:cubicBezTo>
                  <a:lnTo>
                    <a:pt x="18257" y="190"/>
                  </a:lnTo>
                  <a:cubicBezTo>
                    <a:pt x="17643" y="190"/>
                    <a:pt x="17154" y="190"/>
                    <a:pt x="16682" y="205"/>
                  </a:cubicBezTo>
                  <a:lnTo>
                    <a:pt x="15815" y="237"/>
                  </a:lnTo>
                  <a:cubicBezTo>
                    <a:pt x="15563" y="237"/>
                    <a:pt x="15311" y="253"/>
                    <a:pt x="15044" y="253"/>
                  </a:cubicBezTo>
                  <a:lnTo>
                    <a:pt x="14114" y="284"/>
                  </a:lnTo>
                  <a:lnTo>
                    <a:pt x="13468" y="300"/>
                  </a:lnTo>
                  <a:lnTo>
                    <a:pt x="12760" y="316"/>
                  </a:lnTo>
                  <a:lnTo>
                    <a:pt x="11846" y="331"/>
                  </a:lnTo>
                  <a:cubicBezTo>
                    <a:pt x="11263" y="347"/>
                    <a:pt x="10743" y="363"/>
                    <a:pt x="10239" y="363"/>
                  </a:cubicBezTo>
                  <a:cubicBezTo>
                    <a:pt x="9704" y="379"/>
                    <a:pt x="9137" y="379"/>
                    <a:pt x="8538" y="379"/>
                  </a:cubicBezTo>
                  <a:lnTo>
                    <a:pt x="3939" y="379"/>
                  </a:lnTo>
                  <a:lnTo>
                    <a:pt x="3088" y="363"/>
                  </a:lnTo>
                  <a:cubicBezTo>
                    <a:pt x="2868" y="347"/>
                    <a:pt x="2663" y="347"/>
                    <a:pt x="2442" y="347"/>
                  </a:cubicBezTo>
                  <a:lnTo>
                    <a:pt x="1040" y="347"/>
                  </a:lnTo>
                  <a:cubicBezTo>
                    <a:pt x="993" y="347"/>
                    <a:pt x="946" y="347"/>
                    <a:pt x="899" y="379"/>
                  </a:cubicBezTo>
                  <a:lnTo>
                    <a:pt x="883" y="394"/>
                  </a:lnTo>
                  <a:lnTo>
                    <a:pt x="505" y="394"/>
                  </a:lnTo>
                  <a:cubicBezTo>
                    <a:pt x="505" y="316"/>
                    <a:pt x="473" y="237"/>
                    <a:pt x="410" y="190"/>
                  </a:cubicBezTo>
                  <a:cubicBezTo>
                    <a:pt x="395" y="190"/>
                    <a:pt x="379" y="174"/>
                    <a:pt x="363" y="174"/>
                  </a:cubicBezTo>
                  <a:cubicBezTo>
                    <a:pt x="316" y="174"/>
                    <a:pt x="284" y="205"/>
                    <a:pt x="253" y="237"/>
                  </a:cubicBezTo>
                  <a:cubicBezTo>
                    <a:pt x="237" y="268"/>
                    <a:pt x="237" y="284"/>
                    <a:pt x="221" y="316"/>
                  </a:cubicBezTo>
                  <a:cubicBezTo>
                    <a:pt x="221" y="363"/>
                    <a:pt x="206" y="394"/>
                    <a:pt x="206" y="442"/>
                  </a:cubicBezTo>
                  <a:lnTo>
                    <a:pt x="158" y="457"/>
                  </a:lnTo>
                  <a:cubicBezTo>
                    <a:pt x="95" y="489"/>
                    <a:pt x="32" y="552"/>
                    <a:pt x="17" y="631"/>
                  </a:cubicBezTo>
                  <a:cubicBezTo>
                    <a:pt x="1" y="709"/>
                    <a:pt x="1" y="788"/>
                    <a:pt x="48" y="851"/>
                  </a:cubicBezTo>
                  <a:cubicBezTo>
                    <a:pt x="80" y="914"/>
                    <a:pt x="111" y="946"/>
                    <a:pt x="158" y="977"/>
                  </a:cubicBezTo>
                  <a:lnTo>
                    <a:pt x="190" y="977"/>
                  </a:lnTo>
                  <a:lnTo>
                    <a:pt x="190" y="1182"/>
                  </a:lnTo>
                  <a:lnTo>
                    <a:pt x="190" y="1465"/>
                  </a:lnTo>
                  <a:lnTo>
                    <a:pt x="190" y="1906"/>
                  </a:lnTo>
                  <a:lnTo>
                    <a:pt x="190" y="2017"/>
                  </a:lnTo>
                  <a:cubicBezTo>
                    <a:pt x="190" y="2473"/>
                    <a:pt x="190" y="2930"/>
                    <a:pt x="206" y="3403"/>
                  </a:cubicBezTo>
                  <a:lnTo>
                    <a:pt x="206" y="3419"/>
                  </a:lnTo>
                  <a:cubicBezTo>
                    <a:pt x="221" y="3891"/>
                    <a:pt x="237" y="4379"/>
                    <a:pt x="269" y="4868"/>
                  </a:cubicBezTo>
                  <a:cubicBezTo>
                    <a:pt x="284" y="5214"/>
                    <a:pt x="316" y="5561"/>
                    <a:pt x="332" y="5892"/>
                  </a:cubicBezTo>
                  <a:cubicBezTo>
                    <a:pt x="347" y="6033"/>
                    <a:pt x="363" y="6191"/>
                    <a:pt x="379" y="6333"/>
                  </a:cubicBezTo>
                  <a:cubicBezTo>
                    <a:pt x="410" y="6837"/>
                    <a:pt x="442" y="7356"/>
                    <a:pt x="473" y="7892"/>
                  </a:cubicBezTo>
                  <a:cubicBezTo>
                    <a:pt x="505" y="8286"/>
                    <a:pt x="521" y="8695"/>
                    <a:pt x="521" y="9089"/>
                  </a:cubicBezTo>
                  <a:cubicBezTo>
                    <a:pt x="536" y="9231"/>
                    <a:pt x="536" y="9373"/>
                    <a:pt x="536" y="9514"/>
                  </a:cubicBezTo>
                  <a:cubicBezTo>
                    <a:pt x="568" y="10018"/>
                    <a:pt x="568" y="10523"/>
                    <a:pt x="599" y="11027"/>
                  </a:cubicBezTo>
                  <a:lnTo>
                    <a:pt x="599" y="11216"/>
                  </a:lnTo>
                  <a:cubicBezTo>
                    <a:pt x="599" y="11609"/>
                    <a:pt x="615" y="12003"/>
                    <a:pt x="631" y="12397"/>
                  </a:cubicBezTo>
                  <a:cubicBezTo>
                    <a:pt x="647" y="12523"/>
                    <a:pt x="662" y="12633"/>
                    <a:pt x="662" y="12759"/>
                  </a:cubicBezTo>
                  <a:cubicBezTo>
                    <a:pt x="678" y="12838"/>
                    <a:pt x="678" y="12917"/>
                    <a:pt x="678" y="13011"/>
                  </a:cubicBezTo>
                  <a:lnTo>
                    <a:pt x="678" y="13043"/>
                  </a:lnTo>
                  <a:cubicBezTo>
                    <a:pt x="678" y="13106"/>
                    <a:pt x="678" y="13185"/>
                    <a:pt x="678" y="13248"/>
                  </a:cubicBezTo>
                  <a:lnTo>
                    <a:pt x="678" y="13279"/>
                  </a:lnTo>
                  <a:cubicBezTo>
                    <a:pt x="694" y="13342"/>
                    <a:pt x="694" y="13405"/>
                    <a:pt x="725" y="13468"/>
                  </a:cubicBezTo>
                  <a:cubicBezTo>
                    <a:pt x="725" y="13515"/>
                    <a:pt x="741" y="13547"/>
                    <a:pt x="773" y="13594"/>
                  </a:cubicBezTo>
                  <a:cubicBezTo>
                    <a:pt x="804" y="13641"/>
                    <a:pt x="851" y="13689"/>
                    <a:pt x="899" y="13720"/>
                  </a:cubicBezTo>
                  <a:cubicBezTo>
                    <a:pt x="993" y="13767"/>
                    <a:pt x="1088" y="13783"/>
                    <a:pt x="1182" y="13799"/>
                  </a:cubicBezTo>
                  <a:lnTo>
                    <a:pt x="1261" y="13799"/>
                  </a:lnTo>
                  <a:cubicBezTo>
                    <a:pt x="1300" y="13799"/>
                    <a:pt x="1340" y="13795"/>
                    <a:pt x="1381" y="13795"/>
                  </a:cubicBezTo>
                  <a:cubicBezTo>
                    <a:pt x="1422" y="13795"/>
                    <a:pt x="1466" y="13799"/>
                    <a:pt x="1513" y="13815"/>
                  </a:cubicBezTo>
                  <a:lnTo>
                    <a:pt x="1686" y="13799"/>
                  </a:lnTo>
                  <a:lnTo>
                    <a:pt x="1875" y="13783"/>
                  </a:lnTo>
                  <a:cubicBezTo>
                    <a:pt x="2348" y="13736"/>
                    <a:pt x="2836" y="13736"/>
                    <a:pt x="3309" y="13736"/>
                  </a:cubicBezTo>
                  <a:lnTo>
                    <a:pt x="3466" y="13736"/>
                  </a:lnTo>
                  <a:cubicBezTo>
                    <a:pt x="4018" y="13736"/>
                    <a:pt x="4569" y="13720"/>
                    <a:pt x="5104" y="13704"/>
                  </a:cubicBezTo>
                  <a:cubicBezTo>
                    <a:pt x="6034" y="13689"/>
                    <a:pt x="7073" y="13657"/>
                    <a:pt x="8333" y="13610"/>
                  </a:cubicBezTo>
                  <a:lnTo>
                    <a:pt x="9657" y="13563"/>
                  </a:lnTo>
                  <a:lnTo>
                    <a:pt x="11547" y="13500"/>
                  </a:lnTo>
                  <a:cubicBezTo>
                    <a:pt x="12082" y="13484"/>
                    <a:pt x="12618" y="13468"/>
                    <a:pt x="13169" y="13452"/>
                  </a:cubicBezTo>
                  <a:cubicBezTo>
                    <a:pt x="13736" y="13437"/>
                    <a:pt x="14303" y="13437"/>
                    <a:pt x="14792" y="13437"/>
                  </a:cubicBezTo>
                  <a:lnTo>
                    <a:pt x="21360" y="13437"/>
                  </a:lnTo>
                  <a:cubicBezTo>
                    <a:pt x="21896" y="13437"/>
                    <a:pt x="22415" y="13421"/>
                    <a:pt x="22935" y="13405"/>
                  </a:cubicBezTo>
                  <a:cubicBezTo>
                    <a:pt x="23439" y="13389"/>
                    <a:pt x="23928" y="13342"/>
                    <a:pt x="24416" y="13263"/>
                  </a:cubicBezTo>
                  <a:cubicBezTo>
                    <a:pt x="24589" y="13248"/>
                    <a:pt x="24762" y="13200"/>
                    <a:pt x="24920" y="13153"/>
                  </a:cubicBezTo>
                  <a:cubicBezTo>
                    <a:pt x="24983" y="13137"/>
                    <a:pt x="25046" y="13106"/>
                    <a:pt x="25093" y="13074"/>
                  </a:cubicBezTo>
                  <a:lnTo>
                    <a:pt x="25125" y="13059"/>
                  </a:lnTo>
                  <a:lnTo>
                    <a:pt x="25140" y="13059"/>
                  </a:lnTo>
                  <a:cubicBezTo>
                    <a:pt x="25156" y="13059"/>
                    <a:pt x="25172" y="13043"/>
                    <a:pt x="25188" y="13027"/>
                  </a:cubicBezTo>
                  <a:cubicBezTo>
                    <a:pt x="25235" y="12980"/>
                    <a:pt x="25251" y="12933"/>
                    <a:pt x="25282" y="12885"/>
                  </a:cubicBezTo>
                  <a:cubicBezTo>
                    <a:pt x="25282" y="12854"/>
                    <a:pt x="25282" y="12822"/>
                    <a:pt x="25298" y="12791"/>
                  </a:cubicBezTo>
                  <a:lnTo>
                    <a:pt x="25298" y="12775"/>
                  </a:lnTo>
                  <a:cubicBezTo>
                    <a:pt x="25298" y="12696"/>
                    <a:pt x="25298" y="12602"/>
                    <a:pt x="25298" y="12507"/>
                  </a:cubicBezTo>
                  <a:lnTo>
                    <a:pt x="25298" y="12491"/>
                  </a:lnTo>
                  <a:cubicBezTo>
                    <a:pt x="25282" y="12381"/>
                    <a:pt x="25266" y="12255"/>
                    <a:pt x="25266" y="12145"/>
                  </a:cubicBezTo>
                  <a:cubicBezTo>
                    <a:pt x="25251" y="11893"/>
                    <a:pt x="25219" y="11641"/>
                    <a:pt x="25219" y="11389"/>
                  </a:cubicBezTo>
                  <a:cubicBezTo>
                    <a:pt x="25203" y="10822"/>
                    <a:pt x="25203" y="10318"/>
                    <a:pt x="25203" y="9814"/>
                  </a:cubicBezTo>
                  <a:lnTo>
                    <a:pt x="25203" y="9215"/>
                  </a:lnTo>
                  <a:cubicBezTo>
                    <a:pt x="25219" y="8884"/>
                    <a:pt x="25235" y="8554"/>
                    <a:pt x="25235" y="8223"/>
                  </a:cubicBezTo>
                  <a:cubicBezTo>
                    <a:pt x="25251" y="7703"/>
                    <a:pt x="25282" y="7167"/>
                    <a:pt x="25298" y="6663"/>
                  </a:cubicBezTo>
                  <a:cubicBezTo>
                    <a:pt x="25345" y="5986"/>
                    <a:pt x="25377" y="5482"/>
                    <a:pt x="25392" y="4994"/>
                  </a:cubicBezTo>
                  <a:cubicBezTo>
                    <a:pt x="25424" y="4710"/>
                    <a:pt x="25440" y="4427"/>
                    <a:pt x="25455" y="4143"/>
                  </a:cubicBezTo>
                  <a:cubicBezTo>
                    <a:pt x="25471" y="3923"/>
                    <a:pt x="25487" y="3718"/>
                    <a:pt x="25503" y="3497"/>
                  </a:cubicBezTo>
                  <a:cubicBezTo>
                    <a:pt x="25534" y="2962"/>
                    <a:pt x="25566" y="2521"/>
                    <a:pt x="25581" y="2080"/>
                  </a:cubicBezTo>
                  <a:cubicBezTo>
                    <a:pt x="25613" y="1639"/>
                    <a:pt x="25629" y="1245"/>
                    <a:pt x="25629" y="867"/>
                  </a:cubicBezTo>
                  <a:lnTo>
                    <a:pt x="25629" y="505"/>
                  </a:lnTo>
                  <a:lnTo>
                    <a:pt x="25629" y="489"/>
                  </a:lnTo>
                  <a:lnTo>
                    <a:pt x="25629" y="379"/>
                  </a:lnTo>
                  <a:lnTo>
                    <a:pt x="25629" y="347"/>
                  </a:lnTo>
                  <a:cubicBezTo>
                    <a:pt x="25613" y="316"/>
                    <a:pt x="25613" y="284"/>
                    <a:pt x="25597" y="253"/>
                  </a:cubicBezTo>
                  <a:cubicBezTo>
                    <a:pt x="25581" y="205"/>
                    <a:pt x="25566" y="158"/>
                    <a:pt x="25518" y="126"/>
                  </a:cubicBezTo>
                  <a:cubicBezTo>
                    <a:pt x="25503" y="95"/>
                    <a:pt x="25471" y="79"/>
                    <a:pt x="25440" y="63"/>
                  </a:cubicBezTo>
                  <a:cubicBezTo>
                    <a:pt x="25392" y="48"/>
                    <a:pt x="25345" y="16"/>
                    <a:pt x="25282" y="16"/>
                  </a:cubicBezTo>
                  <a:cubicBezTo>
                    <a:pt x="25219" y="0"/>
                    <a:pt x="25156" y="0"/>
                    <a:pt x="251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21"/>
            <p:cNvSpPr/>
            <p:nvPr/>
          </p:nvSpPr>
          <p:spPr>
            <a:xfrm>
              <a:off x="5088144" y="1471688"/>
              <a:ext cx="501749" cy="470706"/>
            </a:xfrm>
            <a:custGeom>
              <a:rect b="b" l="l" r="r" t="t"/>
              <a:pathLst>
                <a:path extrusionOk="0" h="10508" w="11201">
                  <a:moveTo>
                    <a:pt x="5246" y="1"/>
                  </a:moveTo>
                  <a:cubicBezTo>
                    <a:pt x="4963" y="32"/>
                    <a:pt x="4695" y="64"/>
                    <a:pt x="4411" y="143"/>
                  </a:cubicBezTo>
                  <a:cubicBezTo>
                    <a:pt x="4254" y="174"/>
                    <a:pt x="4144" y="206"/>
                    <a:pt x="4018" y="237"/>
                  </a:cubicBezTo>
                  <a:cubicBezTo>
                    <a:pt x="3892" y="284"/>
                    <a:pt x="3766" y="332"/>
                    <a:pt x="3624" y="379"/>
                  </a:cubicBezTo>
                  <a:cubicBezTo>
                    <a:pt x="3387" y="473"/>
                    <a:pt x="3183" y="584"/>
                    <a:pt x="2962" y="694"/>
                  </a:cubicBezTo>
                  <a:cubicBezTo>
                    <a:pt x="2742" y="820"/>
                    <a:pt x="2505" y="962"/>
                    <a:pt x="2285" y="1119"/>
                  </a:cubicBezTo>
                  <a:cubicBezTo>
                    <a:pt x="2049" y="1277"/>
                    <a:pt x="1828" y="1450"/>
                    <a:pt x="1608" y="1639"/>
                  </a:cubicBezTo>
                  <a:cubicBezTo>
                    <a:pt x="1403" y="1828"/>
                    <a:pt x="1198" y="2049"/>
                    <a:pt x="1025" y="2285"/>
                  </a:cubicBezTo>
                  <a:cubicBezTo>
                    <a:pt x="867" y="2490"/>
                    <a:pt x="725" y="2726"/>
                    <a:pt x="615" y="2962"/>
                  </a:cubicBezTo>
                  <a:cubicBezTo>
                    <a:pt x="489" y="3198"/>
                    <a:pt x="395" y="3435"/>
                    <a:pt x="316" y="3687"/>
                  </a:cubicBezTo>
                  <a:cubicBezTo>
                    <a:pt x="237" y="3923"/>
                    <a:pt x="190" y="4159"/>
                    <a:pt x="143" y="4380"/>
                  </a:cubicBezTo>
                  <a:cubicBezTo>
                    <a:pt x="32" y="4884"/>
                    <a:pt x="1" y="5419"/>
                    <a:pt x="32" y="5939"/>
                  </a:cubicBezTo>
                  <a:cubicBezTo>
                    <a:pt x="48" y="6207"/>
                    <a:pt x="80" y="6490"/>
                    <a:pt x="111" y="6790"/>
                  </a:cubicBezTo>
                  <a:cubicBezTo>
                    <a:pt x="143" y="6932"/>
                    <a:pt x="158" y="7058"/>
                    <a:pt x="190" y="7199"/>
                  </a:cubicBezTo>
                  <a:cubicBezTo>
                    <a:pt x="206" y="7310"/>
                    <a:pt x="237" y="7436"/>
                    <a:pt x="269" y="7562"/>
                  </a:cubicBezTo>
                  <a:cubicBezTo>
                    <a:pt x="300" y="7703"/>
                    <a:pt x="347" y="7845"/>
                    <a:pt x="410" y="7987"/>
                  </a:cubicBezTo>
                  <a:cubicBezTo>
                    <a:pt x="458" y="8113"/>
                    <a:pt x="521" y="8239"/>
                    <a:pt x="584" y="8349"/>
                  </a:cubicBezTo>
                  <a:cubicBezTo>
                    <a:pt x="725" y="8585"/>
                    <a:pt x="899" y="8806"/>
                    <a:pt x="1088" y="8995"/>
                  </a:cubicBezTo>
                  <a:cubicBezTo>
                    <a:pt x="1293" y="9200"/>
                    <a:pt x="1513" y="9389"/>
                    <a:pt x="1749" y="9562"/>
                  </a:cubicBezTo>
                  <a:cubicBezTo>
                    <a:pt x="1844" y="9641"/>
                    <a:pt x="1970" y="9720"/>
                    <a:pt x="2112" y="9798"/>
                  </a:cubicBezTo>
                  <a:cubicBezTo>
                    <a:pt x="2253" y="9877"/>
                    <a:pt x="2364" y="9940"/>
                    <a:pt x="2458" y="9987"/>
                  </a:cubicBezTo>
                  <a:cubicBezTo>
                    <a:pt x="2600" y="10066"/>
                    <a:pt x="2742" y="10129"/>
                    <a:pt x="2899" y="10192"/>
                  </a:cubicBezTo>
                  <a:cubicBezTo>
                    <a:pt x="3025" y="10239"/>
                    <a:pt x="3151" y="10287"/>
                    <a:pt x="3293" y="10318"/>
                  </a:cubicBezTo>
                  <a:cubicBezTo>
                    <a:pt x="3577" y="10397"/>
                    <a:pt x="3860" y="10460"/>
                    <a:pt x="4159" y="10476"/>
                  </a:cubicBezTo>
                  <a:cubicBezTo>
                    <a:pt x="4427" y="10507"/>
                    <a:pt x="4663" y="10507"/>
                    <a:pt x="4884" y="10507"/>
                  </a:cubicBezTo>
                  <a:lnTo>
                    <a:pt x="5010" y="10491"/>
                  </a:lnTo>
                  <a:cubicBezTo>
                    <a:pt x="5561" y="10476"/>
                    <a:pt x="6113" y="10397"/>
                    <a:pt x="6648" y="10271"/>
                  </a:cubicBezTo>
                  <a:cubicBezTo>
                    <a:pt x="6758" y="10255"/>
                    <a:pt x="6916" y="10208"/>
                    <a:pt x="7026" y="10176"/>
                  </a:cubicBezTo>
                  <a:cubicBezTo>
                    <a:pt x="7152" y="10129"/>
                    <a:pt x="7262" y="10082"/>
                    <a:pt x="7420" y="10035"/>
                  </a:cubicBezTo>
                  <a:lnTo>
                    <a:pt x="7467" y="10035"/>
                  </a:lnTo>
                  <a:cubicBezTo>
                    <a:pt x="7861" y="9877"/>
                    <a:pt x="8255" y="9672"/>
                    <a:pt x="8617" y="9436"/>
                  </a:cubicBezTo>
                  <a:cubicBezTo>
                    <a:pt x="8838" y="9279"/>
                    <a:pt x="9058" y="9105"/>
                    <a:pt x="9263" y="8932"/>
                  </a:cubicBezTo>
                  <a:cubicBezTo>
                    <a:pt x="9357" y="8837"/>
                    <a:pt x="9436" y="8759"/>
                    <a:pt x="9531" y="8648"/>
                  </a:cubicBezTo>
                  <a:cubicBezTo>
                    <a:pt x="9625" y="8538"/>
                    <a:pt x="9720" y="8428"/>
                    <a:pt x="9783" y="8333"/>
                  </a:cubicBezTo>
                  <a:cubicBezTo>
                    <a:pt x="9798" y="8333"/>
                    <a:pt x="9814" y="8318"/>
                    <a:pt x="9814" y="8302"/>
                  </a:cubicBezTo>
                  <a:cubicBezTo>
                    <a:pt x="9972" y="8097"/>
                    <a:pt x="10098" y="7924"/>
                    <a:pt x="10208" y="7766"/>
                  </a:cubicBezTo>
                  <a:cubicBezTo>
                    <a:pt x="10365" y="7546"/>
                    <a:pt x="10507" y="7310"/>
                    <a:pt x="10633" y="7089"/>
                  </a:cubicBezTo>
                  <a:cubicBezTo>
                    <a:pt x="10759" y="6853"/>
                    <a:pt x="10869" y="6617"/>
                    <a:pt x="10964" y="6364"/>
                  </a:cubicBezTo>
                  <a:cubicBezTo>
                    <a:pt x="11011" y="6238"/>
                    <a:pt x="11043" y="6128"/>
                    <a:pt x="11074" y="6002"/>
                  </a:cubicBezTo>
                  <a:cubicBezTo>
                    <a:pt x="11122" y="5860"/>
                    <a:pt x="11137" y="5719"/>
                    <a:pt x="11153" y="5593"/>
                  </a:cubicBezTo>
                  <a:cubicBezTo>
                    <a:pt x="11200" y="5325"/>
                    <a:pt x="11200" y="5057"/>
                    <a:pt x="11185" y="4805"/>
                  </a:cubicBezTo>
                  <a:cubicBezTo>
                    <a:pt x="11169" y="4522"/>
                    <a:pt x="11106" y="4254"/>
                    <a:pt x="11027" y="3986"/>
                  </a:cubicBezTo>
                  <a:cubicBezTo>
                    <a:pt x="10996" y="3860"/>
                    <a:pt x="10948" y="3718"/>
                    <a:pt x="10885" y="3561"/>
                  </a:cubicBezTo>
                  <a:cubicBezTo>
                    <a:pt x="10822" y="3419"/>
                    <a:pt x="10759" y="3293"/>
                    <a:pt x="10712" y="3167"/>
                  </a:cubicBezTo>
                  <a:cubicBezTo>
                    <a:pt x="10586" y="2915"/>
                    <a:pt x="10444" y="2679"/>
                    <a:pt x="10287" y="2458"/>
                  </a:cubicBezTo>
                  <a:cubicBezTo>
                    <a:pt x="10176" y="2316"/>
                    <a:pt x="10113" y="2222"/>
                    <a:pt x="10019" y="2112"/>
                  </a:cubicBezTo>
                  <a:cubicBezTo>
                    <a:pt x="9924" y="2001"/>
                    <a:pt x="9830" y="1907"/>
                    <a:pt x="9720" y="1797"/>
                  </a:cubicBezTo>
                  <a:cubicBezTo>
                    <a:pt x="9531" y="1592"/>
                    <a:pt x="9310" y="1418"/>
                    <a:pt x="9090" y="1245"/>
                  </a:cubicBezTo>
                  <a:cubicBezTo>
                    <a:pt x="8869" y="1072"/>
                    <a:pt x="8633" y="914"/>
                    <a:pt x="8381" y="788"/>
                  </a:cubicBezTo>
                  <a:cubicBezTo>
                    <a:pt x="8144" y="647"/>
                    <a:pt x="7877" y="521"/>
                    <a:pt x="7609" y="426"/>
                  </a:cubicBezTo>
                  <a:cubicBezTo>
                    <a:pt x="7357" y="316"/>
                    <a:pt x="7089" y="237"/>
                    <a:pt x="6821" y="158"/>
                  </a:cubicBezTo>
                  <a:cubicBezTo>
                    <a:pt x="6727" y="143"/>
                    <a:pt x="6601" y="111"/>
                    <a:pt x="6459" y="95"/>
                  </a:cubicBezTo>
                  <a:cubicBezTo>
                    <a:pt x="6443" y="64"/>
                    <a:pt x="6396" y="32"/>
                    <a:pt x="6365" y="32"/>
                  </a:cubicBezTo>
                  <a:cubicBezTo>
                    <a:pt x="6302" y="17"/>
                    <a:pt x="6254" y="17"/>
                    <a:pt x="6207" y="17"/>
                  </a:cubicBezTo>
                  <a:cubicBezTo>
                    <a:pt x="6113" y="1"/>
                    <a:pt x="6018" y="1"/>
                    <a:pt x="5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40" name="Google Shape;3740;p121"/>
          <p:cNvSpPr/>
          <p:nvPr/>
        </p:nvSpPr>
        <p:spPr>
          <a:xfrm>
            <a:off x="-119875" y="3405475"/>
            <a:ext cx="15775" cy="16475"/>
          </a:xfrm>
          <a:custGeom>
            <a:rect b="b" l="l" r="r" t="t"/>
            <a:pathLst>
              <a:path extrusionOk="0" h="659" w="631">
                <a:moveTo>
                  <a:pt x="321" y="1"/>
                </a:moveTo>
                <a:cubicBezTo>
                  <a:pt x="295" y="1"/>
                  <a:pt x="268" y="5"/>
                  <a:pt x="236" y="13"/>
                </a:cubicBezTo>
                <a:cubicBezTo>
                  <a:pt x="189" y="28"/>
                  <a:pt x="142" y="60"/>
                  <a:pt x="95" y="107"/>
                </a:cubicBezTo>
                <a:cubicBezTo>
                  <a:pt x="63" y="123"/>
                  <a:pt x="47" y="170"/>
                  <a:pt x="32" y="202"/>
                </a:cubicBezTo>
                <a:cubicBezTo>
                  <a:pt x="0" y="249"/>
                  <a:pt x="0" y="280"/>
                  <a:pt x="0" y="328"/>
                </a:cubicBezTo>
                <a:cubicBezTo>
                  <a:pt x="0" y="359"/>
                  <a:pt x="0" y="391"/>
                  <a:pt x="0" y="422"/>
                </a:cubicBezTo>
                <a:cubicBezTo>
                  <a:pt x="32" y="469"/>
                  <a:pt x="47" y="517"/>
                  <a:pt x="95" y="564"/>
                </a:cubicBezTo>
                <a:cubicBezTo>
                  <a:pt x="126" y="595"/>
                  <a:pt x="173" y="627"/>
                  <a:pt x="236" y="643"/>
                </a:cubicBezTo>
                <a:cubicBezTo>
                  <a:pt x="252" y="643"/>
                  <a:pt x="284" y="658"/>
                  <a:pt x="299" y="658"/>
                </a:cubicBezTo>
                <a:cubicBezTo>
                  <a:pt x="331" y="658"/>
                  <a:pt x="362" y="658"/>
                  <a:pt x="394" y="643"/>
                </a:cubicBezTo>
                <a:cubicBezTo>
                  <a:pt x="425" y="643"/>
                  <a:pt x="457" y="627"/>
                  <a:pt x="488" y="595"/>
                </a:cubicBezTo>
                <a:cubicBezTo>
                  <a:pt x="583" y="548"/>
                  <a:pt x="630" y="438"/>
                  <a:pt x="630" y="328"/>
                </a:cubicBezTo>
                <a:cubicBezTo>
                  <a:pt x="630" y="296"/>
                  <a:pt x="630" y="265"/>
                  <a:pt x="614" y="233"/>
                </a:cubicBezTo>
                <a:cubicBezTo>
                  <a:pt x="599" y="170"/>
                  <a:pt x="567" y="123"/>
                  <a:pt x="536" y="91"/>
                </a:cubicBezTo>
                <a:cubicBezTo>
                  <a:pt x="504" y="60"/>
                  <a:pt x="457" y="28"/>
                  <a:pt x="394" y="13"/>
                </a:cubicBezTo>
                <a:cubicBezTo>
                  <a:pt x="370" y="5"/>
                  <a:pt x="347" y="1"/>
                  <a:pt x="321" y="1"/>
                </a:cubicBezTo>
                <a:close/>
              </a:path>
            </a:pathLst>
          </a:custGeom>
          <a:solidFill>
            <a:srgbClr val="00E5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41" name="Google Shape;3741;p121"/>
          <p:cNvGrpSpPr/>
          <p:nvPr/>
        </p:nvGrpSpPr>
        <p:grpSpPr>
          <a:xfrm>
            <a:off x="4900185" y="2079555"/>
            <a:ext cx="1510311" cy="753607"/>
            <a:chOff x="5088861" y="2120860"/>
            <a:chExt cx="1354782" cy="676002"/>
          </a:xfrm>
        </p:grpSpPr>
        <p:sp>
          <p:nvSpPr>
            <p:cNvPr id="3742" name="Google Shape;3742;p121"/>
            <p:cNvSpPr/>
            <p:nvPr/>
          </p:nvSpPr>
          <p:spPr>
            <a:xfrm>
              <a:off x="5295591" y="2178019"/>
              <a:ext cx="1148051" cy="618843"/>
            </a:xfrm>
            <a:custGeom>
              <a:rect b="b" l="l" r="r" t="t"/>
              <a:pathLst>
                <a:path extrusionOk="0" h="13815" w="25629">
                  <a:moveTo>
                    <a:pt x="24778" y="0"/>
                  </a:moveTo>
                  <a:cubicBezTo>
                    <a:pt x="24542" y="16"/>
                    <a:pt x="24306" y="32"/>
                    <a:pt x="24069" y="47"/>
                  </a:cubicBezTo>
                  <a:lnTo>
                    <a:pt x="24054" y="47"/>
                  </a:lnTo>
                  <a:cubicBezTo>
                    <a:pt x="23502" y="95"/>
                    <a:pt x="23030" y="142"/>
                    <a:pt x="22557" y="158"/>
                  </a:cubicBezTo>
                  <a:cubicBezTo>
                    <a:pt x="21833" y="173"/>
                    <a:pt x="21108" y="173"/>
                    <a:pt x="20399" y="173"/>
                  </a:cubicBezTo>
                  <a:lnTo>
                    <a:pt x="19407" y="173"/>
                  </a:lnTo>
                  <a:cubicBezTo>
                    <a:pt x="19029" y="189"/>
                    <a:pt x="18667" y="189"/>
                    <a:pt x="18336" y="205"/>
                  </a:cubicBezTo>
                  <a:lnTo>
                    <a:pt x="18257" y="205"/>
                  </a:lnTo>
                  <a:cubicBezTo>
                    <a:pt x="17643" y="205"/>
                    <a:pt x="17154" y="205"/>
                    <a:pt x="16682" y="221"/>
                  </a:cubicBezTo>
                  <a:lnTo>
                    <a:pt x="15815" y="236"/>
                  </a:lnTo>
                  <a:lnTo>
                    <a:pt x="15044" y="268"/>
                  </a:lnTo>
                  <a:lnTo>
                    <a:pt x="14114" y="284"/>
                  </a:lnTo>
                  <a:lnTo>
                    <a:pt x="13468" y="299"/>
                  </a:lnTo>
                  <a:lnTo>
                    <a:pt x="12760" y="331"/>
                  </a:lnTo>
                  <a:cubicBezTo>
                    <a:pt x="12460" y="331"/>
                    <a:pt x="12145" y="347"/>
                    <a:pt x="11846" y="347"/>
                  </a:cubicBezTo>
                  <a:cubicBezTo>
                    <a:pt x="11263" y="362"/>
                    <a:pt x="10743" y="378"/>
                    <a:pt x="10239" y="378"/>
                  </a:cubicBezTo>
                  <a:cubicBezTo>
                    <a:pt x="9704" y="394"/>
                    <a:pt x="9137" y="394"/>
                    <a:pt x="8538" y="394"/>
                  </a:cubicBezTo>
                  <a:lnTo>
                    <a:pt x="3939" y="394"/>
                  </a:lnTo>
                  <a:cubicBezTo>
                    <a:pt x="3655" y="394"/>
                    <a:pt x="3372" y="378"/>
                    <a:pt x="3088" y="378"/>
                  </a:cubicBezTo>
                  <a:lnTo>
                    <a:pt x="1040" y="378"/>
                  </a:lnTo>
                  <a:cubicBezTo>
                    <a:pt x="993" y="378"/>
                    <a:pt x="946" y="378"/>
                    <a:pt x="899" y="410"/>
                  </a:cubicBezTo>
                  <a:cubicBezTo>
                    <a:pt x="883" y="410"/>
                    <a:pt x="883" y="410"/>
                    <a:pt x="883" y="425"/>
                  </a:cubicBezTo>
                  <a:lnTo>
                    <a:pt x="505" y="425"/>
                  </a:lnTo>
                  <a:cubicBezTo>
                    <a:pt x="505" y="347"/>
                    <a:pt x="473" y="268"/>
                    <a:pt x="410" y="221"/>
                  </a:cubicBezTo>
                  <a:cubicBezTo>
                    <a:pt x="395" y="221"/>
                    <a:pt x="379" y="205"/>
                    <a:pt x="363" y="205"/>
                  </a:cubicBezTo>
                  <a:cubicBezTo>
                    <a:pt x="316" y="205"/>
                    <a:pt x="284" y="236"/>
                    <a:pt x="253" y="268"/>
                  </a:cubicBezTo>
                  <a:cubicBezTo>
                    <a:pt x="237" y="299"/>
                    <a:pt x="237" y="315"/>
                    <a:pt x="221" y="347"/>
                  </a:cubicBezTo>
                  <a:cubicBezTo>
                    <a:pt x="221" y="378"/>
                    <a:pt x="206" y="425"/>
                    <a:pt x="206" y="473"/>
                  </a:cubicBezTo>
                  <a:lnTo>
                    <a:pt x="158" y="488"/>
                  </a:lnTo>
                  <a:cubicBezTo>
                    <a:pt x="95" y="520"/>
                    <a:pt x="32" y="583"/>
                    <a:pt x="17" y="677"/>
                  </a:cubicBezTo>
                  <a:cubicBezTo>
                    <a:pt x="1" y="740"/>
                    <a:pt x="1" y="819"/>
                    <a:pt x="48" y="882"/>
                  </a:cubicBezTo>
                  <a:cubicBezTo>
                    <a:pt x="80" y="945"/>
                    <a:pt x="111" y="977"/>
                    <a:pt x="158" y="1024"/>
                  </a:cubicBezTo>
                  <a:lnTo>
                    <a:pt x="190" y="1024"/>
                  </a:lnTo>
                  <a:lnTo>
                    <a:pt x="190" y="1229"/>
                  </a:lnTo>
                  <a:lnTo>
                    <a:pt x="190" y="1497"/>
                  </a:lnTo>
                  <a:lnTo>
                    <a:pt x="190" y="1953"/>
                  </a:lnTo>
                  <a:lnTo>
                    <a:pt x="190" y="2064"/>
                  </a:lnTo>
                  <a:cubicBezTo>
                    <a:pt x="190" y="2505"/>
                    <a:pt x="190" y="2977"/>
                    <a:pt x="206" y="3434"/>
                  </a:cubicBezTo>
                  <a:lnTo>
                    <a:pt x="206" y="3450"/>
                  </a:lnTo>
                  <a:cubicBezTo>
                    <a:pt x="221" y="3922"/>
                    <a:pt x="237" y="4426"/>
                    <a:pt x="269" y="4915"/>
                  </a:cubicBezTo>
                  <a:cubicBezTo>
                    <a:pt x="284" y="5245"/>
                    <a:pt x="316" y="5592"/>
                    <a:pt x="332" y="5923"/>
                  </a:cubicBezTo>
                  <a:cubicBezTo>
                    <a:pt x="347" y="6080"/>
                    <a:pt x="363" y="6222"/>
                    <a:pt x="379" y="6364"/>
                  </a:cubicBezTo>
                  <a:cubicBezTo>
                    <a:pt x="410" y="6884"/>
                    <a:pt x="442" y="7403"/>
                    <a:pt x="473" y="7923"/>
                  </a:cubicBezTo>
                  <a:cubicBezTo>
                    <a:pt x="505" y="8333"/>
                    <a:pt x="521" y="8742"/>
                    <a:pt x="521" y="9136"/>
                  </a:cubicBezTo>
                  <a:cubicBezTo>
                    <a:pt x="536" y="9278"/>
                    <a:pt x="536" y="9420"/>
                    <a:pt x="536" y="9546"/>
                  </a:cubicBezTo>
                  <a:cubicBezTo>
                    <a:pt x="568" y="10065"/>
                    <a:pt x="568" y="10569"/>
                    <a:pt x="599" y="11058"/>
                  </a:cubicBezTo>
                  <a:lnTo>
                    <a:pt x="599" y="11263"/>
                  </a:lnTo>
                  <a:cubicBezTo>
                    <a:pt x="599" y="11656"/>
                    <a:pt x="615" y="12050"/>
                    <a:pt x="631" y="12444"/>
                  </a:cubicBezTo>
                  <a:cubicBezTo>
                    <a:pt x="647" y="12554"/>
                    <a:pt x="662" y="12680"/>
                    <a:pt x="662" y="12790"/>
                  </a:cubicBezTo>
                  <a:cubicBezTo>
                    <a:pt x="678" y="12869"/>
                    <a:pt x="678" y="12964"/>
                    <a:pt x="678" y="13042"/>
                  </a:cubicBezTo>
                  <a:lnTo>
                    <a:pt x="678" y="13074"/>
                  </a:lnTo>
                  <a:cubicBezTo>
                    <a:pt x="678" y="13137"/>
                    <a:pt x="678" y="13216"/>
                    <a:pt x="678" y="13279"/>
                  </a:cubicBezTo>
                  <a:lnTo>
                    <a:pt x="678" y="13310"/>
                  </a:lnTo>
                  <a:cubicBezTo>
                    <a:pt x="694" y="13373"/>
                    <a:pt x="694" y="13436"/>
                    <a:pt x="725" y="13499"/>
                  </a:cubicBezTo>
                  <a:cubicBezTo>
                    <a:pt x="725" y="13546"/>
                    <a:pt x="741" y="13578"/>
                    <a:pt x="773" y="13625"/>
                  </a:cubicBezTo>
                  <a:cubicBezTo>
                    <a:pt x="804" y="13673"/>
                    <a:pt x="851" y="13720"/>
                    <a:pt x="899" y="13751"/>
                  </a:cubicBezTo>
                  <a:cubicBezTo>
                    <a:pt x="993" y="13799"/>
                    <a:pt x="1088" y="13814"/>
                    <a:pt x="1182" y="13814"/>
                  </a:cubicBezTo>
                  <a:lnTo>
                    <a:pt x="1513" y="13814"/>
                  </a:lnTo>
                  <a:lnTo>
                    <a:pt x="1686" y="13799"/>
                  </a:lnTo>
                  <a:lnTo>
                    <a:pt x="1875" y="13783"/>
                  </a:lnTo>
                  <a:cubicBezTo>
                    <a:pt x="2348" y="13751"/>
                    <a:pt x="2836" y="13736"/>
                    <a:pt x="3309" y="13736"/>
                  </a:cubicBezTo>
                  <a:lnTo>
                    <a:pt x="3466" y="13736"/>
                  </a:lnTo>
                  <a:cubicBezTo>
                    <a:pt x="4018" y="13736"/>
                    <a:pt x="4569" y="13720"/>
                    <a:pt x="5104" y="13720"/>
                  </a:cubicBezTo>
                  <a:cubicBezTo>
                    <a:pt x="6034" y="13688"/>
                    <a:pt x="7073" y="13673"/>
                    <a:pt x="8333" y="13625"/>
                  </a:cubicBezTo>
                  <a:lnTo>
                    <a:pt x="9657" y="13578"/>
                  </a:lnTo>
                  <a:lnTo>
                    <a:pt x="11547" y="13499"/>
                  </a:lnTo>
                  <a:cubicBezTo>
                    <a:pt x="12082" y="13483"/>
                    <a:pt x="12618" y="13483"/>
                    <a:pt x="13169" y="13452"/>
                  </a:cubicBezTo>
                  <a:cubicBezTo>
                    <a:pt x="13736" y="13436"/>
                    <a:pt x="14303" y="13436"/>
                    <a:pt x="14792" y="13436"/>
                  </a:cubicBezTo>
                  <a:lnTo>
                    <a:pt x="18099" y="13436"/>
                  </a:lnTo>
                  <a:cubicBezTo>
                    <a:pt x="18919" y="13452"/>
                    <a:pt x="19738" y="13452"/>
                    <a:pt x="20557" y="13452"/>
                  </a:cubicBezTo>
                  <a:lnTo>
                    <a:pt x="21360" y="13452"/>
                  </a:lnTo>
                  <a:cubicBezTo>
                    <a:pt x="21896" y="13452"/>
                    <a:pt x="22415" y="13436"/>
                    <a:pt x="22935" y="13405"/>
                  </a:cubicBezTo>
                  <a:cubicBezTo>
                    <a:pt x="23439" y="13389"/>
                    <a:pt x="23928" y="13357"/>
                    <a:pt x="24416" y="13279"/>
                  </a:cubicBezTo>
                  <a:cubicBezTo>
                    <a:pt x="24589" y="13263"/>
                    <a:pt x="24762" y="13216"/>
                    <a:pt x="24920" y="13168"/>
                  </a:cubicBezTo>
                  <a:cubicBezTo>
                    <a:pt x="24983" y="13137"/>
                    <a:pt x="25046" y="13121"/>
                    <a:pt x="25093" y="13090"/>
                  </a:cubicBezTo>
                  <a:lnTo>
                    <a:pt x="25125" y="13074"/>
                  </a:lnTo>
                  <a:lnTo>
                    <a:pt x="25140" y="13058"/>
                  </a:lnTo>
                  <a:cubicBezTo>
                    <a:pt x="25156" y="13058"/>
                    <a:pt x="25172" y="13042"/>
                    <a:pt x="25188" y="13027"/>
                  </a:cubicBezTo>
                  <a:cubicBezTo>
                    <a:pt x="25235" y="12979"/>
                    <a:pt x="25251" y="12932"/>
                    <a:pt x="25282" y="12885"/>
                  </a:cubicBezTo>
                  <a:cubicBezTo>
                    <a:pt x="25282" y="12853"/>
                    <a:pt x="25282" y="12822"/>
                    <a:pt x="25298" y="12790"/>
                  </a:cubicBezTo>
                  <a:cubicBezTo>
                    <a:pt x="25298" y="12696"/>
                    <a:pt x="25298" y="12601"/>
                    <a:pt x="25298" y="12507"/>
                  </a:cubicBezTo>
                  <a:lnTo>
                    <a:pt x="25298" y="12491"/>
                  </a:lnTo>
                  <a:cubicBezTo>
                    <a:pt x="25282" y="12365"/>
                    <a:pt x="25266" y="12255"/>
                    <a:pt x="25266" y="12145"/>
                  </a:cubicBezTo>
                  <a:cubicBezTo>
                    <a:pt x="25251" y="11893"/>
                    <a:pt x="25219" y="11625"/>
                    <a:pt x="25219" y="11373"/>
                  </a:cubicBezTo>
                  <a:cubicBezTo>
                    <a:pt x="25203" y="10821"/>
                    <a:pt x="25203" y="10302"/>
                    <a:pt x="25203" y="9798"/>
                  </a:cubicBezTo>
                  <a:lnTo>
                    <a:pt x="25203" y="9231"/>
                  </a:lnTo>
                  <a:cubicBezTo>
                    <a:pt x="25219" y="8900"/>
                    <a:pt x="25235" y="8553"/>
                    <a:pt x="25235" y="8222"/>
                  </a:cubicBezTo>
                  <a:cubicBezTo>
                    <a:pt x="25251" y="7703"/>
                    <a:pt x="25282" y="7167"/>
                    <a:pt x="25298" y="6663"/>
                  </a:cubicBezTo>
                  <a:cubicBezTo>
                    <a:pt x="25345" y="5986"/>
                    <a:pt x="25377" y="5482"/>
                    <a:pt x="25392" y="5009"/>
                  </a:cubicBezTo>
                  <a:cubicBezTo>
                    <a:pt x="25424" y="4726"/>
                    <a:pt x="25440" y="4426"/>
                    <a:pt x="25455" y="4143"/>
                  </a:cubicBezTo>
                  <a:cubicBezTo>
                    <a:pt x="25471" y="3938"/>
                    <a:pt x="25487" y="3718"/>
                    <a:pt x="25503" y="3513"/>
                  </a:cubicBezTo>
                  <a:cubicBezTo>
                    <a:pt x="25534" y="2977"/>
                    <a:pt x="25566" y="2520"/>
                    <a:pt x="25581" y="2079"/>
                  </a:cubicBezTo>
                  <a:cubicBezTo>
                    <a:pt x="25613" y="1638"/>
                    <a:pt x="25629" y="1245"/>
                    <a:pt x="25629" y="866"/>
                  </a:cubicBezTo>
                  <a:lnTo>
                    <a:pt x="25629" y="520"/>
                  </a:lnTo>
                  <a:lnTo>
                    <a:pt x="25629" y="504"/>
                  </a:lnTo>
                  <a:lnTo>
                    <a:pt x="25629" y="378"/>
                  </a:lnTo>
                  <a:lnTo>
                    <a:pt x="25629" y="362"/>
                  </a:lnTo>
                  <a:cubicBezTo>
                    <a:pt x="25613" y="331"/>
                    <a:pt x="25613" y="299"/>
                    <a:pt x="25597" y="268"/>
                  </a:cubicBezTo>
                  <a:cubicBezTo>
                    <a:pt x="25581" y="205"/>
                    <a:pt x="25566" y="158"/>
                    <a:pt x="25518" y="126"/>
                  </a:cubicBezTo>
                  <a:cubicBezTo>
                    <a:pt x="25503" y="110"/>
                    <a:pt x="25471" y="79"/>
                    <a:pt x="25440" y="79"/>
                  </a:cubicBezTo>
                  <a:cubicBezTo>
                    <a:pt x="25392" y="47"/>
                    <a:pt x="25345" y="32"/>
                    <a:pt x="25282" y="16"/>
                  </a:cubicBezTo>
                  <a:cubicBezTo>
                    <a:pt x="25219" y="16"/>
                    <a:pt x="25156" y="0"/>
                    <a:pt x="251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21"/>
            <p:cNvSpPr/>
            <p:nvPr/>
          </p:nvSpPr>
          <p:spPr>
            <a:xfrm>
              <a:off x="5088861" y="2120860"/>
              <a:ext cx="501749" cy="472095"/>
            </a:xfrm>
            <a:custGeom>
              <a:rect b="b" l="l" r="r" t="t"/>
              <a:pathLst>
                <a:path extrusionOk="0" h="10539" w="11201">
                  <a:moveTo>
                    <a:pt x="5687" y="0"/>
                  </a:moveTo>
                  <a:cubicBezTo>
                    <a:pt x="5514" y="0"/>
                    <a:pt x="5372" y="16"/>
                    <a:pt x="5246" y="16"/>
                  </a:cubicBezTo>
                  <a:cubicBezTo>
                    <a:pt x="4962" y="48"/>
                    <a:pt x="4679" y="79"/>
                    <a:pt x="4411" y="158"/>
                  </a:cubicBezTo>
                  <a:cubicBezTo>
                    <a:pt x="4254" y="189"/>
                    <a:pt x="4143" y="205"/>
                    <a:pt x="4017" y="252"/>
                  </a:cubicBezTo>
                  <a:cubicBezTo>
                    <a:pt x="3876" y="300"/>
                    <a:pt x="3750" y="347"/>
                    <a:pt x="3608" y="394"/>
                  </a:cubicBezTo>
                  <a:cubicBezTo>
                    <a:pt x="3387" y="489"/>
                    <a:pt x="3167" y="583"/>
                    <a:pt x="2962" y="709"/>
                  </a:cubicBezTo>
                  <a:cubicBezTo>
                    <a:pt x="2726" y="835"/>
                    <a:pt x="2489" y="977"/>
                    <a:pt x="2269" y="1134"/>
                  </a:cubicBezTo>
                  <a:cubicBezTo>
                    <a:pt x="2033" y="1292"/>
                    <a:pt x="1812" y="1465"/>
                    <a:pt x="1607" y="1654"/>
                  </a:cubicBezTo>
                  <a:cubicBezTo>
                    <a:pt x="1387" y="1843"/>
                    <a:pt x="1182" y="2064"/>
                    <a:pt x="1009" y="2300"/>
                  </a:cubicBezTo>
                  <a:cubicBezTo>
                    <a:pt x="867" y="2505"/>
                    <a:pt x="725" y="2741"/>
                    <a:pt x="615" y="2977"/>
                  </a:cubicBezTo>
                  <a:cubicBezTo>
                    <a:pt x="489" y="3198"/>
                    <a:pt x="394" y="3450"/>
                    <a:pt x="316" y="3702"/>
                  </a:cubicBezTo>
                  <a:cubicBezTo>
                    <a:pt x="237" y="3938"/>
                    <a:pt x="190" y="4174"/>
                    <a:pt x="142" y="4395"/>
                  </a:cubicBezTo>
                  <a:cubicBezTo>
                    <a:pt x="32" y="4899"/>
                    <a:pt x="1" y="5419"/>
                    <a:pt x="32" y="5954"/>
                  </a:cubicBezTo>
                  <a:cubicBezTo>
                    <a:pt x="48" y="6222"/>
                    <a:pt x="79" y="6506"/>
                    <a:pt x="111" y="6805"/>
                  </a:cubicBezTo>
                  <a:cubicBezTo>
                    <a:pt x="142" y="6931"/>
                    <a:pt x="158" y="7073"/>
                    <a:pt x="190" y="7199"/>
                  </a:cubicBezTo>
                  <a:cubicBezTo>
                    <a:pt x="205" y="7325"/>
                    <a:pt x="237" y="7451"/>
                    <a:pt x="268" y="7561"/>
                  </a:cubicBezTo>
                  <a:cubicBezTo>
                    <a:pt x="300" y="7719"/>
                    <a:pt x="347" y="7860"/>
                    <a:pt x="410" y="8002"/>
                  </a:cubicBezTo>
                  <a:cubicBezTo>
                    <a:pt x="457" y="8128"/>
                    <a:pt x="520" y="8238"/>
                    <a:pt x="583" y="8364"/>
                  </a:cubicBezTo>
                  <a:cubicBezTo>
                    <a:pt x="725" y="8601"/>
                    <a:pt x="883" y="8821"/>
                    <a:pt x="1072" y="9010"/>
                  </a:cubicBezTo>
                  <a:cubicBezTo>
                    <a:pt x="1277" y="9231"/>
                    <a:pt x="1497" y="9420"/>
                    <a:pt x="1733" y="9577"/>
                  </a:cubicBezTo>
                  <a:cubicBezTo>
                    <a:pt x="1828" y="9656"/>
                    <a:pt x="1954" y="9735"/>
                    <a:pt x="2096" y="9813"/>
                  </a:cubicBezTo>
                  <a:cubicBezTo>
                    <a:pt x="2237" y="9908"/>
                    <a:pt x="2348" y="9955"/>
                    <a:pt x="2442" y="10018"/>
                  </a:cubicBezTo>
                  <a:cubicBezTo>
                    <a:pt x="2584" y="10097"/>
                    <a:pt x="2726" y="10160"/>
                    <a:pt x="2883" y="10207"/>
                  </a:cubicBezTo>
                  <a:cubicBezTo>
                    <a:pt x="3009" y="10255"/>
                    <a:pt x="3135" y="10302"/>
                    <a:pt x="3277" y="10349"/>
                  </a:cubicBezTo>
                  <a:cubicBezTo>
                    <a:pt x="3561" y="10428"/>
                    <a:pt x="3844" y="10475"/>
                    <a:pt x="4143" y="10507"/>
                  </a:cubicBezTo>
                  <a:cubicBezTo>
                    <a:pt x="4411" y="10522"/>
                    <a:pt x="4647" y="10538"/>
                    <a:pt x="4868" y="10538"/>
                  </a:cubicBezTo>
                  <a:lnTo>
                    <a:pt x="5010" y="10491"/>
                  </a:lnTo>
                  <a:cubicBezTo>
                    <a:pt x="5293" y="10491"/>
                    <a:pt x="5577" y="10459"/>
                    <a:pt x="5860" y="10428"/>
                  </a:cubicBezTo>
                  <a:cubicBezTo>
                    <a:pt x="6128" y="10396"/>
                    <a:pt x="6396" y="10349"/>
                    <a:pt x="6648" y="10286"/>
                  </a:cubicBezTo>
                  <a:cubicBezTo>
                    <a:pt x="6758" y="10255"/>
                    <a:pt x="6916" y="10223"/>
                    <a:pt x="7026" y="10176"/>
                  </a:cubicBezTo>
                  <a:cubicBezTo>
                    <a:pt x="7152" y="10144"/>
                    <a:pt x="7262" y="10097"/>
                    <a:pt x="7420" y="10034"/>
                  </a:cubicBezTo>
                  <a:lnTo>
                    <a:pt x="7451" y="10034"/>
                  </a:lnTo>
                  <a:cubicBezTo>
                    <a:pt x="7845" y="9877"/>
                    <a:pt x="8239" y="9672"/>
                    <a:pt x="8601" y="9435"/>
                  </a:cubicBezTo>
                  <a:cubicBezTo>
                    <a:pt x="8822" y="9278"/>
                    <a:pt x="9042" y="9105"/>
                    <a:pt x="9247" y="8931"/>
                  </a:cubicBezTo>
                  <a:cubicBezTo>
                    <a:pt x="9341" y="8837"/>
                    <a:pt x="9420" y="8758"/>
                    <a:pt x="9515" y="8648"/>
                  </a:cubicBezTo>
                  <a:cubicBezTo>
                    <a:pt x="9609" y="8538"/>
                    <a:pt x="9704" y="8427"/>
                    <a:pt x="9767" y="8333"/>
                  </a:cubicBezTo>
                  <a:cubicBezTo>
                    <a:pt x="9782" y="8333"/>
                    <a:pt x="9798" y="8317"/>
                    <a:pt x="9798" y="8301"/>
                  </a:cubicBezTo>
                  <a:cubicBezTo>
                    <a:pt x="9956" y="8112"/>
                    <a:pt x="10082" y="7923"/>
                    <a:pt x="10192" y="7766"/>
                  </a:cubicBezTo>
                  <a:cubicBezTo>
                    <a:pt x="10349" y="7545"/>
                    <a:pt x="10491" y="7325"/>
                    <a:pt x="10617" y="7104"/>
                  </a:cubicBezTo>
                  <a:cubicBezTo>
                    <a:pt x="10743" y="6868"/>
                    <a:pt x="10869" y="6616"/>
                    <a:pt x="10964" y="6380"/>
                  </a:cubicBezTo>
                  <a:cubicBezTo>
                    <a:pt x="11011" y="6254"/>
                    <a:pt x="11043" y="6143"/>
                    <a:pt x="11074" y="6017"/>
                  </a:cubicBezTo>
                  <a:cubicBezTo>
                    <a:pt x="11106" y="5876"/>
                    <a:pt x="11137" y="5734"/>
                    <a:pt x="11153" y="5592"/>
                  </a:cubicBezTo>
                  <a:cubicBezTo>
                    <a:pt x="11184" y="5340"/>
                    <a:pt x="11200" y="5072"/>
                    <a:pt x="11184" y="4805"/>
                  </a:cubicBezTo>
                  <a:cubicBezTo>
                    <a:pt x="11153" y="4537"/>
                    <a:pt x="11106" y="4269"/>
                    <a:pt x="11027" y="4001"/>
                  </a:cubicBezTo>
                  <a:cubicBezTo>
                    <a:pt x="10980" y="3875"/>
                    <a:pt x="10932" y="3733"/>
                    <a:pt x="10869" y="3576"/>
                  </a:cubicBezTo>
                  <a:cubicBezTo>
                    <a:pt x="10822" y="3434"/>
                    <a:pt x="10759" y="3308"/>
                    <a:pt x="10696" y="3182"/>
                  </a:cubicBezTo>
                  <a:cubicBezTo>
                    <a:pt x="10586" y="2930"/>
                    <a:pt x="10444" y="2694"/>
                    <a:pt x="10271" y="2473"/>
                  </a:cubicBezTo>
                  <a:cubicBezTo>
                    <a:pt x="10176" y="2332"/>
                    <a:pt x="10097" y="2237"/>
                    <a:pt x="10003" y="2127"/>
                  </a:cubicBezTo>
                  <a:cubicBezTo>
                    <a:pt x="9908" y="2016"/>
                    <a:pt x="9814" y="1922"/>
                    <a:pt x="9719" y="1812"/>
                  </a:cubicBezTo>
                  <a:cubicBezTo>
                    <a:pt x="9515" y="1607"/>
                    <a:pt x="9310" y="1418"/>
                    <a:pt x="9074" y="1245"/>
                  </a:cubicBezTo>
                  <a:cubicBezTo>
                    <a:pt x="8853" y="1087"/>
                    <a:pt x="8617" y="930"/>
                    <a:pt x="8380" y="804"/>
                  </a:cubicBezTo>
                  <a:cubicBezTo>
                    <a:pt x="8128" y="662"/>
                    <a:pt x="7876" y="536"/>
                    <a:pt x="7609" y="426"/>
                  </a:cubicBezTo>
                  <a:cubicBezTo>
                    <a:pt x="7357" y="331"/>
                    <a:pt x="7089" y="237"/>
                    <a:pt x="6821" y="174"/>
                  </a:cubicBezTo>
                  <a:cubicBezTo>
                    <a:pt x="6711" y="158"/>
                    <a:pt x="6585" y="126"/>
                    <a:pt x="6459" y="111"/>
                  </a:cubicBezTo>
                  <a:cubicBezTo>
                    <a:pt x="6427" y="63"/>
                    <a:pt x="6396" y="48"/>
                    <a:pt x="6349" y="48"/>
                  </a:cubicBezTo>
                  <a:cubicBezTo>
                    <a:pt x="6301" y="32"/>
                    <a:pt x="6254" y="32"/>
                    <a:pt x="6191" y="16"/>
                  </a:cubicBezTo>
                  <a:cubicBezTo>
                    <a:pt x="6097" y="16"/>
                    <a:pt x="5986" y="0"/>
                    <a:pt x="58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4" name="Google Shape;3744;p121"/>
          <p:cNvGrpSpPr/>
          <p:nvPr/>
        </p:nvGrpSpPr>
        <p:grpSpPr>
          <a:xfrm>
            <a:off x="4900185" y="2804801"/>
            <a:ext cx="1510311" cy="753607"/>
            <a:chOff x="5088861" y="2771421"/>
            <a:chExt cx="1354782" cy="676002"/>
          </a:xfrm>
        </p:grpSpPr>
        <p:sp>
          <p:nvSpPr>
            <p:cNvPr id="3745" name="Google Shape;3745;p121"/>
            <p:cNvSpPr/>
            <p:nvPr/>
          </p:nvSpPr>
          <p:spPr>
            <a:xfrm>
              <a:off x="5295591" y="2828579"/>
              <a:ext cx="1148051" cy="618843"/>
            </a:xfrm>
            <a:custGeom>
              <a:rect b="b" l="l" r="r" t="t"/>
              <a:pathLst>
                <a:path extrusionOk="0" h="13815" w="25629">
                  <a:moveTo>
                    <a:pt x="24778" y="0"/>
                  </a:moveTo>
                  <a:cubicBezTo>
                    <a:pt x="24542" y="16"/>
                    <a:pt x="24306" y="32"/>
                    <a:pt x="24069" y="47"/>
                  </a:cubicBezTo>
                  <a:lnTo>
                    <a:pt x="24054" y="47"/>
                  </a:lnTo>
                  <a:cubicBezTo>
                    <a:pt x="23502" y="95"/>
                    <a:pt x="23030" y="142"/>
                    <a:pt x="22557" y="158"/>
                  </a:cubicBezTo>
                  <a:cubicBezTo>
                    <a:pt x="21833" y="173"/>
                    <a:pt x="21108" y="173"/>
                    <a:pt x="20399" y="173"/>
                  </a:cubicBezTo>
                  <a:lnTo>
                    <a:pt x="19407" y="173"/>
                  </a:lnTo>
                  <a:cubicBezTo>
                    <a:pt x="19029" y="189"/>
                    <a:pt x="18667" y="189"/>
                    <a:pt x="18336" y="205"/>
                  </a:cubicBezTo>
                  <a:lnTo>
                    <a:pt x="18257" y="205"/>
                  </a:lnTo>
                  <a:cubicBezTo>
                    <a:pt x="17643" y="205"/>
                    <a:pt x="17154" y="205"/>
                    <a:pt x="16682" y="221"/>
                  </a:cubicBezTo>
                  <a:lnTo>
                    <a:pt x="15815" y="236"/>
                  </a:lnTo>
                  <a:lnTo>
                    <a:pt x="15044" y="268"/>
                  </a:lnTo>
                  <a:lnTo>
                    <a:pt x="14114" y="284"/>
                  </a:lnTo>
                  <a:lnTo>
                    <a:pt x="13468" y="299"/>
                  </a:lnTo>
                  <a:lnTo>
                    <a:pt x="12760" y="331"/>
                  </a:lnTo>
                  <a:lnTo>
                    <a:pt x="11846" y="347"/>
                  </a:lnTo>
                  <a:cubicBezTo>
                    <a:pt x="11263" y="362"/>
                    <a:pt x="10743" y="378"/>
                    <a:pt x="10239" y="378"/>
                  </a:cubicBezTo>
                  <a:cubicBezTo>
                    <a:pt x="9704" y="394"/>
                    <a:pt x="9137" y="394"/>
                    <a:pt x="8538" y="394"/>
                  </a:cubicBezTo>
                  <a:lnTo>
                    <a:pt x="3939" y="394"/>
                  </a:lnTo>
                  <a:cubicBezTo>
                    <a:pt x="3655" y="394"/>
                    <a:pt x="3372" y="378"/>
                    <a:pt x="3088" y="378"/>
                  </a:cubicBezTo>
                  <a:lnTo>
                    <a:pt x="2442" y="362"/>
                  </a:lnTo>
                  <a:lnTo>
                    <a:pt x="1040" y="362"/>
                  </a:lnTo>
                  <a:cubicBezTo>
                    <a:pt x="993" y="362"/>
                    <a:pt x="946" y="378"/>
                    <a:pt x="899" y="394"/>
                  </a:cubicBezTo>
                  <a:cubicBezTo>
                    <a:pt x="883" y="394"/>
                    <a:pt x="883" y="410"/>
                    <a:pt x="883" y="410"/>
                  </a:cubicBezTo>
                  <a:lnTo>
                    <a:pt x="505" y="410"/>
                  </a:lnTo>
                  <a:cubicBezTo>
                    <a:pt x="505" y="331"/>
                    <a:pt x="473" y="268"/>
                    <a:pt x="410" y="221"/>
                  </a:cubicBezTo>
                  <a:cubicBezTo>
                    <a:pt x="395" y="205"/>
                    <a:pt x="379" y="205"/>
                    <a:pt x="363" y="205"/>
                  </a:cubicBezTo>
                  <a:cubicBezTo>
                    <a:pt x="316" y="205"/>
                    <a:pt x="284" y="221"/>
                    <a:pt x="253" y="268"/>
                  </a:cubicBezTo>
                  <a:cubicBezTo>
                    <a:pt x="237" y="284"/>
                    <a:pt x="237" y="315"/>
                    <a:pt x="221" y="331"/>
                  </a:cubicBezTo>
                  <a:cubicBezTo>
                    <a:pt x="221" y="378"/>
                    <a:pt x="206" y="425"/>
                    <a:pt x="206" y="457"/>
                  </a:cubicBezTo>
                  <a:lnTo>
                    <a:pt x="158" y="473"/>
                  </a:lnTo>
                  <a:cubicBezTo>
                    <a:pt x="95" y="520"/>
                    <a:pt x="32" y="583"/>
                    <a:pt x="17" y="662"/>
                  </a:cubicBezTo>
                  <a:cubicBezTo>
                    <a:pt x="1" y="740"/>
                    <a:pt x="1" y="819"/>
                    <a:pt x="48" y="882"/>
                  </a:cubicBezTo>
                  <a:cubicBezTo>
                    <a:pt x="80" y="929"/>
                    <a:pt x="111" y="977"/>
                    <a:pt x="158" y="1008"/>
                  </a:cubicBezTo>
                  <a:cubicBezTo>
                    <a:pt x="174" y="1008"/>
                    <a:pt x="174" y="1008"/>
                    <a:pt x="190" y="1024"/>
                  </a:cubicBezTo>
                  <a:lnTo>
                    <a:pt x="190" y="1213"/>
                  </a:lnTo>
                  <a:lnTo>
                    <a:pt x="190" y="1496"/>
                  </a:lnTo>
                  <a:lnTo>
                    <a:pt x="190" y="1938"/>
                  </a:lnTo>
                  <a:lnTo>
                    <a:pt x="190" y="2048"/>
                  </a:lnTo>
                  <a:cubicBezTo>
                    <a:pt x="190" y="2505"/>
                    <a:pt x="190" y="2961"/>
                    <a:pt x="206" y="3434"/>
                  </a:cubicBezTo>
                  <a:lnTo>
                    <a:pt x="206" y="3450"/>
                  </a:lnTo>
                  <a:cubicBezTo>
                    <a:pt x="221" y="3922"/>
                    <a:pt x="237" y="4411"/>
                    <a:pt x="269" y="4899"/>
                  </a:cubicBezTo>
                  <a:cubicBezTo>
                    <a:pt x="284" y="5245"/>
                    <a:pt x="316" y="5592"/>
                    <a:pt x="332" y="5923"/>
                  </a:cubicBezTo>
                  <a:cubicBezTo>
                    <a:pt x="347" y="6064"/>
                    <a:pt x="363" y="6222"/>
                    <a:pt x="379" y="6364"/>
                  </a:cubicBezTo>
                  <a:cubicBezTo>
                    <a:pt x="410" y="6868"/>
                    <a:pt x="442" y="7388"/>
                    <a:pt x="473" y="7923"/>
                  </a:cubicBezTo>
                  <a:cubicBezTo>
                    <a:pt x="505" y="8317"/>
                    <a:pt x="521" y="8726"/>
                    <a:pt x="521" y="9120"/>
                  </a:cubicBezTo>
                  <a:cubicBezTo>
                    <a:pt x="536" y="9262"/>
                    <a:pt x="536" y="9404"/>
                    <a:pt x="536" y="9546"/>
                  </a:cubicBezTo>
                  <a:cubicBezTo>
                    <a:pt x="568" y="10050"/>
                    <a:pt x="568" y="10554"/>
                    <a:pt x="599" y="11058"/>
                  </a:cubicBezTo>
                  <a:lnTo>
                    <a:pt x="599" y="11247"/>
                  </a:lnTo>
                  <a:cubicBezTo>
                    <a:pt x="599" y="11625"/>
                    <a:pt x="615" y="12034"/>
                    <a:pt x="631" y="12428"/>
                  </a:cubicBezTo>
                  <a:cubicBezTo>
                    <a:pt x="647" y="12538"/>
                    <a:pt x="662" y="12664"/>
                    <a:pt x="662" y="12790"/>
                  </a:cubicBezTo>
                  <a:cubicBezTo>
                    <a:pt x="678" y="12869"/>
                    <a:pt x="678" y="12948"/>
                    <a:pt x="678" y="13027"/>
                  </a:cubicBezTo>
                  <a:lnTo>
                    <a:pt x="678" y="13074"/>
                  </a:lnTo>
                  <a:cubicBezTo>
                    <a:pt x="678" y="13137"/>
                    <a:pt x="678" y="13200"/>
                    <a:pt x="678" y="13263"/>
                  </a:cubicBezTo>
                  <a:lnTo>
                    <a:pt x="678" y="13294"/>
                  </a:lnTo>
                  <a:cubicBezTo>
                    <a:pt x="694" y="13357"/>
                    <a:pt x="694" y="13420"/>
                    <a:pt x="725" y="13499"/>
                  </a:cubicBezTo>
                  <a:cubicBezTo>
                    <a:pt x="725" y="13531"/>
                    <a:pt x="741" y="13578"/>
                    <a:pt x="773" y="13609"/>
                  </a:cubicBezTo>
                  <a:cubicBezTo>
                    <a:pt x="804" y="13657"/>
                    <a:pt x="851" y="13704"/>
                    <a:pt x="899" y="13735"/>
                  </a:cubicBezTo>
                  <a:cubicBezTo>
                    <a:pt x="993" y="13783"/>
                    <a:pt x="1088" y="13814"/>
                    <a:pt x="1182" y="13814"/>
                  </a:cubicBezTo>
                  <a:lnTo>
                    <a:pt x="1261" y="13814"/>
                  </a:lnTo>
                  <a:cubicBezTo>
                    <a:pt x="1313" y="13814"/>
                    <a:pt x="1366" y="13807"/>
                    <a:pt x="1423" y="13807"/>
                  </a:cubicBezTo>
                  <a:cubicBezTo>
                    <a:pt x="1452" y="13807"/>
                    <a:pt x="1482" y="13809"/>
                    <a:pt x="1513" y="13814"/>
                  </a:cubicBezTo>
                  <a:lnTo>
                    <a:pt x="1686" y="13798"/>
                  </a:lnTo>
                  <a:lnTo>
                    <a:pt x="1875" y="13783"/>
                  </a:lnTo>
                  <a:cubicBezTo>
                    <a:pt x="2348" y="13751"/>
                    <a:pt x="2836" y="13735"/>
                    <a:pt x="3309" y="13735"/>
                  </a:cubicBezTo>
                  <a:lnTo>
                    <a:pt x="3466" y="13735"/>
                  </a:lnTo>
                  <a:cubicBezTo>
                    <a:pt x="4018" y="13735"/>
                    <a:pt x="4569" y="13720"/>
                    <a:pt x="5104" y="13720"/>
                  </a:cubicBezTo>
                  <a:cubicBezTo>
                    <a:pt x="6034" y="13688"/>
                    <a:pt x="7073" y="13657"/>
                    <a:pt x="8333" y="13625"/>
                  </a:cubicBezTo>
                  <a:lnTo>
                    <a:pt x="9657" y="13562"/>
                  </a:lnTo>
                  <a:lnTo>
                    <a:pt x="11547" y="13499"/>
                  </a:lnTo>
                  <a:cubicBezTo>
                    <a:pt x="12082" y="13483"/>
                    <a:pt x="12618" y="13468"/>
                    <a:pt x="13169" y="13452"/>
                  </a:cubicBezTo>
                  <a:cubicBezTo>
                    <a:pt x="13736" y="13436"/>
                    <a:pt x="14303" y="13436"/>
                    <a:pt x="14792" y="13436"/>
                  </a:cubicBezTo>
                  <a:lnTo>
                    <a:pt x="21360" y="13436"/>
                  </a:lnTo>
                  <a:cubicBezTo>
                    <a:pt x="21896" y="13436"/>
                    <a:pt x="22415" y="13420"/>
                    <a:pt x="22935" y="13405"/>
                  </a:cubicBezTo>
                  <a:cubicBezTo>
                    <a:pt x="23439" y="13389"/>
                    <a:pt x="23928" y="13342"/>
                    <a:pt x="24416" y="13263"/>
                  </a:cubicBezTo>
                  <a:cubicBezTo>
                    <a:pt x="24589" y="13247"/>
                    <a:pt x="24762" y="13200"/>
                    <a:pt x="24920" y="13153"/>
                  </a:cubicBezTo>
                  <a:cubicBezTo>
                    <a:pt x="24983" y="13137"/>
                    <a:pt x="25046" y="13105"/>
                    <a:pt x="25093" y="13074"/>
                  </a:cubicBezTo>
                  <a:lnTo>
                    <a:pt x="25125" y="13058"/>
                  </a:lnTo>
                  <a:lnTo>
                    <a:pt x="25140" y="13058"/>
                  </a:lnTo>
                  <a:cubicBezTo>
                    <a:pt x="25156" y="13042"/>
                    <a:pt x="25172" y="13027"/>
                    <a:pt x="25188" y="13011"/>
                  </a:cubicBezTo>
                  <a:cubicBezTo>
                    <a:pt x="25235" y="12979"/>
                    <a:pt x="25251" y="12932"/>
                    <a:pt x="25282" y="12869"/>
                  </a:cubicBezTo>
                  <a:cubicBezTo>
                    <a:pt x="25282" y="12853"/>
                    <a:pt x="25282" y="12822"/>
                    <a:pt x="25298" y="12790"/>
                  </a:cubicBezTo>
                  <a:lnTo>
                    <a:pt x="25298" y="12775"/>
                  </a:lnTo>
                  <a:cubicBezTo>
                    <a:pt x="25298" y="12680"/>
                    <a:pt x="25298" y="12586"/>
                    <a:pt x="25298" y="12507"/>
                  </a:cubicBezTo>
                  <a:lnTo>
                    <a:pt x="25298" y="12491"/>
                  </a:lnTo>
                  <a:cubicBezTo>
                    <a:pt x="25282" y="12365"/>
                    <a:pt x="25266" y="12255"/>
                    <a:pt x="25266" y="12145"/>
                  </a:cubicBezTo>
                  <a:cubicBezTo>
                    <a:pt x="25251" y="11893"/>
                    <a:pt x="25219" y="11640"/>
                    <a:pt x="25219" y="11388"/>
                  </a:cubicBezTo>
                  <a:cubicBezTo>
                    <a:pt x="25203" y="10821"/>
                    <a:pt x="25203" y="10302"/>
                    <a:pt x="25203" y="9813"/>
                  </a:cubicBezTo>
                  <a:lnTo>
                    <a:pt x="25203" y="9230"/>
                  </a:lnTo>
                  <a:cubicBezTo>
                    <a:pt x="25219" y="8900"/>
                    <a:pt x="25235" y="8569"/>
                    <a:pt x="25235" y="8222"/>
                  </a:cubicBezTo>
                  <a:cubicBezTo>
                    <a:pt x="25251" y="7703"/>
                    <a:pt x="25282" y="7183"/>
                    <a:pt x="25298" y="6663"/>
                  </a:cubicBezTo>
                  <a:cubicBezTo>
                    <a:pt x="25345" y="5986"/>
                    <a:pt x="25377" y="5482"/>
                    <a:pt x="25392" y="5009"/>
                  </a:cubicBezTo>
                  <a:cubicBezTo>
                    <a:pt x="25424" y="4726"/>
                    <a:pt x="25440" y="4426"/>
                    <a:pt x="25455" y="4158"/>
                  </a:cubicBezTo>
                  <a:cubicBezTo>
                    <a:pt x="25471" y="3938"/>
                    <a:pt x="25487" y="3717"/>
                    <a:pt x="25503" y="3513"/>
                  </a:cubicBezTo>
                  <a:cubicBezTo>
                    <a:pt x="25534" y="2977"/>
                    <a:pt x="25566" y="2520"/>
                    <a:pt x="25581" y="2079"/>
                  </a:cubicBezTo>
                  <a:cubicBezTo>
                    <a:pt x="25613" y="1654"/>
                    <a:pt x="25629" y="1244"/>
                    <a:pt x="25629" y="866"/>
                  </a:cubicBezTo>
                  <a:lnTo>
                    <a:pt x="25629" y="520"/>
                  </a:lnTo>
                  <a:lnTo>
                    <a:pt x="25629" y="504"/>
                  </a:lnTo>
                  <a:lnTo>
                    <a:pt x="25629" y="378"/>
                  </a:lnTo>
                  <a:lnTo>
                    <a:pt x="25629" y="362"/>
                  </a:lnTo>
                  <a:cubicBezTo>
                    <a:pt x="25613" y="331"/>
                    <a:pt x="25613" y="299"/>
                    <a:pt x="25597" y="268"/>
                  </a:cubicBezTo>
                  <a:cubicBezTo>
                    <a:pt x="25581" y="221"/>
                    <a:pt x="25566" y="173"/>
                    <a:pt x="25518" y="126"/>
                  </a:cubicBezTo>
                  <a:cubicBezTo>
                    <a:pt x="25503" y="110"/>
                    <a:pt x="25471" y="95"/>
                    <a:pt x="25440" y="79"/>
                  </a:cubicBezTo>
                  <a:cubicBezTo>
                    <a:pt x="25392" y="47"/>
                    <a:pt x="25345" y="32"/>
                    <a:pt x="25282" y="16"/>
                  </a:cubicBezTo>
                  <a:cubicBezTo>
                    <a:pt x="25219" y="16"/>
                    <a:pt x="25156" y="0"/>
                    <a:pt x="25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21"/>
            <p:cNvSpPr/>
            <p:nvPr/>
          </p:nvSpPr>
          <p:spPr>
            <a:xfrm>
              <a:off x="5088861" y="2771421"/>
              <a:ext cx="501749" cy="471378"/>
            </a:xfrm>
            <a:custGeom>
              <a:rect b="b" l="l" r="r" t="t"/>
              <a:pathLst>
                <a:path extrusionOk="0" h="10523" w="11201">
                  <a:moveTo>
                    <a:pt x="5687" y="0"/>
                  </a:moveTo>
                  <a:cubicBezTo>
                    <a:pt x="5514" y="0"/>
                    <a:pt x="5372" y="16"/>
                    <a:pt x="5246" y="16"/>
                  </a:cubicBezTo>
                  <a:cubicBezTo>
                    <a:pt x="4962" y="32"/>
                    <a:pt x="4679" y="79"/>
                    <a:pt x="4411" y="142"/>
                  </a:cubicBezTo>
                  <a:cubicBezTo>
                    <a:pt x="4254" y="173"/>
                    <a:pt x="4143" y="205"/>
                    <a:pt x="4017" y="236"/>
                  </a:cubicBezTo>
                  <a:cubicBezTo>
                    <a:pt x="3876" y="284"/>
                    <a:pt x="3750" y="331"/>
                    <a:pt x="3608" y="394"/>
                  </a:cubicBezTo>
                  <a:cubicBezTo>
                    <a:pt x="3387" y="473"/>
                    <a:pt x="3167" y="583"/>
                    <a:pt x="2962" y="693"/>
                  </a:cubicBezTo>
                  <a:cubicBezTo>
                    <a:pt x="2726" y="835"/>
                    <a:pt x="2489" y="977"/>
                    <a:pt x="2269" y="1119"/>
                  </a:cubicBezTo>
                  <a:cubicBezTo>
                    <a:pt x="2033" y="1276"/>
                    <a:pt x="1812" y="1449"/>
                    <a:pt x="1607" y="1638"/>
                  </a:cubicBezTo>
                  <a:cubicBezTo>
                    <a:pt x="1387" y="1827"/>
                    <a:pt x="1198" y="2048"/>
                    <a:pt x="1009" y="2284"/>
                  </a:cubicBezTo>
                  <a:cubicBezTo>
                    <a:pt x="867" y="2505"/>
                    <a:pt x="725" y="2725"/>
                    <a:pt x="615" y="2962"/>
                  </a:cubicBezTo>
                  <a:cubicBezTo>
                    <a:pt x="489" y="3198"/>
                    <a:pt x="394" y="3434"/>
                    <a:pt x="316" y="3686"/>
                  </a:cubicBezTo>
                  <a:cubicBezTo>
                    <a:pt x="237" y="3938"/>
                    <a:pt x="190" y="4159"/>
                    <a:pt x="142" y="4379"/>
                  </a:cubicBezTo>
                  <a:cubicBezTo>
                    <a:pt x="32" y="4899"/>
                    <a:pt x="1" y="5419"/>
                    <a:pt x="32" y="5939"/>
                  </a:cubicBezTo>
                  <a:cubicBezTo>
                    <a:pt x="48" y="6222"/>
                    <a:pt x="79" y="6506"/>
                    <a:pt x="111" y="6789"/>
                  </a:cubicBezTo>
                  <a:cubicBezTo>
                    <a:pt x="142" y="6931"/>
                    <a:pt x="158" y="7073"/>
                    <a:pt x="190" y="7199"/>
                  </a:cubicBezTo>
                  <a:cubicBezTo>
                    <a:pt x="205" y="7325"/>
                    <a:pt x="237" y="7435"/>
                    <a:pt x="268" y="7561"/>
                  </a:cubicBezTo>
                  <a:cubicBezTo>
                    <a:pt x="300" y="7703"/>
                    <a:pt x="347" y="7844"/>
                    <a:pt x="410" y="7986"/>
                  </a:cubicBezTo>
                  <a:cubicBezTo>
                    <a:pt x="457" y="8112"/>
                    <a:pt x="520" y="8238"/>
                    <a:pt x="583" y="8349"/>
                  </a:cubicBezTo>
                  <a:cubicBezTo>
                    <a:pt x="725" y="8585"/>
                    <a:pt x="883" y="8805"/>
                    <a:pt x="1072" y="9010"/>
                  </a:cubicBezTo>
                  <a:cubicBezTo>
                    <a:pt x="1277" y="9215"/>
                    <a:pt x="1497" y="9404"/>
                    <a:pt x="1733" y="9577"/>
                  </a:cubicBezTo>
                  <a:cubicBezTo>
                    <a:pt x="1828" y="9640"/>
                    <a:pt x="1954" y="9719"/>
                    <a:pt x="2096" y="9813"/>
                  </a:cubicBezTo>
                  <a:cubicBezTo>
                    <a:pt x="2237" y="9892"/>
                    <a:pt x="2348" y="9955"/>
                    <a:pt x="2442" y="10002"/>
                  </a:cubicBezTo>
                  <a:cubicBezTo>
                    <a:pt x="2584" y="10081"/>
                    <a:pt x="2726" y="10144"/>
                    <a:pt x="2883" y="10207"/>
                  </a:cubicBezTo>
                  <a:cubicBezTo>
                    <a:pt x="3009" y="10254"/>
                    <a:pt x="3135" y="10302"/>
                    <a:pt x="3277" y="10333"/>
                  </a:cubicBezTo>
                  <a:cubicBezTo>
                    <a:pt x="3561" y="10412"/>
                    <a:pt x="3844" y="10459"/>
                    <a:pt x="4143" y="10491"/>
                  </a:cubicBezTo>
                  <a:cubicBezTo>
                    <a:pt x="4411" y="10506"/>
                    <a:pt x="4647" y="10522"/>
                    <a:pt x="4868" y="10522"/>
                  </a:cubicBezTo>
                  <a:lnTo>
                    <a:pt x="5010" y="10475"/>
                  </a:lnTo>
                  <a:cubicBezTo>
                    <a:pt x="5293" y="10475"/>
                    <a:pt x="5577" y="10443"/>
                    <a:pt x="5860" y="10412"/>
                  </a:cubicBezTo>
                  <a:cubicBezTo>
                    <a:pt x="6128" y="10380"/>
                    <a:pt x="6396" y="10333"/>
                    <a:pt x="6648" y="10270"/>
                  </a:cubicBezTo>
                  <a:cubicBezTo>
                    <a:pt x="6758" y="10239"/>
                    <a:pt x="6916" y="10191"/>
                    <a:pt x="7026" y="10160"/>
                  </a:cubicBezTo>
                  <a:cubicBezTo>
                    <a:pt x="7152" y="10128"/>
                    <a:pt x="7262" y="10081"/>
                    <a:pt x="7420" y="10018"/>
                  </a:cubicBezTo>
                  <a:lnTo>
                    <a:pt x="7451" y="10018"/>
                  </a:lnTo>
                  <a:cubicBezTo>
                    <a:pt x="7845" y="9861"/>
                    <a:pt x="8239" y="9672"/>
                    <a:pt x="8601" y="9435"/>
                  </a:cubicBezTo>
                  <a:cubicBezTo>
                    <a:pt x="8822" y="9278"/>
                    <a:pt x="9042" y="9105"/>
                    <a:pt x="9247" y="8916"/>
                  </a:cubicBezTo>
                  <a:cubicBezTo>
                    <a:pt x="9341" y="8837"/>
                    <a:pt x="9420" y="8742"/>
                    <a:pt x="9515" y="8632"/>
                  </a:cubicBezTo>
                  <a:cubicBezTo>
                    <a:pt x="9609" y="8522"/>
                    <a:pt x="9704" y="8427"/>
                    <a:pt x="9767" y="8333"/>
                  </a:cubicBezTo>
                  <a:cubicBezTo>
                    <a:pt x="9782" y="8317"/>
                    <a:pt x="9798" y="8301"/>
                    <a:pt x="9798" y="8286"/>
                  </a:cubicBezTo>
                  <a:cubicBezTo>
                    <a:pt x="9956" y="8097"/>
                    <a:pt x="10082" y="7923"/>
                    <a:pt x="10192" y="7750"/>
                  </a:cubicBezTo>
                  <a:cubicBezTo>
                    <a:pt x="10349" y="7529"/>
                    <a:pt x="10491" y="7309"/>
                    <a:pt x="10617" y="7088"/>
                  </a:cubicBezTo>
                  <a:cubicBezTo>
                    <a:pt x="10743" y="6852"/>
                    <a:pt x="10869" y="6616"/>
                    <a:pt x="10964" y="6364"/>
                  </a:cubicBezTo>
                  <a:cubicBezTo>
                    <a:pt x="11011" y="6238"/>
                    <a:pt x="11043" y="6128"/>
                    <a:pt x="11074" y="6002"/>
                  </a:cubicBezTo>
                  <a:cubicBezTo>
                    <a:pt x="11106" y="5876"/>
                    <a:pt x="11137" y="5734"/>
                    <a:pt x="11153" y="5592"/>
                  </a:cubicBezTo>
                  <a:cubicBezTo>
                    <a:pt x="11184" y="5324"/>
                    <a:pt x="11200" y="5056"/>
                    <a:pt x="11184" y="4804"/>
                  </a:cubicBezTo>
                  <a:cubicBezTo>
                    <a:pt x="11153" y="4521"/>
                    <a:pt x="11106" y="4253"/>
                    <a:pt x="11027" y="4001"/>
                  </a:cubicBezTo>
                  <a:cubicBezTo>
                    <a:pt x="10980" y="3875"/>
                    <a:pt x="10932" y="3733"/>
                    <a:pt x="10869" y="3560"/>
                  </a:cubicBezTo>
                  <a:cubicBezTo>
                    <a:pt x="10822" y="3434"/>
                    <a:pt x="10759" y="3292"/>
                    <a:pt x="10696" y="3166"/>
                  </a:cubicBezTo>
                  <a:cubicBezTo>
                    <a:pt x="10586" y="2930"/>
                    <a:pt x="10444" y="2694"/>
                    <a:pt x="10271" y="2473"/>
                  </a:cubicBezTo>
                  <a:cubicBezTo>
                    <a:pt x="10176" y="2316"/>
                    <a:pt x="10097" y="2221"/>
                    <a:pt x="10003" y="2127"/>
                  </a:cubicBezTo>
                  <a:cubicBezTo>
                    <a:pt x="9908" y="2016"/>
                    <a:pt x="9814" y="1906"/>
                    <a:pt x="9719" y="1812"/>
                  </a:cubicBezTo>
                  <a:cubicBezTo>
                    <a:pt x="9515" y="1607"/>
                    <a:pt x="9310" y="1418"/>
                    <a:pt x="9074" y="1245"/>
                  </a:cubicBezTo>
                  <a:cubicBezTo>
                    <a:pt x="8853" y="1071"/>
                    <a:pt x="8617" y="930"/>
                    <a:pt x="8380" y="788"/>
                  </a:cubicBezTo>
                  <a:cubicBezTo>
                    <a:pt x="8128" y="646"/>
                    <a:pt x="7876" y="520"/>
                    <a:pt x="7609" y="426"/>
                  </a:cubicBezTo>
                  <a:cubicBezTo>
                    <a:pt x="7357" y="315"/>
                    <a:pt x="7089" y="236"/>
                    <a:pt x="6821" y="173"/>
                  </a:cubicBezTo>
                  <a:cubicBezTo>
                    <a:pt x="6711" y="142"/>
                    <a:pt x="6585" y="126"/>
                    <a:pt x="6459" y="95"/>
                  </a:cubicBezTo>
                  <a:cubicBezTo>
                    <a:pt x="6427" y="63"/>
                    <a:pt x="6396" y="32"/>
                    <a:pt x="6349" y="32"/>
                  </a:cubicBezTo>
                  <a:lnTo>
                    <a:pt x="6191" y="16"/>
                  </a:lnTo>
                  <a:cubicBezTo>
                    <a:pt x="6097" y="0"/>
                    <a:pt x="6002" y="0"/>
                    <a:pt x="58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7" name="Google Shape;3747;p121"/>
          <p:cNvGrpSpPr/>
          <p:nvPr/>
        </p:nvGrpSpPr>
        <p:grpSpPr>
          <a:xfrm>
            <a:off x="4900185" y="3529247"/>
            <a:ext cx="1510311" cy="753607"/>
            <a:chOff x="5088861" y="3421265"/>
            <a:chExt cx="1354782" cy="676002"/>
          </a:xfrm>
        </p:grpSpPr>
        <p:sp>
          <p:nvSpPr>
            <p:cNvPr id="3748" name="Google Shape;3748;p121"/>
            <p:cNvSpPr/>
            <p:nvPr/>
          </p:nvSpPr>
          <p:spPr>
            <a:xfrm>
              <a:off x="5295591" y="3478424"/>
              <a:ext cx="1148051" cy="618843"/>
            </a:xfrm>
            <a:custGeom>
              <a:rect b="b" l="l" r="r" t="t"/>
              <a:pathLst>
                <a:path extrusionOk="0" h="13815" w="25629">
                  <a:moveTo>
                    <a:pt x="24778" y="0"/>
                  </a:moveTo>
                  <a:cubicBezTo>
                    <a:pt x="24542" y="16"/>
                    <a:pt x="24306" y="32"/>
                    <a:pt x="24069" y="48"/>
                  </a:cubicBezTo>
                  <a:lnTo>
                    <a:pt x="24054" y="48"/>
                  </a:lnTo>
                  <a:cubicBezTo>
                    <a:pt x="23502" y="95"/>
                    <a:pt x="23030" y="142"/>
                    <a:pt x="22557" y="158"/>
                  </a:cubicBezTo>
                  <a:cubicBezTo>
                    <a:pt x="21833" y="174"/>
                    <a:pt x="21108" y="174"/>
                    <a:pt x="20399" y="174"/>
                  </a:cubicBezTo>
                  <a:lnTo>
                    <a:pt x="19407" y="174"/>
                  </a:lnTo>
                  <a:cubicBezTo>
                    <a:pt x="19029" y="174"/>
                    <a:pt x="18667" y="189"/>
                    <a:pt x="18336" y="205"/>
                  </a:cubicBezTo>
                  <a:lnTo>
                    <a:pt x="18257" y="205"/>
                  </a:lnTo>
                  <a:cubicBezTo>
                    <a:pt x="17643" y="205"/>
                    <a:pt x="17154" y="205"/>
                    <a:pt x="16682" y="221"/>
                  </a:cubicBezTo>
                  <a:lnTo>
                    <a:pt x="15815" y="237"/>
                  </a:lnTo>
                  <a:lnTo>
                    <a:pt x="15044" y="268"/>
                  </a:lnTo>
                  <a:lnTo>
                    <a:pt x="14114" y="284"/>
                  </a:lnTo>
                  <a:lnTo>
                    <a:pt x="13468" y="300"/>
                  </a:lnTo>
                  <a:lnTo>
                    <a:pt x="12760" y="331"/>
                  </a:lnTo>
                  <a:lnTo>
                    <a:pt x="11846" y="347"/>
                  </a:lnTo>
                  <a:cubicBezTo>
                    <a:pt x="11263" y="363"/>
                    <a:pt x="10743" y="378"/>
                    <a:pt x="10239" y="378"/>
                  </a:cubicBezTo>
                  <a:cubicBezTo>
                    <a:pt x="9704" y="394"/>
                    <a:pt x="9137" y="394"/>
                    <a:pt x="8538" y="394"/>
                  </a:cubicBezTo>
                  <a:lnTo>
                    <a:pt x="3939" y="394"/>
                  </a:lnTo>
                  <a:cubicBezTo>
                    <a:pt x="3655" y="394"/>
                    <a:pt x="3372" y="378"/>
                    <a:pt x="3088" y="378"/>
                  </a:cubicBezTo>
                  <a:lnTo>
                    <a:pt x="2442" y="363"/>
                  </a:lnTo>
                  <a:lnTo>
                    <a:pt x="1040" y="363"/>
                  </a:lnTo>
                  <a:cubicBezTo>
                    <a:pt x="993" y="363"/>
                    <a:pt x="946" y="378"/>
                    <a:pt x="899" y="394"/>
                  </a:cubicBezTo>
                  <a:cubicBezTo>
                    <a:pt x="883" y="394"/>
                    <a:pt x="883" y="410"/>
                    <a:pt x="883" y="410"/>
                  </a:cubicBezTo>
                  <a:lnTo>
                    <a:pt x="505" y="410"/>
                  </a:lnTo>
                  <a:cubicBezTo>
                    <a:pt x="505" y="331"/>
                    <a:pt x="473" y="252"/>
                    <a:pt x="410" y="205"/>
                  </a:cubicBezTo>
                  <a:cubicBezTo>
                    <a:pt x="395" y="205"/>
                    <a:pt x="379" y="189"/>
                    <a:pt x="363" y="189"/>
                  </a:cubicBezTo>
                  <a:cubicBezTo>
                    <a:pt x="316" y="205"/>
                    <a:pt x="284" y="221"/>
                    <a:pt x="253" y="268"/>
                  </a:cubicBezTo>
                  <a:cubicBezTo>
                    <a:pt x="237" y="284"/>
                    <a:pt x="237" y="315"/>
                    <a:pt x="221" y="331"/>
                  </a:cubicBezTo>
                  <a:cubicBezTo>
                    <a:pt x="221" y="378"/>
                    <a:pt x="206" y="410"/>
                    <a:pt x="206" y="457"/>
                  </a:cubicBezTo>
                  <a:cubicBezTo>
                    <a:pt x="190" y="457"/>
                    <a:pt x="174" y="473"/>
                    <a:pt x="158" y="473"/>
                  </a:cubicBezTo>
                  <a:cubicBezTo>
                    <a:pt x="95" y="504"/>
                    <a:pt x="32" y="583"/>
                    <a:pt x="17" y="662"/>
                  </a:cubicBezTo>
                  <a:cubicBezTo>
                    <a:pt x="1" y="725"/>
                    <a:pt x="1" y="804"/>
                    <a:pt x="48" y="882"/>
                  </a:cubicBezTo>
                  <a:cubicBezTo>
                    <a:pt x="80" y="930"/>
                    <a:pt x="111" y="977"/>
                    <a:pt x="158" y="1008"/>
                  </a:cubicBezTo>
                  <a:lnTo>
                    <a:pt x="190" y="1008"/>
                  </a:lnTo>
                  <a:lnTo>
                    <a:pt x="190" y="1213"/>
                  </a:lnTo>
                  <a:lnTo>
                    <a:pt x="190" y="1497"/>
                  </a:lnTo>
                  <a:lnTo>
                    <a:pt x="190" y="1938"/>
                  </a:lnTo>
                  <a:lnTo>
                    <a:pt x="190" y="2048"/>
                  </a:lnTo>
                  <a:cubicBezTo>
                    <a:pt x="190" y="2505"/>
                    <a:pt x="190" y="2962"/>
                    <a:pt x="206" y="3418"/>
                  </a:cubicBezTo>
                  <a:lnTo>
                    <a:pt x="206" y="3450"/>
                  </a:lnTo>
                  <a:cubicBezTo>
                    <a:pt x="221" y="3922"/>
                    <a:pt x="237" y="4411"/>
                    <a:pt x="269" y="4899"/>
                  </a:cubicBezTo>
                  <a:cubicBezTo>
                    <a:pt x="284" y="5246"/>
                    <a:pt x="316" y="5592"/>
                    <a:pt x="332" y="5923"/>
                  </a:cubicBezTo>
                  <a:cubicBezTo>
                    <a:pt x="347" y="6065"/>
                    <a:pt x="363" y="6222"/>
                    <a:pt x="379" y="6364"/>
                  </a:cubicBezTo>
                  <a:cubicBezTo>
                    <a:pt x="410" y="6868"/>
                    <a:pt x="442" y="7388"/>
                    <a:pt x="473" y="7923"/>
                  </a:cubicBezTo>
                  <a:cubicBezTo>
                    <a:pt x="505" y="8317"/>
                    <a:pt x="521" y="8727"/>
                    <a:pt x="521" y="9120"/>
                  </a:cubicBezTo>
                  <a:cubicBezTo>
                    <a:pt x="536" y="9262"/>
                    <a:pt x="536" y="9404"/>
                    <a:pt x="536" y="9546"/>
                  </a:cubicBezTo>
                  <a:cubicBezTo>
                    <a:pt x="568" y="10050"/>
                    <a:pt x="568" y="10554"/>
                    <a:pt x="599" y="11058"/>
                  </a:cubicBezTo>
                  <a:lnTo>
                    <a:pt x="599" y="11247"/>
                  </a:lnTo>
                  <a:cubicBezTo>
                    <a:pt x="599" y="11641"/>
                    <a:pt x="615" y="12034"/>
                    <a:pt x="631" y="12428"/>
                  </a:cubicBezTo>
                  <a:cubicBezTo>
                    <a:pt x="647" y="12554"/>
                    <a:pt x="662" y="12665"/>
                    <a:pt x="662" y="12791"/>
                  </a:cubicBezTo>
                  <a:cubicBezTo>
                    <a:pt x="678" y="12869"/>
                    <a:pt x="678" y="12948"/>
                    <a:pt x="678" y="13027"/>
                  </a:cubicBezTo>
                  <a:lnTo>
                    <a:pt x="678" y="13074"/>
                  </a:lnTo>
                  <a:cubicBezTo>
                    <a:pt x="678" y="13137"/>
                    <a:pt x="678" y="13200"/>
                    <a:pt x="678" y="13263"/>
                  </a:cubicBezTo>
                  <a:lnTo>
                    <a:pt x="678" y="13295"/>
                  </a:lnTo>
                  <a:cubicBezTo>
                    <a:pt x="694" y="13358"/>
                    <a:pt x="694" y="13436"/>
                    <a:pt x="725" y="13499"/>
                  </a:cubicBezTo>
                  <a:cubicBezTo>
                    <a:pt x="725" y="13531"/>
                    <a:pt x="741" y="13578"/>
                    <a:pt x="773" y="13610"/>
                  </a:cubicBezTo>
                  <a:cubicBezTo>
                    <a:pt x="804" y="13657"/>
                    <a:pt x="851" y="13704"/>
                    <a:pt x="899" y="13736"/>
                  </a:cubicBezTo>
                  <a:cubicBezTo>
                    <a:pt x="993" y="13783"/>
                    <a:pt x="1088" y="13814"/>
                    <a:pt x="1182" y="13814"/>
                  </a:cubicBezTo>
                  <a:lnTo>
                    <a:pt x="1261" y="13814"/>
                  </a:lnTo>
                  <a:cubicBezTo>
                    <a:pt x="1340" y="13814"/>
                    <a:pt x="1419" y="13814"/>
                    <a:pt x="1513" y="13799"/>
                  </a:cubicBezTo>
                  <a:lnTo>
                    <a:pt x="1686" y="13783"/>
                  </a:lnTo>
                  <a:lnTo>
                    <a:pt x="1875" y="13783"/>
                  </a:lnTo>
                  <a:cubicBezTo>
                    <a:pt x="2348" y="13736"/>
                    <a:pt x="2836" y="13736"/>
                    <a:pt x="3309" y="13736"/>
                  </a:cubicBezTo>
                  <a:lnTo>
                    <a:pt x="3466" y="13736"/>
                  </a:lnTo>
                  <a:cubicBezTo>
                    <a:pt x="4018" y="13720"/>
                    <a:pt x="4569" y="13720"/>
                    <a:pt x="5104" y="13704"/>
                  </a:cubicBezTo>
                  <a:cubicBezTo>
                    <a:pt x="6034" y="13688"/>
                    <a:pt x="7073" y="13657"/>
                    <a:pt x="8333" y="13610"/>
                  </a:cubicBezTo>
                  <a:lnTo>
                    <a:pt x="9657" y="13562"/>
                  </a:lnTo>
                  <a:lnTo>
                    <a:pt x="11547" y="13499"/>
                  </a:lnTo>
                  <a:cubicBezTo>
                    <a:pt x="12082" y="13468"/>
                    <a:pt x="12618" y="13468"/>
                    <a:pt x="13169" y="13452"/>
                  </a:cubicBezTo>
                  <a:cubicBezTo>
                    <a:pt x="13736" y="13421"/>
                    <a:pt x="14303" y="13421"/>
                    <a:pt x="14792" y="13421"/>
                  </a:cubicBezTo>
                  <a:lnTo>
                    <a:pt x="15689" y="13421"/>
                  </a:lnTo>
                  <a:cubicBezTo>
                    <a:pt x="16398" y="13421"/>
                    <a:pt x="17123" y="13436"/>
                    <a:pt x="17816" y="13436"/>
                  </a:cubicBezTo>
                  <a:lnTo>
                    <a:pt x="18099" y="13436"/>
                  </a:lnTo>
                  <a:cubicBezTo>
                    <a:pt x="18919" y="13452"/>
                    <a:pt x="19738" y="13452"/>
                    <a:pt x="20557" y="13452"/>
                  </a:cubicBezTo>
                  <a:lnTo>
                    <a:pt x="21360" y="13452"/>
                  </a:lnTo>
                  <a:cubicBezTo>
                    <a:pt x="21896" y="13452"/>
                    <a:pt x="22415" y="13436"/>
                    <a:pt x="22935" y="13405"/>
                  </a:cubicBezTo>
                  <a:cubicBezTo>
                    <a:pt x="23439" y="13389"/>
                    <a:pt x="23928" y="13358"/>
                    <a:pt x="24416" y="13279"/>
                  </a:cubicBezTo>
                  <a:cubicBezTo>
                    <a:pt x="24589" y="13263"/>
                    <a:pt x="24762" y="13216"/>
                    <a:pt x="24920" y="13169"/>
                  </a:cubicBezTo>
                  <a:cubicBezTo>
                    <a:pt x="24983" y="13137"/>
                    <a:pt x="25046" y="13121"/>
                    <a:pt x="25093" y="13090"/>
                  </a:cubicBezTo>
                  <a:lnTo>
                    <a:pt x="25125" y="13074"/>
                  </a:lnTo>
                  <a:lnTo>
                    <a:pt x="25140" y="13074"/>
                  </a:lnTo>
                  <a:cubicBezTo>
                    <a:pt x="25156" y="13058"/>
                    <a:pt x="25172" y="13043"/>
                    <a:pt x="25188" y="13027"/>
                  </a:cubicBezTo>
                  <a:cubicBezTo>
                    <a:pt x="25235" y="12980"/>
                    <a:pt x="25251" y="12932"/>
                    <a:pt x="25282" y="12885"/>
                  </a:cubicBezTo>
                  <a:cubicBezTo>
                    <a:pt x="25282" y="12854"/>
                    <a:pt x="25282" y="12822"/>
                    <a:pt x="25298" y="12806"/>
                  </a:cubicBezTo>
                  <a:lnTo>
                    <a:pt x="25298" y="12791"/>
                  </a:lnTo>
                  <a:cubicBezTo>
                    <a:pt x="25298" y="12696"/>
                    <a:pt x="25298" y="12602"/>
                    <a:pt x="25298" y="12507"/>
                  </a:cubicBezTo>
                  <a:cubicBezTo>
                    <a:pt x="25282" y="12381"/>
                    <a:pt x="25266" y="12271"/>
                    <a:pt x="25266" y="12160"/>
                  </a:cubicBezTo>
                  <a:cubicBezTo>
                    <a:pt x="25251" y="11908"/>
                    <a:pt x="25219" y="11641"/>
                    <a:pt x="25219" y="11389"/>
                  </a:cubicBezTo>
                  <a:cubicBezTo>
                    <a:pt x="25203" y="10837"/>
                    <a:pt x="25203" y="10318"/>
                    <a:pt x="25203" y="9813"/>
                  </a:cubicBezTo>
                  <a:lnTo>
                    <a:pt x="25203" y="9231"/>
                  </a:lnTo>
                  <a:cubicBezTo>
                    <a:pt x="25219" y="8900"/>
                    <a:pt x="25235" y="8569"/>
                    <a:pt x="25235" y="8238"/>
                  </a:cubicBezTo>
                  <a:cubicBezTo>
                    <a:pt x="25251" y="7703"/>
                    <a:pt x="25282" y="7183"/>
                    <a:pt x="25298" y="6663"/>
                  </a:cubicBezTo>
                  <a:cubicBezTo>
                    <a:pt x="25345" y="6002"/>
                    <a:pt x="25377" y="5482"/>
                    <a:pt x="25392" y="5009"/>
                  </a:cubicBezTo>
                  <a:cubicBezTo>
                    <a:pt x="25424" y="4726"/>
                    <a:pt x="25440" y="4426"/>
                    <a:pt x="25455" y="4159"/>
                  </a:cubicBezTo>
                  <a:cubicBezTo>
                    <a:pt x="25471" y="3938"/>
                    <a:pt x="25487" y="3718"/>
                    <a:pt x="25503" y="3513"/>
                  </a:cubicBezTo>
                  <a:cubicBezTo>
                    <a:pt x="25534" y="2977"/>
                    <a:pt x="25566" y="2521"/>
                    <a:pt x="25581" y="2095"/>
                  </a:cubicBezTo>
                  <a:cubicBezTo>
                    <a:pt x="25613" y="1654"/>
                    <a:pt x="25629" y="1245"/>
                    <a:pt x="25629" y="882"/>
                  </a:cubicBezTo>
                  <a:lnTo>
                    <a:pt x="25629" y="520"/>
                  </a:lnTo>
                  <a:lnTo>
                    <a:pt x="25629" y="504"/>
                  </a:lnTo>
                  <a:lnTo>
                    <a:pt x="25629" y="394"/>
                  </a:lnTo>
                  <a:lnTo>
                    <a:pt x="25629" y="363"/>
                  </a:lnTo>
                  <a:cubicBezTo>
                    <a:pt x="25613" y="331"/>
                    <a:pt x="25613" y="300"/>
                    <a:pt x="25597" y="268"/>
                  </a:cubicBezTo>
                  <a:cubicBezTo>
                    <a:pt x="25581" y="221"/>
                    <a:pt x="25566" y="174"/>
                    <a:pt x="25518" y="126"/>
                  </a:cubicBezTo>
                  <a:cubicBezTo>
                    <a:pt x="25503" y="111"/>
                    <a:pt x="25471" y="95"/>
                    <a:pt x="25440" y="79"/>
                  </a:cubicBezTo>
                  <a:cubicBezTo>
                    <a:pt x="25392" y="48"/>
                    <a:pt x="25345" y="32"/>
                    <a:pt x="25282" y="16"/>
                  </a:cubicBezTo>
                  <a:cubicBezTo>
                    <a:pt x="25219" y="16"/>
                    <a:pt x="25156" y="0"/>
                    <a:pt x="251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21"/>
            <p:cNvSpPr/>
            <p:nvPr/>
          </p:nvSpPr>
          <p:spPr>
            <a:xfrm>
              <a:off x="5088861" y="3421265"/>
              <a:ext cx="501749" cy="471378"/>
            </a:xfrm>
            <a:custGeom>
              <a:rect b="b" l="l" r="r" t="t"/>
              <a:pathLst>
                <a:path extrusionOk="0" h="10523" w="11201">
                  <a:moveTo>
                    <a:pt x="5687" y="0"/>
                  </a:moveTo>
                  <a:cubicBezTo>
                    <a:pt x="5514" y="0"/>
                    <a:pt x="5372" y="0"/>
                    <a:pt x="5246" y="16"/>
                  </a:cubicBezTo>
                  <a:cubicBezTo>
                    <a:pt x="4962" y="32"/>
                    <a:pt x="4679" y="79"/>
                    <a:pt x="4411" y="142"/>
                  </a:cubicBezTo>
                  <a:cubicBezTo>
                    <a:pt x="4254" y="174"/>
                    <a:pt x="4143" y="205"/>
                    <a:pt x="4017" y="252"/>
                  </a:cubicBezTo>
                  <a:cubicBezTo>
                    <a:pt x="3876" y="284"/>
                    <a:pt x="3750" y="331"/>
                    <a:pt x="3608" y="394"/>
                  </a:cubicBezTo>
                  <a:cubicBezTo>
                    <a:pt x="3387" y="489"/>
                    <a:pt x="3167" y="583"/>
                    <a:pt x="2962" y="709"/>
                  </a:cubicBezTo>
                  <a:cubicBezTo>
                    <a:pt x="2726" y="835"/>
                    <a:pt x="2489" y="977"/>
                    <a:pt x="2269" y="1134"/>
                  </a:cubicBezTo>
                  <a:cubicBezTo>
                    <a:pt x="2033" y="1276"/>
                    <a:pt x="1812" y="1450"/>
                    <a:pt x="1607" y="1639"/>
                  </a:cubicBezTo>
                  <a:cubicBezTo>
                    <a:pt x="1387" y="1843"/>
                    <a:pt x="1198" y="2064"/>
                    <a:pt x="1009" y="2300"/>
                  </a:cubicBezTo>
                  <a:cubicBezTo>
                    <a:pt x="867" y="2505"/>
                    <a:pt x="725" y="2725"/>
                    <a:pt x="615" y="2962"/>
                  </a:cubicBezTo>
                  <a:cubicBezTo>
                    <a:pt x="489" y="3198"/>
                    <a:pt x="394" y="3434"/>
                    <a:pt x="316" y="3686"/>
                  </a:cubicBezTo>
                  <a:cubicBezTo>
                    <a:pt x="237" y="3938"/>
                    <a:pt x="190" y="4159"/>
                    <a:pt x="142" y="4395"/>
                  </a:cubicBezTo>
                  <a:cubicBezTo>
                    <a:pt x="32" y="4899"/>
                    <a:pt x="1" y="5419"/>
                    <a:pt x="32" y="5939"/>
                  </a:cubicBezTo>
                  <a:cubicBezTo>
                    <a:pt x="48" y="6222"/>
                    <a:pt x="79" y="6506"/>
                    <a:pt x="111" y="6789"/>
                  </a:cubicBezTo>
                  <a:cubicBezTo>
                    <a:pt x="142" y="6931"/>
                    <a:pt x="158" y="7073"/>
                    <a:pt x="190" y="7199"/>
                  </a:cubicBezTo>
                  <a:cubicBezTo>
                    <a:pt x="205" y="7325"/>
                    <a:pt x="237" y="7451"/>
                    <a:pt x="268" y="7561"/>
                  </a:cubicBezTo>
                  <a:cubicBezTo>
                    <a:pt x="300" y="7703"/>
                    <a:pt x="347" y="7845"/>
                    <a:pt x="410" y="7986"/>
                  </a:cubicBezTo>
                  <a:cubicBezTo>
                    <a:pt x="457" y="8112"/>
                    <a:pt x="520" y="8238"/>
                    <a:pt x="583" y="8364"/>
                  </a:cubicBezTo>
                  <a:cubicBezTo>
                    <a:pt x="725" y="8601"/>
                    <a:pt x="883" y="8806"/>
                    <a:pt x="1072" y="9010"/>
                  </a:cubicBezTo>
                  <a:cubicBezTo>
                    <a:pt x="1277" y="9215"/>
                    <a:pt x="1497" y="9404"/>
                    <a:pt x="1733" y="9577"/>
                  </a:cubicBezTo>
                  <a:cubicBezTo>
                    <a:pt x="1828" y="9656"/>
                    <a:pt x="1954" y="9735"/>
                    <a:pt x="2096" y="9814"/>
                  </a:cubicBezTo>
                  <a:cubicBezTo>
                    <a:pt x="2237" y="9892"/>
                    <a:pt x="2348" y="9955"/>
                    <a:pt x="2442" y="10018"/>
                  </a:cubicBezTo>
                  <a:cubicBezTo>
                    <a:pt x="2584" y="10081"/>
                    <a:pt x="2726" y="10144"/>
                    <a:pt x="2883" y="10207"/>
                  </a:cubicBezTo>
                  <a:cubicBezTo>
                    <a:pt x="3009" y="10255"/>
                    <a:pt x="3135" y="10302"/>
                    <a:pt x="3277" y="10349"/>
                  </a:cubicBezTo>
                  <a:cubicBezTo>
                    <a:pt x="3561" y="10412"/>
                    <a:pt x="3844" y="10475"/>
                    <a:pt x="4143" y="10491"/>
                  </a:cubicBezTo>
                  <a:cubicBezTo>
                    <a:pt x="4411" y="10522"/>
                    <a:pt x="4647" y="10522"/>
                    <a:pt x="4868" y="10522"/>
                  </a:cubicBezTo>
                  <a:lnTo>
                    <a:pt x="5010" y="10475"/>
                  </a:lnTo>
                  <a:cubicBezTo>
                    <a:pt x="5293" y="10475"/>
                    <a:pt x="5577" y="10444"/>
                    <a:pt x="5860" y="10412"/>
                  </a:cubicBezTo>
                  <a:cubicBezTo>
                    <a:pt x="6128" y="10381"/>
                    <a:pt x="6396" y="10333"/>
                    <a:pt x="6648" y="10270"/>
                  </a:cubicBezTo>
                  <a:cubicBezTo>
                    <a:pt x="6758" y="10239"/>
                    <a:pt x="6916" y="10207"/>
                    <a:pt x="7026" y="10160"/>
                  </a:cubicBezTo>
                  <a:cubicBezTo>
                    <a:pt x="7152" y="10129"/>
                    <a:pt x="7262" y="10081"/>
                    <a:pt x="7420" y="10018"/>
                  </a:cubicBezTo>
                  <a:lnTo>
                    <a:pt x="7451" y="10018"/>
                  </a:lnTo>
                  <a:cubicBezTo>
                    <a:pt x="7845" y="9877"/>
                    <a:pt x="8239" y="9672"/>
                    <a:pt x="8601" y="9436"/>
                  </a:cubicBezTo>
                  <a:cubicBezTo>
                    <a:pt x="8822" y="9278"/>
                    <a:pt x="9042" y="9105"/>
                    <a:pt x="9247" y="8916"/>
                  </a:cubicBezTo>
                  <a:cubicBezTo>
                    <a:pt x="9341" y="8837"/>
                    <a:pt x="9420" y="8742"/>
                    <a:pt x="9515" y="8632"/>
                  </a:cubicBezTo>
                  <a:cubicBezTo>
                    <a:pt x="9609" y="8522"/>
                    <a:pt x="9704" y="8427"/>
                    <a:pt x="9767" y="8333"/>
                  </a:cubicBezTo>
                  <a:cubicBezTo>
                    <a:pt x="9782" y="8317"/>
                    <a:pt x="9798" y="8301"/>
                    <a:pt x="9798" y="8286"/>
                  </a:cubicBezTo>
                  <a:cubicBezTo>
                    <a:pt x="9956" y="8097"/>
                    <a:pt x="10082" y="7923"/>
                    <a:pt x="10192" y="7750"/>
                  </a:cubicBezTo>
                  <a:cubicBezTo>
                    <a:pt x="10349" y="7530"/>
                    <a:pt x="10491" y="7309"/>
                    <a:pt x="10617" y="7089"/>
                  </a:cubicBezTo>
                  <a:cubicBezTo>
                    <a:pt x="10743" y="6852"/>
                    <a:pt x="10869" y="6616"/>
                    <a:pt x="10964" y="6364"/>
                  </a:cubicBezTo>
                  <a:cubicBezTo>
                    <a:pt x="11011" y="6254"/>
                    <a:pt x="11043" y="6128"/>
                    <a:pt x="11074" y="6017"/>
                  </a:cubicBezTo>
                  <a:cubicBezTo>
                    <a:pt x="11106" y="5876"/>
                    <a:pt x="11137" y="5734"/>
                    <a:pt x="11153" y="5592"/>
                  </a:cubicBezTo>
                  <a:cubicBezTo>
                    <a:pt x="11184" y="5324"/>
                    <a:pt x="11200" y="5072"/>
                    <a:pt x="11184" y="4805"/>
                  </a:cubicBezTo>
                  <a:cubicBezTo>
                    <a:pt x="11153" y="4537"/>
                    <a:pt x="11106" y="4269"/>
                    <a:pt x="11027" y="4001"/>
                  </a:cubicBezTo>
                  <a:cubicBezTo>
                    <a:pt x="10980" y="3875"/>
                    <a:pt x="10932" y="3702"/>
                    <a:pt x="10869" y="3560"/>
                  </a:cubicBezTo>
                  <a:cubicBezTo>
                    <a:pt x="10822" y="3434"/>
                    <a:pt x="10759" y="3292"/>
                    <a:pt x="10696" y="3166"/>
                  </a:cubicBezTo>
                  <a:cubicBezTo>
                    <a:pt x="10586" y="2930"/>
                    <a:pt x="10444" y="2694"/>
                    <a:pt x="10271" y="2473"/>
                  </a:cubicBezTo>
                  <a:cubicBezTo>
                    <a:pt x="10176" y="2316"/>
                    <a:pt x="10097" y="2237"/>
                    <a:pt x="10003" y="2127"/>
                  </a:cubicBezTo>
                  <a:cubicBezTo>
                    <a:pt x="9908" y="2017"/>
                    <a:pt x="9814" y="1906"/>
                    <a:pt x="9719" y="1812"/>
                  </a:cubicBezTo>
                  <a:cubicBezTo>
                    <a:pt x="9515" y="1607"/>
                    <a:pt x="9310" y="1418"/>
                    <a:pt x="9074" y="1245"/>
                  </a:cubicBezTo>
                  <a:cubicBezTo>
                    <a:pt x="8853" y="1071"/>
                    <a:pt x="8617" y="930"/>
                    <a:pt x="8380" y="788"/>
                  </a:cubicBezTo>
                  <a:cubicBezTo>
                    <a:pt x="8128" y="646"/>
                    <a:pt x="7876" y="520"/>
                    <a:pt x="7609" y="426"/>
                  </a:cubicBezTo>
                  <a:cubicBezTo>
                    <a:pt x="7357" y="331"/>
                    <a:pt x="7089" y="237"/>
                    <a:pt x="6821" y="174"/>
                  </a:cubicBezTo>
                  <a:cubicBezTo>
                    <a:pt x="6711" y="142"/>
                    <a:pt x="6585" y="126"/>
                    <a:pt x="6459" y="111"/>
                  </a:cubicBezTo>
                  <a:cubicBezTo>
                    <a:pt x="6427" y="63"/>
                    <a:pt x="6396" y="48"/>
                    <a:pt x="6349" y="32"/>
                  </a:cubicBezTo>
                  <a:cubicBezTo>
                    <a:pt x="6301" y="32"/>
                    <a:pt x="6254" y="16"/>
                    <a:pt x="6191" y="16"/>
                  </a:cubicBezTo>
                  <a:cubicBezTo>
                    <a:pt x="6097" y="0"/>
                    <a:pt x="6002"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0" name="Google Shape;3750;p121"/>
          <p:cNvGrpSpPr/>
          <p:nvPr/>
        </p:nvGrpSpPr>
        <p:grpSpPr>
          <a:xfrm>
            <a:off x="3142198" y="1476814"/>
            <a:ext cx="1655304" cy="1534890"/>
            <a:chOff x="3297300" y="1476814"/>
            <a:chExt cx="1655304" cy="1534890"/>
          </a:xfrm>
        </p:grpSpPr>
        <p:sp>
          <p:nvSpPr>
            <p:cNvPr id="3751" name="Google Shape;3751;p121"/>
            <p:cNvSpPr/>
            <p:nvPr/>
          </p:nvSpPr>
          <p:spPr>
            <a:xfrm>
              <a:off x="3297300" y="2190211"/>
              <a:ext cx="794520" cy="675101"/>
            </a:xfrm>
            <a:custGeom>
              <a:rect b="b" l="l" r="r" t="t"/>
              <a:pathLst>
                <a:path extrusionOk="0" h="6733" w="7924">
                  <a:moveTo>
                    <a:pt x="779" y="1"/>
                  </a:moveTo>
                  <a:cubicBezTo>
                    <a:pt x="761" y="1"/>
                    <a:pt x="743" y="1"/>
                    <a:pt x="725" y="2"/>
                  </a:cubicBezTo>
                  <a:cubicBezTo>
                    <a:pt x="0" y="1892"/>
                    <a:pt x="883" y="4459"/>
                    <a:pt x="2410" y="5688"/>
                  </a:cubicBezTo>
                  <a:cubicBezTo>
                    <a:pt x="2841" y="6047"/>
                    <a:pt x="3821" y="6732"/>
                    <a:pt x="4468" y="6732"/>
                  </a:cubicBezTo>
                  <a:cubicBezTo>
                    <a:pt x="4531" y="6732"/>
                    <a:pt x="4591" y="6726"/>
                    <a:pt x="4647" y="6712"/>
                  </a:cubicBezTo>
                  <a:cubicBezTo>
                    <a:pt x="4962" y="6617"/>
                    <a:pt x="5167" y="5987"/>
                    <a:pt x="5387" y="5641"/>
                  </a:cubicBezTo>
                  <a:cubicBezTo>
                    <a:pt x="5750" y="5074"/>
                    <a:pt x="6159" y="4491"/>
                    <a:pt x="6506" y="3924"/>
                  </a:cubicBezTo>
                  <a:cubicBezTo>
                    <a:pt x="6852" y="3357"/>
                    <a:pt x="7262" y="2869"/>
                    <a:pt x="7577" y="2254"/>
                  </a:cubicBezTo>
                  <a:cubicBezTo>
                    <a:pt x="7671" y="2081"/>
                    <a:pt x="7923" y="1656"/>
                    <a:pt x="7908" y="1467"/>
                  </a:cubicBezTo>
                  <a:cubicBezTo>
                    <a:pt x="7876" y="1104"/>
                    <a:pt x="7467" y="1136"/>
                    <a:pt x="7530" y="726"/>
                  </a:cubicBezTo>
                  <a:cubicBezTo>
                    <a:pt x="6317" y="348"/>
                    <a:pt x="5072" y="348"/>
                    <a:pt x="3812" y="222"/>
                  </a:cubicBezTo>
                  <a:cubicBezTo>
                    <a:pt x="3625" y="200"/>
                    <a:pt x="3437" y="194"/>
                    <a:pt x="3247" y="194"/>
                  </a:cubicBezTo>
                  <a:cubicBezTo>
                    <a:pt x="2958" y="194"/>
                    <a:pt x="2667" y="209"/>
                    <a:pt x="2380" y="209"/>
                  </a:cubicBezTo>
                  <a:cubicBezTo>
                    <a:pt x="2317" y="209"/>
                    <a:pt x="2253" y="208"/>
                    <a:pt x="2190" y="206"/>
                  </a:cubicBezTo>
                  <a:cubicBezTo>
                    <a:pt x="1720" y="191"/>
                    <a:pt x="1249" y="1"/>
                    <a:pt x="7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21"/>
            <p:cNvSpPr/>
            <p:nvPr/>
          </p:nvSpPr>
          <p:spPr>
            <a:xfrm>
              <a:off x="3758424" y="2324568"/>
              <a:ext cx="609827" cy="659159"/>
            </a:xfrm>
            <a:custGeom>
              <a:rect b="b" l="l" r="r" t="t"/>
              <a:pathLst>
                <a:path extrusionOk="0" h="6574" w="6082">
                  <a:moveTo>
                    <a:pt x="3372" y="1"/>
                  </a:moveTo>
                  <a:cubicBezTo>
                    <a:pt x="3151" y="977"/>
                    <a:pt x="2285" y="2048"/>
                    <a:pt x="1671" y="2820"/>
                  </a:cubicBezTo>
                  <a:cubicBezTo>
                    <a:pt x="993" y="3702"/>
                    <a:pt x="426" y="4695"/>
                    <a:pt x="1" y="5750"/>
                  </a:cubicBezTo>
                  <a:cubicBezTo>
                    <a:pt x="788" y="6366"/>
                    <a:pt x="1908" y="6573"/>
                    <a:pt x="3052" y="6573"/>
                  </a:cubicBezTo>
                  <a:cubicBezTo>
                    <a:pt x="4129" y="6573"/>
                    <a:pt x="5225" y="6390"/>
                    <a:pt x="6081" y="6191"/>
                  </a:cubicBezTo>
                  <a:cubicBezTo>
                    <a:pt x="6018" y="5703"/>
                    <a:pt x="5656" y="5246"/>
                    <a:pt x="5530" y="4789"/>
                  </a:cubicBezTo>
                  <a:cubicBezTo>
                    <a:pt x="5388" y="4285"/>
                    <a:pt x="5230" y="3781"/>
                    <a:pt x="5120" y="3261"/>
                  </a:cubicBezTo>
                  <a:cubicBezTo>
                    <a:pt x="4931" y="2285"/>
                    <a:pt x="4285" y="1245"/>
                    <a:pt x="4333" y="237"/>
                  </a:cubicBezTo>
                  <a:lnTo>
                    <a:pt x="4333" y="237"/>
                  </a:lnTo>
                  <a:cubicBezTo>
                    <a:pt x="4230" y="281"/>
                    <a:pt x="4122" y="302"/>
                    <a:pt x="4014" y="302"/>
                  </a:cubicBezTo>
                  <a:cubicBezTo>
                    <a:pt x="3773" y="302"/>
                    <a:pt x="3535" y="196"/>
                    <a:pt x="33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21"/>
            <p:cNvSpPr/>
            <p:nvPr/>
          </p:nvSpPr>
          <p:spPr>
            <a:xfrm>
              <a:off x="4180143" y="2111401"/>
              <a:ext cx="772461" cy="900302"/>
            </a:xfrm>
            <a:custGeom>
              <a:rect b="b" l="l" r="r" t="t"/>
              <a:pathLst>
                <a:path extrusionOk="0" h="8979" w="7704">
                  <a:moveTo>
                    <a:pt x="7278" y="0"/>
                  </a:moveTo>
                  <a:lnTo>
                    <a:pt x="7278" y="0"/>
                  </a:lnTo>
                  <a:cubicBezTo>
                    <a:pt x="6175" y="173"/>
                    <a:pt x="5104" y="425"/>
                    <a:pt x="3970" y="677"/>
                  </a:cubicBezTo>
                  <a:cubicBezTo>
                    <a:pt x="2836" y="914"/>
                    <a:pt x="1544" y="1182"/>
                    <a:pt x="473" y="1512"/>
                  </a:cubicBezTo>
                  <a:cubicBezTo>
                    <a:pt x="442" y="1859"/>
                    <a:pt x="48" y="2111"/>
                    <a:pt x="16" y="2410"/>
                  </a:cubicBezTo>
                  <a:cubicBezTo>
                    <a:pt x="1" y="2583"/>
                    <a:pt x="221" y="2914"/>
                    <a:pt x="284" y="3087"/>
                  </a:cubicBezTo>
                  <a:cubicBezTo>
                    <a:pt x="520" y="3702"/>
                    <a:pt x="820" y="4348"/>
                    <a:pt x="1024" y="4993"/>
                  </a:cubicBezTo>
                  <a:cubicBezTo>
                    <a:pt x="1418" y="6317"/>
                    <a:pt x="1733" y="7734"/>
                    <a:pt x="2332" y="8979"/>
                  </a:cubicBezTo>
                  <a:cubicBezTo>
                    <a:pt x="3041" y="8742"/>
                    <a:pt x="3907" y="8553"/>
                    <a:pt x="4537" y="8112"/>
                  </a:cubicBezTo>
                  <a:cubicBezTo>
                    <a:pt x="5340" y="7514"/>
                    <a:pt x="5907" y="6647"/>
                    <a:pt x="6333" y="5749"/>
                  </a:cubicBezTo>
                  <a:cubicBezTo>
                    <a:pt x="7183" y="3954"/>
                    <a:pt x="7703" y="1906"/>
                    <a:pt x="72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21"/>
            <p:cNvSpPr/>
            <p:nvPr/>
          </p:nvSpPr>
          <p:spPr>
            <a:xfrm>
              <a:off x="4120184" y="1615382"/>
              <a:ext cx="666578" cy="636699"/>
            </a:xfrm>
            <a:custGeom>
              <a:rect b="b" l="l" r="r" t="t"/>
              <a:pathLst>
                <a:path extrusionOk="0" h="6350" w="6648">
                  <a:moveTo>
                    <a:pt x="650" y="0"/>
                  </a:moveTo>
                  <a:cubicBezTo>
                    <a:pt x="627" y="0"/>
                    <a:pt x="605" y="1"/>
                    <a:pt x="583" y="1"/>
                  </a:cubicBezTo>
                  <a:cubicBezTo>
                    <a:pt x="536" y="978"/>
                    <a:pt x="599" y="1954"/>
                    <a:pt x="457" y="2915"/>
                  </a:cubicBezTo>
                  <a:cubicBezTo>
                    <a:pt x="331" y="3719"/>
                    <a:pt x="0" y="4853"/>
                    <a:pt x="158" y="5561"/>
                  </a:cubicBezTo>
                  <a:cubicBezTo>
                    <a:pt x="551" y="5656"/>
                    <a:pt x="1181" y="5735"/>
                    <a:pt x="1134" y="6349"/>
                  </a:cubicBezTo>
                  <a:lnTo>
                    <a:pt x="1134" y="6349"/>
                  </a:lnTo>
                  <a:cubicBezTo>
                    <a:pt x="1622" y="5813"/>
                    <a:pt x="3166" y="5924"/>
                    <a:pt x="3891" y="5892"/>
                  </a:cubicBezTo>
                  <a:cubicBezTo>
                    <a:pt x="4804" y="5861"/>
                    <a:pt x="5765" y="5483"/>
                    <a:pt x="6647" y="5262"/>
                  </a:cubicBezTo>
                  <a:cubicBezTo>
                    <a:pt x="6647" y="4601"/>
                    <a:pt x="6017" y="3923"/>
                    <a:pt x="5686" y="3372"/>
                  </a:cubicBezTo>
                  <a:cubicBezTo>
                    <a:pt x="5308" y="2726"/>
                    <a:pt x="4836" y="2143"/>
                    <a:pt x="4269" y="1639"/>
                  </a:cubicBezTo>
                  <a:cubicBezTo>
                    <a:pt x="3372" y="820"/>
                    <a:pt x="1853" y="0"/>
                    <a:pt x="6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21"/>
            <p:cNvSpPr/>
            <p:nvPr/>
          </p:nvSpPr>
          <p:spPr>
            <a:xfrm>
              <a:off x="3308329" y="1476814"/>
              <a:ext cx="879847" cy="778377"/>
            </a:xfrm>
            <a:custGeom>
              <a:rect b="b" l="l" r="r" t="t"/>
              <a:pathLst>
                <a:path extrusionOk="0" h="7763" w="8775">
                  <a:moveTo>
                    <a:pt x="8161" y="1"/>
                  </a:moveTo>
                  <a:cubicBezTo>
                    <a:pt x="7352" y="1"/>
                    <a:pt x="6553" y="99"/>
                    <a:pt x="5766" y="296"/>
                  </a:cubicBezTo>
                  <a:cubicBezTo>
                    <a:pt x="4852" y="485"/>
                    <a:pt x="4096" y="1068"/>
                    <a:pt x="3198" y="1399"/>
                  </a:cubicBezTo>
                  <a:cubicBezTo>
                    <a:pt x="1025" y="2218"/>
                    <a:pt x="552" y="3982"/>
                    <a:pt x="158" y="5967"/>
                  </a:cubicBezTo>
                  <a:cubicBezTo>
                    <a:pt x="111" y="6203"/>
                    <a:pt x="64" y="6424"/>
                    <a:pt x="1" y="6628"/>
                  </a:cubicBezTo>
                  <a:cubicBezTo>
                    <a:pt x="117" y="6899"/>
                    <a:pt x="582" y="6932"/>
                    <a:pt x="1023" y="6932"/>
                  </a:cubicBezTo>
                  <a:cubicBezTo>
                    <a:pt x="1168" y="6932"/>
                    <a:pt x="1311" y="6929"/>
                    <a:pt x="1437" y="6929"/>
                  </a:cubicBezTo>
                  <a:cubicBezTo>
                    <a:pt x="1553" y="6929"/>
                    <a:pt x="1655" y="6932"/>
                    <a:pt x="1733" y="6943"/>
                  </a:cubicBezTo>
                  <a:cubicBezTo>
                    <a:pt x="2379" y="7038"/>
                    <a:pt x="3056" y="7148"/>
                    <a:pt x="3702" y="7274"/>
                  </a:cubicBezTo>
                  <a:cubicBezTo>
                    <a:pt x="4931" y="7495"/>
                    <a:pt x="6270" y="7495"/>
                    <a:pt x="7514" y="7763"/>
                  </a:cubicBezTo>
                  <a:cubicBezTo>
                    <a:pt x="7672" y="7416"/>
                    <a:pt x="7924" y="6959"/>
                    <a:pt x="8318" y="6943"/>
                  </a:cubicBezTo>
                  <a:cubicBezTo>
                    <a:pt x="8255" y="6376"/>
                    <a:pt x="8412" y="5778"/>
                    <a:pt x="8491" y="5242"/>
                  </a:cubicBezTo>
                  <a:cubicBezTo>
                    <a:pt x="8570" y="4707"/>
                    <a:pt x="8522" y="4108"/>
                    <a:pt x="8601" y="3557"/>
                  </a:cubicBezTo>
                  <a:cubicBezTo>
                    <a:pt x="8774" y="2360"/>
                    <a:pt x="8585" y="1241"/>
                    <a:pt x="8648" y="13"/>
                  </a:cubicBezTo>
                  <a:cubicBezTo>
                    <a:pt x="8486" y="5"/>
                    <a:pt x="8323" y="1"/>
                    <a:pt x="8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9" name="Shape 3759"/>
        <p:cNvGrpSpPr/>
        <p:nvPr/>
      </p:nvGrpSpPr>
      <p:grpSpPr>
        <a:xfrm>
          <a:off x="0" y="0"/>
          <a:ext cx="0" cy="0"/>
          <a:chOff x="0" y="0"/>
          <a:chExt cx="0" cy="0"/>
        </a:xfrm>
      </p:grpSpPr>
      <p:sp>
        <p:nvSpPr>
          <p:cNvPr id="3760" name="Google Shape;3760;p122"/>
          <p:cNvSpPr txBox="1"/>
          <p:nvPr>
            <p:ph type="title"/>
          </p:nvPr>
        </p:nvSpPr>
        <p:spPr>
          <a:xfrm>
            <a:off x="720000" y="521833"/>
            <a:ext cx="7704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a:t>ALTERNATIVE </a:t>
            </a: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dk2"/>
              </a:solidFill>
            </a:endParaRPr>
          </a:p>
        </p:txBody>
      </p:sp>
      <p:grpSp>
        <p:nvGrpSpPr>
          <p:cNvPr id="3761" name="Google Shape;3761;p122"/>
          <p:cNvGrpSpPr/>
          <p:nvPr/>
        </p:nvGrpSpPr>
        <p:grpSpPr>
          <a:xfrm>
            <a:off x="2666704" y="1485613"/>
            <a:ext cx="2800158" cy="336026"/>
            <a:chOff x="1816475" y="1945375"/>
            <a:chExt cx="3959500" cy="475150"/>
          </a:xfrm>
        </p:grpSpPr>
        <p:sp>
          <p:nvSpPr>
            <p:cNvPr id="3762" name="Google Shape;3762;p122"/>
            <p:cNvSpPr/>
            <p:nvPr/>
          </p:nvSpPr>
          <p:spPr>
            <a:xfrm>
              <a:off x="1816475" y="1972325"/>
              <a:ext cx="88425" cy="32175"/>
            </a:xfrm>
            <a:custGeom>
              <a:rect b="b" l="l" r="r" t="t"/>
              <a:pathLst>
                <a:path extrusionOk="0" h="1287" w="3537">
                  <a:moveTo>
                    <a:pt x="430" y="0"/>
                  </a:moveTo>
                  <a:cubicBezTo>
                    <a:pt x="243" y="0"/>
                    <a:pt x="95" y="146"/>
                    <a:pt x="67" y="315"/>
                  </a:cubicBezTo>
                  <a:cubicBezTo>
                    <a:pt x="0" y="549"/>
                    <a:pt x="167" y="749"/>
                    <a:pt x="367" y="782"/>
                  </a:cubicBezTo>
                  <a:lnTo>
                    <a:pt x="3036" y="1283"/>
                  </a:lnTo>
                  <a:cubicBezTo>
                    <a:pt x="3053" y="1285"/>
                    <a:pt x="3070" y="1287"/>
                    <a:pt x="3088" y="1287"/>
                  </a:cubicBezTo>
                  <a:cubicBezTo>
                    <a:pt x="3269" y="1287"/>
                    <a:pt x="3442" y="1132"/>
                    <a:pt x="3503" y="949"/>
                  </a:cubicBezTo>
                  <a:cubicBezTo>
                    <a:pt x="3536" y="716"/>
                    <a:pt x="3369" y="515"/>
                    <a:pt x="3169" y="482"/>
                  </a:cubicBezTo>
                  <a:lnTo>
                    <a:pt x="534" y="15"/>
                  </a:lnTo>
                  <a:cubicBezTo>
                    <a:pt x="498" y="5"/>
                    <a:pt x="463" y="0"/>
                    <a:pt x="4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22"/>
            <p:cNvSpPr/>
            <p:nvPr/>
          </p:nvSpPr>
          <p:spPr>
            <a:xfrm>
              <a:off x="2165050" y="2028450"/>
              <a:ext cx="89250" cy="31000"/>
            </a:xfrm>
            <a:custGeom>
              <a:rect b="b" l="l" r="r" t="t"/>
              <a:pathLst>
                <a:path extrusionOk="0" h="1240" w="3570">
                  <a:moveTo>
                    <a:pt x="441" y="1"/>
                  </a:moveTo>
                  <a:cubicBezTo>
                    <a:pt x="234" y="1"/>
                    <a:pt x="64" y="156"/>
                    <a:pt x="34" y="339"/>
                  </a:cubicBezTo>
                  <a:cubicBezTo>
                    <a:pt x="1" y="572"/>
                    <a:pt x="167" y="772"/>
                    <a:pt x="367" y="806"/>
                  </a:cubicBezTo>
                  <a:lnTo>
                    <a:pt x="3470" y="1239"/>
                  </a:lnTo>
                  <a:lnTo>
                    <a:pt x="3570" y="405"/>
                  </a:lnTo>
                  <a:lnTo>
                    <a:pt x="501" y="5"/>
                  </a:lnTo>
                  <a:cubicBezTo>
                    <a:pt x="481" y="2"/>
                    <a:pt x="461" y="1"/>
                    <a:pt x="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22"/>
            <p:cNvSpPr/>
            <p:nvPr/>
          </p:nvSpPr>
          <p:spPr>
            <a:xfrm>
              <a:off x="2250950" y="2038575"/>
              <a:ext cx="89250" cy="30150"/>
            </a:xfrm>
            <a:custGeom>
              <a:rect b="b" l="l" r="r" t="t"/>
              <a:pathLst>
                <a:path extrusionOk="0" h="1206" w="3570">
                  <a:moveTo>
                    <a:pt x="134" y="0"/>
                  </a:moveTo>
                  <a:lnTo>
                    <a:pt x="0" y="834"/>
                  </a:lnTo>
                  <a:lnTo>
                    <a:pt x="3103" y="1201"/>
                  </a:lnTo>
                  <a:cubicBezTo>
                    <a:pt x="3120" y="1204"/>
                    <a:pt x="3137" y="1205"/>
                    <a:pt x="3154" y="1205"/>
                  </a:cubicBezTo>
                  <a:cubicBezTo>
                    <a:pt x="3336" y="1205"/>
                    <a:pt x="3506" y="1048"/>
                    <a:pt x="3536" y="834"/>
                  </a:cubicBezTo>
                  <a:cubicBezTo>
                    <a:pt x="3570" y="634"/>
                    <a:pt x="3403" y="434"/>
                    <a:pt x="3203" y="401"/>
                  </a:cubicBezTo>
                  <a:lnTo>
                    <a:pt x="13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22"/>
            <p:cNvSpPr/>
            <p:nvPr/>
          </p:nvSpPr>
          <p:spPr>
            <a:xfrm>
              <a:off x="2603700" y="2079425"/>
              <a:ext cx="88425" cy="27550"/>
            </a:xfrm>
            <a:custGeom>
              <a:rect b="b" l="l" r="r" t="t"/>
              <a:pathLst>
                <a:path extrusionOk="0" h="1102" w="3537">
                  <a:moveTo>
                    <a:pt x="467" y="1"/>
                  </a:moveTo>
                  <a:cubicBezTo>
                    <a:pt x="234" y="1"/>
                    <a:pt x="34" y="134"/>
                    <a:pt x="34" y="368"/>
                  </a:cubicBezTo>
                  <a:cubicBezTo>
                    <a:pt x="0" y="601"/>
                    <a:pt x="167" y="801"/>
                    <a:pt x="367" y="801"/>
                  </a:cubicBezTo>
                  <a:lnTo>
                    <a:pt x="3470" y="1102"/>
                  </a:lnTo>
                  <a:lnTo>
                    <a:pt x="3536" y="301"/>
                  </a:lnTo>
                  <a:lnTo>
                    <a:pt x="4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22"/>
            <p:cNvSpPr/>
            <p:nvPr/>
          </p:nvSpPr>
          <p:spPr>
            <a:xfrm>
              <a:off x="2690425" y="2086925"/>
              <a:ext cx="89250" cy="26725"/>
            </a:xfrm>
            <a:custGeom>
              <a:rect b="b" l="l" r="r" t="t"/>
              <a:pathLst>
                <a:path extrusionOk="0" h="1069" w="3570">
                  <a:moveTo>
                    <a:pt x="67" y="1"/>
                  </a:moveTo>
                  <a:lnTo>
                    <a:pt x="1" y="802"/>
                  </a:lnTo>
                  <a:cubicBezTo>
                    <a:pt x="1" y="802"/>
                    <a:pt x="801" y="868"/>
                    <a:pt x="1568" y="935"/>
                  </a:cubicBezTo>
                  <a:cubicBezTo>
                    <a:pt x="2336" y="1002"/>
                    <a:pt x="3103" y="1068"/>
                    <a:pt x="3103" y="1068"/>
                  </a:cubicBezTo>
                  <a:cubicBezTo>
                    <a:pt x="3336" y="1068"/>
                    <a:pt x="3536" y="902"/>
                    <a:pt x="3536" y="668"/>
                  </a:cubicBezTo>
                  <a:cubicBezTo>
                    <a:pt x="3570" y="468"/>
                    <a:pt x="3403" y="268"/>
                    <a:pt x="3169" y="234"/>
                  </a:cubicBezTo>
                  <a:cubicBezTo>
                    <a:pt x="3169" y="234"/>
                    <a:pt x="2402" y="168"/>
                    <a:pt x="1635" y="134"/>
                  </a:cubicBezTo>
                  <a:cubicBezTo>
                    <a:pt x="868" y="68"/>
                    <a:pt x="67" y="1"/>
                    <a:pt x="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22"/>
            <p:cNvSpPr/>
            <p:nvPr/>
          </p:nvSpPr>
          <p:spPr>
            <a:xfrm>
              <a:off x="3044850" y="2112700"/>
              <a:ext cx="88425" cy="24300"/>
            </a:xfrm>
            <a:custGeom>
              <a:rect b="b" l="l" r="r" t="t"/>
              <a:pathLst>
                <a:path extrusionOk="0" h="972" w="3537">
                  <a:moveTo>
                    <a:pt x="383" y="0"/>
                  </a:moveTo>
                  <a:cubicBezTo>
                    <a:pt x="176" y="0"/>
                    <a:pt x="31" y="186"/>
                    <a:pt x="0" y="371"/>
                  </a:cubicBezTo>
                  <a:cubicBezTo>
                    <a:pt x="0" y="604"/>
                    <a:pt x="167" y="805"/>
                    <a:pt x="401" y="805"/>
                  </a:cubicBezTo>
                  <a:cubicBezTo>
                    <a:pt x="401" y="805"/>
                    <a:pt x="1168" y="838"/>
                    <a:pt x="1935" y="905"/>
                  </a:cubicBezTo>
                  <a:lnTo>
                    <a:pt x="3503" y="971"/>
                  </a:lnTo>
                  <a:lnTo>
                    <a:pt x="3536" y="171"/>
                  </a:lnTo>
                  <a:cubicBezTo>
                    <a:pt x="3536" y="171"/>
                    <a:pt x="2769" y="137"/>
                    <a:pt x="1968" y="104"/>
                  </a:cubicBezTo>
                  <a:cubicBezTo>
                    <a:pt x="1201" y="37"/>
                    <a:pt x="434" y="4"/>
                    <a:pt x="434" y="4"/>
                  </a:cubicBezTo>
                  <a:cubicBezTo>
                    <a:pt x="417" y="2"/>
                    <a:pt x="400" y="0"/>
                    <a:pt x="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22"/>
            <p:cNvSpPr/>
            <p:nvPr/>
          </p:nvSpPr>
          <p:spPr>
            <a:xfrm>
              <a:off x="3132400" y="2116950"/>
              <a:ext cx="88425" cy="24225"/>
            </a:xfrm>
            <a:custGeom>
              <a:rect b="b" l="l" r="r" t="t"/>
              <a:pathLst>
                <a:path extrusionOk="0" h="969" w="3537">
                  <a:moveTo>
                    <a:pt x="34" y="1"/>
                  </a:moveTo>
                  <a:lnTo>
                    <a:pt x="1" y="801"/>
                  </a:lnTo>
                  <a:lnTo>
                    <a:pt x="3103" y="968"/>
                  </a:lnTo>
                  <a:cubicBezTo>
                    <a:pt x="3337" y="968"/>
                    <a:pt x="3503" y="801"/>
                    <a:pt x="3537" y="568"/>
                  </a:cubicBezTo>
                  <a:cubicBezTo>
                    <a:pt x="3537" y="334"/>
                    <a:pt x="3370" y="168"/>
                    <a:pt x="3136" y="134"/>
                  </a:cubicBezTo>
                  <a:lnTo>
                    <a:pt x="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22"/>
            <p:cNvSpPr/>
            <p:nvPr/>
          </p:nvSpPr>
          <p:spPr>
            <a:xfrm>
              <a:off x="3486825" y="2130300"/>
              <a:ext cx="88425" cy="21700"/>
            </a:xfrm>
            <a:custGeom>
              <a:rect b="b" l="l" r="r" t="t"/>
              <a:pathLst>
                <a:path extrusionOk="0" h="868" w="3537">
                  <a:moveTo>
                    <a:pt x="434" y="1"/>
                  </a:moveTo>
                  <a:cubicBezTo>
                    <a:pt x="201" y="1"/>
                    <a:pt x="1" y="167"/>
                    <a:pt x="1" y="401"/>
                  </a:cubicBezTo>
                  <a:cubicBezTo>
                    <a:pt x="1" y="601"/>
                    <a:pt x="167" y="801"/>
                    <a:pt x="401" y="801"/>
                  </a:cubicBezTo>
                  <a:lnTo>
                    <a:pt x="3503" y="868"/>
                  </a:lnTo>
                  <a:lnTo>
                    <a:pt x="3536" y="34"/>
                  </a:lnTo>
                  <a:lnTo>
                    <a:pt x="4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22"/>
            <p:cNvSpPr/>
            <p:nvPr/>
          </p:nvSpPr>
          <p:spPr>
            <a:xfrm>
              <a:off x="3574400" y="2131125"/>
              <a:ext cx="88400" cy="21725"/>
            </a:xfrm>
            <a:custGeom>
              <a:rect b="b" l="l" r="r" t="t"/>
              <a:pathLst>
                <a:path extrusionOk="0" h="869" w="3536">
                  <a:moveTo>
                    <a:pt x="33" y="1"/>
                  </a:moveTo>
                  <a:lnTo>
                    <a:pt x="0" y="835"/>
                  </a:lnTo>
                  <a:lnTo>
                    <a:pt x="3136" y="868"/>
                  </a:lnTo>
                  <a:cubicBezTo>
                    <a:pt x="3336" y="868"/>
                    <a:pt x="3536" y="701"/>
                    <a:pt x="3536" y="468"/>
                  </a:cubicBezTo>
                  <a:cubicBezTo>
                    <a:pt x="3536" y="234"/>
                    <a:pt x="3369" y="68"/>
                    <a:pt x="3136" y="68"/>
                  </a:cubicBezTo>
                  <a:lnTo>
                    <a:pt x="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22"/>
            <p:cNvSpPr/>
            <p:nvPr/>
          </p:nvSpPr>
          <p:spPr>
            <a:xfrm>
              <a:off x="3929650" y="2131125"/>
              <a:ext cx="88425" cy="21725"/>
            </a:xfrm>
            <a:custGeom>
              <a:rect b="b" l="l" r="r" t="t"/>
              <a:pathLst>
                <a:path extrusionOk="0" h="869" w="3537">
                  <a:moveTo>
                    <a:pt x="3503" y="1"/>
                  </a:moveTo>
                  <a:lnTo>
                    <a:pt x="401" y="68"/>
                  </a:lnTo>
                  <a:cubicBezTo>
                    <a:pt x="167" y="68"/>
                    <a:pt x="0" y="234"/>
                    <a:pt x="0" y="468"/>
                  </a:cubicBezTo>
                  <a:cubicBezTo>
                    <a:pt x="0" y="701"/>
                    <a:pt x="200" y="868"/>
                    <a:pt x="401" y="868"/>
                  </a:cubicBezTo>
                  <a:lnTo>
                    <a:pt x="3536" y="835"/>
                  </a:ln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22"/>
            <p:cNvSpPr/>
            <p:nvPr/>
          </p:nvSpPr>
          <p:spPr>
            <a:xfrm>
              <a:off x="4017200" y="2130300"/>
              <a:ext cx="88425" cy="21700"/>
            </a:xfrm>
            <a:custGeom>
              <a:rect b="b" l="l" r="r" t="t"/>
              <a:pathLst>
                <a:path extrusionOk="0" h="868" w="3537">
                  <a:moveTo>
                    <a:pt x="3103" y="1"/>
                  </a:moveTo>
                  <a:lnTo>
                    <a:pt x="1" y="34"/>
                  </a:lnTo>
                  <a:lnTo>
                    <a:pt x="34" y="868"/>
                  </a:lnTo>
                  <a:lnTo>
                    <a:pt x="3136" y="801"/>
                  </a:lnTo>
                  <a:cubicBezTo>
                    <a:pt x="3370" y="801"/>
                    <a:pt x="3537" y="601"/>
                    <a:pt x="3537" y="401"/>
                  </a:cubicBezTo>
                  <a:cubicBezTo>
                    <a:pt x="3537" y="167"/>
                    <a:pt x="3336" y="1"/>
                    <a:pt x="31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22"/>
            <p:cNvSpPr/>
            <p:nvPr/>
          </p:nvSpPr>
          <p:spPr>
            <a:xfrm>
              <a:off x="4371625" y="2116950"/>
              <a:ext cx="88425" cy="24225"/>
            </a:xfrm>
            <a:custGeom>
              <a:rect b="b" l="l" r="r" t="t"/>
              <a:pathLst>
                <a:path extrusionOk="0" h="969" w="3537">
                  <a:moveTo>
                    <a:pt x="3503" y="1"/>
                  </a:moveTo>
                  <a:lnTo>
                    <a:pt x="401" y="134"/>
                  </a:lnTo>
                  <a:cubicBezTo>
                    <a:pt x="167" y="168"/>
                    <a:pt x="1" y="334"/>
                    <a:pt x="1" y="568"/>
                  </a:cubicBezTo>
                  <a:cubicBezTo>
                    <a:pt x="34" y="801"/>
                    <a:pt x="201" y="968"/>
                    <a:pt x="434" y="968"/>
                  </a:cubicBezTo>
                  <a:lnTo>
                    <a:pt x="3536" y="801"/>
                  </a:ln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22"/>
            <p:cNvSpPr/>
            <p:nvPr/>
          </p:nvSpPr>
          <p:spPr>
            <a:xfrm>
              <a:off x="4459200" y="2112700"/>
              <a:ext cx="88400" cy="24300"/>
            </a:xfrm>
            <a:custGeom>
              <a:rect b="b" l="l" r="r" t="t"/>
              <a:pathLst>
                <a:path extrusionOk="0" h="972" w="3536">
                  <a:moveTo>
                    <a:pt x="3153" y="0"/>
                  </a:moveTo>
                  <a:cubicBezTo>
                    <a:pt x="3137" y="0"/>
                    <a:pt x="3120" y="2"/>
                    <a:pt x="3102" y="4"/>
                  </a:cubicBezTo>
                  <a:cubicBezTo>
                    <a:pt x="3102" y="4"/>
                    <a:pt x="2335" y="37"/>
                    <a:pt x="1568" y="104"/>
                  </a:cubicBezTo>
                  <a:cubicBezTo>
                    <a:pt x="767" y="137"/>
                    <a:pt x="0" y="171"/>
                    <a:pt x="0" y="171"/>
                  </a:cubicBezTo>
                  <a:lnTo>
                    <a:pt x="33" y="971"/>
                  </a:lnTo>
                  <a:lnTo>
                    <a:pt x="1601" y="905"/>
                  </a:lnTo>
                  <a:cubicBezTo>
                    <a:pt x="2368" y="838"/>
                    <a:pt x="3136" y="805"/>
                    <a:pt x="3136" y="805"/>
                  </a:cubicBezTo>
                  <a:cubicBezTo>
                    <a:pt x="3369" y="805"/>
                    <a:pt x="3536" y="604"/>
                    <a:pt x="3536" y="371"/>
                  </a:cubicBezTo>
                  <a:cubicBezTo>
                    <a:pt x="3505" y="186"/>
                    <a:pt x="3360" y="0"/>
                    <a:pt x="31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22"/>
            <p:cNvSpPr/>
            <p:nvPr/>
          </p:nvSpPr>
          <p:spPr>
            <a:xfrm>
              <a:off x="4812775" y="2086925"/>
              <a:ext cx="89250" cy="26725"/>
            </a:xfrm>
            <a:custGeom>
              <a:rect b="b" l="l" r="r" t="t"/>
              <a:pathLst>
                <a:path extrusionOk="0" h="1069" w="3570">
                  <a:moveTo>
                    <a:pt x="3503" y="1"/>
                  </a:moveTo>
                  <a:cubicBezTo>
                    <a:pt x="3503" y="1"/>
                    <a:pt x="2702" y="68"/>
                    <a:pt x="1935" y="134"/>
                  </a:cubicBezTo>
                  <a:cubicBezTo>
                    <a:pt x="1168" y="168"/>
                    <a:pt x="401" y="234"/>
                    <a:pt x="401" y="234"/>
                  </a:cubicBezTo>
                  <a:cubicBezTo>
                    <a:pt x="167" y="268"/>
                    <a:pt x="0" y="468"/>
                    <a:pt x="34" y="668"/>
                  </a:cubicBezTo>
                  <a:cubicBezTo>
                    <a:pt x="34" y="902"/>
                    <a:pt x="234" y="1068"/>
                    <a:pt x="467" y="1068"/>
                  </a:cubicBezTo>
                  <a:cubicBezTo>
                    <a:pt x="467" y="1068"/>
                    <a:pt x="1235" y="1002"/>
                    <a:pt x="2002" y="935"/>
                  </a:cubicBezTo>
                  <a:cubicBezTo>
                    <a:pt x="2769" y="868"/>
                    <a:pt x="3570" y="802"/>
                    <a:pt x="3570" y="802"/>
                  </a:cubicBezTo>
                  <a:lnTo>
                    <a:pt x="3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22"/>
            <p:cNvSpPr/>
            <p:nvPr/>
          </p:nvSpPr>
          <p:spPr>
            <a:xfrm>
              <a:off x="4900325" y="2079425"/>
              <a:ext cx="88425" cy="27550"/>
            </a:xfrm>
            <a:custGeom>
              <a:rect b="b" l="l" r="r" t="t"/>
              <a:pathLst>
                <a:path extrusionOk="0" h="1102" w="3537">
                  <a:moveTo>
                    <a:pt x="3070" y="1"/>
                  </a:moveTo>
                  <a:lnTo>
                    <a:pt x="1" y="301"/>
                  </a:lnTo>
                  <a:lnTo>
                    <a:pt x="68" y="1102"/>
                  </a:lnTo>
                  <a:lnTo>
                    <a:pt x="3170" y="801"/>
                  </a:lnTo>
                  <a:cubicBezTo>
                    <a:pt x="3370" y="801"/>
                    <a:pt x="3537" y="601"/>
                    <a:pt x="3503" y="368"/>
                  </a:cubicBezTo>
                  <a:cubicBezTo>
                    <a:pt x="3503" y="134"/>
                    <a:pt x="3303" y="1"/>
                    <a:pt x="30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22"/>
            <p:cNvSpPr/>
            <p:nvPr/>
          </p:nvSpPr>
          <p:spPr>
            <a:xfrm>
              <a:off x="5252250" y="2038575"/>
              <a:ext cx="89250" cy="30150"/>
            </a:xfrm>
            <a:custGeom>
              <a:rect b="b" l="l" r="r" t="t"/>
              <a:pathLst>
                <a:path extrusionOk="0" h="1206" w="3570">
                  <a:moveTo>
                    <a:pt x="3436" y="0"/>
                  </a:moveTo>
                  <a:lnTo>
                    <a:pt x="368" y="401"/>
                  </a:lnTo>
                  <a:cubicBezTo>
                    <a:pt x="167" y="434"/>
                    <a:pt x="1" y="634"/>
                    <a:pt x="34" y="834"/>
                  </a:cubicBezTo>
                  <a:cubicBezTo>
                    <a:pt x="65" y="1048"/>
                    <a:pt x="234" y="1205"/>
                    <a:pt x="416" y="1205"/>
                  </a:cubicBezTo>
                  <a:cubicBezTo>
                    <a:pt x="433" y="1205"/>
                    <a:pt x="451" y="1204"/>
                    <a:pt x="468" y="1201"/>
                  </a:cubicBezTo>
                  <a:lnTo>
                    <a:pt x="3570" y="834"/>
                  </a:lnTo>
                  <a:lnTo>
                    <a:pt x="34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22"/>
            <p:cNvSpPr/>
            <p:nvPr/>
          </p:nvSpPr>
          <p:spPr>
            <a:xfrm>
              <a:off x="5338150" y="2028450"/>
              <a:ext cx="89250" cy="31000"/>
            </a:xfrm>
            <a:custGeom>
              <a:rect b="b" l="l" r="r" t="t"/>
              <a:pathLst>
                <a:path extrusionOk="0" h="1240" w="3570">
                  <a:moveTo>
                    <a:pt x="3129" y="1"/>
                  </a:moveTo>
                  <a:cubicBezTo>
                    <a:pt x="3109" y="1"/>
                    <a:pt x="3090" y="2"/>
                    <a:pt x="3069" y="5"/>
                  </a:cubicBezTo>
                  <a:lnTo>
                    <a:pt x="0" y="405"/>
                  </a:lnTo>
                  <a:lnTo>
                    <a:pt x="134" y="1239"/>
                  </a:lnTo>
                  <a:lnTo>
                    <a:pt x="3203" y="806"/>
                  </a:lnTo>
                  <a:cubicBezTo>
                    <a:pt x="3403" y="772"/>
                    <a:pt x="3570" y="572"/>
                    <a:pt x="3536" y="339"/>
                  </a:cubicBezTo>
                  <a:cubicBezTo>
                    <a:pt x="3506" y="156"/>
                    <a:pt x="3336" y="1"/>
                    <a:pt x="3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22"/>
            <p:cNvSpPr/>
            <p:nvPr/>
          </p:nvSpPr>
          <p:spPr>
            <a:xfrm>
              <a:off x="5687575" y="1972325"/>
              <a:ext cx="88400" cy="32175"/>
            </a:xfrm>
            <a:custGeom>
              <a:rect b="b" l="l" r="r" t="t"/>
              <a:pathLst>
                <a:path extrusionOk="0" h="1287" w="3536">
                  <a:moveTo>
                    <a:pt x="3107" y="0"/>
                  </a:moveTo>
                  <a:cubicBezTo>
                    <a:pt x="3073" y="0"/>
                    <a:pt x="3038" y="5"/>
                    <a:pt x="3002" y="15"/>
                  </a:cubicBezTo>
                  <a:lnTo>
                    <a:pt x="367" y="482"/>
                  </a:lnTo>
                  <a:cubicBezTo>
                    <a:pt x="167" y="515"/>
                    <a:pt x="0" y="716"/>
                    <a:pt x="33" y="949"/>
                  </a:cubicBezTo>
                  <a:cubicBezTo>
                    <a:pt x="94" y="1132"/>
                    <a:pt x="267" y="1287"/>
                    <a:pt x="449" y="1287"/>
                  </a:cubicBezTo>
                  <a:cubicBezTo>
                    <a:pt x="466" y="1287"/>
                    <a:pt x="483" y="1285"/>
                    <a:pt x="500" y="1283"/>
                  </a:cubicBezTo>
                  <a:lnTo>
                    <a:pt x="3169" y="782"/>
                  </a:lnTo>
                  <a:cubicBezTo>
                    <a:pt x="3369" y="749"/>
                    <a:pt x="3536" y="549"/>
                    <a:pt x="3503" y="315"/>
                  </a:cubicBezTo>
                  <a:cubicBezTo>
                    <a:pt x="3446" y="146"/>
                    <a:pt x="3294" y="0"/>
                    <a:pt x="3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22"/>
            <p:cNvSpPr/>
            <p:nvPr/>
          </p:nvSpPr>
          <p:spPr>
            <a:xfrm>
              <a:off x="1834825" y="1945375"/>
              <a:ext cx="387800" cy="345900"/>
            </a:xfrm>
            <a:custGeom>
              <a:rect b="b" l="l" r="r" t="t"/>
              <a:pathLst>
                <a:path extrusionOk="0" h="13836" w="15512">
                  <a:moveTo>
                    <a:pt x="3843" y="1"/>
                  </a:moveTo>
                  <a:cubicBezTo>
                    <a:pt x="3686" y="1"/>
                    <a:pt x="3528" y="9"/>
                    <a:pt x="3369" y="26"/>
                  </a:cubicBezTo>
                  <a:cubicBezTo>
                    <a:pt x="2769" y="126"/>
                    <a:pt x="2168" y="359"/>
                    <a:pt x="1635" y="726"/>
                  </a:cubicBezTo>
                  <a:cubicBezTo>
                    <a:pt x="1134" y="1093"/>
                    <a:pt x="701" y="1627"/>
                    <a:pt x="400" y="2194"/>
                  </a:cubicBezTo>
                  <a:cubicBezTo>
                    <a:pt x="134" y="2761"/>
                    <a:pt x="0" y="3428"/>
                    <a:pt x="33" y="4062"/>
                  </a:cubicBezTo>
                  <a:cubicBezTo>
                    <a:pt x="33" y="4696"/>
                    <a:pt x="234" y="5329"/>
                    <a:pt x="567" y="5896"/>
                  </a:cubicBezTo>
                  <a:lnTo>
                    <a:pt x="701" y="6097"/>
                  </a:lnTo>
                  <a:lnTo>
                    <a:pt x="767" y="6197"/>
                  </a:lnTo>
                  <a:lnTo>
                    <a:pt x="2302" y="8398"/>
                  </a:lnTo>
                  <a:cubicBezTo>
                    <a:pt x="3069" y="9466"/>
                    <a:pt x="3803" y="10466"/>
                    <a:pt x="4403" y="11300"/>
                  </a:cubicBezTo>
                  <a:cubicBezTo>
                    <a:pt x="5271" y="12468"/>
                    <a:pt x="5938" y="13368"/>
                    <a:pt x="6271" y="13835"/>
                  </a:cubicBezTo>
                  <a:cubicBezTo>
                    <a:pt x="6738" y="13502"/>
                    <a:pt x="7639" y="12835"/>
                    <a:pt x="8806" y="12001"/>
                  </a:cubicBezTo>
                  <a:cubicBezTo>
                    <a:pt x="9674" y="11367"/>
                    <a:pt x="10641" y="10633"/>
                    <a:pt x="11708" y="9866"/>
                  </a:cubicBezTo>
                  <a:lnTo>
                    <a:pt x="13843" y="8265"/>
                  </a:lnTo>
                  <a:lnTo>
                    <a:pt x="13943" y="8165"/>
                  </a:lnTo>
                  <a:lnTo>
                    <a:pt x="14144" y="8031"/>
                  </a:lnTo>
                  <a:cubicBezTo>
                    <a:pt x="14611" y="7598"/>
                    <a:pt x="14977" y="7064"/>
                    <a:pt x="15211" y="6464"/>
                  </a:cubicBezTo>
                  <a:cubicBezTo>
                    <a:pt x="15444" y="5863"/>
                    <a:pt x="15511" y="5196"/>
                    <a:pt x="15411" y="4562"/>
                  </a:cubicBezTo>
                  <a:cubicBezTo>
                    <a:pt x="15344" y="3928"/>
                    <a:pt x="15078" y="3295"/>
                    <a:pt x="14711" y="2794"/>
                  </a:cubicBezTo>
                  <a:cubicBezTo>
                    <a:pt x="14344" y="2261"/>
                    <a:pt x="13810" y="1860"/>
                    <a:pt x="13243" y="1593"/>
                  </a:cubicBezTo>
                  <a:cubicBezTo>
                    <a:pt x="12733" y="1353"/>
                    <a:pt x="12196" y="1221"/>
                    <a:pt x="11657" y="1221"/>
                  </a:cubicBezTo>
                  <a:cubicBezTo>
                    <a:pt x="11596" y="1221"/>
                    <a:pt x="11536" y="1223"/>
                    <a:pt x="11475" y="1226"/>
                  </a:cubicBezTo>
                  <a:cubicBezTo>
                    <a:pt x="10841" y="1260"/>
                    <a:pt x="10241" y="1427"/>
                    <a:pt x="9740" y="1727"/>
                  </a:cubicBezTo>
                  <a:cubicBezTo>
                    <a:pt x="9607" y="1794"/>
                    <a:pt x="9474" y="1894"/>
                    <a:pt x="9373" y="1994"/>
                  </a:cubicBezTo>
                  <a:lnTo>
                    <a:pt x="9173" y="2127"/>
                  </a:lnTo>
                  <a:cubicBezTo>
                    <a:pt x="9040" y="2227"/>
                    <a:pt x="8906" y="2327"/>
                    <a:pt x="8773" y="2427"/>
                  </a:cubicBezTo>
                  <a:cubicBezTo>
                    <a:pt x="8640" y="2527"/>
                    <a:pt x="8306" y="2761"/>
                    <a:pt x="7972" y="3028"/>
                  </a:cubicBezTo>
                  <a:cubicBezTo>
                    <a:pt x="7739" y="2694"/>
                    <a:pt x="7472" y="2327"/>
                    <a:pt x="7372" y="2194"/>
                  </a:cubicBezTo>
                  <a:cubicBezTo>
                    <a:pt x="7272" y="2060"/>
                    <a:pt x="7205" y="1927"/>
                    <a:pt x="7105" y="1794"/>
                  </a:cubicBezTo>
                  <a:lnTo>
                    <a:pt x="6972" y="1593"/>
                  </a:lnTo>
                  <a:cubicBezTo>
                    <a:pt x="6872" y="1493"/>
                    <a:pt x="6772" y="1360"/>
                    <a:pt x="6672" y="1260"/>
                  </a:cubicBezTo>
                  <a:cubicBezTo>
                    <a:pt x="6271" y="826"/>
                    <a:pt x="5771" y="459"/>
                    <a:pt x="5204" y="226"/>
                  </a:cubicBezTo>
                  <a:cubicBezTo>
                    <a:pt x="4778" y="76"/>
                    <a:pt x="4316" y="1"/>
                    <a:pt x="38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22"/>
            <p:cNvSpPr/>
            <p:nvPr/>
          </p:nvSpPr>
          <p:spPr>
            <a:xfrm>
              <a:off x="2272625" y="2008025"/>
              <a:ext cx="390300" cy="342450"/>
            </a:xfrm>
            <a:custGeom>
              <a:rect b="b" l="l" r="r" t="t"/>
              <a:pathLst>
                <a:path extrusionOk="0" h="13698" w="15612">
                  <a:moveTo>
                    <a:pt x="3874" y="0"/>
                  </a:moveTo>
                  <a:cubicBezTo>
                    <a:pt x="3654" y="0"/>
                    <a:pt x="3430" y="19"/>
                    <a:pt x="3203" y="55"/>
                  </a:cubicBezTo>
                  <a:cubicBezTo>
                    <a:pt x="2602" y="188"/>
                    <a:pt x="2002" y="455"/>
                    <a:pt x="1502" y="855"/>
                  </a:cubicBezTo>
                  <a:cubicBezTo>
                    <a:pt x="1001" y="1256"/>
                    <a:pt x="601" y="1756"/>
                    <a:pt x="334" y="2356"/>
                  </a:cubicBezTo>
                  <a:cubicBezTo>
                    <a:pt x="101" y="2957"/>
                    <a:pt x="1" y="3624"/>
                    <a:pt x="67" y="4258"/>
                  </a:cubicBezTo>
                  <a:cubicBezTo>
                    <a:pt x="101" y="4892"/>
                    <a:pt x="334" y="5525"/>
                    <a:pt x="701" y="6059"/>
                  </a:cubicBezTo>
                  <a:lnTo>
                    <a:pt x="835" y="6226"/>
                  </a:lnTo>
                  <a:lnTo>
                    <a:pt x="901" y="6359"/>
                  </a:lnTo>
                  <a:lnTo>
                    <a:pt x="2569" y="8461"/>
                  </a:lnTo>
                  <a:cubicBezTo>
                    <a:pt x="3370" y="9495"/>
                    <a:pt x="4137" y="10429"/>
                    <a:pt x="4804" y="11263"/>
                  </a:cubicBezTo>
                  <a:cubicBezTo>
                    <a:pt x="5705" y="12397"/>
                    <a:pt x="6405" y="13264"/>
                    <a:pt x="6772" y="13698"/>
                  </a:cubicBezTo>
                  <a:cubicBezTo>
                    <a:pt x="7206" y="13364"/>
                    <a:pt x="8073" y="12664"/>
                    <a:pt x="9207" y="11763"/>
                  </a:cubicBezTo>
                  <a:cubicBezTo>
                    <a:pt x="10041" y="11096"/>
                    <a:pt x="10975" y="10295"/>
                    <a:pt x="12009" y="9495"/>
                  </a:cubicBezTo>
                  <a:lnTo>
                    <a:pt x="14077" y="7794"/>
                  </a:lnTo>
                  <a:lnTo>
                    <a:pt x="14177" y="7694"/>
                  </a:lnTo>
                  <a:lnTo>
                    <a:pt x="14344" y="7527"/>
                  </a:lnTo>
                  <a:cubicBezTo>
                    <a:pt x="14811" y="7093"/>
                    <a:pt x="15178" y="6526"/>
                    <a:pt x="15345" y="5926"/>
                  </a:cubicBezTo>
                  <a:cubicBezTo>
                    <a:pt x="15578" y="5325"/>
                    <a:pt x="15612" y="4658"/>
                    <a:pt x="15478" y="4024"/>
                  </a:cubicBezTo>
                  <a:cubicBezTo>
                    <a:pt x="15378" y="3390"/>
                    <a:pt x="15078" y="2757"/>
                    <a:pt x="14678" y="2290"/>
                  </a:cubicBezTo>
                  <a:cubicBezTo>
                    <a:pt x="14277" y="1789"/>
                    <a:pt x="13777" y="1389"/>
                    <a:pt x="13177" y="1156"/>
                  </a:cubicBezTo>
                  <a:cubicBezTo>
                    <a:pt x="12697" y="930"/>
                    <a:pt x="12170" y="847"/>
                    <a:pt x="11656" y="847"/>
                  </a:cubicBezTo>
                  <a:cubicBezTo>
                    <a:pt x="11562" y="847"/>
                    <a:pt x="11468" y="850"/>
                    <a:pt x="11375" y="855"/>
                  </a:cubicBezTo>
                  <a:cubicBezTo>
                    <a:pt x="10775" y="922"/>
                    <a:pt x="10175" y="1122"/>
                    <a:pt x="9674" y="1456"/>
                  </a:cubicBezTo>
                  <a:cubicBezTo>
                    <a:pt x="9541" y="1522"/>
                    <a:pt x="9407" y="1623"/>
                    <a:pt x="9307" y="1723"/>
                  </a:cubicBezTo>
                  <a:lnTo>
                    <a:pt x="9107" y="1856"/>
                  </a:lnTo>
                  <a:cubicBezTo>
                    <a:pt x="8974" y="1989"/>
                    <a:pt x="8874" y="2090"/>
                    <a:pt x="8740" y="2190"/>
                  </a:cubicBezTo>
                  <a:cubicBezTo>
                    <a:pt x="8607" y="2290"/>
                    <a:pt x="8273" y="2557"/>
                    <a:pt x="7940" y="2823"/>
                  </a:cubicBezTo>
                  <a:cubicBezTo>
                    <a:pt x="7706" y="2490"/>
                    <a:pt x="7439" y="2156"/>
                    <a:pt x="7306" y="2023"/>
                  </a:cubicBezTo>
                  <a:cubicBezTo>
                    <a:pt x="7239" y="1889"/>
                    <a:pt x="7139" y="1756"/>
                    <a:pt x="7039" y="1656"/>
                  </a:cubicBezTo>
                  <a:lnTo>
                    <a:pt x="6872" y="1456"/>
                  </a:lnTo>
                  <a:cubicBezTo>
                    <a:pt x="6772" y="1322"/>
                    <a:pt x="6672" y="1222"/>
                    <a:pt x="6572" y="1122"/>
                  </a:cubicBezTo>
                  <a:cubicBezTo>
                    <a:pt x="6138" y="689"/>
                    <a:pt x="5605" y="355"/>
                    <a:pt x="5038" y="188"/>
                  </a:cubicBezTo>
                  <a:cubicBezTo>
                    <a:pt x="4653" y="60"/>
                    <a:pt x="4268" y="0"/>
                    <a:pt x="38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22"/>
            <p:cNvSpPr/>
            <p:nvPr/>
          </p:nvSpPr>
          <p:spPr>
            <a:xfrm>
              <a:off x="2712950" y="2050675"/>
              <a:ext cx="391975" cy="339825"/>
            </a:xfrm>
            <a:custGeom>
              <a:rect b="b" l="l" r="r" t="t"/>
              <a:pathLst>
                <a:path extrusionOk="0" h="13593" w="15679">
                  <a:moveTo>
                    <a:pt x="3860" y="1"/>
                  </a:moveTo>
                  <a:cubicBezTo>
                    <a:pt x="3598" y="1"/>
                    <a:pt x="3334" y="28"/>
                    <a:pt x="3069" y="83"/>
                  </a:cubicBezTo>
                  <a:cubicBezTo>
                    <a:pt x="2469" y="250"/>
                    <a:pt x="1902" y="550"/>
                    <a:pt x="1401" y="951"/>
                  </a:cubicBezTo>
                  <a:cubicBezTo>
                    <a:pt x="934" y="1384"/>
                    <a:pt x="534" y="1918"/>
                    <a:pt x="334" y="2518"/>
                  </a:cubicBezTo>
                  <a:cubicBezTo>
                    <a:pt x="100" y="3119"/>
                    <a:pt x="0" y="3786"/>
                    <a:pt x="100" y="4420"/>
                  </a:cubicBezTo>
                  <a:cubicBezTo>
                    <a:pt x="200" y="5054"/>
                    <a:pt x="434" y="5687"/>
                    <a:pt x="834" y="6188"/>
                  </a:cubicBezTo>
                  <a:lnTo>
                    <a:pt x="968" y="6388"/>
                  </a:lnTo>
                  <a:lnTo>
                    <a:pt x="1068" y="6488"/>
                  </a:lnTo>
                  <a:lnTo>
                    <a:pt x="2802" y="8523"/>
                  </a:lnTo>
                  <a:cubicBezTo>
                    <a:pt x="3636" y="9523"/>
                    <a:pt x="4437" y="10457"/>
                    <a:pt x="5137" y="11225"/>
                  </a:cubicBezTo>
                  <a:cubicBezTo>
                    <a:pt x="6105" y="12325"/>
                    <a:pt x="6838" y="13159"/>
                    <a:pt x="7205" y="13593"/>
                  </a:cubicBezTo>
                  <a:cubicBezTo>
                    <a:pt x="7639" y="13226"/>
                    <a:pt x="8473" y="12492"/>
                    <a:pt x="9574" y="11525"/>
                  </a:cubicBezTo>
                  <a:cubicBezTo>
                    <a:pt x="10341" y="10858"/>
                    <a:pt x="11275" y="10024"/>
                    <a:pt x="12276" y="9156"/>
                  </a:cubicBezTo>
                  <a:lnTo>
                    <a:pt x="14244" y="7389"/>
                  </a:lnTo>
                  <a:lnTo>
                    <a:pt x="14344" y="7288"/>
                  </a:lnTo>
                  <a:lnTo>
                    <a:pt x="14544" y="7122"/>
                  </a:lnTo>
                  <a:cubicBezTo>
                    <a:pt x="14978" y="6688"/>
                    <a:pt x="15311" y="6088"/>
                    <a:pt x="15478" y="5487"/>
                  </a:cubicBezTo>
                  <a:cubicBezTo>
                    <a:pt x="15645" y="4853"/>
                    <a:pt x="15678" y="4220"/>
                    <a:pt x="15545" y="3586"/>
                  </a:cubicBezTo>
                  <a:cubicBezTo>
                    <a:pt x="15378" y="2952"/>
                    <a:pt x="15078" y="2352"/>
                    <a:pt x="14677" y="1851"/>
                  </a:cubicBezTo>
                  <a:cubicBezTo>
                    <a:pt x="14244" y="1384"/>
                    <a:pt x="13710" y="1017"/>
                    <a:pt x="13110" y="784"/>
                  </a:cubicBezTo>
                  <a:cubicBezTo>
                    <a:pt x="12684" y="634"/>
                    <a:pt x="12221" y="559"/>
                    <a:pt x="11763" y="559"/>
                  </a:cubicBezTo>
                  <a:cubicBezTo>
                    <a:pt x="11611" y="559"/>
                    <a:pt x="11458" y="567"/>
                    <a:pt x="11308" y="584"/>
                  </a:cubicBezTo>
                  <a:cubicBezTo>
                    <a:pt x="10674" y="650"/>
                    <a:pt x="10107" y="884"/>
                    <a:pt x="9607" y="1217"/>
                  </a:cubicBezTo>
                  <a:cubicBezTo>
                    <a:pt x="9474" y="1318"/>
                    <a:pt x="9374" y="1418"/>
                    <a:pt x="9240" y="1518"/>
                  </a:cubicBezTo>
                  <a:lnTo>
                    <a:pt x="9073" y="1684"/>
                  </a:lnTo>
                  <a:cubicBezTo>
                    <a:pt x="8940" y="1785"/>
                    <a:pt x="8840" y="1885"/>
                    <a:pt x="8706" y="1985"/>
                  </a:cubicBezTo>
                  <a:cubicBezTo>
                    <a:pt x="8573" y="2085"/>
                    <a:pt x="8273" y="2385"/>
                    <a:pt x="7939" y="2652"/>
                  </a:cubicBezTo>
                  <a:cubicBezTo>
                    <a:pt x="7672" y="2352"/>
                    <a:pt x="7405" y="2018"/>
                    <a:pt x="7272" y="1885"/>
                  </a:cubicBezTo>
                  <a:cubicBezTo>
                    <a:pt x="7172" y="1785"/>
                    <a:pt x="7072" y="1651"/>
                    <a:pt x="6972" y="1518"/>
                  </a:cubicBezTo>
                  <a:lnTo>
                    <a:pt x="6805" y="1351"/>
                  </a:lnTo>
                  <a:cubicBezTo>
                    <a:pt x="6705" y="1251"/>
                    <a:pt x="6605" y="1117"/>
                    <a:pt x="6505" y="1017"/>
                  </a:cubicBezTo>
                  <a:cubicBezTo>
                    <a:pt x="6071" y="617"/>
                    <a:pt x="5504" y="317"/>
                    <a:pt x="4937" y="150"/>
                  </a:cubicBezTo>
                  <a:cubicBezTo>
                    <a:pt x="4587" y="53"/>
                    <a:pt x="4226" y="1"/>
                    <a:pt x="38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22"/>
            <p:cNvSpPr/>
            <p:nvPr/>
          </p:nvSpPr>
          <p:spPr>
            <a:xfrm>
              <a:off x="3156600" y="2077025"/>
              <a:ext cx="391975" cy="336000"/>
            </a:xfrm>
            <a:custGeom>
              <a:rect b="b" l="l" r="r" t="t"/>
              <a:pathLst>
                <a:path extrusionOk="0" h="13440" w="15679">
                  <a:moveTo>
                    <a:pt x="3905" y="0"/>
                  </a:moveTo>
                  <a:cubicBezTo>
                    <a:pt x="3579" y="0"/>
                    <a:pt x="3253" y="42"/>
                    <a:pt x="2936" y="130"/>
                  </a:cubicBezTo>
                  <a:cubicBezTo>
                    <a:pt x="2302" y="264"/>
                    <a:pt x="1735" y="597"/>
                    <a:pt x="1268" y="1031"/>
                  </a:cubicBezTo>
                  <a:cubicBezTo>
                    <a:pt x="801" y="1464"/>
                    <a:pt x="434" y="2031"/>
                    <a:pt x="234" y="2632"/>
                  </a:cubicBezTo>
                  <a:cubicBezTo>
                    <a:pt x="34" y="3266"/>
                    <a:pt x="0" y="3899"/>
                    <a:pt x="100" y="4533"/>
                  </a:cubicBezTo>
                  <a:cubicBezTo>
                    <a:pt x="200" y="5167"/>
                    <a:pt x="501" y="5801"/>
                    <a:pt x="867" y="6268"/>
                  </a:cubicBezTo>
                  <a:lnTo>
                    <a:pt x="1034" y="6468"/>
                  </a:lnTo>
                  <a:lnTo>
                    <a:pt x="1134" y="6568"/>
                  </a:lnTo>
                  <a:lnTo>
                    <a:pt x="2936" y="8536"/>
                  </a:lnTo>
                  <a:cubicBezTo>
                    <a:pt x="3836" y="9503"/>
                    <a:pt x="4670" y="10404"/>
                    <a:pt x="5371" y="11171"/>
                  </a:cubicBezTo>
                  <a:cubicBezTo>
                    <a:pt x="6371" y="12239"/>
                    <a:pt x="7139" y="13039"/>
                    <a:pt x="7506" y="13440"/>
                  </a:cubicBezTo>
                  <a:cubicBezTo>
                    <a:pt x="7939" y="13073"/>
                    <a:pt x="8740" y="12305"/>
                    <a:pt x="9807" y="11305"/>
                  </a:cubicBezTo>
                  <a:cubicBezTo>
                    <a:pt x="10574" y="10604"/>
                    <a:pt x="11475" y="9737"/>
                    <a:pt x="12409" y="8836"/>
                  </a:cubicBezTo>
                  <a:lnTo>
                    <a:pt x="14344" y="7002"/>
                  </a:lnTo>
                  <a:lnTo>
                    <a:pt x="14444" y="6902"/>
                  </a:lnTo>
                  <a:lnTo>
                    <a:pt x="14611" y="6735"/>
                  </a:lnTo>
                  <a:cubicBezTo>
                    <a:pt x="15044" y="6268"/>
                    <a:pt x="15344" y="5667"/>
                    <a:pt x="15511" y="5067"/>
                  </a:cubicBezTo>
                  <a:cubicBezTo>
                    <a:pt x="15678" y="4433"/>
                    <a:pt x="15645" y="3766"/>
                    <a:pt x="15478" y="3166"/>
                  </a:cubicBezTo>
                  <a:cubicBezTo>
                    <a:pt x="15344" y="2532"/>
                    <a:pt x="15011" y="1931"/>
                    <a:pt x="14577" y="1464"/>
                  </a:cubicBezTo>
                  <a:cubicBezTo>
                    <a:pt x="14144" y="997"/>
                    <a:pt x="13577" y="664"/>
                    <a:pt x="12976" y="464"/>
                  </a:cubicBezTo>
                  <a:cubicBezTo>
                    <a:pt x="12562" y="325"/>
                    <a:pt x="12131" y="251"/>
                    <a:pt x="11707" y="251"/>
                  </a:cubicBezTo>
                  <a:cubicBezTo>
                    <a:pt x="11516" y="251"/>
                    <a:pt x="11327" y="266"/>
                    <a:pt x="11141" y="297"/>
                  </a:cubicBezTo>
                  <a:cubicBezTo>
                    <a:pt x="10541" y="397"/>
                    <a:pt x="9974" y="664"/>
                    <a:pt x="9474" y="1031"/>
                  </a:cubicBezTo>
                  <a:cubicBezTo>
                    <a:pt x="9374" y="1097"/>
                    <a:pt x="9240" y="1198"/>
                    <a:pt x="9140" y="1298"/>
                  </a:cubicBezTo>
                  <a:lnTo>
                    <a:pt x="8973" y="1464"/>
                  </a:lnTo>
                  <a:cubicBezTo>
                    <a:pt x="8840" y="1598"/>
                    <a:pt x="8740" y="1698"/>
                    <a:pt x="8606" y="1798"/>
                  </a:cubicBezTo>
                  <a:cubicBezTo>
                    <a:pt x="8506" y="1931"/>
                    <a:pt x="8173" y="2232"/>
                    <a:pt x="7872" y="2498"/>
                  </a:cubicBezTo>
                  <a:cubicBezTo>
                    <a:pt x="7606" y="2198"/>
                    <a:pt x="7305" y="1865"/>
                    <a:pt x="7172" y="1765"/>
                  </a:cubicBezTo>
                  <a:cubicBezTo>
                    <a:pt x="7072" y="1631"/>
                    <a:pt x="6972" y="1531"/>
                    <a:pt x="6872" y="1398"/>
                  </a:cubicBezTo>
                  <a:lnTo>
                    <a:pt x="6705" y="1231"/>
                  </a:lnTo>
                  <a:cubicBezTo>
                    <a:pt x="6605" y="1131"/>
                    <a:pt x="6505" y="997"/>
                    <a:pt x="6371" y="897"/>
                  </a:cubicBezTo>
                  <a:cubicBezTo>
                    <a:pt x="5904" y="530"/>
                    <a:pt x="5371" y="230"/>
                    <a:pt x="4770" y="97"/>
                  </a:cubicBezTo>
                  <a:cubicBezTo>
                    <a:pt x="4487" y="34"/>
                    <a:pt x="4196" y="0"/>
                    <a:pt x="39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22"/>
            <p:cNvSpPr/>
            <p:nvPr/>
          </p:nvSpPr>
          <p:spPr>
            <a:xfrm>
              <a:off x="3600250" y="2087375"/>
              <a:ext cx="391975" cy="333150"/>
            </a:xfrm>
            <a:custGeom>
              <a:rect b="b" l="l" r="r" t="t"/>
              <a:pathLst>
                <a:path extrusionOk="0" h="13326" w="15679">
                  <a:moveTo>
                    <a:pt x="3872" y="1"/>
                  </a:moveTo>
                  <a:cubicBezTo>
                    <a:pt x="3513" y="1"/>
                    <a:pt x="3152" y="53"/>
                    <a:pt x="2802" y="150"/>
                  </a:cubicBezTo>
                  <a:cubicBezTo>
                    <a:pt x="2202" y="350"/>
                    <a:pt x="1635" y="683"/>
                    <a:pt x="1201" y="1117"/>
                  </a:cubicBezTo>
                  <a:cubicBezTo>
                    <a:pt x="734" y="1584"/>
                    <a:pt x="400" y="2151"/>
                    <a:pt x="200" y="2785"/>
                  </a:cubicBezTo>
                  <a:cubicBezTo>
                    <a:pt x="34" y="3385"/>
                    <a:pt x="0" y="4053"/>
                    <a:pt x="134" y="4686"/>
                  </a:cubicBezTo>
                  <a:cubicBezTo>
                    <a:pt x="267" y="5320"/>
                    <a:pt x="567" y="5921"/>
                    <a:pt x="968" y="6388"/>
                  </a:cubicBezTo>
                  <a:lnTo>
                    <a:pt x="1134" y="6554"/>
                  </a:lnTo>
                  <a:lnTo>
                    <a:pt x="1234" y="6654"/>
                  </a:lnTo>
                  <a:lnTo>
                    <a:pt x="3102" y="8556"/>
                  </a:lnTo>
                  <a:cubicBezTo>
                    <a:pt x="4003" y="9523"/>
                    <a:pt x="4870" y="10390"/>
                    <a:pt x="5638" y="11124"/>
                  </a:cubicBezTo>
                  <a:cubicBezTo>
                    <a:pt x="6638" y="12158"/>
                    <a:pt x="7439" y="12926"/>
                    <a:pt x="7839" y="13326"/>
                  </a:cubicBezTo>
                  <a:cubicBezTo>
                    <a:pt x="8239" y="12926"/>
                    <a:pt x="9040" y="12158"/>
                    <a:pt x="10041" y="11124"/>
                  </a:cubicBezTo>
                  <a:cubicBezTo>
                    <a:pt x="10808" y="10390"/>
                    <a:pt x="11675" y="9490"/>
                    <a:pt x="12576" y="8556"/>
                  </a:cubicBezTo>
                  <a:lnTo>
                    <a:pt x="14444" y="6654"/>
                  </a:lnTo>
                  <a:lnTo>
                    <a:pt x="14544" y="6554"/>
                  </a:lnTo>
                  <a:lnTo>
                    <a:pt x="14711" y="6388"/>
                  </a:lnTo>
                  <a:cubicBezTo>
                    <a:pt x="15111" y="5921"/>
                    <a:pt x="15411" y="5320"/>
                    <a:pt x="15545" y="4686"/>
                  </a:cubicBezTo>
                  <a:cubicBezTo>
                    <a:pt x="15678" y="4053"/>
                    <a:pt x="15645" y="3385"/>
                    <a:pt x="15478" y="2785"/>
                  </a:cubicBezTo>
                  <a:cubicBezTo>
                    <a:pt x="15278" y="2151"/>
                    <a:pt x="14944" y="1584"/>
                    <a:pt x="14511" y="1117"/>
                  </a:cubicBezTo>
                  <a:cubicBezTo>
                    <a:pt x="14044" y="683"/>
                    <a:pt x="13476" y="350"/>
                    <a:pt x="12876" y="150"/>
                  </a:cubicBezTo>
                  <a:cubicBezTo>
                    <a:pt x="12526" y="53"/>
                    <a:pt x="12165" y="1"/>
                    <a:pt x="11806" y="1"/>
                  </a:cubicBezTo>
                  <a:cubicBezTo>
                    <a:pt x="11548" y="1"/>
                    <a:pt x="11292" y="27"/>
                    <a:pt x="11041" y="83"/>
                  </a:cubicBezTo>
                  <a:cubicBezTo>
                    <a:pt x="10441" y="183"/>
                    <a:pt x="9874" y="450"/>
                    <a:pt x="9407" y="850"/>
                  </a:cubicBezTo>
                  <a:cubicBezTo>
                    <a:pt x="9273" y="950"/>
                    <a:pt x="9173" y="1050"/>
                    <a:pt x="9073" y="1150"/>
                  </a:cubicBezTo>
                  <a:lnTo>
                    <a:pt x="8907" y="1317"/>
                  </a:lnTo>
                  <a:cubicBezTo>
                    <a:pt x="8773" y="1417"/>
                    <a:pt x="8673" y="1551"/>
                    <a:pt x="8573" y="1651"/>
                  </a:cubicBezTo>
                  <a:cubicBezTo>
                    <a:pt x="8440" y="1784"/>
                    <a:pt x="8139" y="2084"/>
                    <a:pt x="7839" y="2385"/>
                  </a:cubicBezTo>
                  <a:cubicBezTo>
                    <a:pt x="7539" y="2084"/>
                    <a:pt x="7239" y="1784"/>
                    <a:pt x="7139" y="1651"/>
                  </a:cubicBezTo>
                  <a:cubicBezTo>
                    <a:pt x="7005" y="1551"/>
                    <a:pt x="6905" y="1417"/>
                    <a:pt x="6772" y="1317"/>
                  </a:cubicBezTo>
                  <a:lnTo>
                    <a:pt x="6605" y="1150"/>
                  </a:lnTo>
                  <a:cubicBezTo>
                    <a:pt x="6505" y="1050"/>
                    <a:pt x="6405" y="950"/>
                    <a:pt x="6271" y="850"/>
                  </a:cubicBezTo>
                  <a:cubicBezTo>
                    <a:pt x="5804" y="450"/>
                    <a:pt x="5237" y="183"/>
                    <a:pt x="4637" y="83"/>
                  </a:cubicBezTo>
                  <a:cubicBezTo>
                    <a:pt x="4386" y="27"/>
                    <a:pt x="4130" y="1"/>
                    <a:pt x="38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22"/>
            <p:cNvSpPr/>
            <p:nvPr/>
          </p:nvSpPr>
          <p:spPr>
            <a:xfrm>
              <a:off x="4043900" y="2077025"/>
              <a:ext cx="391975" cy="336000"/>
            </a:xfrm>
            <a:custGeom>
              <a:rect b="b" l="l" r="r" t="t"/>
              <a:pathLst>
                <a:path extrusionOk="0" h="13440" w="15679">
                  <a:moveTo>
                    <a:pt x="11774" y="0"/>
                  </a:moveTo>
                  <a:cubicBezTo>
                    <a:pt x="11482" y="0"/>
                    <a:pt x="11191" y="34"/>
                    <a:pt x="10908" y="97"/>
                  </a:cubicBezTo>
                  <a:cubicBezTo>
                    <a:pt x="10308" y="230"/>
                    <a:pt x="9774" y="530"/>
                    <a:pt x="9307" y="897"/>
                  </a:cubicBezTo>
                  <a:cubicBezTo>
                    <a:pt x="9173" y="997"/>
                    <a:pt x="9073" y="1131"/>
                    <a:pt x="8973" y="1231"/>
                  </a:cubicBezTo>
                  <a:lnTo>
                    <a:pt x="8806" y="1398"/>
                  </a:lnTo>
                  <a:cubicBezTo>
                    <a:pt x="8706" y="1531"/>
                    <a:pt x="8606" y="1631"/>
                    <a:pt x="8506" y="1765"/>
                  </a:cubicBezTo>
                  <a:cubicBezTo>
                    <a:pt x="8373" y="1865"/>
                    <a:pt x="8073" y="2198"/>
                    <a:pt x="7806" y="2498"/>
                  </a:cubicBezTo>
                  <a:cubicBezTo>
                    <a:pt x="7506" y="2232"/>
                    <a:pt x="7172" y="1931"/>
                    <a:pt x="7072" y="1798"/>
                  </a:cubicBezTo>
                  <a:cubicBezTo>
                    <a:pt x="6938" y="1698"/>
                    <a:pt x="6838" y="1598"/>
                    <a:pt x="6705" y="1464"/>
                  </a:cubicBezTo>
                  <a:lnTo>
                    <a:pt x="6538" y="1298"/>
                  </a:lnTo>
                  <a:cubicBezTo>
                    <a:pt x="6438" y="1198"/>
                    <a:pt x="6305" y="1097"/>
                    <a:pt x="6205" y="1031"/>
                  </a:cubicBezTo>
                  <a:cubicBezTo>
                    <a:pt x="5704" y="664"/>
                    <a:pt x="5137" y="397"/>
                    <a:pt x="4537" y="297"/>
                  </a:cubicBezTo>
                  <a:cubicBezTo>
                    <a:pt x="4351" y="266"/>
                    <a:pt x="4162" y="251"/>
                    <a:pt x="3972" y="251"/>
                  </a:cubicBezTo>
                  <a:cubicBezTo>
                    <a:pt x="3547" y="251"/>
                    <a:pt x="3117" y="325"/>
                    <a:pt x="2702" y="464"/>
                  </a:cubicBezTo>
                  <a:cubicBezTo>
                    <a:pt x="2102" y="664"/>
                    <a:pt x="1535" y="997"/>
                    <a:pt x="1101" y="1464"/>
                  </a:cubicBezTo>
                  <a:cubicBezTo>
                    <a:pt x="667" y="1931"/>
                    <a:pt x="334" y="2532"/>
                    <a:pt x="200" y="3166"/>
                  </a:cubicBezTo>
                  <a:cubicBezTo>
                    <a:pt x="34" y="3766"/>
                    <a:pt x="0" y="4433"/>
                    <a:pt x="167" y="5067"/>
                  </a:cubicBezTo>
                  <a:cubicBezTo>
                    <a:pt x="334" y="5667"/>
                    <a:pt x="634" y="6268"/>
                    <a:pt x="1068" y="6735"/>
                  </a:cubicBezTo>
                  <a:lnTo>
                    <a:pt x="1234" y="6902"/>
                  </a:lnTo>
                  <a:lnTo>
                    <a:pt x="1334" y="7002"/>
                  </a:lnTo>
                  <a:lnTo>
                    <a:pt x="3269" y="8836"/>
                  </a:lnTo>
                  <a:cubicBezTo>
                    <a:pt x="4203" y="9737"/>
                    <a:pt x="5104" y="10604"/>
                    <a:pt x="5871" y="11305"/>
                  </a:cubicBezTo>
                  <a:cubicBezTo>
                    <a:pt x="6938" y="12305"/>
                    <a:pt x="7739" y="13073"/>
                    <a:pt x="8173" y="13440"/>
                  </a:cubicBezTo>
                  <a:cubicBezTo>
                    <a:pt x="8540" y="13039"/>
                    <a:pt x="9307" y="12239"/>
                    <a:pt x="10308" y="11171"/>
                  </a:cubicBezTo>
                  <a:cubicBezTo>
                    <a:pt x="11008" y="10404"/>
                    <a:pt x="11842" y="9503"/>
                    <a:pt x="12743" y="8536"/>
                  </a:cubicBezTo>
                  <a:lnTo>
                    <a:pt x="14544" y="6568"/>
                  </a:lnTo>
                  <a:lnTo>
                    <a:pt x="14644" y="6468"/>
                  </a:lnTo>
                  <a:lnTo>
                    <a:pt x="14811" y="6268"/>
                  </a:lnTo>
                  <a:cubicBezTo>
                    <a:pt x="15178" y="5801"/>
                    <a:pt x="15478" y="5167"/>
                    <a:pt x="15578" y="4533"/>
                  </a:cubicBezTo>
                  <a:cubicBezTo>
                    <a:pt x="15678" y="3899"/>
                    <a:pt x="15645" y="3266"/>
                    <a:pt x="15445" y="2632"/>
                  </a:cubicBezTo>
                  <a:cubicBezTo>
                    <a:pt x="15244" y="2031"/>
                    <a:pt x="14877" y="1464"/>
                    <a:pt x="14410" y="1031"/>
                  </a:cubicBezTo>
                  <a:cubicBezTo>
                    <a:pt x="13943" y="597"/>
                    <a:pt x="13376" y="264"/>
                    <a:pt x="12743" y="130"/>
                  </a:cubicBezTo>
                  <a:cubicBezTo>
                    <a:pt x="12426" y="42"/>
                    <a:pt x="12099" y="0"/>
                    <a:pt x="11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22"/>
            <p:cNvSpPr/>
            <p:nvPr/>
          </p:nvSpPr>
          <p:spPr>
            <a:xfrm>
              <a:off x="4487550" y="2050675"/>
              <a:ext cx="391975" cy="339825"/>
            </a:xfrm>
            <a:custGeom>
              <a:rect b="b" l="l" r="r" t="t"/>
              <a:pathLst>
                <a:path extrusionOk="0" h="13593" w="15679">
                  <a:moveTo>
                    <a:pt x="11811" y="1"/>
                  </a:moveTo>
                  <a:cubicBezTo>
                    <a:pt x="11452" y="1"/>
                    <a:pt x="11091" y="53"/>
                    <a:pt x="10741" y="150"/>
                  </a:cubicBezTo>
                  <a:cubicBezTo>
                    <a:pt x="10174" y="317"/>
                    <a:pt x="9607" y="617"/>
                    <a:pt x="9173" y="1017"/>
                  </a:cubicBezTo>
                  <a:cubicBezTo>
                    <a:pt x="9073" y="1117"/>
                    <a:pt x="8973" y="1251"/>
                    <a:pt x="8873" y="1351"/>
                  </a:cubicBezTo>
                  <a:lnTo>
                    <a:pt x="8706" y="1518"/>
                  </a:lnTo>
                  <a:cubicBezTo>
                    <a:pt x="8606" y="1651"/>
                    <a:pt x="8506" y="1785"/>
                    <a:pt x="8406" y="1885"/>
                  </a:cubicBezTo>
                  <a:cubicBezTo>
                    <a:pt x="8273" y="2018"/>
                    <a:pt x="8006" y="2352"/>
                    <a:pt x="7739" y="2652"/>
                  </a:cubicBezTo>
                  <a:cubicBezTo>
                    <a:pt x="7405" y="2385"/>
                    <a:pt x="7105" y="2085"/>
                    <a:pt x="6972" y="1985"/>
                  </a:cubicBezTo>
                  <a:cubicBezTo>
                    <a:pt x="6838" y="1885"/>
                    <a:pt x="6738" y="1785"/>
                    <a:pt x="6605" y="1684"/>
                  </a:cubicBezTo>
                  <a:lnTo>
                    <a:pt x="6405" y="1518"/>
                  </a:lnTo>
                  <a:cubicBezTo>
                    <a:pt x="6305" y="1418"/>
                    <a:pt x="6205" y="1318"/>
                    <a:pt x="6071" y="1251"/>
                  </a:cubicBezTo>
                  <a:cubicBezTo>
                    <a:pt x="5571" y="884"/>
                    <a:pt x="5004" y="650"/>
                    <a:pt x="4370" y="584"/>
                  </a:cubicBezTo>
                  <a:cubicBezTo>
                    <a:pt x="4220" y="567"/>
                    <a:pt x="4068" y="559"/>
                    <a:pt x="3915" y="559"/>
                  </a:cubicBezTo>
                  <a:cubicBezTo>
                    <a:pt x="3457" y="559"/>
                    <a:pt x="2994" y="634"/>
                    <a:pt x="2569" y="784"/>
                  </a:cubicBezTo>
                  <a:cubicBezTo>
                    <a:pt x="1968" y="1017"/>
                    <a:pt x="1435" y="1384"/>
                    <a:pt x="1001" y="1851"/>
                  </a:cubicBezTo>
                  <a:cubicBezTo>
                    <a:pt x="601" y="2352"/>
                    <a:pt x="300" y="2952"/>
                    <a:pt x="134" y="3586"/>
                  </a:cubicBezTo>
                  <a:cubicBezTo>
                    <a:pt x="0" y="4220"/>
                    <a:pt x="34" y="4853"/>
                    <a:pt x="200" y="5487"/>
                  </a:cubicBezTo>
                  <a:cubicBezTo>
                    <a:pt x="367" y="6088"/>
                    <a:pt x="701" y="6688"/>
                    <a:pt x="1134" y="7122"/>
                  </a:cubicBezTo>
                  <a:lnTo>
                    <a:pt x="1334" y="7288"/>
                  </a:lnTo>
                  <a:lnTo>
                    <a:pt x="1435" y="7389"/>
                  </a:lnTo>
                  <a:lnTo>
                    <a:pt x="3403" y="9156"/>
                  </a:lnTo>
                  <a:cubicBezTo>
                    <a:pt x="4403" y="10024"/>
                    <a:pt x="5337" y="10858"/>
                    <a:pt x="6105" y="11525"/>
                  </a:cubicBezTo>
                  <a:cubicBezTo>
                    <a:pt x="7205" y="12492"/>
                    <a:pt x="8039" y="13226"/>
                    <a:pt x="8473" y="13593"/>
                  </a:cubicBezTo>
                  <a:cubicBezTo>
                    <a:pt x="8840" y="13159"/>
                    <a:pt x="9574" y="12325"/>
                    <a:pt x="10541" y="11225"/>
                  </a:cubicBezTo>
                  <a:cubicBezTo>
                    <a:pt x="11208" y="10457"/>
                    <a:pt x="12042" y="9523"/>
                    <a:pt x="12876" y="8523"/>
                  </a:cubicBezTo>
                  <a:lnTo>
                    <a:pt x="14611" y="6488"/>
                  </a:lnTo>
                  <a:lnTo>
                    <a:pt x="14711" y="6388"/>
                  </a:lnTo>
                  <a:lnTo>
                    <a:pt x="14844" y="6188"/>
                  </a:lnTo>
                  <a:cubicBezTo>
                    <a:pt x="15244" y="5687"/>
                    <a:pt x="15478" y="5054"/>
                    <a:pt x="15578" y="4420"/>
                  </a:cubicBezTo>
                  <a:cubicBezTo>
                    <a:pt x="15678" y="3786"/>
                    <a:pt x="15578" y="3119"/>
                    <a:pt x="15344" y="2518"/>
                  </a:cubicBezTo>
                  <a:cubicBezTo>
                    <a:pt x="15144" y="1918"/>
                    <a:pt x="14744" y="1384"/>
                    <a:pt x="14277" y="951"/>
                  </a:cubicBezTo>
                  <a:cubicBezTo>
                    <a:pt x="13777" y="550"/>
                    <a:pt x="13210" y="250"/>
                    <a:pt x="12576" y="83"/>
                  </a:cubicBezTo>
                  <a:cubicBezTo>
                    <a:pt x="12325" y="28"/>
                    <a:pt x="12069" y="1"/>
                    <a:pt x="118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22"/>
            <p:cNvSpPr/>
            <p:nvPr/>
          </p:nvSpPr>
          <p:spPr>
            <a:xfrm>
              <a:off x="4930350" y="2008025"/>
              <a:ext cx="389475" cy="342450"/>
            </a:xfrm>
            <a:custGeom>
              <a:rect b="b" l="l" r="r" t="t"/>
              <a:pathLst>
                <a:path extrusionOk="0" h="13698" w="15579">
                  <a:moveTo>
                    <a:pt x="11720" y="0"/>
                  </a:moveTo>
                  <a:cubicBezTo>
                    <a:pt x="11325" y="0"/>
                    <a:pt x="10927" y="60"/>
                    <a:pt x="10542" y="188"/>
                  </a:cubicBezTo>
                  <a:cubicBezTo>
                    <a:pt x="9975" y="355"/>
                    <a:pt x="9441" y="689"/>
                    <a:pt x="9007" y="1122"/>
                  </a:cubicBezTo>
                  <a:cubicBezTo>
                    <a:pt x="8907" y="1222"/>
                    <a:pt x="8807" y="1322"/>
                    <a:pt x="8707" y="1456"/>
                  </a:cubicBezTo>
                  <a:lnTo>
                    <a:pt x="8540" y="1656"/>
                  </a:lnTo>
                  <a:cubicBezTo>
                    <a:pt x="8440" y="1756"/>
                    <a:pt x="8373" y="1889"/>
                    <a:pt x="8273" y="2023"/>
                  </a:cubicBezTo>
                  <a:cubicBezTo>
                    <a:pt x="8140" y="2156"/>
                    <a:pt x="7873" y="2490"/>
                    <a:pt x="7640" y="2823"/>
                  </a:cubicBezTo>
                  <a:cubicBezTo>
                    <a:pt x="7306" y="2557"/>
                    <a:pt x="6972" y="2290"/>
                    <a:pt x="6839" y="2190"/>
                  </a:cubicBezTo>
                  <a:cubicBezTo>
                    <a:pt x="6706" y="2090"/>
                    <a:pt x="6606" y="1989"/>
                    <a:pt x="6472" y="1889"/>
                  </a:cubicBezTo>
                  <a:lnTo>
                    <a:pt x="6272" y="1723"/>
                  </a:lnTo>
                  <a:cubicBezTo>
                    <a:pt x="6172" y="1623"/>
                    <a:pt x="6038" y="1522"/>
                    <a:pt x="5905" y="1456"/>
                  </a:cubicBezTo>
                  <a:cubicBezTo>
                    <a:pt x="5405" y="1122"/>
                    <a:pt x="4804" y="922"/>
                    <a:pt x="4204" y="855"/>
                  </a:cubicBezTo>
                  <a:cubicBezTo>
                    <a:pt x="4111" y="850"/>
                    <a:pt x="4017" y="847"/>
                    <a:pt x="3923" y="847"/>
                  </a:cubicBezTo>
                  <a:cubicBezTo>
                    <a:pt x="3409" y="847"/>
                    <a:pt x="2882" y="930"/>
                    <a:pt x="2403" y="1156"/>
                  </a:cubicBezTo>
                  <a:cubicBezTo>
                    <a:pt x="1835" y="1389"/>
                    <a:pt x="1302" y="1789"/>
                    <a:pt x="901" y="2290"/>
                  </a:cubicBezTo>
                  <a:cubicBezTo>
                    <a:pt x="501" y="2790"/>
                    <a:pt x="201" y="3390"/>
                    <a:pt x="101" y="4024"/>
                  </a:cubicBezTo>
                  <a:cubicBezTo>
                    <a:pt x="1" y="4658"/>
                    <a:pt x="34" y="5325"/>
                    <a:pt x="234" y="5926"/>
                  </a:cubicBezTo>
                  <a:cubicBezTo>
                    <a:pt x="401" y="6526"/>
                    <a:pt x="768" y="7093"/>
                    <a:pt x="1235" y="7527"/>
                  </a:cubicBezTo>
                  <a:lnTo>
                    <a:pt x="1402" y="7694"/>
                  </a:lnTo>
                  <a:lnTo>
                    <a:pt x="1502" y="7794"/>
                  </a:lnTo>
                  <a:lnTo>
                    <a:pt x="3570" y="9495"/>
                  </a:lnTo>
                  <a:cubicBezTo>
                    <a:pt x="4604" y="10295"/>
                    <a:pt x="5538" y="11096"/>
                    <a:pt x="6372" y="11763"/>
                  </a:cubicBezTo>
                  <a:cubicBezTo>
                    <a:pt x="7506" y="12664"/>
                    <a:pt x="8373" y="13364"/>
                    <a:pt x="8807" y="13698"/>
                  </a:cubicBezTo>
                  <a:cubicBezTo>
                    <a:pt x="9174" y="13264"/>
                    <a:pt x="9875" y="12397"/>
                    <a:pt x="10775" y="11263"/>
                  </a:cubicBezTo>
                  <a:cubicBezTo>
                    <a:pt x="11442" y="10429"/>
                    <a:pt x="12210" y="9495"/>
                    <a:pt x="13010" y="8461"/>
                  </a:cubicBezTo>
                  <a:lnTo>
                    <a:pt x="14678" y="6359"/>
                  </a:lnTo>
                  <a:lnTo>
                    <a:pt x="14745" y="6226"/>
                  </a:lnTo>
                  <a:lnTo>
                    <a:pt x="14878" y="6059"/>
                  </a:lnTo>
                  <a:cubicBezTo>
                    <a:pt x="15245" y="5525"/>
                    <a:pt x="15479" y="4892"/>
                    <a:pt x="15512" y="4258"/>
                  </a:cubicBezTo>
                  <a:cubicBezTo>
                    <a:pt x="15579" y="3624"/>
                    <a:pt x="15479" y="2957"/>
                    <a:pt x="15245" y="2356"/>
                  </a:cubicBezTo>
                  <a:cubicBezTo>
                    <a:pt x="14978" y="1789"/>
                    <a:pt x="14578" y="1256"/>
                    <a:pt x="14078" y="855"/>
                  </a:cubicBezTo>
                  <a:cubicBezTo>
                    <a:pt x="13577" y="455"/>
                    <a:pt x="12977" y="188"/>
                    <a:pt x="12376" y="55"/>
                  </a:cubicBezTo>
                  <a:cubicBezTo>
                    <a:pt x="12161" y="19"/>
                    <a:pt x="11941" y="0"/>
                    <a:pt x="11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22"/>
            <p:cNvSpPr/>
            <p:nvPr/>
          </p:nvSpPr>
          <p:spPr>
            <a:xfrm>
              <a:off x="5369850" y="1945375"/>
              <a:ext cx="387800" cy="345900"/>
            </a:xfrm>
            <a:custGeom>
              <a:rect b="b" l="l" r="r" t="t"/>
              <a:pathLst>
                <a:path extrusionOk="0" h="13836" w="15512">
                  <a:moveTo>
                    <a:pt x="11668" y="1"/>
                  </a:moveTo>
                  <a:cubicBezTo>
                    <a:pt x="11196" y="1"/>
                    <a:pt x="10733" y="76"/>
                    <a:pt x="10307" y="226"/>
                  </a:cubicBezTo>
                  <a:cubicBezTo>
                    <a:pt x="9740" y="459"/>
                    <a:pt x="9240" y="826"/>
                    <a:pt x="8840" y="1260"/>
                  </a:cubicBezTo>
                  <a:cubicBezTo>
                    <a:pt x="8740" y="1360"/>
                    <a:pt x="8640" y="1493"/>
                    <a:pt x="8539" y="1593"/>
                  </a:cubicBezTo>
                  <a:lnTo>
                    <a:pt x="8406" y="1794"/>
                  </a:lnTo>
                  <a:cubicBezTo>
                    <a:pt x="8306" y="1927"/>
                    <a:pt x="8239" y="2060"/>
                    <a:pt x="8139" y="2194"/>
                  </a:cubicBezTo>
                  <a:cubicBezTo>
                    <a:pt x="8039" y="2327"/>
                    <a:pt x="7772" y="2694"/>
                    <a:pt x="7539" y="3028"/>
                  </a:cubicBezTo>
                  <a:cubicBezTo>
                    <a:pt x="7205" y="2761"/>
                    <a:pt x="6872" y="2527"/>
                    <a:pt x="6738" y="2427"/>
                  </a:cubicBezTo>
                  <a:cubicBezTo>
                    <a:pt x="6605" y="2327"/>
                    <a:pt x="6471" y="2227"/>
                    <a:pt x="6338" y="2127"/>
                  </a:cubicBezTo>
                  <a:lnTo>
                    <a:pt x="6138" y="1994"/>
                  </a:lnTo>
                  <a:cubicBezTo>
                    <a:pt x="6038" y="1894"/>
                    <a:pt x="5904" y="1794"/>
                    <a:pt x="5771" y="1727"/>
                  </a:cubicBezTo>
                  <a:cubicBezTo>
                    <a:pt x="5270" y="1427"/>
                    <a:pt x="4670" y="1260"/>
                    <a:pt x="4036" y="1226"/>
                  </a:cubicBezTo>
                  <a:cubicBezTo>
                    <a:pt x="3976" y="1223"/>
                    <a:pt x="3915" y="1221"/>
                    <a:pt x="3853" y="1221"/>
                  </a:cubicBezTo>
                  <a:cubicBezTo>
                    <a:pt x="3309" y="1221"/>
                    <a:pt x="2748" y="1353"/>
                    <a:pt x="2268" y="1593"/>
                  </a:cubicBezTo>
                  <a:cubicBezTo>
                    <a:pt x="1701" y="1860"/>
                    <a:pt x="1168" y="2261"/>
                    <a:pt x="801" y="2794"/>
                  </a:cubicBezTo>
                  <a:cubicBezTo>
                    <a:pt x="434" y="3295"/>
                    <a:pt x="167" y="3928"/>
                    <a:pt x="100" y="4562"/>
                  </a:cubicBezTo>
                  <a:cubicBezTo>
                    <a:pt x="0" y="5196"/>
                    <a:pt x="67" y="5863"/>
                    <a:pt x="300" y="6464"/>
                  </a:cubicBezTo>
                  <a:cubicBezTo>
                    <a:pt x="534" y="7064"/>
                    <a:pt x="901" y="7598"/>
                    <a:pt x="1368" y="8031"/>
                  </a:cubicBezTo>
                  <a:lnTo>
                    <a:pt x="1568" y="8165"/>
                  </a:lnTo>
                  <a:lnTo>
                    <a:pt x="1668" y="8265"/>
                  </a:lnTo>
                  <a:lnTo>
                    <a:pt x="3803" y="9866"/>
                  </a:lnTo>
                  <a:cubicBezTo>
                    <a:pt x="4870" y="10633"/>
                    <a:pt x="5838" y="11367"/>
                    <a:pt x="6705" y="12001"/>
                  </a:cubicBezTo>
                  <a:cubicBezTo>
                    <a:pt x="7872" y="12835"/>
                    <a:pt x="8773" y="13502"/>
                    <a:pt x="9240" y="13835"/>
                  </a:cubicBezTo>
                  <a:cubicBezTo>
                    <a:pt x="9574" y="13368"/>
                    <a:pt x="10241" y="12468"/>
                    <a:pt x="11108" y="11300"/>
                  </a:cubicBezTo>
                  <a:cubicBezTo>
                    <a:pt x="11708" y="10466"/>
                    <a:pt x="12442" y="9466"/>
                    <a:pt x="13209" y="8398"/>
                  </a:cubicBezTo>
                  <a:lnTo>
                    <a:pt x="14744" y="6197"/>
                  </a:lnTo>
                  <a:lnTo>
                    <a:pt x="14811" y="6097"/>
                  </a:lnTo>
                  <a:lnTo>
                    <a:pt x="14944" y="5896"/>
                  </a:lnTo>
                  <a:cubicBezTo>
                    <a:pt x="15278" y="5329"/>
                    <a:pt x="15444" y="4696"/>
                    <a:pt x="15478" y="4062"/>
                  </a:cubicBezTo>
                  <a:cubicBezTo>
                    <a:pt x="15511" y="3428"/>
                    <a:pt x="15378" y="2761"/>
                    <a:pt x="15111" y="2194"/>
                  </a:cubicBezTo>
                  <a:cubicBezTo>
                    <a:pt x="14811" y="1627"/>
                    <a:pt x="14377" y="1093"/>
                    <a:pt x="13877" y="726"/>
                  </a:cubicBezTo>
                  <a:cubicBezTo>
                    <a:pt x="13343" y="359"/>
                    <a:pt x="12742" y="126"/>
                    <a:pt x="12142" y="26"/>
                  </a:cubicBezTo>
                  <a:cubicBezTo>
                    <a:pt x="11984" y="9"/>
                    <a:pt x="11825" y="1"/>
                    <a:pt x="116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122"/>
          <p:cNvGrpSpPr/>
          <p:nvPr/>
        </p:nvGrpSpPr>
        <p:grpSpPr>
          <a:xfrm>
            <a:off x="1221442" y="1348669"/>
            <a:ext cx="753716" cy="800904"/>
            <a:chOff x="1764775" y="3838200"/>
            <a:chExt cx="1065775" cy="1132500"/>
          </a:xfrm>
        </p:grpSpPr>
        <p:sp>
          <p:nvSpPr>
            <p:cNvPr id="3790" name="Google Shape;3790;p122"/>
            <p:cNvSpPr/>
            <p:nvPr/>
          </p:nvSpPr>
          <p:spPr>
            <a:xfrm>
              <a:off x="2100000" y="4363225"/>
              <a:ext cx="93425" cy="338950"/>
            </a:xfrm>
            <a:custGeom>
              <a:rect b="b" l="l" r="r" t="t"/>
              <a:pathLst>
                <a:path extrusionOk="0" h="13558" w="3737">
                  <a:moveTo>
                    <a:pt x="1634" y="1"/>
                  </a:moveTo>
                  <a:cubicBezTo>
                    <a:pt x="1579" y="1"/>
                    <a:pt x="1523" y="26"/>
                    <a:pt x="1468" y="81"/>
                  </a:cubicBezTo>
                  <a:cubicBezTo>
                    <a:pt x="301" y="1382"/>
                    <a:pt x="1" y="3450"/>
                    <a:pt x="768" y="5051"/>
                  </a:cubicBezTo>
                  <a:cubicBezTo>
                    <a:pt x="968" y="5518"/>
                    <a:pt x="1302" y="5952"/>
                    <a:pt x="1602" y="6385"/>
                  </a:cubicBezTo>
                  <a:cubicBezTo>
                    <a:pt x="1869" y="6752"/>
                    <a:pt x="2136" y="7153"/>
                    <a:pt x="2336" y="7586"/>
                  </a:cubicBezTo>
                  <a:cubicBezTo>
                    <a:pt x="3270" y="9454"/>
                    <a:pt x="2636" y="11989"/>
                    <a:pt x="935" y="13190"/>
                  </a:cubicBezTo>
                  <a:cubicBezTo>
                    <a:pt x="835" y="13257"/>
                    <a:pt x="801" y="13390"/>
                    <a:pt x="868" y="13457"/>
                  </a:cubicBezTo>
                  <a:cubicBezTo>
                    <a:pt x="901" y="13524"/>
                    <a:pt x="968" y="13557"/>
                    <a:pt x="1035" y="13557"/>
                  </a:cubicBezTo>
                  <a:cubicBezTo>
                    <a:pt x="1068" y="13557"/>
                    <a:pt x="1101" y="13524"/>
                    <a:pt x="1135" y="13524"/>
                  </a:cubicBezTo>
                  <a:cubicBezTo>
                    <a:pt x="3036" y="12190"/>
                    <a:pt x="3737" y="9454"/>
                    <a:pt x="2703" y="7419"/>
                  </a:cubicBezTo>
                  <a:cubicBezTo>
                    <a:pt x="2469" y="6952"/>
                    <a:pt x="2202" y="6552"/>
                    <a:pt x="1902" y="6152"/>
                  </a:cubicBezTo>
                  <a:cubicBezTo>
                    <a:pt x="1635" y="5752"/>
                    <a:pt x="1335" y="5318"/>
                    <a:pt x="1101" y="4884"/>
                  </a:cubicBezTo>
                  <a:cubicBezTo>
                    <a:pt x="434" y="3417"/>
                    <a:pt x="701" y="1549"/>
                    <a:pt x="1769" y="348"/>
                  </a:cubicBezTo>
                  <a:cubicBezTo>
                    <a:pt x="1835" y="248"/>
                    <a:pt x="1835" y="114"/>
                    <a:pt x="1769" y="47"/>
                  </a:cubicBezTo>
                  <a:cubicBezTo>
                    <a:pt x="1724" y="18"/>
                    <a:pt x="1679" y="1"/>
                    <a:pt x="16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22"/>
            <p:cNvSpPr/>
            <p:nvPr/>
          </p:nvSpPr>
          <p:spPr>
            <a:xfrm>
              <a:off x="1936550" y="3838200"/>
              <a:ext cx="401975" cy="549575"/>
            </a:xfrm>
            <a:custGeom>
              <a:rect b="b" l="l" r="r" t="t"/>
              <a:pathLst>
                <a:path extrusionOk="0" h="21983" w="16079">
                  <a:moveTo>
                    <a:pt x="8040" y="0"/>
                  </a:moveTo>
                  <a:cubicBezTo>
                    <a:pt x="3603" y="0"/>
                    <a:pt x="1" y="2902"/>
                    <a:pt x="1" y="9207"/>
                  </a:cubicBezTo>
                  <a:cubicBezTo>
                    <a:pt x="1" y="14644"/>
                    <a:pt x="3303" y="19948"/>
                    <a:pt x="7473" y="20381"/>
                  </a:cubicBezTo>
                  <a:lnTo>
                    <a:pt x="6639" y="21982"/>
                  </a:lnTo>
                  <a:lnTo>
                    <a:pt x="9407" y="21982"/>
                  </a:lnTo>
                  <a:lnTo>
                    <a:pt x="8573" y="20381"/>
                  </a:lnTo>
                  <a:cubicBezTo>
                    <a:pt x="12776" y="19948"/>
                    <a:pt x="16079" y="14644"/>
                    <a:pt x="16079" y="9207"/>
                  </a:cubicBezTo>
                  <a:cubicBezTo>
                    <a:pt x="16079" y="2902"/>
                    <a:pt x="12476" y="0"/>
                    <a:pt x="80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22"/>
            <p:cNvSpPr/>
            <p:nvPr/>
          </p:nvSpPr>
          <p:spPr>
            <a:xfrm>
              <a:off x="2431900" y="4363225"/>
              <a:ext cx="93425" cy="338950"/>
            </a:xfrm>
            <a:custGeom>
              <a:rect b="b" l="l" r="r" t="t"/>
              <a:pathLst>
                <a:path extrusionOk="0" h="13558" w="3737">
                  <a:moveTo>
                    <a:pt x="1650" y="1"/>
                  </a:moveTo>
                  <a:cubicBezTo>
                    <a:pt x="1596" y="1"/>
                    <a:pt x="1539" y="26"/>
                    <a:pt x="1502" y="81"/>
                  </a:cubicBezTo>
                  <a:cubicBezTo>
                    <a:pt x="301" y="1382"/>
                    <a:pt x="1" y="3450"/>
                    <a:pt x="768" y="5051"/>
                  </a:cubicBezTo>
                  <a:cubicBezTo>
                    <a:pt x="1002" y="5518"/>
                    <a:pt x="1302" y="5952"/>
                    <a:pt x="1602" y="6385"/>
                  </a:cubicBezTo>
                  <a:cubicBezTo>
                    <a:pt x="1869" y="6752"/>
                    <a:pt x="2169" y="7153"/>
                    <a:pt x="2369" y="7586"/>
                  </a:cubicBezTo>
                  <a:cubicBezTo>
                    <a:pt x="3303" y="9454"/>
                    <a:pt x="2669" y="11989"/>
                    <a:pt x="935" y="13190"/>
                  </a:cubicBezTo>
                  <a:cubicBezTo>
                    <a:pt x="835" y="13257"/>
                    <a:pt x="835" y="13390"/>
                    <a:pt x="901" y="13457"/>
                  </a:cubicBezTo>
                  <a:cubicBezTo>
                    <a:pt x="935" y="13524"/>
                    <a:pt x="1002" y="13557"/>
                    <a:pt x="1068" y="13557"/>
                  </a:cubicBezTo>
                  <a:cubicBezTo>
                    <a:pt x="1102" y="13557"/>
                    <a:pt x="1135" y="13524"/>
                    <a:pt x="1168" y="13524"/>
                  </a:cubicBezTo>
                  <a:cubicBezTo>
                    <a:pt x="3036" y="12190"/>
                    <a:pt x="3737" y="9454"/>
                    <a:pt x="2703" y="7419"/>
                  </a:cubicBezTo>
                  <a:cubicBezTo>
                    <a:pt x="2503" y="6952"/>
                    <a:pt x="2202" y="6552"/>
                    <a:pt x="1936" y="6152"/>
                  </a:cubicBezTo>
                  <a:cubicBezTo>
                    <a:pt x="1635" y="5752"/>
                    <a:pt x="1335" y="5318"/>
                    <a:pt x="1135" y="4884"/>
                  </a:cubicBezTo>
                  <a:cubicBezTo>
                    <a:pt x="434" y="3417"/>
                    <a:pt x="701" y="1549"/>
                    <a:pt x="1802" y="348"/>
                  </a:cubicBezTo>
                  <a:cubicBezTo>
                    <a:pt x="1869" y="248"/>
                    <a:pt x="1869" y="114"/>
                    <a:pt x="1769" y="47"/>
                  </a:cubicBezTo>
                  <a:cubicBezTo>
                    <a:pt x="1739" y="18"/>
                    <a:pt x="1695" y="1"/>
                    <a:pt x="16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22"/>
            <p:cNvSpPr/>
            <p:nvPr/>
          </p:nvSpPr>
          <p:spPr>
            <a:xfrm>
              <a:off x="2268450" y="3838200"/>
              <a:ext cx="401975" cy="549575"/>
            </a:xfrm>
            <a:custGeom>
              <a:rect b="b" l="l" r="r" t="t"/>
              <a:pathLst>
                <a:path extrusionOk="0" h="21983" w="16079">
                  <a:moveTo>
                    <a:pt x="8040" y="0"/>
                  </a:moveTo>
                  <a:cubicBezTo>
                    <a:pt x="3603" y="0"/>
                    <a:pt x="1" y="2902"/>
                    <a:pt x="1" y="9207"/>
                  </a:cubicBezTo>
                  <a:cubicBezTo>
                    <a:pt x="1" y="14644"/>
                    <a:pt x="3303" y="19948"/>
                    <a:pt x="7506" y="20381"/>
                  </a:cubicBezTo>
                  <a:lnTo>
                    <a:pt x="6672" y="21982"/>
                  </a:lnTo>
                  <a:lnTo>
                    <a:pt x="9441" y="21982"/>
                  </a:lnTo>
                  <a:lnTo>
                    <a:pt x="8607" y="20381"/>
                  </a:lnTo>
                  <a:cubicBezTo>
                    <a:pt x="12777" y="19948"/>
                    <a:pt x="16079" y="14644"/>
                    <a:pt x="16079" y="9207"/>
                  </a:cubicBezTo>
                  <a:cubicBezTo>
                    <a:pt x="16079" y="2902"/>
                    <a:pt x="12476" y="0"/>
                    <a:pt x="80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22"/>
            <p:cNvSpPr/>
            <p:nvPr/>
          </p:nvSpPr>
          <p:spPr>
            <a:xfrm>
              <a:off x="1928225" y="4632175"/>
              <a:ext cx="92575" cy="338525"/>
            </a:xfrm>
            <a:custGeom>
              <a:rect b="b" l="l" r="r" t="t"/>
              <a:pathLst>
                <a:path extrusionOk="0" h="13541" w="3703">
                  <a:moveTo>
                    <a:pt x="1616" y="1"/>
                  </a:moveTo>
                  <a:cubicBezTo>
                    <a:pt x="1561" y="1"/>
                    <a:pt x="1504" y="27"/>
                    <a:pt x="1468" y="64"/>
                  </a:cubicBezTo>
                  <a:cubicBezTo>
                    <a:pt x="300" y="1398"/>
                    <a:pt x="0" y="3433"/>
                    <a:pt x="734" y="5034"/>
                  </a:cubicBezTo>
                  <a:cubicBezTo>
                    <a:pt x="967" y="5534"/>
                    <a:pt x="1268" y="5968"/>
                    <a:pt x="1568" y="6368"/>
                  </a:cubicBezTo>
                  <a:cubicBezTo>
                    <a:pt x="1835" y="6769"/>
                    <a:pt x="2135" y="7169"/>
                    <a:pt x="2335" y="7569"/>
                  </a:cubicBezTo>
                  <a:cubicBezTo>
                    <a:pt x="3269" y="9471"/>
                    <a:pt x="2635" y="11972"/>
                    <a:pt x="901" y="13207"/>
                  </a:cubicBezTo>
                  <a:cubicBezTo>
                    <a:pt x="834" y="13240"/>
                    <a:pt x="801" y="13373"/>
                    <a:pt x="867" y="13473"/>
                  </a:cubicBezTo>
                  <a:cubicBezTo>
                    <a:pt x="901" y="13507"/>
                    <a:pt x="967" y="13540"/>
                    <a:pt x="1034" y="13540"/>
                  </a:cubicBezTo>
                  <a:cubicBezTo>
                    <a:pt x="1068" y="13540"/>
                    <a:pt x="1101" y="13540"/>
                    <a:pt x="1134" y="13507"/>
                  </a:cubicBezTo>
                  <a:cubicBezTo>
                    <a:pt x="3002" y="12206"/>
                    <a:pt x="3703" y="9471"/>
                    <a:pt x="2702" y="7402"/>
                  </a:cubicBezTo>
                  <a:cubicBezTo>
                    <a:pt x="2469" y="6969"/>
                    <a:pt x="2168" y="6535"/>
                    <a:pt x="1901" y="6168"/>
                  </a:cubicBezTo>
                  <a:cubicBezTo>
                    <a:pt x="1601" y="5735"/>
                    <a:pt x="1301" y="5334"/>
                    <a:pt x="1101" y="4867"/>
                  </a:cubicBezTo>
                  <a:cubicBezTo>
                    <a:pt x="400" y="3400"/>
                    <a:pt x="667" y="1532"/>
                    <a:pt x="1768" y="331"/>
                  </a:cubicBezTo>
                  <a:cubicBezTo>
                    <a:pt x="1835" y="264"/>
                    <a:pt x="1835" y="131"/>
                    <a:pt x="1735" y="64"/>
                  </a:cubicBezTo>
                  <a:cubicBezTo>
                    <a:pt x="1705" y="19"/>
                    <a:pt x="166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22"/>
            <p:cNvSpPr/>
            <p:nvPr/>
          </p:nvSpPr>
          <p:spPr>
            <a:xfrm>
              <a:off x="1764775" y="4106725"/>
              <a:ext cx="401125" cy="550400"/>
            </a:xfrm>
            <a:custGeom>
              <a:rect b="b" l="l" r="r" t="t"/>
              <a:pathLst>
                <a:path extrusionOk="0" h="22016" w="16045">
                  <a:moveTo>
                    <a:pt x="8006" y="0"/>
                  </a:moveTo>
                  <a:cubicBezTo>
                    <a:pt x="3569" y="0"/>
                    <a:pt x="0" y="2902"/>
                    <a:pt x="0" y="9240"/>
                  </a:cubicBezTo>
                  <a:cubicBezTo>
                    <a:pt x="0" y="14644"/>
                    <a:pt x="3269" y="19948"/>
                    <a:pt x="7472" y="20415"/>
                  </a:cubicBezTo>
                  <a:lnTo>
                    <a:pt x="6638" y="22016"/>
                  </a:lnTo>
                  <a:lnTo>
                    <a:pt x="9407" y="22016"/>
                  </a:lnTo>
                  <a:lnTo>
                    <a:pt x="8573" y="20415"/>
                  </a:lnTo>
                  <a:cubicBezTo>
                    <a:pt x="12743" y="19948"/>
                    <a:pt x="16045" y="14644"/>
                    <a:pt x="16045" y="9240"/>
                  </a:cubicBezTo>
                  <a:cubicBezTo>
                    <a:pt x="16045" y="2902"/>
                    <a:pt x="12442" y="0"/>
                    <a:pt x="8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22"/>
            <p:cNvSpPr/>
            <p:nvPr/>
          </p:nvSpPr>
          <p:spPr>
            <a:xfrm>
              <a:off x="2260125" y="4632175"/>
              <a:ext cx="93425" cy="338525"/>
            </a:xfrm>
            <a:custGeom>
              <a:rect b="b" l="l" r="r" t="t"/>
              <a:pathLst>
                <a:path extrusionOk="0" h="13541" w="3737">
                  <a:moveTo>
                    <a:pt x="1633" y="1"/>
                  </a:moveTo>
                  <a:cubicBezTo>
                    <a:pt x="1578" y="1"/>
                    <a:pt x="1523" y="27"/>
                    <a:pt x="1468" y="64"/>
                  </a:cubicBezTo>
                  <a:cubicBezTo>
                    <a:pt x="300" y="1398"/>
                    <a:pt x="0" y="3433"/>
                    <a:pt x="767" y="5034"/>
                  </a:cubicBezTo>
                  <a:cubicBezTo>
                    <a:pt x="1001" y="5534"/>
                    <a:pt x="1301" y="5968"/>
                    <a:pt x="1601" y="6368"/>
                  </a:cubicBezTo>
                  <a:cubicBezTo>
                    <a:pt x="1868" y="6769"/>
                    <a:pt x="2135" y="7169"/>
                    <a:pt x="2335" y="7569"/>
                  </a:cubicBezTo>
                  <a:cubicBezTo>
                    <a:pt x="3303" y="9471"/>
                    <a:pt x="2635" y="11972"/>
                    <a:pt x="934" y="13207"/>
                  </a:cubicBezTo>
                  <a:cubicBezTo>
                    <a:pt x="834" y="13240"/>
                    <a:pt x="801" y="13373"/>
                    <a:pt x="868" y="13473"/>
                  </a:cubicBezTo>
                  <a:cubicBezTo>
                    <a:pt x="901" y="13507"/>
                    <a:pt x="968" y="13540"/>
                    <a:pt x="1034" y="13540"/>
                  </a:cubicBezTo>
                  <a:cubicBezTo>
                    <a:pt x="1068" y="13540"/>
                    <a:pt x="1134" y="13540"/>
                    <a:pt x="1168" y="13507"/>
                  </a:cubicBezTo>
                  <a:cubicBezTo>
                    <a:pt x="3036" y="12206"/>
                    <a:pt x="3736" y="9471"/>
                    <a:pt x="2702" y="7402"/>
                  </a:cubicBezTo>
                  <a:cubicBezTo>
                    <a:pt x="2469" y="6969"/>
                    <a:pt x="2202" y="6535"/>
                    <a:pt x="1902" y="6168"/>
                  </a:cubicBezTo>
                  <a:cubicBezTo>
                    <a:pt x="1635" y="5735"/>
                    <a:pt x="1335" y="5334"/>
                    <a:pt x="1101" y="4867"/>
                  </a:cubicBezTo>
                  <a:cubicBezTo>
                    <a:pt x="434" y="3400"/>
                    <a:pt x="701" y="1532"/>
                    <a:pt x="1768" y="331"/>
                  </a:cubicBezTo>
                  <a:cubicBezTo>
                    <a:pt x="1835" y="264"/>
                    <a:pt x="1835" y="131"/>
                    <a:pt x="1768" y="64"/>
                  </a:cubicBezTo>
                  <a:cubicBezTo>
                    <a:pt x="1723" y="19"/>
                    <a:pt x="1678" y="1"/>
                    <a:pt x="16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22"/>
            <p:cNvSpPr/>
            <p:nvPr/>
          </p:nvSpPr>
          <p:spPr>
            <a:xfrm>
              <a:off x="2096675" y="4106725"/>
              <a:ext cx="401975" cy="550400"/>
            </a:xfrm>
            <a:custGeom>
              <a:rect b="b" l="l" r="r" t="t"/>
              <a:pathLst>
                <a:path extrusionOk="0" h="22016" w="16079">
                  <a:moveTo>
                    <a:pt x="8039" y="0"/>
                  </a:moveTo>
                  <a:cubicBezTo>
                    <a:pt x="3603" y="0"/>
                    <a:pt x="0" y="2902"/>
                    <a:pt x="0" y="9240"/>
                  </a:cubicBezTo>
                  <a:cubicBezTo>
                    <a:pt x="0" y="14644"/>
                    <a:pt x="3303" y="19948"/>
                    <a:pt x="7472" y="20415"/>
                  </a:cubicBezTo>
                  <a:lnTo>
                    <a:pt x="6638" y="22016"/>
                  </a:lnTo>
                  <a:lnTo>
                    <a:pt x="9407" y="22016"/>
                  </a:lnTo>
                  <a:lnTo>
                    <a:pt x="8606" y="20415"/>
                  </a:lnTo>
                  <a:cubicBezTo>
                    <a:pt x="12776" y="19948"/>
                    <a:pt x="16078" y="14644"/>
                    <a:pt x="16078" y="9240"/>
                  </a:cubicBezTo>
                  <a:cubicBezTo>
                    <a:pt x="16078" y="2902"/>
                    <a:pt x="12476" y="0"/>
                    <a:pt x="8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22"/>
            <p:cNvSpPr/>
            <p:nvPr/>
          </p:nvSpPr>
          <p:spPr>
            <a:xfrm>
              <a:off x="2592850" y="4632175"/>
              <a:ext cx="92600" cy="338525"/>
            </a:xfrm>
            <a:custGeom>
              <a:rect b="b" l="l" r="r" t="t"/>
              <a:pathLst>
                <a:path extrusionOk="0" h="13541" w="3704">
                  <a:moveTo>
                    <a:pt x="1616" y="1"/>
                  </a:moveTo>
                  <a:cubicBezTo>
                    <a:pt x="1562" y="1"/>
                    <a:pt x="1505" y="27"/>
                    <a:pt x="1468" y="64"/>
                  </a:cubicBezTo>
                  <a:cubicBezTo>
                    <a:pt x="268" y="1398"/>
                    <a:pt x="1" y="3433"/>
                    <a:pt x="735" y="5034"/>
                  </a:cubicBezTo>
                  <a:cubicBezTo>
                    <a:pt x="968" y="5534"/>
                    <a:pt x="1268" y="5968"/>
                    <a:pt x="1569" y="6368"/>
                  </a:cubicBezTo>
                  <a:cubicBezTo>
                    <a:pt x="1835" y="6769"/>
                    <a:pt x="2136" y="7169"/>
                    <a:pt x="2336" y="7569"/>
                  </a:cubicBezTo>
                  <a:cubicBezTo>
                    <a:pt x="3270" y="9471"/>
                    <a:pt x="2636" y="11972"/>
                    <a:pt x="901" y="13207"/>
                  </a:cubicBezTo>
                  <a:cubicBezTo>
                    <a:pt x="835" y="13240"/>
                    <a:pt x="801" y="13373"/>
                    <a:pt x="868" y="13473"/>
                  </a:cubicBezTo>
                  <a:cubicBezTo>
                    <a:pt x="901" y="13507"/>
                    <a:pt x="968" y="13540"/>
                    <a:pt x="1035" y="13540"/>
                  </a:cubicBezTo>
                  <a:cubicBezTo>
                    <a:pt x="1068" y="13540"/>
                    <a:pt x="1102" y="13540"/>
                    <a:pt x="1135" y="13507"/>
                  </a:cubicBezTo>
                  <a:cubicBezTo>
                    <a:pt x="3003" y="12206"/>
                    <a:pt x="3703" y="9471"/>
                    <a:pt x="2703" y="7402"/>
                  </a:cubicBezTo>
                  <a:cubicBezTo>
                    <a:pt x="2469" y="6969"/>
                    <a:pt x="2169" y="6535"/>
                    <a:pt x="1902" y="6168"/>
                  </a:cubicBezTo>
                  <a:cubicBezTo>
                    <a:pt x="1602" y="5735"/>
                    <a:pt x="1302" y="5334"/>
                    <a:pt x="1102" y="4867"/>
                  </a:cubicBezTo>
                  <a:cubicBezTo>
                    <a:pt x="401" y="3400"/>
                    <a:pt x="668" y="1532"/>
                    <a:pt x="1769" y="331"/>
                  </a:cubicBezTo>
                  <a:cubicBezTo>
                    <a:pt x="1835" y="264"/>
                    <a:pt x="1835" y="131"/>
                    <a:pt x="1735" y="64"/>
                  </a:cubicBezTo>
                  <a:cubicBezTo>
                    <a:pt x="1705" y="19"/>
                    <a:pt x="1661" y="1"/>
                    <a:pt x="16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22"/>
            <p:cNvSpPr/>
            <p:nvPr/>
          </p:nvSpPr>
          <p:spPr>
            <a:xfrm>
              <a:off x="2428575" y="4106725"/>
              <a:ext cx="401975" cy="550400"/>
            </a:xfrm>
            <a:custGeom>
              <a:rect b="b" l="l" r="r" t="t"/>
              <a:pathLst>
                <a:path extrusionOk="0" h="22016" w="16079">
                  <a:moveTo>
                    <a:pt x="8039" y="0"/>
                  </a:moveTo>
                  <a:cubicBezTo>
                    <a:pt x="3603" y="0"/>
                    <a:pt x="0" y="2902"/>
                    <a:pt x="0" y="9240"/>
                  </a:cubicBezTo>
                  <a:cubicBezTo>
                    <a:pt x="0" y="14644"/>
                    <a:pt x="3303" y="19948"/>
                    <a:pt x="7506" y="20415"/>
                  </a:cubicBezTo>
                  <a:lnTo>
                    <a:pt x="6672" y="22016"/>
                  </a:lnTo>
                  <a:lnTo>
                    <a:pt x="9440" y="22016"/>
                  </a:lnTo>
                  <a:lnTo>
                    <a:pt x="8607" y="20415"/>
                  </a:lnTo>
                  <a:cubicBezTo>
                    <a:pt x="12776" y="19948"/>
                    <a:pt x="16079" y="14644"/>
                    <a:pt x="16079" y="9240"/>
                  </a:cubicBezTo>
                  <a:cubicBezTo>
                    <a:pt x="16079" y="2902"/>
                    <a:pt x="12476" y="0"/>
                    <a:pt x="80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0" name="Google Shape;3800;p122"/>
          <p:cNvGrpSpPr/>
          <p:nvPr/>
        </p:nvGrpSpPr>
        <p:grpSpPr>
          <a:xfrm>
            <a:off x="6057370" y="1369503"/>
            <a:ext cx="418762" cy="924686"/>
            <a:chOff x="3107400" y="3838200"/>
            <a:chExt cx="512875" cy="1132500"/>
          </a:xfrm>
        </p:grpSpPr>
        <p:sp>
          <p:nvSpPr>
            <p:cNvPr id="3801" name="Google Shape;3801;p122"/>
            <p:cNvSpPr/>
            <p:nvPr/>
          </p:nvSpPr>
          <p:spPr>
            <a:xfrm>
              <a:off x="3316700" y="4462800"/>
              <a:ext cx="94275" cy="507900"/>
            </a:xfrm>
            <a:custGeom>
              <a:rect b="b" l="l" r="r" t="t"/>
              <a:pathLst>
                <a:path extrusionOk="0" h="20316" w="3771">
                  <a:moveTo>
                    <a:pt x="1" y="1"/>
                  </a:moveTo>
                  <a:lnTo>
                    <a:pt x="1" y="18447"/>
                  </a:lnTo>
                  <a:cubicBezTo>
                    <a:pt x="1" y="19481"/>
                    <a:pt x="835" y="20315"/>
                    <a:pt x="1869" y="20315"/>
                  </a:cubicBezTo>
                  <a:cubicBezTo>
                    <a:pt x="2936" y="20315"/>
                    <a:pt x="3770" y="19481"/>
                    <a:pt x="3770" y="18447"/>
                  </a:cubicBezTo>
                  <a:lnTo>
                    <a:pt x="37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22"/>
            <p:cNvSpPr/>
            <p:nvPr/>
          </p:nvSpPr>
          <p:spPr>
            <a:xfrm>
              <a:off x="3107400" y="3838200"/>
              <a:ext cx="512875" cy="831450"/>
            </a:xfrm>
            <a:custGeom>
              <a:rect b="b" l="l" r="r" t="t"/>
              <a:pathLst>
                <a:path extrusionOk="0" h="33258" w="20515">
                  <a:moveTo>
                    <a:pt x="10241" y="0"/>
                  </a:moveTo>
                  <a:cubicBezTo>
                    <a:pt x="6305" y="0"/>
                    <a:pt x="2835" y="2235"/>
                    <a:pt x="1134" y="5537"/>
                  </a:cubicBezTo>
                  <a:cubicBezTo>
                    <a:pt x="400" y="6972"/>
                    <a:pt x="0" y="8573"/>
                    <a:pt x="0" y="10274"/>
                  </a:cubicBezTo>
                  <a:lnTo>
                    <a:pt x="0" y="33257"/>
                  </a:lnTo>
                  <a:lnTo>
                    <a:pt x="20515" y="33257"/>
                  </a:lnTo>
                  <a:lnTo>
                    <a:pt x="20515" y="10274"/>
                  </a:lnTo>
                  <a:cubicBezTo>
                    <a:pt x="20515" y="8573"/>
                    <a:pt x="20114" y="6972"/>
                    <a:pt x="19381" y="5537"/>
                  </a:cubicBezTo>
                  <a:cubicBezTo>
                    <a:pt x="18880" y="4603"/>
                    <a:pt x="18246" y="3736"/>
                    <a:pt x="17513" y="3002"/>
                  </a:cubicBezTo>
                  <a:cubicBezTo>
                    <a:pt x="15645" y="1134"/>
                    <a:pt x="13109" y="0"/>
                    <a:pt x="10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22"/>
            <p:cNvSpPr/>
            <p:nvPr/>
          </p:nvSpPr>
          <p:spPr>
            <a:xfrm>
              <a:off x="3107400" y="3976625"/>
              <a:ext cx="512875" cy="138450"/>
            </a:xfrm>
            <a:custGeom>
              <a:rect b="b" l="l" r="r" t="t"/>
              <a:pathLst>
                <a:path extrusionOk="0" h="5538" w="20515">
                  <a:moveTo>
                    <a:pt x="1134" y="0"/>
                  </a:moveTo>
                  <a:cubicBezTo>
                    <a:pt x="400" y="1435"/>
                    <a:pt x="0" y="3036"/>
                    <a:pt x="0" y="4737"/>
                  </a:cubicBezTo>
                  <a:lnTo>
                    <a:pt x="0" y="5538"/>
                  </a:lnTo>
                  <a:lnTo>
                    <a:pt x="20515" y="5538"/>
                  </a:lnTo>
                  <a:lnTo>
                    <a:pt x="20515" y="4737"/>
                  </a:lnTo>
                  <a:cubicBezTo>
                    <a:pt x="20515" y="3036"/>
                    <a:pt x="20114" y="1435"/>
                    <a:pt x="19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22"/>
            <p:cNvSpPr/>
            <p:nvPr/>
          </p:nvSpPr>
          <p:spPr>
            <a:xfrm>
              <a:off x="3107400" y="4115050"/>
              <a:ext cx="512875" cy="138450"/>
            </a:xfrm>
            <a:custGeom>
              <a:rect b="b" l="l" r="r" t="t"/>
              <a:pathLst>
                <a:path extrusionOk="0" h="5538" w="20515">
                  <a:moveTo>
                    <a:pt x="0" y="1"/>
                  </a:moveTo>
                  <a:lnTo>
                    <a:pt x="0" y="5538"/>
                  </a:lnTo>
                  <a:lnTo>
                    <a:pt x="20515" y="5538"/>
                  </a:lnTo>
                  <a:lnTo>
                    <a:pt x="2051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22"/>
            <p:cNvSpPr/>
            <p:nvPr/>
          </p:nvSpPr>
          <p:spPr>
            <a:xfrm>
              <a:off x="3107400" y="4253475"/>
              <a:ext cx="512875" cy="139300"/>
            </a:xfrm>
            <a:custGeom>
              <a:rect b="b" l="l" r="r" t="t"/>
              <a:pathLst>
                <a:path extrusionOk="0" h="5572" w="20515">
                  <a:moveTo>
                    <a:pt x="0" y="1"/>
                  </a:moveTo>
                  <a:lnTo>
                    <a:pt x="0" y="5572"/>
                  </a:lnTo>
                  <a:lnTo>
                    <a:pt x="20515" y="5572"/>
                  </a:lnTo>
                  <a:lnTo>
                    <a:pt x="2051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22"/>
            <p:cNvSpPr/>
            <p:nvPr/>
          </p:nvSpPr>
          <p:spPr>
            <a:xfrm>
              <a:off x="3107400" y="4392750"/>
              <a:ext cx="512875" cy="138450"/>
            </a:xfrm>
            <a:custGeom>
              <a:rect b="b" l="l" r="r" t="t"/>
              <a:pathLst>
                <a:path extrusionOk="0" h="5538" w="20515">
                  <a:moveTo>
                    <a:pt x="0" y="1"/>
                  </a:moveTo>
                  <a:lnTo>
                    <a:pt x="0" y="5538"/>
                  </a:lnTo>
                  <a:lnTo>
                    <a:pt x="20515" y="5538"/>
                  </a:lnTo>
                  <a:lnTo>
                    <a:pt x="2051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22"/>
            <p:cNvSpPr/>
            <p:nvPr/>
          </p:nvSpPr>
          <p:spPr>
            <a:xfrm>
              <a:off x="3107400" y="4531175"/>
              <a:ext cx="512875" cy="138475"/>
            </a:xfrm>
            <a:custGeom>
              <a:rect b="b" l="l" r="r" t="t"/>
              <a:pathLst>
                <a:path extrusionOk="0" h="5539" w="20515">
                  <a:moveTo>
                    <a:pt x="0" y="1"/>
                  </a:moveTo>
                  <a:lnTo>
                    <a:pt x="0" y="5538"/>
                  </a:lnTo>
                  <a:lnTo>
                    <a:pt x="20515" y="5538"/>
                  </a:lnTo>
                  <a:lnTo>
                    <a:pt x="205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8" name="Google Shape;3808;p122"/>
          <p:cNvGrpSpPr/>
          <p:nvPr/>
        </p:nvGrpSpPr>
        <p:grpSpPr>
          <a:xfrm>
            <a:off x="3622432" y="3416413"/>
            <a:ext cx="690275" cy="874262"/>
            <a:chOff x="2561700" y="588350"/>
            <a:chExt cx="423950" cy="536950"/>
          </a:xfrm>
        </p:grpSpPr>
        <p:sp>
          <p:nvSpPr>
            <p:cNvPr id="3809" name="Google Shape;3809;p122"/>
            <p:cNvSpPr/>
            <p:nvPr/>
          </p:nvSpPr>
          <p:spPr>
            <a:xfrm>
              <a:off x="2616450" y="903475"/>
              <a:ext cx="103200" cy="105325"/>
            </a:xfrm>
            <a:custGeom>
              <a:rect b="b" l="l" r="r" t="t"/>
              <a:pathLst>
                <a:path extrusionOk="0" h="4213" w="4128">
                  <a:moveTo>
                    <a:pt x="1938" y="338"/>
                  </a:moveTo>
                  <a:cubicBezTo>
                    <a:pt x="1938" y="310"/>
                    <a:pt x="1938" y="282"/>
                    <a:pt x="1938" y="254"/>
                  </a:cubicBezTo>
                  <a:cubicBezTo>
                    <a:pt x="1966" y="225"/>
                    <a:pt x="1994" y="225"/>
                    <a:pt x="2022" y="254"/>
                  </a:cubicBezTo>
                  <a:cubicBezTo>
                    <a:pt x="2078" y="338"/>
                    <a:pt x="2106" y="422"/>
                    <a:pt x="2162" y="506"/>
                  </a:cubicBezTo>
                  <a:cubicBezTo>
                    <a:pt x="2190" y="534"/>
                    <a:pt x="2218" y="562"/>
                    <a:pt x="2218" y="562"/>
                  </a:cubicBezTo>
                  <a:cubicBezTo>
                    <a:pt x="2583" y="254"/>
                    <a:pt x="2555" y="675"/>
                    <a:pt x="2668" y="815"/>
                  </a:cubicBezTo>
                  <a:cubicBezTo>
                    <a:pt x="2780" y="927"/>
                    <a:pt x="2864" y="843"/>
                    <a:pt x="2948" y="787"/>
                  </a:cubicBezTo>
                  <a:cubicBezTo>
                    <a:pt x="3033" y="731"/>
                    <a:pt x="3145" y="675"/>
                    <a:pt x="3173" y="534"/>
                  </a:cubicBezTo>
                  <a:cubicBezTo>
                    <a:pt x="3173" y="506"/>
                    <a:pt x="3173" y="478"/>
                    <a:pt x="3201" y="450"/>
                  </a:cubicBezTo>
                  <a:cubicBezTo>
                    <a:pt x="3341" y="394"/>
                    <a:pt x="3454" y="450"/>
                    <a:pt x="3454" y="562"/>
                  </a:cubicBezTo>
                  <a:cubicBezTo>
                    <a:pt x="3482" y="843"/>
                    <a:pt x="3650" y="787"/>
                    <a:pt x="3847" y="815"/>
                  </a:cubicBezTo>
                  <a:cubicBezTo>
                    <a:pt x="4043" y="815"/>
                    <a:pt x="4071" y="983"/>
                    <a:pt x="4099" y="1124"/>
                  </a:cubicBezTo>
                  <a:cubicBezTo>
                    <a:pt x="4128" y="1264"/>
                    <a:pt x="4128" y="1405"/>
                    <a:pt x="3931" y="1377"/>
                  </a:cubicBezTo>
                  <a:cubicBezTo>
                    <a:pt x="3903" y="1377"/>
                    <a:pt x="3875" y="1377"/>
                    <a:pt x="3847" y="1377"/>
                  </a:cubicBezTo>
                  <a:cubicBezTo>
                    <a:pt x="3791" y="1348"/>
                    <a:pt x="3763" y="1348"/>
                    <a:pt x="3706" y="1377"/>
                  </a:cubicBezTo>
                  <a:cubicBezTo>
                    <a:pt x="3650" y="1461"/>
                    <a:pt x="3454" y="1433"/>
                    <a:pt x="3482" y="1657"/>
                  </a:cubicBezTo>
                  <a:cubicBezTo>
                    <a:pt x="3510" y="1770"/>
                    <a:pt x="3370" y="1770"/>
                    <a:pt x="3285" y="1770"/>
                  </a:cubicBezTo>
                  <a:cubicBezTo>
                    <a:pt x="3033" y="1770"/>
                    <a:pt x="3089" y="1966"/>
                    <a:pt x="3145" y="2078"/>
                  </a:cubicBezTo>
                  <a:cubicBezTo>
                    <a:pt x="3398" y="2528"/>
                    <a:pt x="3398" y="2528"/>
                    <a:pt x="3089" y="2921"/>
                  </a:cubicBezTo>
                  <a:cubicBezTo>
                    <a:pt x="3061" y="2977"/>
                    <a:pt x="3005" y="3005"/>
                    <a:pt x="2948" y="3033"/>
                  </a:cubicBezTo>
                  <a:cubicBezTo>
                    <a:pt x="3061" y="3145"/>
                    <a:pt x="2948" y="3173"/>
                    <a:pt x="2892" y="3258"/>
                  </a:cubicBezTo>
                  <a:cubicBezTo>
                    <a:pt x="2780" y="3342"/>
                    <a:pt x="2724" y="3482"/>
                    <a:pt x="2583" y="3538"/>
                  </a:cubicBezTo>
                  <a:cubicBezTo>
                    <a:pt x="2527" y="3566"/>
                    <a:pt x="2471" y="3566"/>
                    <a:pt x="2443" y="3594"/>
                  </a:cubicBezTo>
                  <a:cubicBezTo>
                    <a:pt x="2471" y="3651"/>
                    <a:pt x="2499" y="3594"/>
                    <a:pt x="2555" y="3594"/>
                  </a:cubicBezTo>
                  <a:cubicBezTo>
                    <a:pt x="2640" y="3594"/>
                    <a:pt x="2724" y="3623"/>
                    <a:pt x="2808" y="3594"/>
                  </a:cubicBezTo>
                  <a:cubicBezTo>
                    <a:pt x="2836" y="3594"/>
                    <a:pt x="2864" y="3594"/>
                    <a:pt x="2892" y="3623"/>
                  </a:cubicBezTo>
                  <a:cubicBezTo>
                    <a:pt x="2976" y="3735"/>
                    <a:pt x="2892" y="3819"/>
                    <a:pt x="2864" y="3903"/>
                  </a:cubicBezTo>
                  <a:cubicBezTo>
                    <a:pt x="2780" y="4016"/>
                    <a:pt x="2752" y="4156"/>
                    <a:pt x="2611" y="4212"/>
                  </a:cubicBezTo>
                  <a:cubicBezTo>
                    <a:pt x="2583" y="4212"/>
                    <a:pt x="2555" y="4184"/>
                    <a:pt x="2527" y="4184"/>
                  </a:cubicBezTo>
                  <a:cubicBezTo>
                    <a:pt x="2471" y="4156"/>
                    <a:pt x="2443" y="4128"/>
                    <a:pt x="2387" y="4128"/>
                  </a:cubicBezTo>
                  <a:cubicBezTo>
                    <a:pt x="2218" y="4044"/>
                    <a:pt x="2162" y="3819"/>
                    <a:pt x="1938" y="3735"/>
                  </a:cubicBezTo>
                  <a:cubicBezTo>
                    <a:pt x="1797" y="3651"/>
                    <a:pt x="1938" y="3370"/>
                    <a:pt x="2022" y="3258"/>
                  </a:cubicBezTo>
                  <a:cubicBezTo>
                    <a:pt x="2218" y="3005"/>
                    <a:pt x="2134" y="2696"/>
                    <a:pt x="2303" y="2443"/>
                  </a:cubicBezTo>
                  <a:cubicBezTo>
                    <a:pt x="2359" y="2359"/>
                    <a:pt x="2303" y="2247"/>
                    <a:pt x="2190" y="2191"/>
                  </a:cubicBezTo>
                  <a:cubicBezTo>
                    <a:pt x="2106" y="2163"/>
                    <a:pt x="2050" y="2135"/>
                    <a:pt x="1910" y="2219"/>
                  </a:cubicBezTo>
                  <a:cubicBezTo>
                    <a:pt x="1629" y="2415"/>
                    <a:pt x="1432" y="2668"/>
                    <a:pt x="1376" y="3005"/>
                  </a:cubicBezTo>
                  <a:cubicBezTo>
                    <a:pt x="1348" y="3117"/>
                    <a:pt x="1348" y="3201"/>
                    <a:pt x="1376" y="3314"/>
                  </a:cubicBezTo>
                  <a:cubicBezTo>
                    <a:pt x="1489" y="3707"/>
                    <a:pt x="1404" y="3847"/>
                    <a:pt x="1011" y="3847"/>
                  </a:cubicBezTo>
                  <a:cubicBezTo>
                    <a:pt x="955" y="3847"/>
                    <a:pt x="899" y="3875"/>
                    <a:pt x="815" y="3847"/>
                  </a:cubicBezTo>
                  <a:cubicBezTo>
                    <a:pt x="702" y="3791"/>
                    <a:pt x="618" y="3707"/>
                    <a:pt x="590" y="3566"/>
                  </a:cubicBezTo>
                  <a:cubicBezTo>
                    <a:pt x="646" y="3510"/>
                    <a:pt x="702" y="3482"/>
                    <a:pt x="787" y="3482"/>
                  </a:cubicBezTo>
                  <a:cubicBezTo>
                    <a:pt x="787" y="3482"/>
                    <a:pt x="815" y="3482"/>
                    <a:pt x="815" y="3482"/>
                  </a:cubicBezTo>
                  <a:cubicBezTo>
                    <a:pt x="815" y="3482"/>
                    <a:pt x="787" y="3482"/>
                    <a:pt x="787" y="3482"/>
                  </a:cubicBezTo>
                  <a:cubicBezTo>
                    <a:pt x="702" y="3482"/>
                    <a:pt x="646" y="3510"/>
                    <a:pt x="590" y="3566"/>
                  </a:cubicBezTo>
                  <a:cubicBezTo>
                    <a:pt x="450" y="3623"/>
                    <a:pt x="450" y="3510"/>
                    <a:pt x="450" y="3426"/>
                  </a:cubicBezTo>
                  <a:cubicBezTo>
                    <a:pt x="450" y="3342"/>
                    <a:pt x="534" y="3258"/>
                    <a:pt x="450" y="3173"/>
                  </a:cubicBezTo>
                  <a:cubicBezTo>
                    <a:pt x="422" y="3145"/>
                    <a:pt x="394" y="3145"/>
                    <a:pt x="394" y="3117"/>
                  </a:cubicBezTo>
                  <a:cubicBezTo>
                    <a:pt x="113" y="3033"/>
                    <a:pt x="1" y="2864"/>
                    <a:pt x="1" y="2584"/>
                  </a:cubicBezTo>
                  <a:cubicBezTo>
                    <a:pt x="169" y="2135"/>
                    <a:pt x="590" y="1994"/>
                    <a:pt x="1067" y="2247"/>
                  </a:cubicBezTo>
                  <a:cubicBezTo>
                    <a:pt x="1067" y="2219"/>
                    <a:pt x="1095" y="2191"/>
                    <a:pt x="1095" y="2163"/>
                  </a:cubicBezTo>
                  <a:cubicBezTo>
                    <a:pt x="1124" y="2050"/>
                    <a:pt x="1039" y="2022"/>
                    <a:pt x="983" y="1966"/>
                  </a:cubicBezTo>
                  <a:cubicBezTo>
                    <a:pt x="871" y="1882"/>
                    <a:pt x="759" y="1798"/>
                    <a:pt x="843" y="1629"/>
                  </a:cubicBezTo>
                  <a:cubicBezTo>
                    <a:pt x="899" y="1405"/>
                    <a:pt x="1067" y="1517"/>
                    <a:pt x="1180" y="1489"/>
                  </a:cubicBezTo>
                  <a:cubicBezTo>
                    <a:pt x="1264" y="1489"/>
                    <a:pt x="1320" y="1489"/>
                    <a:pt x="1348" y="1433"/>
                  </a:cubicBezTo>
                  <a:cubicBezTo>
                    <a:pt x="1460" y="1236"/>
                    <a:pt x="1404" y="1068"/>
                    <a:pt x="1236" y="955"/>
                  </a:cubicBezTo>
                  <a:cubicBezTo>
                    <a:pt x="1095" y="843"/>
                    <a:pt x="1039" y="703"/>
                    <a:pt x="983" y="562"/>
                  </a:cubicBezTo>
                  <a:cubicBezTo>
                    <a:pt x="843" y="254"/>
                    <a:pt x="1124" y="169"/>
                    <a:pt x="1292" y="29"/>
                  </a:cubicBezTo>
                  <a:cubicBezTo>
                    <a:pt x="1320" y="1"/>
                    <a:pt x="1348" y="29"/>
                    <a:pt x="1376" y="57"/>
                  </a:cubicBezTo>
                  <a:lnTo>
                    <a:pt x="1376" y="57"/>
                  </a:lnTo>
                  <a:cubicBezTo>
                    <a:pt x="1404" y="57"/>
                    <a:pt x="1432" y="85"/>
                    <a:pt x="1432" y="113"/>
                  </a:cubicBezTo>
                  <a:lnTo>
                    <a:pt x="1432" y="113"/>
                  </a:lnTo>
                  <a:cubicBezTo>
                    <a:pt x="1460" y="141"/>
                    <a:pt x="1489" y="169"/>
                    <a:pt x="1517" y="197"/>
                  </a:cubicBezTo>
                  <a:lnTo>
                    <a:pt x="1517" y="197"/>
                  </a:lnTo>
                  <a:cubicBezTo>
                    <a:pt x="1545" y="197"/>
                    <a:pt x="1545" y="254"/>
                    <a:pt x="1573" y="282"/>
                  </a:cubicBezTo>
                  <a:cubicBezTo>
                    <a:pt x="1573" y="282"/>
                    <a:pt x="1601" y="310"/>
                    <a:pt x="1629" y="338"/>
                  </a:cubicBezTo>
                  <a:cubicBezTo>
                    <a:pt x="1629" y="338"/>
                    <a:pt x="1657" y="366"/>
                    <a:pt x="1657" y="366"/>
                  </a:cubicBezTo>
                  <a:cubicBezTo>
                    <a:pt x="1685" y="366"/>
                    <a:pt x="1685" y="394"/>
                    <a:pt x="1685" y="394"/>
                  </a:cubicBezTo>
                  <a:cubicBezTo>
                    <a:pt x="1713" y="394"/>
                    <a:pt x="1741" y="422"/>
                    <a:pt x="1741" y="422"/>
                  </a:cubicBezTo>
                  <a:cubicBezTo>
                    <a:pt x="1741" y="422"/>
                    <a:pt x="1769" y="450"/>
                    <a:pt x="1769" y="450"/>
                  </a:cubicBezTo>
                  <a:cubicBezTo>
                    <a:pt x="1797" y="478"/>
                    <a:pt x="1797" y="478"/>
                    <a:pt x="1825" y="478"/>
                  </a:cubicBezTo>
                  <a:cubicBezTo>
                    <a:pt x="1825" y="478"/>
                    <a:pt x="1853" y="478"/>
                    <a:pt x="1853" y="478"/>
                  </a:cubicBezTo>
                  <a:cubicBezTo>
                    <a:pt x="1882" y="450"/>
                    <a:pt x="1882" y="422"/>
                    <a:pt x="1882" y="394"/>
                  </a:cubicBezTo>
                  <a:cubicBezTo>
                    <a:pt x="1910" y="366"/>
                    <a:pt x="1910" y="338"/>
                    <a:pt x="1938"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22"/>
            <p:cNvSpPr/>
            <p:nvPr/>
          </p:nvSpPr>
          <p:spPr>
            <a:xfrm>
              <a:off x="2679625" y="934375"/>
              <a:ext cx="77925" cy="82825"/>
            </a:xfrm>
            <a:custGeom>
              <a:rect b="b" l="l" r="r" t="t"/>
              <a:pathLst>
                <a:path extrusionOk="0" h="3313" w="3117">
                  <a:moveTo>
                    <a:pt x="534" y="1685"/>
                  </a:moveTo>
                  <a:cubicBezTo>
                    <a:pt x="534" y="1600"/>
                    <a:pt x="562" y="1460"/>
                    <a:pt x="646" y="1432"/>
                  </a:cubicBezTo>
                  <a:cubicBezTo>
                    <a:pt x="871" y="1348"/>
                    <a:pt x="786" y="1235"/>
                    <a:pt x="702" y="1123"/>
                  </a:cubicBezTo>
                  <a:cubicBezTo>
                    <a:pt x="618" y="1011"/>
                    <a:pt x="618" y="814"/>
                    <a:pt x="393" y="842"/>
                  </a:cubicBezTo>
                  <a:cubicBezTo>
                    <a:pt x="393" y="730"/>
                    <a:pt x="702" y="814"/>
                    <a:pt x="478" y="646"/>
                  </a:cubicBezTo>
                  <a:cubicBezTo>
                    <a:pt x="393" y="562"/>
                    <a:pt x="478" y="534"/>
                    <a:pt x="506" y="477"/>
                  </a:cubicBezTo>
                  <a:cubicBezTo>
                    <a:pt x="646" y="365"/>
                    <a:pt x="786" y="449"/>
                    <a:pt x="899" y="477"/>
                  </a:cubicBezTo>
                  <a:cubicBezTo>
                    <a:pt x="955" y="337"/>
                    <a:pt x="814" y="365"/>
                    <a:pt x="786" y="309"/>
                  </a:cubicBezTo>
                  <a:cubicBezTo>
                    <a:pt x="955" y="253"/>
                    <a:pt x="1067" y="56"/>
                    <a:pt x="1236" y="0"/>
                  </a:cubicBezTo>
                  <a:cubicBezTo>
                    <a:pt x="1264" y="28"/>
                    <a:pt x="1292" y="56"/>
                    <a:pt x="1292" y="84"/>
                  </a:cubicBezTo>
                  <a:lnTo>
                    <a:pt x="1292" y="84"/>
                  </a:lnTo>
                  <a:cubicBezTo>
                    <a:pt x="1460" y="141"/>
                    <a:pt x="1292" y="393"/>
                    <a:pt x="1516" y="449"/>
                  </a:cubicBezTo>
                  <a:cubicBezTo>
                    <a:pt x="1544" y="449"/>
                    <a:pt x="1488" y="562"/>
                    <a:pt x="1432" y="590"/>
                  </a:cubicBezTo>
                  <a:cubicBezTo>
                    <a:pt x="1207" y="646"/>
                    <a:pt x="1236" y="814"/>
                    <a:pt x="1236" y="1011"/>
                  </a:cubicBezTo>
                  <a:cubicBezTo>
                    <a:pt x="1488" y="1011"/>
                    <a:pt x="1685" y="899"/>
                    <a:pt x="1853" y="730"/>
                  </a:cubicBezTo>
                  <a:cubicBezTo>
                    <a:pt x="1965" y="618"/>
                    <a:pt x="2050" y="534"/>
                    <a:pt x="2190" y="590"/>
                  </a:cubicBezTo>
                  <a:cubicBezTo>
                    <a:pt x="2218" y="618"/>
                    <a:pt x="2246" y="646"/>
                    <a:pt x="2246" y="674"/>
                  </a:cubicBezTo>
                  <a:cubicBezTo>
                    <a:pt x="2274" y="758"/>
                    <a:pt x="2190" y="899"/>
                    <a:pt x="2330" y="983"/>
                  </a:cubicBezTo>
                  <a:cubicBezTo>
                    <a:pt x="2471" y="1235"/>
                    <a:pt x="2583" y="1516"/>
                    <a:pt x="2695" y="1797"/>
                  </a:cubicBezTo>
                  <a:cubicBezTo>
                    <a:pt x="2808" y="1713"/>
                    <a:pt x="2752" y="1628"/>
                    <a:pt x="2724" y="1544"/>
                  </a:cubicBezTo>
                  <a:cubicBezTo>
                    <a:pt x="2667" y="1460"/>
                    <a:pt x="2527" y="1348"/>
                    <a:pt x="2639" y="1292"/>
                  </a:cubicBezTo>
                  <a:cubicBezTo>
                    <a:pt x="2752" y="1179"/>
                    <a:pt x="2892" y="1039"/>
                    <a:pt x="3088" y="1151"/>
                  </a:cubicBezTo>
                  <a:cubicBezTo>
                    <a:pt x="3088" y="1235"/>
                    <a:pt x="3117" y="1320"/>
                    <a:pt x="3060" y="1404"/>
                  </a:cubicBezTo>
                  <a:cubicBezTo>
                    <a:pt x="3060" y="1460"/>
                    <a:pt x="3060" y="1488"/>
                    <a:pt x="3060" y="1544"/>
                  </a:cubicBezTo>
                  <a:cubicBezTo>
                    <a:pt x="2976" y="1657"/>
                    <a:pt x="3060" y="1825"/>
                    <a:pt x="2976" y="1965"/>
                  </a:cubicBezTo>
                  <a:cubicBezTo>
                    <a:pt x="2976" y="1993"/>
                    <a:pt x="2976" y="2022"/>
                    <a:pt x="2976" y="2022"/>
                  </a:cubicBezTo>
                  <a:cubicBezTo>
                    <a:pt x="2920" y="2106"/>
                    <a:pt x="2976" y="2218"/>
                    <a:pt x="2920" y="2302"/>
                  </a:cubicBezTo>
                  <a:cubicBezTo>
                    <a:pt x="2920" y="2330"/>
                    <a:pt x="2920" y="2358"/>
                    <a:pt x="2920" y="2387"/>
                  </a:cubicBezTo>
                  <a:cubicBezTo>
                    <a:pt x="2892" y="2415"/>
                    <a:pt x="2864" y="2415"/>
                    <a:pt x="2836" y="2415"/>
                  </a:cubicBezTo>
                  <a:cubicBezTo>
                    <a:pt x="2752" y="2415"/>
                    <a:pt x="2667" y="2415"/>
                    <a:pt x="2639" y="2555"/>
                  </a:cubicBezTo>
                  <a:cubicBezTo>
                    <a:pt x="2639" y="2667"/>
                    <a:pt x="2639" y="2808"/>
                    <a:pt x="2499" y="2864"/>
                  </a:cubicBezTo>
                  <a:cubicBezTo>
                    <a:pt x="2274" y="2836"/>
                    <a:pt x="2078" y="3004"/>
                    <a:pt x="1853" y="2920"/>
                  </a:cubicBezTo>
                  <a:cubicBezTo>
                    <a:pt x="1825" y="2920"/>
                    <a:pt x="1797" y="2892"/>
                    <a:pt x="1769" y="2864"/>
                  </a:cubicBezTo>
                  <a:cubicBezTo>
                    <a:pt x="1797" y="2892"/>
                    <a:pt x="1825" y="2892"/>
                    <a:pt x="1825" y="2948"/>
                  </a:cubicBezTo>
                  <a:cubicBezTo>
                    <a:pt x="1797" y="3173"/>
                    <a:pt x="1713" y="3313"/>
                    <a:pt x="1432" y="3173"/>
                  </a:cubicBezTo>
                  <a:cubicBezTo>
                    <a:pt x="1348" y="3116"/>
                    <a:pt x="1264" y="3145"/>
                    <a:pt x="1179" y="3145"/>
                  </a:cubicBezTo>
                  <a:cubicBezTo>
                    <a:pt x="1095" y="3145"/>
                    <a:pt x="955" y="3173"/>
                    <a:pt x="955" y="3088"/>
                  </a:cubicBezTo>
                  <a:cubicBezTo>
                    <a:pt x="814" y="2751"/>
                    <a:pt x="449" y="2808"/>
                    <a:pt x="253" y="2583"/>
                  </a:cubicBezTo>
                  <a:cubicBezTo>
                    <a:pt x="309" y="2527"/>
                    <a:pt x="393" y="2499"/>
                    <a:pt x="337" y="2387"/>
                  </a:cubicBezTo>
                  <a:cubicBezTo>
                    <a:pt x="225" y="2443"/>
                    <a:pt x="141" y="2527"/>
                    <a:pt x="56" y="2387"/>
                  </a:cubicBezTo>
                  <a:cubicBezTo>
                    <a:pt x="0" y="2330"/>
                    <a:pt x="0" y="2302"/>
                    <a:pt x="56" y="2246"/>
                  </a:cubicBezTo>
                  <a:cubicBezTo>
                    <a:pt x="141" y="2162"/>
                    <a:pt x="197" y="2022"/>
                    <a:pt x="337" y="1965"/>
                  </a:cubicBezTo>
                  <a:cubicBezTo>
                    <a:pt x="337" y="1965"/>
                    <a:pt x="365" y="1965"/>
                    <a:pt x="365" y="1965"/>
                  </a:cubicBezTo>
                  <a:cubicBezTo>
                    <a:pt x="478" y="2050"/>
                    <a:pt x="506" y="2162"/>
                    <a:pt x="534" y="2246"/>
                  </a:cubicBezTo>
                  <a:cubicBezTo>
                    <a:pt x="590" y="2387"/>
                    <a:pt x="646" y="2443"/>
                    <a:pt x="786" y="2443"/>
                  </a:cubicBezTo>
                  <a:cubicBezTo>
                    <a:pt x="843" y="2443"/>
                    <a:pt x="814" y="2499"/>
                    <a:pt x="843" y="2527"/>
                  </a:cubicBezTo>
                  <a:cubicBezTo>
                    <a:pt x="843" y="2471"/>
                    <a:pt x="786" y="2443"/>
                    <a:pt x="786" y="2415"/>
                  </a:cubicBezTo>
                  <a:cubicBezTo>
                    <a:pt x="758" y="2274"/>
                    <a:pt x="814" y="2134"/>
                    <a:pt x="899" y="2190"/>
                  </a:cubicBezTo>
                  <a:cubicBezTo>
                    <a:pt x="1179" y="2302"/>
                    <a:pt x="1207" y="2078"/>
                    <a:pt x="1292" y="1937"/>
                  </a:cubicBezTo>
                  <a:cubicBezTo>
                    <a:pt x="1320" y="1881"/>
                    <a:pt x="1404" y="1881"/>
                    <a:pt x="1460" y="1769"/>
                  </a:cubicBezTo>
                  <a:cubicBezTo>
                    <a:pt x="1264" y="1853"/>
                    <a:pt x="1067" y="1909"/>
                    <a:pt x="927" y="1713"/>
                  </a:cubicBezTo>
                  <a:cubicBezTo>
                    <a:pt x="927" y="1657"/>
                    <a:pt x="871" y="1713"/>
                    <a:pt x="899" y="1713"/>
                  </a:cubicBezTo>
                  <a:cubicBezTo>
                    <a:pt x="927" y="1685"/>
                    <a:pt x="927" y="1713"/>
                    <a:pt x="927" y="1713"/>
                  </a:cubicBezTo>
                  <a:cubicBezTo>
                    <a:pt x="983" y="1797"/>
                    <a:pt x="1039" y="1881"/>
                    <a:pt x="927" y="1965"/>
                  </a:cubicBezTo>
                  <a:cubicBezTo>
                    <a:pt x="871" y="2022"/>
                    <a:pt x="786" y="1937"/>
                    <a:pt x="730" y="1909"/>
                  </a:cubicBezTo>
                  <a:cubicBezTo>
                    <a:pt x="646" y="1853"/>
                    <a:pt x="590" y="1797"/>
                    <a:pt x="534" y="1741"/>
                  </a:cubicBezTo>
                  <a:cubicBezTo>
                    <a:pt x="534" y="1713"/>
                    <a:pt x="534" y="1713"/>
                    <a:pt x="534" y="16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22"/>
            <p:cNvSpPr/>
            <p:nvPr/>
          </p:nvSpPr>
          <p:spPr>
            <a:xfrm>
              <a:off x="2691550" y="873300"/>
              <a:ext cx="70200" cy="110925"/>
            </a:xfrm>
            <a:custGeom>
              <a:rect b="b" l="l" r="r" t="t"/>
              <a:pathLst>
                <a:path extrusionOk="0" h="4437" w="2808">
                  <a:moveTo>
                    <a:pt x="2583" y="3566"/>
                  </a:moveTo>
                  <a:cubicBezTo>
                    <a:pt x="2415" y="3594"/>
                    <a:pt x="2359" y="3791"/>
                    <a:pt x="2162" y="3763"/>
                  </a:cubicBezTo>
                  <a:cubicBezTo>
                    <a:pt x="2471" y="4071"/>
                    <a:pt x="2443" y="4100"/>
                    <a:pt x="2247" y="4436"/>
                  </a:cubicBezTo>
                  <a:cubicBezTo>
                    <a:pt x="2050" y="4128"/>
                    <a:pt x="1910" y="3763"/>
                    <a:pt x="1797" y="3426"/>
                  </a:cubicBezTo>
                  <a:cubicBezTo>
                    <a:pt x="1797" y="3342"/>
                    <a:pt x="1797" y="3229"/>
                    <a:pt x="1741" y="3145"/>
                  </a:cubicBezTo>
                  <a:lnTo>
                    <a:pt x="1741" y="3089"/>
                  </a:lnTo>
                  <a:cubicBezTo>
                    <a:pt x="1713" y="3033"/>
                    <a:pt x="1910" y="2892"/>
                    <a:pt x="1741" y="2920"/>
                  </a:cubicBezTo>
                  <a:cubicBezTo>
                    <a:pt x="1573" y="2949"/>
                    <a:pt x="1488" y="2920"/>
                    <a:pt x="1488" y="2780"/>
                  </a:cubicBezTo>
                  <a:cubicBezTo>
                    <a:pt x="1460" y="2640"/>
                    <a:pt x="1545" y="2527"/>
                    <a:pt x="1685" y="2527"/>
                  </a:cubicBezTo>
                  <a:cubicBezTo>
                    <a:pt x="1853" y="2555"/>
                    <a:pt x="1994" y="2471"/>
                    <a:pt x="2134" y="2387"/>
                  </a:cubicBezTo>
                  <a:cubicBezTo>
                    <a:pt x="1769" y="2190"/>
                    <a:pt x="1404" y="1994"/>
                    <a:pt x="1348" y="1517"/>
                  </a:cubicBezTo>
                  <a:cubicBezTo>
                    <a:pt x="1320" y="1320"/>
                    <a:pt x="1180" y="1067"/>
                    <a:pt x="1348" y="843"/>
                  </a:cubicBezTo>
                  <a:cubicBezTo>
                    <a:pt x="1208" y="871"/>
                    <a:pt x="1067" y="787"/>
                    <a:pt x="983" y="674"/>
                  </a:cubicBezTo>
                  <a:cubicBezTo>
                    <a:pt x="927" y="590"/>
                    <a:pt x="899" y="478"/>
                    <a:pt x="787" y="450"/>
                  </a:cubicBezTo>
                  <a:cubicBezTo>
                    <a:pt x="702" y="394"/>
                    <a:pt x="590" y="450"/>
                    <a:pt x="506" y="450"/>
                  </a:cubicBezTo>
                  <a:cubicBezTo>
                    <a:pt x="478" y="450"/>
                    <a:pt x="450" y="450"/>
                    <a:pt x="450" y="478"/>
                  </a:cubicBezTo>
                  <a:cubicBezTo>
                    <a:pt x="478" y="562"/>
                    <a:pt x="450" y="646"/>
                    <a:pt x="422" y="703"/>
                  </a:cubicBezTo>
                  <a:cubicBezTo>
                    <a:pt x="422" y="731"/>
                    <a:pt x="394" y="759"/>
                    <a:pt x="394" y="787"/>
                  </a:cubicBezTo>
                  <a:cubicBezTo>
                    <a:pt x="366" y="815"/>
                    <a:pt x="366" y="815"/>
                    <a:pt x="366" y="843"/>
                  </a:cubicBezTo>
                  <a:cubicBezTo>
                    <a:pt x="337" y="843"/>
                    <a:pt x="309" y="871"/>
                    <a:pt x="281" y="871"/>
                  </a:cubicBezTo>
                  <a:cubicBezTo>
                    <a:pt x="1" y="674"/>
                    <a:pt x="141" y="450"/>
                    <a:pt x="225" y="225"/>
                  </a:cubicBezTo>
                  <a:cubicBezTo>
                    <a:pt x="281" y="85"/>
                    <a:pt x="366" y="1"/>
                    <a:pt x="534" y="57"/>
                  </a:cubicBezTo>
                  <a:cubicBezTo>
                    <a:pt x="562" y="85"/>
                    <a:pt x="618" y="85"/>
                    <a:pt x="674" y="85"/>
                  </a:cubicBezTo>
                  <a:cubicBezTo>
                    <a:pt x="730" y="57"/>
                    <a:pt x="815" y="29"/>
                    <a:pt x="871" y="85"/>
                  </a:cubicBezTo>
                  <a:cubicBezTo>
                    <a:pt x="899" y="113"/>
                    <a:pt x="927" y="141"/>
                    <a:pt x="983" y="169"/>
                  </a:cubicBezTo>
                  <a:cubicBezTo>
                    <a:pt x="1124" y="197"/>
                    <a:pt x="1292" y="309"/>
                    <a:pt x="1432" y="141"/>
                  </a:cubicBezTo>
                  <a:cubicBezTo>
                    <a:pt x="1432" y="141"/>
                    <a:pt x="1460" y="141"/>
                    <a:pt x="1460" y="141"/>
                  </a:cubicBezTo>
                  <a:cubicBezTo>
                    <a:pt x="1629" y="113"/>
                    <a:pt x="1741" y="394"/>
                    <a:pt x="1966" y="169"/>
                  </a:cubicBezTo>
                  <a:cubicBezTo>
                    <a:pt x="2050" y="85"/>
                    <a:pt x="2359" y="85"/>
                    <a:pt x="2555" y="113"/>
                  </a:cubicBezTo>
                  <a:cubicBezTo>
                    <a:pt x="2611" y="85"/>
                    <a:pt x="2640" y="113"/>
                    <a:pt x="2640" y="141"/>
                  </a:cubicBezTo>
                  <a:cubicBezTo>
                    <a:pt x="2640" y="169"/>
                    <a:pt x="2640" y="169"/>
                    <a:pt x="2640" y="197"/>
                  </a:cubicBezTo>
                  <a:cubicBezTo>
                    <a:pt x="2724" y="253"/>
                    <a:pt x="2668" y="366"/>
                    <a:pt x="2724" y="422"/>
                  </a:cubicBezTo>
                  <a:cubicBezTo>
                    <a:pt x="2724" y="450"/>
                    <a:pt x="2724" y="450"/>
                    <a:pt x="2724" y="478"/>
                  </a:cubicBezTo>
                  <a:cubicBezTo>
                    <a:pt x="2808" y="1124"/>
                    <a:pt x="2724" y="1769"/>
                    <a:pt x="2752" y="2415"/>
                  </a:cubicBezTo>
                  <a:cubicBezTo>
                    <a:pt x="2752" y="2555"/>
                    <a:pt x="2752" y="2668"/>
                    <a:pt x="2752" y="2808"/>
                  </a:cubicBezTo>
                  <a:cubicBezTo>
                    <a:pt x="2752" y="2864"/>
                    <a:pt x="2752" y="2892"/>
                    <a:pt x="2724" y="2920"/>
                  </a:cubicBezTo>
                  <a:lnTo>
                    <a:pt x="2724" y="2920"/>
                  </a:lnTo>
                  <a:cubicBezTo>
                    <a:pt x="2640" y="3061"/>
                    <a:pt x="2752" y="3229"/>
                    <a:pt x="2640" y="3342"/>
                  </a:cubicBezTo>
                  <a:lnTo>
                    <a:pt x="2640" y="3342"/>
                  </a:lnTo>
                  <a:cubicBezTo>
                    <a:pt x="2583" y="3398"/>
                    <a:pt x="2640" y="3510"/>
                    <a:pt x="2583" y="35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22"/>
            <p:cNvSpPr/>
            <p:nvPr/>
          </p:nvSpPr>
          <p:spPr>
            <a:xfrm>
              <a:off x="2565925" y="886650"/>
              <a:ext cx="44925" cy="81425"/>
            </a:xfrm>
            <a:custGeom>
              <a:rect b="b" l="l" r="r" t="t"/>
              <a:pathLst>
                <a:path extrusionOk="0" h="3257" w="1797">
                  <a:moveTo>
                    <a:pt x="112" y="2667"/>
                  </a:moveTo>
                  <a:cubicBezTo>
                    <a:pt x="112" y="2639"/>
                    <a:pt x="112" y="2639"/>
                    <a:pt x="112" y="2611"/>
                  </a:cubicBezTo>
                  <a:cubicBezTo>
                    <a:pt x="28" y="2555"/>
                    <a:pt x="84" y="2443"/>
                    <a:pt x="28" y="2386"/>
                  </a:cubicBezTo>
                  <a:cubicBezTo>
                    <a:pt x="28" y="2358"/>
                    <a:pt x="28" y="2358"/>
                    <a:pt x="28" y="2330"/>
                  </a:cubicBezTo>
                  <a:cubicBezTo>
                    <a:pt x="0" y="2302"/>
                    <a:pt x="0" y="2302"/>
                    <a:pt x="0" y="2274"/>
                  </a:cubicBezTo>
                  <a:cubicBezTo>
                    <a:pt x="28" y="2246"/>
                    <a:pt x="28" y="2246"/>
                    <a:pt x="28" y="2246"/>
                  </a:cubicBezTo>
                  <a:cubicBezTo>
                    <a:pt x="309" y="2078"/>
                    <a:pt x="225" y="1797"/>
                    <a:pt x="197" y="1572"/>
                  </a:cubicBezTo>
                  <a:cubicBezTo>
                    <a:pt x="197" y="1348"/>
                    <a:pt x="197" y="1151"/>
                    <a:pt x="309" y="955"/>
                  </a:cubicBezTo>
                  <a:cubicBezTo>
                    <a:pt x="337" y="955"/>
                    <a:pt x="365" y="1011"/>
                    <a:pt x="365" y="983"/>
                  </a:cubicBezTo>
                  <a:cubicBezTo>
                    <a:pt x="393" y="955"/>
                    <a:pt x="337" y="955"/>
                    <a:pt x="337" y="927"/>
                  </a:cubicBezTo>
                  <a:cubicBezTo>
                    <a:pt x="281" y="674"/>
                    <a:pt x="421" y="449"/>
                    <a:pt x="506" y="225"/>
                  </a:cubicBezTo>
                  <a:cubicBezTo>
                    <a:pt x="590" y="0"/>
                    <a:pt x="702" y="281"/>
                    <a:pt x="814" y="309"/>
                  </a:cubicBezTo>
                  <a:cubicBezTo>
                    <a:pt x="1011" y="421"/>
                    <a:pt x="1123" y="646"/>
                    <a:pt x="1348" y="730"/>
                  </a:cubicBezTo>
                  <a:cubicBezTo>
                    <a:pt x="1376" y="758"/>
                    <a:pt x="1404" y="758"/>
                    <a:pt x="1404" y="786"/>
                  </a:cubicBezTo>
                  <a:cubicBezTo>
                    <a:pt x="1516" y="898"/>
                    <a:pt x="1516" y="1011"/>
                    <a:pt x="1404" y="1123"/>
                  </a:cubicBezTo>
                  <a:cubicBezTo>
                    <a:pt x="1235" y="1292"/>
                    <a:pt x="1488" y="1207"/>
                    <a:pt x="1488" y="1292"/>
                  </a:cubicBezTo>
                  <a:cubicBezTo>
                    <a:pt x="1685" y="1572"/>
                    <a:pt x="1544" y="1769"/>
                    <a:pt x="1320" y="1909"/>
                  </a:cubicBezTo>
                  <a:cubicBezTo>
                    <a:pt x="1292" y="1937"/>
                    <a:pt x="1264" y="1909"/>
                    <a:pt x="1264" y="1937"/>
                  </a:cubicBezTo>
                  <a:cubicBezTo>
                    <a:pt x="1235" y="1993"/>
                    <a:pt x="1264" y="1909"/>
                    <a:pt x="1292" y="1937"/>
                  </a:cubicBezTo>
                  <a:cubicBezTo>
                    <a:pt x="1404" y="2050"/>
                    <a:pt x="1516" y="2106"/>
                    <a:pt x="1600" y="2246"/>
                  </a:cubicBezTo>
                  <a:cubicBezTo>
                    <a:pt x="1657" y="2330"/>
                    <a:pt x="1741" y="2386"/>
                    <a:pt x="1797" y="2499"/>
                  </a:cubicBezTo>
                  <a:cubicBezTo>
                    <a:pt x="1797" y="2527"/>
                    <a:pt x="1797" y="2555"/>
                    <a:pt x="1797" y="2583"/>
                  </a:cubicBezTo>
                  <a:cubicBezTo>
                    <a:pt x="1741" y="2667"/>
                    <a:pt x="1685" y="2751"/>
                    <a:pt x="1600" y="2808"/>
                  </a:cubicBezTo>
                  <a:cubicBezTo>
                    <a:pt x="1488" y="2892"/>
                    <a:pt x="1376" y="2976"/>
                    <a:pt x="1235" y="2920"/>
                  </a:cubicBezTo>
                  <a:cubicBezTo>
                    <a:pt x="1095" y="2808"/>
                    <a:pt x="1067" y="2667"/>
                    <a:pt x="1151" y="2527"/>
                  </a:cubicBezTo>
                  <a:cubicBezTo>
                    <a:pt x="1179" y="2471"/>
                    <a:pt x="1235" y="2443"/>
                    <a:pt x="1292" y="2443"/>
                  </a:cubicBezTo>
                  <a:cubicBezTo>
                    <a:pt x="1320" y="2443"/>
                    <a:pt x="1348" y="2415"/>
                    <a:pt x="1376" y="2415"/>
                  </a:cubicBezTo>
                  <a:cubicBezTo>
                    <a:pt x="1404" y="2386"/>
                    <a:pt x="1404" y="2358"/>
                    <a:pt x="1432" y="2358"/>
                  </a:cubicBezTo>
                  <a:cubicBezTo>
                    <a:pt x="1432" y="2358"/>
                    <a:pt x="1404" y="2330"/>
                    <a:pt x="1404" y="2330"/>
                  </a:cubicBezTo>
                  <a:cubicBezTo>
                    <a:pt x="1404" y="2330"/>
                    <a:pt x="1376" y="2330"/>
                    <a:pt x="1376" y="2330"/>
                  </a:cubicBezTo>
                  <a:cubicBezTo>
                    <a:pt x="1348" y="2330"/>
                    <a:pt x="1320" y="2330"/>
                    <a:pt x="1292" y="2302"/>
                  </a:cubicBezTo>
                  <a:cubicBezTo>
                    <a:pt x="1151" y="2302"/>
                    <a:pt x="1011" y="2358"/>
                    <a:pt x="814" y="2358"/>
                  </a:cubicBezTo>
                  <a:cubicBezTo>
                    <a:pt x="870" y="2555"/>
                    <a:pt x="899" y="2751"/>
                    <a:pt x="758" y="2948"/>
                  </a:cubicBezTo>
                  <a:cubicBezTo>
                    <a:pt x="562" y="3257"/>
                    <a:pt x="534" y="3257"/>
                    <a:pt x="253" y="3004"/>
                  </a:cubicBezTo>
                  <a:cubicBezTo>
                    <a:pt x="225" y="2976"/>
                    <a:pt x="197" y="2920"/>
                    <a:pt x="169" y="2892"/>
                  </a:cubicBezTo>
                  <a:lnTo>
                    <a:pt x="169" y="2892"/>
                  </a:lnTo>
                  <a:cubicBezTo>
                    <a:pt x="169" y="2864"/>
                    <a:pt x="141" y="2836"/>
                    <a:pt x="141" y="2836"/>
                  </a:cubicBezTo>
                  <a:cubicBezTo>
                    <a:pt x="141" y="2779"/>
                    <a:pt x="141" y="2723"/>
                    <a:pt x="112" y="26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22"/>
            <p:cNvSpPr/>
            <p:nvPr/>
          </p:nvSpPr>
          <p:spPr>
            <a:xfrm>
              <a:off x="2561700" y="866275"/>
              <a:ext cx="72325" cy="39350"/>
            </a:xfrm>
            <a:custGeom>
              <a:rect b="b" l="l" r="r" t="t"/>
              <a:pathLst>
                <a:path extrusionOk="0" h="1574" w="2893">
                  <a:moveTo>
                    <a:pt x="1685" y="57"/>
                  </a:moveTo>
                  <a:cubicBezTo>
                    <a:pt x="1685" y="57"/>
                    <a:pt x="1713" y="57"/>
                    <a:pt x="1741" y="57"/>
                  </a:cubicBezTo>
                  <a:cubicBezTo>
                    <a:pt x="1798" y="113"/>
                    <a:pt x="1882" y="57"/>
                    <a:pt x="1966" y="141"/>
                  </a:cubicBezTo>
                  <a:lnTo>
                    <a:pt x="1938" y="141"/>
                  </a:lnTo>
                  <a:cubicBezTo>
                    <a:pt x="2022" y="169"/>
                    <a:pt x="2106" y="226"/>
                    <a:pt x="2162" y="282"/>
                  </a:cubicBezTo>
                  <a:lnTo>
                    <a:pt x="2162" y="282"/>
                  </a:lnTo>
                  <a:cubicBezTo>
                    <a:pt x="2191" y="310"/>
                    <a:pt x="2247" y="310"/>
                    <a:pt x="2275" y="338"/>
                  </a:cubicBezTo>
                  <a:cubicBezTo>
                    <a:pt x="2303" y="366"/>
                    <a:pt x="2331" y="394"/>
                    <a:pt x="2387" y="422"/>
                  </a:cubicBezTo>
                  <a:lnTo>
                    <a:pt x="2359" y="422"/>
                  </a:lnTo>
                  <a:cubicBezTo>
                    <a:pt x="2387" y="422"/>
                    <a:pt x="2415" y="450"/>
                    <a:pt x="2443" y="450"/>
                  </a:cubicBezTo>
                  <a:cubicBezTo>
                    <a:pt x="2471" y="450"/>
                    <a:pt x="2499" y="478"/>
                    <a:pt x="2499" y="478"/>
                  </a:cubicBezTo>
                  <a:lnTo>
                    <a:pt x="2499" y="478"/>
                  </a:lnTo>
                  <a:cubicBezTo>
                    <a:pt x="2527" y="506"/>
                    <a:pt x="2556" y="534"/>
                    <a:pt x="2584" y="562"/>
                  </a:cubicBezTo>
                  <a:lnTo>
                    <a:pt x="2584" y="562"/>
                  </a:lnTo>
                  <a:cubicBezTo>
                    <a:pt x="2612" y="562"/>
                    <a:pt x="2640" y="590"/>
                    <a:pt x="2668" y="619"/>
                  </a:cubicBezTo>
                  <a:lnTo>
                    <a:pt x="2668" y="619"/>
                  </a:lnTo>
                  <a:cubicBezTo>
                    <a:pt x="2668" y="647"/>
                    <a:pt x="2696" y="647"/>
                    <a:pt x="2724" y="675"/>
                  </a:cubicBezTo>
                  <a:lnTo>
                    <a:pt x="2752" y="675"/>
                  </a:lnTo>
                  <a:cubicBezTo>
                    <a:pt x="2780" y="703"/>
                    <a:pt x="2780" y="731"/>
                    <a:pt x="2808" y="731"/>
                  </a:cubicBezTo>
                  <a:cubicBezTo>
                    <a:pt x="2808" y="759"/>
                    <a:pt x="2836" y="759"/>
                    <a:pt x="2836" y="787"/>
                  </a:cubicBezTo>
                  <a:cubicBezTo>
                    <a:pt x="2836" y="815"/>
                    <a:pt x="2864" y="815"/>
                    <a:pt x="2864" y="843"/>
                  </a:cubicBezTo>
                  <a:cubicBezTo>
                    <a:pt x="2892" y="899"/>
                    <a:pt x="2892" y="955"/>
                    <a:pt x="2892" y="984"/>
                  </a:cubicBezTo>
                  <a:cubicBezTo>
                    <a:pt x="2780" y="1208"/>
                    <a:pt x="2668" y="1180"/>
                    <a:pt x="2499" y="1068"/>
                  </a:cubicBezTo>
                  <a:cubicBezTo>
                    <a:pt x="2471" y="1040"/>
                    <a:pt x="2471" y="984"/>
                    <a:pt x="2471" y="1012"/>
                  </a:cubicBezTo>
                  <a:cubicBezTo>
                    <a:pt x="2443" y="1124"/>
                    <a:pt x="2443" y="1236"/>
                    <a:pt x="2415" y="1348"/>
                  </a:cubicBezTo>
                  <a:cubicBezTo>
                    <a:pt x="2387" y="1489"/>
                    <a:pt x="2331" y="1573"/>
                    <a:pt x="2162" y="1517"/>
                  </a:cubicBezTo>
                  <a:cubicBezTo>
                    <a:pt x="2078" y="1405"/>
                    <a:pt x="2106" y="1124"/>
                    <a:pt x="1769" y="1236"/>
                  </a:cubicBezTo>
                  <a:cubicBezTo>
                    <a:pt x="1685" y="1292"/>
                    <a:pt x="1657" y="1096"/>
                    <a:pt x="1685" y="955"/>
                  </a:cubicBezTo>
                  <a:cubicBezTo>
                    <a:pt x="1517" y="984"/>
                    <a:pt x="1376" y="1040"/>
                    <a:pt x="1292" y="1124"/>
                  </a:cubicBezTo>
                  <a:cubicBezTo>
                    <a:pt x="1124" y="1348"/>
                    <a:pt x="1039" y="1208"/>
                    <a:pt x="927" y="1096"/>
                  </a:cubicBezTo>
                  <a:cubicBezTo>
                    <a:pt x="843" y="843"/>
                    <a:pt x="1011" y="619"/>
                    <a:pt x="1039" y="366"/>
                  </a:cubicBezTo>
                  <a:cubicBezTo>
                    <a:pt x="871" y="759"/>
                    <a:pt x="450" y="955"/>
                    <a:pt x="197" y="1320"/>
                  </a:cubicBezTo>
                  <a:cubicBezTo>
                    <a:pt x="169" y="1377"/>
                    <a:pt x="113" y="1489"/>
                    <a:pt x="29" y="1348"/>
                  </a:cubicBezTo>
                  <a:cubicBezTo>
                    <a:pt x="29" y="1264"/>
                    <a:pt x="1" y="1152"/>
                    <a:pt x="57" y="1040"/>
                  </a:cubicBezTo>
                  <a:lnTo>
                    <a:pt x="57" y="1040"/>
                  </a:lnTo>
                  <a:cubicBezTo>
                    <a:pt x="141" y="955"/>
                    <a:pt x="57" y="843"/>
                    <a:pt x="141" y="759"/>
                  </a:cubicBezTo>
                  <a:lnTo>
                    <a:pt x="141" y="759"/>
                  </a:lnTo>
                  <a:cubicBezTo>
                    <a:pt x="169" y="731"/>
                    <a:pt x="169" y="647"/>
                    <a:pt x="197" y="619"/>
                  </a:cubicBezTo>
                  <a:lnTo>
                    <a:pt x="197" y="619"/>
                  </a:lnTo>
                  <a:cubicBezTo>
                    <a:pt x="225" y="590"/>
                    <a:pt x="253" y="562"/>
                    <a:pt x="281" y="562"/>
                  </a:cubicBezTo>
                  <a:lnTo>
                    <a:pt x="281" y="562"/>
                  </a:lnTo>
                  <a:cubicBezTo>
                    <a:pt x="310" y="506"/>
                    <a:pt x="310" y="450"/>
                    <a:pt x="338" y="422"/>
                  </a:cubicBezTo>
                  <a:lnTo>
                    <a:pt x="338" y="422"/>
                  </a:lnTo>
                  <a:cubicBezTo>
                    <a:pt x="366" y="394"/>
                    <a:pt x="394" y="366"/>
                    <a:pt x="422" y="338"/>
                  </a:cubicBezTo>
                  <a:lnTo>
                    <a:pt x="422" y="338"/>
                  </a:lnTo>
                  <a:cubicBezTo>
                    <a:pt x="450" y="310"/>
                    <a:pt x="506" y="310"/>
                    <a:pt x="562" y="282"/>
                  </a:cubicBezTo>
                  <a:lnTo>
                    <a:pt x="562" y="282"/>
                  </a:lnTo>
                  <a:cubicBezTo>
                    <a:pt x="590" y="254"/>
                    <a:pt x="590" y="226"/>
                    <a:pt x="618" y="197"/>
                  </a:cubicBezTo>
                  <a:lnTo>
                    <a:pt x="618" y="197"/>
                  </a:lnTo>
                  <a:cubicBezTo>
                    <a:pt x="646" y="169"/>
                    <a:pt x="731" y="169"/>
                    <a:pt x="759" y="141"/>
                  </a:cubicBezTo>
                  <a:lnTo>
                    <a:pt x="759" y="141"/>
                  </a:lnTo>
                  <a:cubicBezTo>
                    <a:pt x="815" y="57"/>
                    <a:pt x="927" y="113"/>
                    <a:pt x="983" y="57"/>
                  </a:cubicBezTo>
                  <a:lnTo>
                    <a:pt x="983" y="57"/>
                  </a:lnTo>
                  <a:cubicBezTo>
                    <a:pt x="1208" y="1"/>
                    <a:pt x="1433" y="1"/>
                    <a:pt x="16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22"/>
            <p:cNvSpPr/>
            <p:nvPr/>
          </p:nvSpPr>
          <p:spPr>
            <a:xfrm>
              <a:off x="2700675" y="1012975"/>
              <a:ext cx="42850" cy="57575"/>
            </a:xfrm>
            <a:custGeom>
              <a:rect b="b" l="l" r="r" t="t"/>
              <a:pathLst>
                <a:path extrusionOk="0" h="2303" w="1714">
                  <a:moveTo>
                    <a:pt x="1573" y="1348"/>
                  </a:moveTo>
                  <a:cubicBezTo>
                    <a:pt x="1573" y="1376"/>
                    <a:pt x="1573" y="1376"/>
                    <a:pt x="1573" y="1404"/>
                  </a:cubicBezTo>
                  <a:cubicBezTo>
                    <a:pt x="1517" y="1460"/>
                    <a:pt x="1573" y="1573"/>
                    <a:pt x="1517" y="1629"/>
                  </a:cubicBezTo>
                  <a:lnTo>
                    <a:pt x="1517" y="1629"/>
                  </a:lnTo>
                  <a:cubicBezTo>
                    <a:pt x="1460" y="1685"/>
                    <a:pt x="1517" y="1769"/>
                    <a:pt x="1432" y="1825"/>
                  </a:cubicBezTo>
                  <a:cubicBezTo>
                    <a:pt x="1432" y="1853"/>
                    <a:pt x="1432" y="1882"/>
                    <a:pt x="1432" y="1882"/>
                  </a:cubicBezTo>
                  <a:cubicBezTo>
                    <a:pt x="1404" y="1910"/>
                    <a:pt x="1404" y="1910"/>
                    <a:pt x="1376" y="1910"/>
                  </a:cubicBezTo>
                  <a:cubicBezTo>
                    <a:pt x="1208" y="1882"/>
                    <a:pt x="1152" y="1994"/>
                    <a:pt x="1039" y="2078"/>
                  </a:cubicBezTo>
                  <a:cubicBezTo>
                    <a:pt x="702" y="2303"/>
                    <a:pt x="337" y="2275"/>
                    <a:pt x="1" y="2106"/>
                  </a:cubicBezTo>
                  <a:cubicBezTo>
                    <a:pt x="1" y="2078"/>
                    <a:pt x="1" y="2050"/>
                    <a:pt x="1" y="2022"/>
                  </a:cubicBezTo>
                  <a:cubicBezTo>
                    <a:pt x="1" y="1938"/>
                    <a:pt x="29" y="1882"/>
                    <a:pt x="85" y="1853"/>
                  </a:cubicBezTo>
                  <a:cubicBezTo>
                    <a:pt x="85" y="1825"/>
                    <a:pt x="113" y="1797"/>
                    <a:pt x="141" y="1797"/>
                  </a:cubicBezTo>
                  <a:cubicBezTo>
                    <a:pt x="309" y="1629"/>
                    <a:pt x="618" y="1657"/>
                    <a:pt x="674" y="1376"/>
                  </a:cubicBezTo>
                  <a:cubicBezTo>
                    <a:pt x="702" y="1320"/>
                    <a:pt x="843" y="1264"/>
                    <a:pt x="702" y="1180"/>
                  </a:cubicBezTo>
                  <a:cubicBezTo>
                    <a:pt x="618" y="1124"/>
                    <a:pt x="562" y="1067"/>
                    <a:pt x="478" y="1039"/>
                  </a:cubicBezTo>
                  <a:cubicBezTo>
                    <a:pt x="365" y="955"/>
                    <a:pt x="113" y="1039"/>
                    <a:pt x="169" y="787"/>
                  </a:cubicBezTo>
                  <a:cubicBezTo>
                    <a:pt x="197" y="618"/>
                    <a:pt x="365" y="478"/>
                    <a:pt x="562" y="450"/>
                  </a:cubicBezTo>
                  <a:cubicBezTo>
                    <a:pt x="618" y="422"/>
                    <a:pt x="646" y="450"/>
                    <a:pt x="702" y="450"/>
                  </a:cubicBezTo>
                  <a:cubicBezTo>
                    <a:pt x="983" y="450"/>
                    <a:pt x="1264" y="562"/>
                    <a:pt x="1376" y="141"/>
                  </a:cubicBezTo>
                  <a:cubicBezTo>
                    <a:pt x="1404" y="57"/>
                    <a:pt x="1517" y="1"/>
                    <a:pt x="1601" y="57"/>
                  </a:cubicBezTo>
                  <a:cubicBezTo>
                    <a:pt x="1713" y="113"/>
                    <a:pt x="1713" y="225"/>
                    <a:pt x="1629" y="281"/>
                  </a:cubicBezTo>
                  <a:cubicBezTo>
                    <a:pt x="1488" y="478"/>
                    <a:pt x="1713" y="590"/>
                    <a:pt x="1685" y="759"/>
                  </a:cubicBezTo>
                  <a:cubicBezTo>
                    <a:pt x="1685" y="815"/>
                    <a:pt x="1713" y="927"/>
                    <a:pt x="1657" y="983"/>
                  </a:cubicBezTo>
                  <a:cubicBezTo>
                    <a:pt x="1657" y="1011"/>
                    <a:pt x="1657" y="1039"/>
                    <a:pt x="1657" y="1039"/>
                  </a:cubicBezTo>
                  <a:cubicBezTo>
                    <a:pt x="1573" y="1152"/>
                    <a:pt x="1657" y="1264"/>
                    <a:pt x="1573" y="134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22"/>
            <p:cNvSpPr/>
            <p:nvPr/>
          </p:nvSpPr>
          <p:spPr>
            <a:xfrm>
              <a:off x="2561700" y="871900"/>
              <a:ext cx="29500" cy="72325"/>
            </a:xfrm>
            <a:custGeom>
              <a:rect b="b" l="l" r="r" t="t"/>
              <a:pathLst>
                <a:path extrusionOk="0" h="2893" w="1180">
                  <a:moveTo>
                    <a:pt x="57" y="1180"/>
                  </a:moveTo>
                  <a:cubicBezTo>
                    <a:pt x="197" y="927"/>
                    <a:pt x="338" y="730"/>
                    <a:pt x="590" y="590"/>
                  </a:cubicBezTo>
                  <a:cubicBezTo>
                    <a:pt x="731" y="534"/>
                    <a:pt x="787" y="337"/>
                    <a:pt x="871" y="225"/>
                  </a:cubicBezTo>
                  <a:cubicBezTo>
                    <a:pt x="955" y="85"/>
                    <a:pt x="1039" y="29"/>
                    <a:pt x="1180" y="1"/>
                  </a:cubicBezTo>
                  <a:cubicBezTo>
                    <a:pt x="1152" y="309"/>
                    <a:pt x="955" y="562"/>
                    <a:pt x="983" y="899"/>
                  </a:cubicBezTo>
                  <a:cubicBezTo>
                    <a:pt x="983" y="899"/>
                    <a:pt x="1011" y="927"/>
                    <a:pt x="983" y="927"/>
                  </a:cubicBezTo>
                  <a:cubicBezTo>
                    <a:pt x="983" y="955"/>
                    <a:pt x="983" y="955"/>
                    <a:pt x="983" y="955"/>
                  </a:cubicBezTo>
                  <a:cubicBezTo>
                    <a:pt x="843" y="983"/>
                    <a:pt x="843" y="815"/>
                    <a:pt x="703" y="787"/>
                  </a:cubicBezTo>
                  <a:cubicBezTo>
                    <a:pt x="787" y="1095"/>
                    <a:pt x="506" y="1292"/>
                    <a:pt x="562" y="1601"/>
                  </a:cubicBezTo>
                  <a:cubicBezTo>
                    <a:pt x="534" y="1601"/>
                    <a:pt x="478" y="1601"/>
                    <a:pt x="450" y="1629"/>
                  </a:cubicBezTo>
                  <a:cubicBezTo>
                    <a:pt x="534" y="1741"/>
                    <a:pt x="506" y="1853"/>
                    <a:pt x="422" y="1966"/>
                  </a:cubicBezTo>
                  <a:cubicBezTo>
                    <a:pt x="310" y="2078"/>
                    <a:pt x="506" y="2078"/>
                    <a:pt x="506" y="2134"/>
                  </a:cubicBezTo>
                  <a:cubicBezTo>
                    <a:pt x="450" y="2331"/>
                    <a:pt x="478" y="2555"/>
                    <a:pt x="478" y="2752"/>
                  </a:cubicBezTo>
                  <a:cubicBezTo>
                    <a:pt x="450" y="2892"/>
                    <a:pt x="310" y="2836"/>
                    <a:pt x="197" y="2836"/>
                  </a:cubicBezTo>
                  <a:cubicBezTo>
                    <a:pt x="141" y="2808"/>
                    <a:pt x="169" y="2752"/>
                    <a:pt x="141" y="2696"/>
                  </a:cubicBezTo>
                  <a:cubicBezTo>
                    <a:pt x="141" y="2668"/>
                    <a:pt x="141" y="2668"/>
                    <a:pt x="141" y="2640"/>
                  </a:cubicBezTo>
                  <a:cubicBezTo>
                    <a:pt x="57" y="2555"/>
                    <a:pt x="141" y="2443"/>
                    <a:pt x="57" y="2359"/>
                  </a:cubicBezTo>
                  <a:cubicBezTo>
                    <a:pt x="57" y="2331"/>
                    <a:pt x="57" y="2303"/>
                    <a:pt x="57" y="2303"/>
                  </a:cubicBezTo>
                  <a:cubicBezTo>
                    <a:pt x="1" y="1910"/>
                    <a:pt x="1" y="1545"/>
                    <a:pt x="57" y="118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22"/>
            <p:cNvSpPr/>
            <p:nvPr/>
          </p:nvSpPr>
          <p:spPr>
            <a:xfrm>
              <a:off x="2698575" y="992625"/>
              <a:ext cx="53350" cy="55475"/>
            </a:xfrm>
            <a:custGeom>
              <a:rect b="b" l="l" r="r" t="t"/>
              <a:pathLst>
                <a:path extrusionOk="0" h="2219" w="2134">
                  <a:moveTo>
                    <a:pt x="1741" y="1544"/>
                  </a:moveTo>
                  <a:cubicBezTo>
                    <a:pt x="1544" y="1292"/>
                    <a:pt x="1544" y="1292"/>
                    <a:pt x="1685" y="1039"/>
                  </a:cubicBezTo>
                  <a:cubicBezTo>
                    <a:pt x="1713" y="1011"/>
                    <a:pt x="1741" y="955"/>
                    <a:pt x="1685" y="927"/>
                  </a:cubicBezTo>
                  <a:cubicBezTo>
                    <a:pt x="1657" y="899"/>
                    <a:pt x="1601" y="899"/>
                    <a:pt x="1601" y="927"/>
                  </a:cubicBezTo>
                  <a:cubicBezTo>
                    <a:pt x="1516" y="983"/>
                    <a:pt x="1488" y="1095"/>
                    <a:pt x="1404" y="1151"/>
                  </a:cubicBezTo>
                  <a:cubicBezTo>
                    <a:pt x="1292" y="1236"/>
                    <a:pt x="1460" y="1292"/>
                    <a:pt x="1432" y="1404"/>
                  </a:cubicBezTo>
                  <a:cubicBezTo>
                    <a:pt x="1348" y="1432"/>
                    <a:pt x="1236" y="1348"/>
                    <a:pt x="1179" y="1460"/>
                  </a:cubicBezTo>
                  <a:cubicBezTo>
                    <a:pt x="1151" y="1488"/>
                    <a:pt x="1123" y="1488"/>
                    <a:pt x="1095" y="1460"/>
                  </a:cubicBezTo>
                  <a:cubicBezTo>
                    <a:pt x="702" y="1236"/>
                    <a:pt x="562" y="1264"/>
                    <a:pt x="281" y="1685"/>
                  </a:cubicBezTo>
                  <a:cubicBezTo>
                    <a:pt x="421" y="1713"/>
                    <a:pt x="534" y="1741"/>
                    <a:pt x="646" y="1769"/>
                  </a:cubicBezTo>
                  <a:cubicBezTo>
                    <a:pt x="843" y="1797"/>
                    <a:pt x="814" y="2022"/>
                    <a:pt x="983" y="2050"/>
                  </a:cubicBezTo>
                  <a:cubicBezTo>
                    <a:pt x="927" y="2106"/>
                    <a:pt x="871" y="2162"/>
                    <a:pt x="814" y="2218"/>
                  </a:cubicBezTo>
                  <a:cubicBezTo>
                    <a:pt x="590" y="2162"/>
                    <a:pt x="365" y="2078"/>
                    <a:pt x="141" y="1994"/>
                  </a:cubicBezTo>
                  <a:cubicBezTo>
                    <a:pt x="28" y="1966"/>
                    <a:pt x="0" y="1825"/>
                    <a:pt x="56" y="1713"/>
                  </a:cubicBezTo>
                  <a:cubicBezTo>
                    <a:pt x="169" y="1348"/>
                    <a:pt x="337" y="1039"/>
                    <a:pt x="758" y="1011"/>
                  </a:cubicBezTo>
                  <a:cubicBezTo>
                    <a:pt x="814" y="1011"/>
                    <a:pt x="899" y="983"/>
                    <a:pt x="927" y="927"/>
                  </a:cubicBezTo>
                  <a:cubicBezTo>
                    <a:pt x="1123" y="646"/>
                    <a:pt x="1432" y="562"/>
                    <a:pt x="1741" y="478"/>
                  </a:cubicBezTo>
                  <a:cubicBezTo>
                    <a:pt x="1853" y="421"/>
                    <a:pt x="1769" y="281"/>
                    <a:pt x="1825" y="197"/>
                  </a:cubicBezTo>
                  <a:cubicBezTo>
                    <a:pt x="1881" y="0"/>
                    <a:pt x="1853" y="0"/>
                    <a:pt x="2106" y="57"/>
                  </a:cubicBezTo>
                  <a:cubicBezTo>
                    <a:pt x="2134" y="141"/>
                    <a:pt x="2134" y="197"/>
                    <a:pt x="2078" y="253"/>
                  </a:cubicBezTo>
                  <a:lnTo>
                    <a:pt x="2078" y="253"/>
                  </a:lnTo>
                  <a:cubicBezTo>
                    <a:pt x="1994" y="365"/>
                    <a:pt x="2106" y="506"/>
                    <a:pt x="2022" y="618"/>
                  </a:cubicBezTo>
                  <a:lnTo>
                    <a:pt x="2022" y="758"/>
                  </a:lnTo>
                  <a:cubicBezTo>
                    <a:pt x="1937" y="843"/>
                    <a:pt x="2022" y="955"/>
                    <a:pt x="1937" y="1039"/>
                  </a:cubicBezTo>
                  <a:lnTo>
                    <a:pt x="1937" y="1039"/>
                  </a:lnTo>
                  <a:cubicBezTo>
                    <a:pt x="1881" y="1095"/>
                    <a:pt x="1937" y="1180"/>
                    <a:pt x="1881" y="1236"/>
                  </a:cubicBezTo>
                  <a:cubicBezTo>
                    <a:pt x="1881" y="1264"/>
                    <a:pt x="1881" y="1292"/>
                    <a:pt x="1881" y="1320"/>
                  </a:cubicBezTo>
                  <a:cubicBezTo>
                    <a:pt x="1825" y="1376"/>
                    <a:pt x="1881" y="1460"/>
                    <a:pt x="1797" y="1516"/>
                  </a:cubicBezTo>
                  <a:lnTo>
                    <a:pt x="1797" y="1516"/>
                  </a:lnTo>
                  <a:cubicBezTo>
                    <a:pt x="1797" y="1544"/>
                    <a:pt x="1769" y="1573"/>
                    <a:pt x="1741" y="15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22"/>
            <p:cNvSpPr/>
            <p:nvPr/>
          </p:nvSpPr>
          <p:spPr>
            <a:xfrm>
              <a:off x="2691550" y="837500"/>
              <a:ext cx="56875" cy="38625"/>
            </a:xfrm>
            <a:custGeom>
              <a:rect b="b" l="l" r="r" t="t"/>
              <a:pathLst>
                <a:path extrusionOk="0" h="1545" w="2275">
                  <a:moveTo>
                    <a:pt x="1460" y="85"/>
                  </a:moveTo>
                  <a:cubicBezTo>
                    <a:pt x="1517" y="85"/>
                    <a:pt x="1545" y="85"/>
                    <a:pt x="1601" y="85"/>
                  </a:cubicBezTo>
                  <a:cubicBezTo>
                    <a:pt x="1769" y="197"/>
                    <a:pt x="2022" y="1"/>
                    <a:pt x="2162" y="225"/>
                  </a:cubicBezTo>
                  <a:lnTo>
                    <a:pt x="2162" y="225"/>
                  </a:lnTo>
                  <a:cubicBezTo>
                    <a:pt x="2190" y="282"/>
                    <a:pt x="2190" y="338"/>
                    <a:pt x="2218" y="366"/>
                  </a:cubicBezTo>
                  <a:lnTo>
                    <a:pt x="2218" y="366"/>
                  </a:lnTo>
                  <a:cubicBezTo>
                    <a:pt x="2275" y="422"/>
                    <a:pt x="2275" y="450"/>
                    <a:pt x="2247" y="506"/>
                  </a:cubicBezTo>
                  <a:cubicBezTo>
                    <a:pt x="2078" y="899"/>
                    <a:pt x="2022" y="955"/>
                    <a:pt x="1629" y="843"/>
                  </a:cubicBezTo>
                  <a:cubicBezTo>
                    <a:pt x="1180" y="703"/>
                    <a:pt x="843" y="927"/>
                    <a:pt x="534" y="1236"/>
                  </a:cubicBezTo>
                  <a:cubicBezTo>
                    <a:pt x="422" y="1348"/>
                    <a:pt x="337" y="1517"/>
                    <a:pt x="141" y="1545"/>
                  </a:cubicBezTo>
                  <a:cubicBezTo>
                    <a:pt x="113" y="1545"/>
                    <a:pt x="85" y="1517"/>
                    <a:pt x="57" y="1517"/>
                  </a:cubicBezTo>
                  <a:cubicBezTo>
                    <a:pt x="57" y="1208"/>
                    <a:pt x="1" y="871"/>
                    <a:pt x="450" y="787"/>
                  </a:cubicBezTo>
                  <a:cubicBezTo>
                    <a:pt x="534" y="787"/>
                    <a:pt x="590" y="675"/>
                    <a:pt x="534" y="562"/>
                  </a:cubicBezTo>
                  <a:cubicBezTo>
                    <a:pt x="506" y="478"/>
                    <a:pt x="478" y="394"/>
                    <a:pt x="562" y="310"/>
                  </a:cubicBezTo>
                  <a:cubicBezTo>
                    <a:pt x="590" y="282"/>
                    <a:pt x="646" y="254"/>
                    <a:pt x="674" y="225"/>
                  </a:cubicBezTo>
                  <a:lnTo>
                    <a:pt x="674" y="225"/>
                  </a:lnTo>
                  <a:cubicBezTo>
                    <a:pt x="730" y="197"/>
                    <a:pt x="787" y="197"/>
                    <a:pt x="843" y="169"/>
                  </a:cubicBezTo>
                  <a:lnTo>
                    <a:pt x="815" y="169"/>
                  </a:lnTo>
                  <a:cubicBezTo>
                    <a:pt x="1039" y="57"/>
                    <a:pt x="1264" y="197"/>
                    <a:pt x="146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22"/>
            <p:cNvSpPr/>
            <p:nvPr/>
          </p:nvSpPr>
          <p:spPr>
            <a:xfrm>
              <a:off x="2672600" y="843825"/>
              <a:ext cx="40725" cy="47050"/>
            </a:xfrm>
            <a:custGeom>
              <a:rect b="b" l="l" r="r" t="t"/>
              <a:pathLst>
                <a:path extrusionOk="0" h="1882" w="1629">
                  <a:moveTo>
                    <a:pt x="1376" y="57"/>
                  </a:moveTo>
                  <a:cubicBezTo>
                    <a:pt x="1348" y="113"/>
                    <a:pt x="1292" y="197"/>
                    <a:pt x="1348" y="225"/>
                  </a:cubicBezTo>
                  <a:cubicBezTo>
                    <a:pt x="1629" y="394"/>
                    <a:pt x="1320" y="478"/>
                    <a:pt x="1320" y="618"/>
                  </a:cubicBezTo>
                  <a:cubicBezTo>
                    <a:pt x="1320" y="702"/>
                    <a:pt x="1236" y="618"/>
                    <a:pt x="1180" y="618"/>
                  </a:cubicBezTo>
                  <a:cubicBezTo>
                    <a:pt x="983" y="646"/>
                    <a:pt x="927" y="730"/>
                    <a:pt x="955" y="927"/>
                  </a:cubicBezTo>
                  <a:cubicBezTo>
                    <a:pt x="955" y="1067"/>
                    <a:pt x="843" y="1124"/>
                    <a:pt x="815" y="1236"/>
                  </a:cubicBezTo>
                  <a:cubicBezTo>
                    <a:pt x="646" y="1573"/>
                    <a:pt x="422" y="1825"/>
                    <a:pt x="29" y="1882"/>
                  </a:cubicBezTo>
                  <a:cubicBezTo>
                    <a:pt x="1" y="1825"/>
                    <a:pt x="1" y="1769"/>
                    <a:pt x="57" y="1741"/>
                  </a:cubicBezTo>
                  <a:lnTo>
                    <a:pt x="57" y="1741"/>
                  </a:lnTo>
                  <a:cubicBezTo>
                    <a:pt x="85" y="1685"/>
                    <a:pt x="85" y="1629"/>
                    <a:pt x="113" y="1601"/>
                  </a:cubicBezTo>
                  <a:cubicBezTo>
                    <a:pt x="113" y="1573"/>
                    <a:pt x="113" y="1545"/>
                    <a:pt x="113" y="1517"/>
                  </a:cubicBezTo>
                  <a:cubicBezTo>
                    <a:pt x="169" y="1488"/>
                    <a:pt x="141" y="1404"/>
                    <a:pt x="197" y="1376"/>
                  </a:cubicBezTo>
                  <a:lnTo>
                    <a:pt x="197" y="1376"/>
                  </a:lnTo>
                  <a:cubicBezTo>
                    <a:pt x="225" y="1348"/>
                    <a:pt x="225" y="1264"/>
                    <a:pt x="253" y="1236"/>
                  </a:cubicBezTo>
                  <a:lnTo>
                    <a:pt x="253" y="1236"/>
                  </a:lnTo>
                  <a:cubicBezTo>
                    <a:pt x="281" y="1208"/>
                    <a:pt x="281" y="1124"/>
                    <a:pt x="337" y="1095"/>
                  </a:cubicBezTo>
                  <a:lnTo>
                    <a:pt x="337" y="1095"/>
                  </a:lnTo>
                  <a:cubicBezTo>
                    <a:pt x="365" y="1067"/>
                    <a:pt x="365" y="983"/>
                    <a:pt x="394" y="955"/>
                  </a:cubicBezTo>
                  <a:lnTo>
                    <a:pt x="394" y="955"/>
                  </a:lnTo>
                  <a:cubicBezTo>
                    <a:pt x="422" y="927"/>
                    <a:pt x="422" y="843"/>
                    <a:pt x="478" y="815"/>
                  </a:cubicBezTo>
                  <a:lnTo>
                    <a:pt x="478" y="815"/>
                  </a:lnTo>
                  <a:cubicBezTo>
                    <a:pt x="478" y="787"/>
                    <a:pt x="506" y="759"/>
                    <a:pt x="534" y="759"/>
                  </a:cubicBezTo>
                  <a:lnTo>
                    <a:pt x="534" y="759"/>
                  </a:lnTo>
                  <a:cubicBezTo>
                    <a:pt x="562" y="730"/>
                    <a:pt x="562" y="702"/>
                    <a:pt x="590" y="674"/>
                  </a:cubicBezTo>
                  <a:cubicBezTo>
                    <a:pt x="590" y="674"/>
                    <a:pt x="590" y="646"/>
                    <a:pt x="618" y="646"/>
                  </a:cubicBezTo>
                  <a:cubicBezTo>
                    <a:pt x="618" y="618"/>
                    <a:pt x="646" y="590"/>
                    <a:pt x="674" y="590"/>
                  </a:cubicBezTo>
                  <a:cubicBezTo>
                    <a:pt x="674" y="562"/>
                    <a:pt x="702" y="562"/>
                    <a:pt x="702" y="562"/>
                  </a:cubicBezTo>
                  <a:cubicBezTo>
                    <a:pt x="815" y="422"/>
                    <a:pt x="955" y="281"/>
                    <a:pt x="1095" y="197"/>
                  </a:cubicBezTo>
                  <a:lnTo>
                    <a:pt x="1095" y="197"/>
                  </a:lnTo>
                  <a:cubicBezTo>
                    <a:pt x="1124" y="169"/>
                    <a:pt x="1152" y="141"/>
                    <a:pt x="1180" y="113"/>
                  </a:cubicBezTo>
                  <a:lnTo>
                    <a:pt x="1180" y="113"/>
                  </a:lnTo>
                  <a:cubicBezTo>
                    <a:pt x="1180" y="85"/>
                    <a:pt x="1208" y="57"/>
                    <a:pt x="1236" y="57"/>
                  </a:cubicBezTo>
                  <a:lnTo>
                    <a:pt x="1236" y="57"/>
                  </a:lnTo>
                  <a:cubicBezTo>
                    <a:pt x="1264" y="29"/>
                    <a:pt x="1292" y="29"/>
                    <a:pt x="1320" y="29"/>
                  </a:cubicBezTo>
                  <a:cubicBezTo>
                    <a:pt x="1320" y="1"/>
                    <a:pt x="1348" y="29"/>
                    <a:pt x="1376"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22"/>
            <p:cNvSpPr/>
            <p:nvPr/>
          </p:nvSpPr>
          <p:spPr>
            <a:xfrm>
              <a:off x="2702775" y="1064925"/>
              <a:ext cx="30200" cy="42125"/>
            </a:xfrm>
            <a:custGeom>
              <a:rect b="b" l="l" r="r" t="t"/>
              <a:pathLst>
                <a:path extrusionOk="0" h="1685" w="1208">
                  <a:moveTo>
                    <a:pt x="1152" y="533"/>
                  </a:moveTo>
                  <a:cubicBezTo>
                    <a:pt x="1124" y="533"/>
                    <a:pt x="1124" y="562"/>
                    <a:pt x="1152" y="590"/>
                  </a:cubicBezTo>
                  <a:cubicBezTo>
                    <a:pt x="1068" y="702"/>
                    <a:pt x="1152" y="842"/>
                    <a:pt x="1068" y="955"/>
                  </a:cubicBezTo>
                  <a:cubicBezTo>
                    <a:pt x="1068" y="955"/>
                    <a:pt x="1068" y="983"/>
                    <a:pt x="1068" y="1011"/>
                  </a:cubicBezTo>
                  <a:cubicBezTo>
                    <a:pt x="1011" y="1095"/>
                    <a:pt x="1096" y="1207"/>
                    <a:pt x="1011" y="1292"/>
                  </a:cubicBezTo>
                  <a:lnTo>
                    <a:pt x="1011" y="1292"/>
                  </a:lnTo>
                  <a:cubicBezTo>
                    <a:pt x="927" y="1404"/>
                    <a:pt x="1011" y="1544"/>
                    <a:pt x="927" y="1656"/>
                  </a:cubicBezTo>
                  <a:lnTo>
                    <a:pt x="927" y="1656"/>
                  </a:lnTo>
                  <a:cubicBezTo>
                    <a:pt x="899" y="1685"/>
                    <a:pt x="871" y="1685"/>
                    <a:pt x="843" y="1656"/>
                  </a:cubicBezTo>
                  <a:cubicBezTo>
                    <a:pt x="815" y="1628"/>
                    <a:pt x="787" y="1572"/>
                    <a:pt x="787" y="1516"/>
                  </a:cubicBezTo>
                  <a:cubicBezTo>
                    <a:pt x="703" y="1404"/>
                    <a:pt x="590" y="1376"/>
                    <a:pt x="450" y="1376"/>
                  </a:cubicBezTo>
                  <a:cubicBezTo>
                    <a:pt x="281" y="1404"/>
                    <a:pt x="169" y="1292"/>
                    <a:pt x="57" y="1179"/>
                  </a:cubicBezTo>
                  <a:cubicBezTo>
                    <a:pt x="1" y="927"/>
                    <a:pt x="169" y="814"/>
                    <a:pt x="366" y="730"/>
                  </a:cubicBezTo>
                  <a:cubicBezTo>
                    <a:pt x="534" y="646"/>
                    <a:pt x="703" y="590"/>
                    <a:pt x="618" y="337"/>
                  </a:cubicBezTo>
                  <a:cubicBezTo>
                    <a:pt x="590" y="225"/>
                    <a:pt x="675" y="112"/>
                    <a:pt x="815" y="84"/>
                  </a:cubicBezTo>
                  <a:cubicBezTo>
                    <a:pt x="983" y="0"/>
                    <a:pt x="1096" y="56"/>
                    <a:pt x="1152" y="197"/>
                  </a:cubicBezTo>
                  <a:cubicBezTo>
                    <a:pt x="1152" y="225"/>
                    <a:pt x="1180" y="253"/>
                    <a:pt x="1180" y="281"/>
                  </a:cubicBezTo>
                  <a:cubicBezTo>
                    <a:pt x="1180" y="365"/>
                    <a:pt x="1208" y="449"/>
                    <a:pt x="1152" y="5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22"/>
            <p:cNvSpPr/>
            <p:nvPr/>
          </p:nvSpPr>
          <p:spPr>
            <a:xfrm>
              <a:off x="2570825" y="942075"/>
              <a:ext cx="30900" cy="37225"/>
            </a:xfrm>
            <a:custGeom>
              <a:rect b="b" l="l" r="r" t="t"/>
              <a:pathLst>
                <a:path extrusionOk="0" h="1489" w="1236">
                  <a:moveTo>
                    <a:pt x="57" y="731"/>
                  </a:moveTo>
                  <a:cubicBezTo>
                    <a:pt x="141" y="787"/>
                    <a:pt x="225" y="899"/>
                    <a:pt x="338" y="899"/>
                  </a:cubicBezTo>
                  <a:cubicBezTo>
                    <a:pt x="759" y="310"/>
                    <a:pt x="618" y="366"/>
                    <a:pt x="422" y="85"/>
                  </a:cubicBezTo>
                  <a:cubicBezTo>
                    <a:pt x="646" y="1"/>
                    <a:pt x="899" y="29"/>
                    <a:pt x="1124" y="1"/>
                  </a:cubicBezTo>
                  <a:cubicBezTo>
                    <a:pt x="1180" y="1"/>
                    <a:pt x="1208" y="57"/>
                    <a:pt x="1236" y="113"/>
                  </a:cubicBezTo>
                  <a:cubicBezTo>
                    <a:pt x="1208" y="169"/>
                    <a:pt x="1152" y="169"/>
                    <a:pt x="1096" y="198"/>
                  </a:cubicBezTo>
                  <a:cubicBezTo>
                    <a:pt x="1068" y="198"/>
                    <a:pt x="983" y="169"/>
                    <a:pt x="1039" y="254"/>
                  </a:cubicBezTo>
                  <a:cubicBezTo>
                    <a:pt x="983" y="394"/>
                    <a:pt x="983" y="534"/>
                    <a:pt x="1039" y="675"/>
                  </a:cubicBezTo>
                  <a:cubicBezTo>
                    <a:pt x="1208" y="843"/>
                    <a:pt x="1096" y="956"/>
                    <a:pt x="927" y="1012"/>
                  </a:cubicBezTo>
                  <a:cubicBezTo>
                    <a:pt x="815" y="1068"/>
                    <a:pt x="674" y="1068"/>
                    <a:pt x="618" y="1180"/>
                  </a:cubicBezTo>
                  <a:cubicBezTo>
                    <a:pt x="590" y="1208"/>
                    <a:pt x="562" y="1236"/>
                    <a:pt x="562" y="1264"/>
                  </a:cubicBezTo>
                  <a:cubicBezTo>
                    <a:pt x="506" y="1320"/>
                    <a:pt x="450" y="1349"/>
                    <a:pt x="394" y="1405"/>
                  </a:cubicBezTo>
                  <a:cubicBezTo>
                    <a:pt x="366" y="1433"/>
                    <a:pt x="366" y="1461"/>
                    <a:pt x="338" y="1461"/>
                  </a:cubicBezTo>
                  <a:cubicBezTo>
                    <a:pt x="310" y="1489"/>
                    <a:pt x="281" y="1461"/>
                    <a:pt x="253" y="1433"/>
                  </a:cubicBezTo>
                  <a:lnTo>
                    <a:pt x="253" y="1433"/>
                  </a:lnTo>
                  <a:cubicBezTo>
                    <a:pt x="197" y="1377"/>
                    <a:pt x="253" y="1292"/>
                    <a:pt x="197" y="1236"/>
                  </a:cubicBezTo>
                  <a:lnTo>
                    <a:pt x="197" y="1236"/>
                  </a:lnTo>
                  <a:cubicBezTo>
                    <a:pt x="141" y="1208"/>
                    <a:pt x="169" y="1124"/>
                    <a:pt x="113" y="1096"/>
                  </a:cubicBezTo>
                  <a:cubicBezTo>
                    <a:pt x="113" y="1068"/>
                    <a:pt x="113" y="1040"/>
                    <a:pt x="113" y="1012"/>
                  </a:cubicBezTo>
                  <a:cubicBezTo>
                    <a:pt x="85" y="984"/>
                    <a:pt x="85" y="927"/>
                    <a:pt x="57" y="871"/>
                  </a:cubicBezTo>
                  <a:lnTo>
                    <a:pt x="57" y="871"/>
                  </a:lnTo>
                  <a:cubicBezTo>
                    <a:pt x="29" y="871"/>
                    <a:pt x="29" y="843"/>
                    <a:pt x="1" y="815"/>
                  </a:cubicBezTo>
                  <a:cubicBezTo>
                    <a:pt x="1" y="787"/>
                    <a:pt x="29" y="759"/>
                    <a:pt x="57" y="7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22"/>
            <p:cNvSpPr/>
            <p:nvPr/>
          </p:nvSpPr>
          <p:spPr>
            <a:xfrm>
              <a:off x="2728050" y="1064200"/>
              <a:ext cx="6350" cy="7750"/>
            </a:xfrm>
            <a:custGeom>
              <a:rect b="b" l="l" r="r" t="t"/>
              <a:pathLst>
                <a:path extrusionOk="0" h="310" w="254">
                  <a:moveTo>
                    <a:pt x="197" y="198"/>
                  </a:moveTo>
                  <a:cubicBezTo>
                    <a:pt x="197" y="226"/>
                    <a:pt x="197" y="254"/>
                    <a:pt x="197" y="254"/>
                  </a:cubicBezTo>
                  <a:cubicBezTo>
                    <a:pt x="197" y="310"/>
                    <a:pt x="169" y="310"/>
                    <a:pt x="141" y="282"/>
                  </a:cubicBezTo>
                  <a:lnTo>
                    <a:pt x="141" y="282"/>
                  </a:lnTo>
                  <a:cubicBezTo>
                    <a:pt x="85" y="169"/>
                    <a:pt x="0" y="57"/>
                    <a:pt x="197" y="1"/>
                  </a:cubicBezTo>
                  <a:cubicBezTo>
                    <a:pt x="253" y="57"/>
                    <a:pt x="253" y="141"/>
                    <a:pt x="197" y="1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22"/>
            <p:cNvSpPr/>
            <p:nvPr/>
          </p:nvSpPr>
          <p:spPr>
            <a:xfrm>
              <a:off x="2577850" y="977875"/>
              <a:ext cx="4925" cy="6350"/>
            </a:xfrm>
            <a:custGeom>
              <a:rect b="b" l="l" r="r" t="t"/>
              <a:pathLst>
                <a:path extrusionOk="0" h="254" w="197">
                  <a:moveTo>
                    <a:pt x="57" y="225"/>
                  </a:moveTo>
                  <a:cubicBezTo>
                    <a:pt x="57" y="197"/>
                    <a:pt x="57" y="169"/>
                    <a:pt x="57" y="141"/>
                  </a:cubicBezTo>
                  <a:cubicBezTo>
                    <a:pt x="0" y="113"/>
                    <a:pt x="0" y="57"/>
                    <a:pt x="57" y="29"/>
                  </a:cubicBezTo>
                  <a:lnTo>
                    <a:pt x="57" y="1"/>
                  </a:lnTo>
                  <a:cubicBezTo>
                    <a:pt x="197" y="29"/>
                    <a:pt x="169" y="113"/>
                    <a:pt x="141" y="197"/>
                  </a:cubicBezTo>
                  <a:cubicBezTo>
                    <a:pt x="113" y="253"/>
                    <a:pt x="85" y="253"/>
                    <a:pt x="57"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22"/>
            <p:cNvSpPr/>
            <p:nvPr/>
          </p:nvSpPr>
          <p:spPr>
            <a:xfrm>
              <a:off x="2624175" y="951925"/>
              <a:ext cx="56875" cy="82825"/>
            </a:xfrm>
            <a:custGeom>
              <a:rect b="b" l="l" r="r" t="t"/>
              <a:pathLst>
                <a:path extrusionOk="0" h="3313" w="2275">
                  <a:moveTo>
                    <a:pt x="506" y="1881"/>
                  </a:moveTo>
                  <a:cubicBezTo>
                    <a:pt x="618" y="1909"/>
                    <a:pt x="674" y="1741"/>
                    <a:pt x="815" y="1853"/>
                  </a:cubicBezTo>
                  <a:cubicBezTo>
                    <a:pt x="899" y="1909"/>
                    <a:pt x="955" y="1825"/>
                    <a:pt x="983" y="1741"/>
                  </a:cubicBezTo>
                  <a:cubicBezTo>
                    <a:pt x="1039" y="1685"/>
                    <a:pt x="1151" y="1628"/>
                    <a:pt x="1039" y="1516"/>
                  </a:cubicBezTo>
                  <a:cubicBezTo>
                    <a:pt x="899" y="1348"/>
                    <a:pt x="871" y="1151"/>
                    <a:pt x="1039" y="983"/>
                  </a:cubicBezTo>
                  <a:cubicBezTo>
                    <a:pt x="1039" y="955"/>
                    <a:pt x="1067" y="870"/>
                    <a:pt x="1067" y="842"/>
                  </a:cubicBezTo>
                  <a:cubicBezTo>
                    <a:pt x="955" y="505"/>
                    <a:pt x="1292" y="477"/>
                    <a:pt x="1432" y="309"/>
                  </a:cubicBezTo>
                  <a:cubicBezTo>
                    <a:pt x="1460" y="309"/>
                    <a:pt x="1544" y="337"/>
                    <a:pt x="1544" y="281"/>
                  </a:cubicBezTo>
                  <a:cubicBezTo>
                    <a:pt x="1601" y="0"/>
                    <a:pt x="1713" y="112"/>
                    <a:pt x="1881" y="168"/>
                  </a:cubicBezTo>
                  <a:cubicBezTo>
                    <a:pt x="2134" y="309"/>
                    <a:pt x="2218" y="477"/>
                    <a:pt x="2050" y="702"/>
                  </a:cubicBezTo>
                  <a:cubicBezTo>
                    <a:pt x="1938" y="814"/>
                    <a:pt x="1881" y="926"/>
                    <a:pt x="1994" y="1067"/>
                  </a:cubicBezTo>
                  <a:cubicBezTo>
                    <a:pt x="1994" y="1095"/>
                    <a:pt x="2022" y="1151"/>
                    <a:pt x="1966" y="1179"/>
                  </a:cubicBezTo>
                  <a:cubicBezTo>
                    <a:pt x="1685" y="1263"/>
                    <a:pt x="1741" y="1544"/>
                    <a:pt x="1601" y="1797"/>
                  </a:cubicBezTo>
                  <a:cubicBezTo>
                    <a:pt x="1853" y="1713"/>
                    <a:pt x="1994" y="1769"/>
                    <a:pt x="1994" y="2021"/>
                  </a:cubicBezTo>
                  <a:cubicBezTo>
                    <a:pt x="1994" y="2106"/>
                    <a:pt x="2106" y="2106"/>
                    <a:pt x="2190" y="2106"/>
                  </a:cubicBezTo>
                  <a:cubicBezTo>
                    <a:pt x="2218" y="2134"/>
                    <a:pt x="2246" y="2162"/>
                    <a:pt x="2274" y="2162"/>
                  </a:cubicBezTo>
                  <a:lnTo>
                    <a:pt x="2274" y="2246"/>
                  </a:lnTo>
                  <a:cubicBezTo>
                    <a:pt x="2190" y="2330"/>
                    <a:pt x="2078" y="2330"/>
                    <a:pt x="1994" y="2358"/>
                  </a:cubicBezTo>
                  <a:cubicBezTo>
                    <a:pt x="1881" y="2386"/>
                    <a:pt x="1769" y="2414"/>
                    <a:pt x="1685" y="2302"/>
                  </a:cubicBezTo>
                  <a:cubicBezTo>
                    <a:pt x="1657" y="2302"/>
                    <a:pt x="1657" y="2246"/>
                    <a:pt x="1629" y="2246"/>
                  </a:cubicBezTo>
                  <a:cubicBezTo>
                    <a:pt x="1629" y="2274"/>
                    <a:pt x="1685" y="2302"/>
                    <a:pt x="1657" y="2330"/>
                  </a:cubicBezTo>
                  <a:cubicBezTo>
                    <a:pt x="1657" y="2527"/>
                    <a:pt x="1741" y="2639"/>
                    <a:pt x="1909" y="2667"/>
                  </a:cubicBezTo>
                  <a:cubicBezTo>
                    <a:pt x="2022" y="2667"/>
                    <a:pt x="2106" y="2667"/>
                    <a:pt x="2106" y="2808"/>
                  </a:cubicBezTo>
                  <a:cubicBezTo>
                    <a:pt x="2106" y="2920"/>
                    <a:pt x="2050" y="2976"/>
                    <a:pt x="1938" y="3032"/>
                  </a:cubicBezTo>
                  <a:cubicBezTo>
                    <a:pt x="1769" y="3060"/>
                    <a:pt x="1601" y="3060"/>
                    <a:pt x="1488" y="3201"/>
                  </a:cubicBezTo>
                  <a:cubicBezTo>
                    <a:pt x="1460" y="3257"/>
                    <a:pt x="1432" y="3313"/>
                    <a:pt x="1348" y="3313"/>
                  </a:cubicBezTo>
                  <a:cubicBezTo>
                    <a:pt x="1095" y="3257"/>
                    <a:pt x="955" y="3088"/>
                    <a:pt x="955" y="2836"/>
                  </a:cubicBezTo>
                  <a:cubicBezTo>
                    <a:pt x="927" y="2583"/>
                    <a:pt x="899" y="2386"/>
                    <a:pt x="590" y="2527"/>
                  </a:cubicBezTo>
                  <a:cubicBezTo>
                    <a:pt x="562" y="2583"/>
                    <a:pt x="618" y="2639"/>
                    <a:pt x="618" y="2723"/>
                  </a:cubicBezTo>
                  <a:cubicBezTo>
                    <a:pt x="618" y="2864"/>
                    <a:pt x="590" y="2976"/>
                    <a:pt x="421" y="2976"/>
                  </a:cubicBezTo>
                  <a:cubicBezTo>
                    <a:pt x="253" y="2976"/>
                    <a:pt x="281" y="2836"/>
                    <a:pt x="253" y="2723"/>
                  </a:cubicBezTo>
                  <a:cubicBezTo>
                    <a:pt x="253" y="2667"/>
                    <a:pt x="281" y="2611"/>
                    <a:pt x="253" y="2555"/>
                  </a:cubicBezTo>
                  <a:cubicBezTo>
                    <a:pt x="0" y="2218"/>
                    <a:pt x="197" y="2078"/>
                    <a:pt x="478" y="1909"/>
                  </a:cubicBezTo>
                  <a:cubicBezTo>
                    <a:pt x="478" y="1909"/>
                    <a:pt x="506" y="1909"/>
                    <a:pt x="506" y="18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22"/>
            <p:cNvSpPr/>
            <p:nvPr/>
          </p:nvSpPr>
          <p:spPr>
            <a:xfrm>
              <a:off x="2687350" y="887350"/>
              <a:ext cx="63175" cy="76525"/>
            </a:xfrm>
            <a:custGeom>
              <a:rect b="b" l="l" r="r" t="t"/>
              <a:pathLst>
                <a:path extrusionOk="0" h="3061" w="2527">
                  <a:moveTo>
                    <a:pt x="1123" y="56"/>
                  </a:moveTo>
                  <a:cubicBezTo>
                    <a:pt x="1292" y="56"/>
                    <a:pt x="1348" y="309"/>
                    <a:pt x="1572" y="169"/>
                  </a:cubicBezTo>
                  <a:cubicBezTo>
                    <a:pt x="1600" y="141"/>
                    <a:pt x="1685" y="281"/>
                    <a:pt x="1713" y="365"/>
                  </a:cubicBezTo>
                  <a:cubicBezTo>
                    <a:pt x="1488" y="365"/>
                    <a:pt x="1488" y="365"/>
                    <a:pt x="1572" y="562"/>
                  </a:cubicBezTo>
                  <a:cubicBezTo>
                    <a:pt x="1572" y="590"/>
                    <a:pt x="1600" y="646"/>
                    <a:pt x="1600" y="646"/>
                  </a:cubicBezTo>
                  <a:cubicBezTo>
                    <a:pt x="1488" y="842"/>
                    <a:pt x="1628" y="1011"/>
                    <a:pt x="1685" y="1179"/>
                  </a:cubicBezTo>
                  <a:cubicBezTo>
                    <a:pt x="1741" y="1376"/>
                    <a:pt x="1825" y="1488"/>
                    <a:pt x="2050" y="1544"/>
                  </a:cubicBezTo>
                  <a:cubicBezTo>
                    <a:pt x="2218" y="1600"/>
                    <a:pt x="2302" y="1825"/>
                    <a:pt x="2527" y="1881"/>
                  </a:cubicBezTo>
                  <a:cubicBezTo>
                    <a:pt x="2386" y="2022"/>
                    <a:pt x="2162" y="1825"/>
                    <a:pt x="2134" y="2078"/>
                  </a:cubicBezTo>
                  <a:cubicBezTo>
                    <a:pt x="2134" y="2134"/>
                    <a:pt x="2050" y="2106"/>
                    <a:pt x="2021" y="2078"/>
                  </a:cubicBezTo>
                  <a:cubicBezTo>
                    <a:pt x="1993" y="2022"/>
                    <a:pt x="1937" y="2022"/>
                    <a:pt x="1853" y="2022"/>
                  </a:cubicBezTo>
                  <a:cubicBezTo>
                    <a:pt x="1769" y="2050"/>
                    <a:pt x="1713" y="2106"/>
                    <a:pt x="1713" y="2190"/>
                  </a:cubicBezTo>
                  <a:cubicBezTo>
                    <a:pt x="1685" y="2246"/>
                    <a:pt x="1713" y="2302"/>
                    <a:pt x="1797" y="2330"/>
                  </a:cubicBezTo>
                  <a:cubicBezTo>
                    <a:pt x="1909" y="2330"/>
                    <a:pt x="1881" y="2218"/>
                    <a:pt x="1937" y="2162"/>
                  </a:cubicBezTo>
                  <a:cubicBezTo>
                    <a:pt x="2190" y="2443"/>
                    <a:pt x="2190" y="2443"/>
                    <a:pt x="1909" y="2527"/>
                  </a:cubicBezTo>
                  <a:cubicBezTo>
                    <a:pt x="1797" y="2499"/>
                    <a:pt x="1713" y="2527"/>
                    <a:pt x="1628" y="2639"/>
                  </a:cubicBezTo>
                  <a:cubicBezTo>
                    <a:pt x="1460" y="2892"/>
                    <a:pt x="1151" y="2920"/>
                    <a:pt x="898" y="3032"/>
                  </a:cubicBezTo>
                  <a:cubicBezTo>
                    <a:pt x="842" y="3060"/>
                    <a:pt x="730" y="3032"/>
                    <a:pt x="786" y="2920"/>
                  </a:cubicBezTo>
                  <a:cubicBezTo>
                    <a:pt x="814" y="2808"/>
                    <a:pt x="955" y="2723"/>
                    <a:pt x="786" y="2611"/>
                  </a:cubicBezTo>
                  <a:cubicBezTo>
                    <a:pt x="814" y="2583"/>
                    <a:pt x="842" y="2527"/>
                    <a:pt x="870" y="2499"/>
                  </a:cubicBezTo>
                  <a:cubicBezTo>
                    <a:pt x="955" y="2415"/>
                    <a:pt x="1095" y="2471"/>
                    <a:pt x="1151" y="2358"/>
                  </a:cubicBezTo>
                  <a:cubicBezTo>
                    <a:pt x="1123" y="2274"/>
                    <a:pt x="1039" y="2330"/>
                    <a:pt x="983" y="2330"/>
                  </a:cubicBezTo>
                  <a:cubicBezTo>
                    <a:pt x="927" y="2330"/>
                    <a:pt x="898" y="2302"/>
                    <a:pt x="870" y="2274"/>
                  </a:cubicBezTo>
                  <a:cubicBezTo>
                    <a:pt x="870" y="2190"/>
                    <a:pt x="927" y="2218"/>
                    <a:pt x="955" y="2190"/>
                  </a:cubicBezTo>
                  <a:cubicBezTo>
                    <a:pt x="1095" y="2134"/>
                    <a:pt x="983" y="2022"/>
                    <a:pt x="983" y="1965"/>
                  </a:cubicBezTo>
                  <a:cubicBezTo>
                    <a:pt x="1095" y="1965"/>
                    <a:pt x="1235" y="2022"/>
                    <a:pt x="1207" y="1797"/>
                  </a:cubicBezTo>
                  <a:cubicBezTo>
                    <a:pt x="1151" y="1544"/>
                    <a:pt x="1067" y="1488"/>
                    <a:pt x="786" y="1544"/>
                  </a:cubicBezTo>
                  <a:cubicBezTo>
                    <a:pt x="562" y="1572"/>
                    <a:pt x="562" y="1572"/>
                    <a:pt x="590" y="1348"/>
                  </a:cubicBezTo>
                  <a:cubicBezTo>
                    <a:pt x="590" y="1179"/>
                    <a:pt x="562" y="1151"/>
                    <a:pt x="365" y="1179"/>
                  </a:cubicBezTo>
                  <a:lnTo>
                    <a:pt x="365" y="1179"/>
                  </a:lnTo>
                  <a:cubicBezTo>
                    <a:pt x="421" y="1348"/>
                    <a:pt x="393" y="1376"/>
                    <a:pt x="140" y="1460"/>
                  </a:cubicBezTo>
                  <a:cubicBezTo>
                    <a:pt x="28" y="1348"/>
                    <a:pt x="0" y="1179"/>
                    <a:pt x="84" y="1067"/>
                  </a:cubicBezTo>
                  <a:cubicBezTo>
                    <a:pt x="169" y="955"/>
                    <a:pt x="281" y="842"/>
                    <a:pt x="337" y="702"/>
                  </a:cubicBezTo>
                  <a:cubicBezTo>
                    <a:pt x="393" y="618"/>
                    <a:pt x="477" y="646"/>
                    <a:pt x="534" y="730"/>
                  </a:cubicBezTo>
                  <a:cubicBezTo>
                    <a:pt x="590" y="814"/>
                    <a:pt x="590" y="899"/>
                    <a:pt x="730" y="927"/>
                  </a:cubicBezTo>
                  <a:cubicBezTo>
                    <a:pt x="674" y="814"/>
                    <a:pt x="590" y="730"/>
                    <a:pt x="562" y="618"/>
                  </a:cubicBezTo>
                  <a:cubicBezTo>
                    <a:pt x="534" y="590"/>
                    <a:pt x="534" y="562"/>
                    <a:pt x="505" y="534"/>
                  </a:cubicBezTo>
                  <a:cubicBezTo>
                    <a:pt x="477" y="449"/>
                    <a:pt x="421" y="365"/>
                    <a:pt x="505" y="281"/>
                  </a:cubicBezTo>
                  <a:cubicBezTo>
                    <a:pt x="534" y="253"/>
                    <a:pt x="534" y="225"/>
                    <a:pt x="534" y="225"/>
                  </a:cubicBezTo>
                  <a:cubicBezTo>
                    <a:pt x="505" y="197"/>
                    <a:pt x="505" y="197"/>
                    <a:pt x="505" y="197"/>
                  </a:cubicBezTo>
                  <a:lnTo>
                    <a:pt x="505" y="141"/>
                  </a:lnTo>
                  <a:cubicBezTo>
                    <a:pt x="674" y="56"/>
                    <a:pt x="786" y="0"/>
                    <a:pt x="786" y="281"/>
                  </a:cubicBezTo>
                  <a:cubicBezTo>
                    <a:pt x="786" y="562"/>
                    <a:pt x="1067" y="393"/>
                    <a:pt x="1179" y="505"/>
                  </a:cubicBezTo>
                  <a:cubicBezTo>
                    <a:pt x="1123" y="337"/>
                    <a:pt x="870" y="477"/>
                    <a:pt x="870" y="281"/>
                  </a:cubicBezTo>
                  <a:cubicBezTo>
                    <a:pt x="842" y="169"/>
                    <a:pt x="955" y="141"/>
                    <a:pt x="1039" y="84"/>
                  </a:cubicBezTo>
                  <a:cubicBezTo>
                    <a:pt x="1067" y="84"/>
                    <a:pt x="1095" y="56"/>
                    <a:pt x="1123"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22"/>
            <p:cNvSpPr/>
            <p:nvPr/>
          </p:nvSpPr>
          <p:spPr>
            <a:xfrm>
              <a:off x="2665575" y="874700"/>
              <a:ext cx="43550" cy="54075"/>
            </a:xfrm>
            <a:custGeom>
              <a:rect b="b" l="l" r="r" t="t"/>
              <a:pathLst>
                <a:path extrusionOk="0" h="2163" w="1742">
                  <a:moveTo>
                    <a:pt x="1433" y="1068"/>
                  </a:moveTo>
                  <a:cubicBezTo>
                    <a:pt x="1545" y="1124"/>
                    <a:pt x="1517" y="1236"/>
                    <a:pt x="1629" y="1292"/>
                  </a:cubicBezTo>
                  <a:cubicBezTo>
                    <a:pt x="1741" y="1348"/>
                    <a:pt x="1657" y="1461"/>
                    <a:pt x="1629" y="1545"/>
                  </a:cubicBezTo>
                  <a:cubicBezTo>
                    <a:pt x="1376" y="1433"/>
                    <a:pt x="1376" y="1433"/>
                    <a:pt x="1320" y="1208"/>
                  </a:cubicBezTo>
                  <a:cubicBezTo>
                    <a:pt x="1180" y="1292"/>
                    <a:pt x="1292" y="1489"/>
                    <a:pt x="1180" y="1517"/>
                  </a:cubicBezTo>
                  <a:cubicBezTo>
                    <a:pt x="899" y="1545"/>
                    <a:pt x="1011" y="1770"/>
                    <a:pt x="983" y="1910"/>
                  </a:cubicBezTo>
                  <a:cubicBezTo>
                    <a:pt x="983" y="1938"/>
                    <a:pt x="1011" y="1966"/>
                    <a:pt x="1011" y="1966"/>
                  </a:cubicBezTo>
                  <a:cubicBezTo>
                    <a:pt x="871" y="2163"/>
                    <a:pt x="759" y="2163"/>
                    <a:pt x="646" y="1994"/>
                  </a:cubicBezTo>
                  <a:cubicBezTo>
                    <a:pt x="618" y="1938"/>
                    <a:pt x="534" y="1854"/>
                    <a:pt x="534" y="1798"/>
                  </a:cubicBezTo>
                  <a:cubicBezTo>
                    <a:pt x="506" y="1713"/>
                    <a:pt x="450" y="1657"/>
                    <a:pt x="366" y="1657"/>
                  </a:cubicBezTo>
                  <a:cubicBezTo>
                    <a:pt x="282" y="1685"/>
                    <a:pt x="366" y="1798"/>
                    <a:pt x="282" y="1826"/>
                  </a:cubicBezTo>
                  <a:cubicBezTo>
                    <a:pt x="113" y="1741"/>
                    <a:pt x="1" y="1601"/>
                    <a:pt x="29" y="1405"/>
                  </a:cubicBezTo>
                  <a:lnTo>
                    <a:pt x="57" y="1208"/>
                  </a:lnTo>
                  <a:cubicBezTo>
                    <a:pt x="113" y="1152"/>
                    <a:pt x="113" y="1068"/>
                    <a:pt x="113" y="983"/>
                  </a:cubicBezTo>
                  <a:cubicBezTo>
                    <a:pt x="169" y="955"/>
                    <a:pt x="169" y="899"/>
                    <a:pt x="169" y="843"/>
                  </a:cubicBezTo>
                  <a:cubicBezTo>
                    <a:pt x="225" y="815"/>
                    <a:pt x="253" y="759"/>
                    <a:pt x="253" y="703"/>
                  </a:cubicBezTo>
                  <a:cubicBezTo>
                    <a:pt x="253" y="675"/>
                    <a:pt x="253" y="675"/>
                    <a:pt x="253" y="647"/>
                  </a:cubicBezTo>
                  <a:cubicBezTo>
                    <a:pt x="282" y="647"/>
                    <a:pt x="310" y="647"/>
                    <a:pt x="310" y="647"/>
                  </a:cubicBezTo>
                  <a:cubicBezTo>
                    <a:pt x="646" y="506"/>
                    <a:pt x="843" y="225"/>
                    <a:pt x="1096" y="1"/>
                  </a:cubicBezTo>
                  <a:lnTo>
                    <a:pt x="1152" y="1"/>
                  </a:lnTo>
                  <a:cubicBezTo>
                    <a:pt x="1208" y="57"/>
                    <a:pt x="1348" y="1"/>
                    <a:pt x="1292" y="141"/>
                  </a:cubicBezTo>
                  <a:cubicBezTo>
                    <a:pt x="1292" y="169"/>
                    <a:pt x="1320" y="225"/>
                    <a:pt x="1292" y="253"/>
                  </a:cubicBezTo>
                  <a:cubicBezTo>
                    <a:pt x="1152" y="394"/>
                    <a:pt x="1320" y="562"/>
                    <a:pt x="1292" y="731"/>
                  </a:cubicBezTo>
                  <a:cubicBezTo>
                    <a:pt x="1292" y="759"/>
                    <a:pt x="1348" y="759"/>
                    <a:pt x="1376" y="787"/>
                  </a:cubicBezTo>
                  <a:cubicBezTo>
                    <a:pt x="1405" y="871"/>
                    <a:pt x="1433" y="955"/>
                    <a:pt x="1433" y="10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22"/>
            <p:cNvSpPr/>
            <p:nvPr/>
          </p:nvSpPr>
          <p:spPr>
            <a:xfrm>
              <a:off x="2673300" y="998950"/>
              <a:ext cx="68800" cy="41425"/>
            </a:xfrm>
            <a:custGeom>
              <a:rect b="b" l="l" r="r" t="t"/>
              <a:pathLst>
                <a:path extrusionOk="0" h="1657" w="2752">
                  <a:moveTo>
                    <a:pt x="1" y="421"/>
                  </a:moveTo>
                  <a:cubicBezTo>
                    <a:pt x="85" y="337"/>
                    <a:pt x="197" y="365"/>
                    <a:pt x="281" y="365"/>
                  </a:cubicBezTo>
                  <a:cubicBezTo>
                    <a:pt x="450" y="281"/>
                    <a:pt x="478" y="168"/>
                    <a:pt x="506" y="0"/>
                  </a:cubicBezTo>
                  <a:cubicBezTo>
                    <a:pt x="731" y="0"/>
                    <a:pt x="899" y="225"/>
                    <a:pt x="1124" y="140"/>
                  </a:cubicBezTo>
                  <a:cubicBezTo>
                    <a:pt x="1152" y="477"/>
                    <a:pt x="1152" y="477"/>
                    <a:pt x="1460" y="477"/>
                  </a:cubicBezTo>
                  <a:cubicBezTo>
                    <a:pt x="1629" y="477"/>
                    <a:pt x="1797" y="449"/>
                    <a:pt x="1882" y="618"/>
                  </a:cubicBezTo>
                  <a:cubicBezTo>
                    <a:pt x="1994" y="533"/>
                    <a:pt x="1966" y="393"/>
                    <a:pt x="2050" y="281"/>
                  </a:cubicBezTo>
                  <a:cubicBezTo>
                    <a:pt x="2190" y="281"/>
                    <a:pt x="2331" y="309"/>
                    <a:pt x="2443" y="225"/>
                  </a:cubicBezTo>
                  <a:cubicBezTo>
                    <a:pt x="2555" y="168"/>
                    <a:pt x="2640" y="225"/>
                    <a:pt x="2752" y="225"/>
                  </a:cubicBezTo>
                  <a:cubicBezTo>
                    <a:pt x="2724" y="281"/>
                    <a:pt x="2668" y="337"/>
                    <a:pt x="2612" y="365"/>
                  </a:cubicBezTo>
                  <a:cubicBezTo>
                    <a:pt x="2499" y="365"/>
                    <a:pt x="2387" y="309"/>
                    <a:pt x="2359" y="505"/>
                  </a:cubicBezTo>
                  <a:cubicBezTo>
                    <a:pt x="2359" y="646"/>
                    <a:pt x="2106" y="449"/>
                    <a:pt x="2050" y="646"/>
                  </a:cubicBezTo>
                  <a:cubicBezTo>
                    <a:pt x="2022" y="786"/>
                    <a:pt x="1938" y="814"/>
                    <a:pt x="1797" y="842"/>
                  </a:cubicBezTo>
                  <a:cubicBezTo>
                    <a:pt x="1797" y="842"/>
                    <a:pt x="1797" y="842"/>
                    <a:pt x="1769" y="842"/>
                  </a:cubicBezTo>
                  <a:cubicBezTo>
                    <a:pt x="1376" y="898"/>
                    <a:pt x="1236" y="1179"/>
                    <a:pt x="1124" y="1488"/>
                  </a:cubicBezTo>
                  <a:cubicBezTo>
                    <a:pt x="899" y="1656"/>
                    <a:pt x="787" y="1600"/>
                    <a:pt x="731" y="1320"/>
                  </a:cubicBezTo>
                  <a:cubicBezTo>
                    <a:pt x="674" y="1151"/>
                    <a:pt x="590" y="955"/>
                    <a:pt x="337" y="1039"/>
                  </a:cubicBezTo>
                  <a:cubicBezTo>
                    <a:pt x="57" y="1123"/>
                    <a:pt x="113" y="955"/>
                    <a:pt x="141" y="814"/>
                  </a:cubicBezTo>
                  <a:cubicBezTo>
                    <a:pt x="169" y="730"/>
                    <a:pt x="169" y="730"/>
                    <a:pt x="85" y="646"/>
                  </a:cubicBezTo>
                  <a:cubicBezTo>
                    <a:pt x="29" y="590"/>
                    <a:pt x="1" y="505"/>
                    <a:pt x="1" y="4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22"/>
            <p:cNvSpPr/>
            <p:nvPr/>
          </p:nvSpPr>
          <p:spPr>
            <a:xfrm>
              <a:off x="2608025" y="931550"/>
              <a:ext cx="41450" cy="35825"/>
            </a:xfrm>
            <a:custGeom>
              <a:rect b="b" l="l" r="r" t="t"/>
              <a:pathLst>
                <a:path extrusionOk="0" h="1433" w="1658">
                  <a:moveTo>
                    <a:pt x="1573" y="450"/>
                  </a:moveTo>
                  <a:cubicBezTo>
                    <a:pt x="1461" y="450"/>
                    <a:pt x="1376" y="478"/>
                    <a:pt x="1264" y="422"/>
                  </a:cubicBezTo>
                  <a:cubicBezTo>
                    <a:pt x="1152" y="647"/>
                    <a:pt x="1320" y="731"/>
                    <a:pt x="1461" y="843"/>
                  </a:cubicBezTo>
                  <a:cubicBezTo>
                    <a:pt x="1573" y="927"/>
                    <a:pt x="1573" y="955"/>
                    <a:pt x="1432" y="1096"/>
                  </a:cubicBezTo>
                  <a:cubicBezTo>
                    <a:pt x="1461" y="1152"/>
                    <a:pt x="1545" y="1208"/>
                    <a:pt x="1517" y="1292"/>
                  </a:cubicBezTo>
                  <a:cubicBezTo>
                    <a:pt x="1404" y="1236"/>
                    <a:pt x="1264" y="1264"/>
                    <a:pt x="1208" y="1124"/>
                  </a:cubicBezTo>
                  <a:cubicBezTo>
                    <a:pt x="1180" y="983"/>
                    <a:pt x="1067" y="1068"/>
                    <a:pt x="1011" y="1040"/>
                  </a:cubicBezTo>
                  <a:cubicBezTo>
                    <a:pt x="899" y="955"/>
                    <a:pt x="899" y="1068"/>
                    <a:pt x="899" y="1152"/>
                  </a:cubicBezTo>
                  <a:cubicBezTo>
                    <a:pt x="899" y="1208"/>
                    <a:pt x="871" y="1236"/>
                    <a:pt x="815" y="1208"/>
                  </a:cubicBezTo>
                  <a:cubicBezTo>
                    <a:pt x="562" y="1068"/>
                    <a:pt x="478" y="1264"/>
                    <a:pt x="394" y="1433"/>
                  </a:cubicBezTo>
                  <a:cubicBezTo>
                    <a:pt x="338" y="1405"/>
                    <a:pt x="309" y="1377"/>
                    <a:pt x="281" y="1348"/>
                  </a:cubicBezTo>
                  <a:cubicBezTo>
                    <a:pt x="225" y="1320"/>
                    <a:pt x="197" y="1320"/>
                    <a:pt x="169" y="1320"/>
                  </a:cubicBezTo>
                  <a:cubicBezTo>
                    <a:pt x="141" y="1320"/>
                    <a:pt x="113" y="1320"/>
                    <a:pt x="85" y="1320"/>
                  </a:cubicBezTo>
                  <a:cubicBezTo>
                    <a:pt x="57" y="1292"/>
                    <a:pt x="29" y="1292"/>
                    <a:pt x="1" y="1264"/>
                  </a:cubicBezTo>
                  <a:cubicBezTo>
                    <a:pt x="1" y="1236"/>
                    <a:pt x="1" y="1236"/>
                    <a:pt x="1" y="1208"/>
                  </a:cubicBezTo>
                  <a:cubicBezTo>
                    <a:pt x="1" y="1180"/>
                    <a:pt x="1" y="1152"/>
                    <a:pt x="1" y="1124"/>
                  </a:cubicBezTo>
                  <a:cubicBezTo>
                    <a:pt x="1" y="1096"/>
                    <a:pt x="29" y="1068"/>
                    <a:pt x="29" y="1068"/>
                  </a:cubicBezTo>
                  <a:cubicBezTo>
                    <a:pt x="85" y="1040"/>
                    <a:pt x="113" y="1012"/>
                    <a:pt x="169" y="983"/>
                  </a:cubicBezTo>
                  <a:cubicBezTo>
                    <a:pt x="169" y="955"/>
                    <a:pt x="197" y="927"/>
                    <a:pt x="169" y="899"/>
                  </a:cubicBezTo>
                  <a:cubicBezTo>
                    <a:pt x="169" y="843"/>
                    <a:pt x="57" y="815"/>
                    <a:pt x="113" y="759"/>
                  </a:cubicBezTo>
                  <a:cubicBezTo>
                    <a:pt x="85" y="450"/>
                    <a:pt x="197" y="338"/>
                    <a:pt x="478" y="422"/>
                  </a:cubicBezTo>
                  <a:cubicBezTo>
                    <a:pt x="534" y="450"/>
                    <a:pt x="618" y="478"/>
                    <a:pt x="590" y="310"/>
                  </a:cubicBezTo>
                  <a:cubicBezTo>
                    <a:pt x="562" y="141"/>
                    <a:pt x="674" y="1"/>
                    <a:pt x="899" y="113"/>
                  </a:cubicBezTo>
                  <a:cubicBezTo>
                    <a:pt x="1067" y="197"/>
                    <a:pt x="1264" y="113"/>
                    <a:pt x="1432" y="225"/>
                  </a:cubicBezTo>
                  <a:cubicBezTo>
                    <a:pt x="1517" y="282"/>
                    <a:pt x="1657" y="282"/>
                    <a:pt x="1573"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22"/>
            <p:cNvSpPr/>
            <p:nvPr/>
          </p:nvSpPr>
          <p:spPr>
            <a:xfrm>
              <a:off x="2605225" y="907000"/>
              <a:ext cx="46350" cy="43525"/>
            </a:xfrm>
            <a:custGeom>
              <a:rect b="b" l="l" r="r" t="t"/>
              <a:pathLst>
                <a:path extrusionOk="0" h="1741" w="1854">
                  <a:moveTo>
                    <a:pt x="1685" y="1432"/>
                  </a:moveTo>
                  <a:cubicBezTo>
                    <a:pt x="1657" y="1207"/>
                    <a:pt x="1432" y="1292"/>
                    <a:pt x="1292" y="1207"/>
                  </a:cubicBezTo>
                  <a:cubicBezTo>
                    <a:pt x="1151" y="1348"/>
                    <a:pt x="1067" y="1236"/>
                    <a:pt x="955" y="1123"/>
                  </a:cubicBezTo>
                  <a:cubicBezTo>
                    <a:pt x="899" y="1067"/>
                    <a:pt x="815" y="1095"/>
                    <a:pt x="786" y="1207"/>
                  </a:cubicBezTo>
                  <a:cubicBezTo>
                    <a:pt x="758" y="1292"/>
                    <a:pt x="758" y="1320"/>
                    <a:pt x="899" y="1376"/>
                  </a:cubicBezTo>
                  <a:cubicBezTo>
                    <a:pt x="702" y="1544"/>
                    <a:pt x="506" y="1516"/>
                    <a:pt x="281" y="1432"/>
                  </a:cubicBezTo>
                  <a:cubicBezTo>
                    <a:pt x="253" y="1601"/>
                    <a:pt x="393" y="1572"/>
                    <a:pt x="450" y="1629"/>
                  </a:cubicBezTo>
                  <a:cubicBezTo>
                    <a:pt x="393" y="1741"/>
                    <a:pt x="309" y="1713"/>
                    <a:pt x="225" y="1741"/>
                  </a:cubicBezTo>
                  <a:cubicBezTo>
                    <a:pt x="141" y="1629"/>
                    <a:pt x="0" y="1601"/>
                    <a:pt x="0" y="1460"/>
                  </a:cubicBezTo>
                  <a:cubicBezTo>
                    <a:pt x="0" y="1432"/>
                    <a:pt x="28" y="1432"/>
                    <a:pt x="28" y="1404"/>
                  </a:cubicBezTo>
                  <a:cubicBezTo>
                    <a:pt x="113" y="1320"/>
                    <a:pt x="253" y="1292"/>
                    <a:pt x="365" y="1236"/>
                  </a:cubicBezTo>
                  <a:cubicBezTo>
                    <a:pt x="618" y="1067"/>
                    <a:pt x="702" y="842"/>
                    <a:pt x="618" y="562"/>
                  </a:cubicBezTo>
                  <a:cubicBezTo>
                    <a:pt x="590" y="478"/>
                    <a:pt x="562" y="393"/>
                    <a:pt x="590" y="309"/>
                  </a:cubicBezTo>
                  <a:cubicBezTo>
                    <a:pt x="843" y="0"/>
                    <a:pt x="1376" y="84"/>
                    <a:pt x="1460" y="506"/>
                  </a:cubicBezTo>
                  <a:cubicBezTo>
                    <a:pt x="1544" y="786"/>
                    <a:pt x="1601" y="983"/>
                    <a:pt x="1797" y="1179"/>
                  </a:cubicBezTo>
                  <a:cubicBezTo>
                    <a:pt x="1853" y="1236"/>
                    <a:pt x="1825" y="1320"/>
                    <a:pt x="1825" y="1376"/>
                  </a:cubicBezTo>
                  <a:cubicBezTo>
                    <a:pt x="1797" y="1432"/>
                    <a:pt x="1741" y="1432"/>
                    <a:pt x="1685" y="143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22"/>
            <p:cNvSpPr/>
            <p:nvPr/>
          </p:nvSpPr>
          <p:spPr>
            <a:xfrm>
              <a:off x="2618550" y="892250"/>
              <a:ext cx="37225" cy="49150"/>
            </a:xfrm>
            <a:custGeom>
              <a:rect b="b" l="l" r="r" t="t"/>
              <a:pathLst>
                <a:path extrusionOk="0" h="1966" w="1489">
                  <a:moveTo>
                    <a:pt x="1292" y="1966"/>
                  </a:moveTo>
                  <a:cubicBezTo>
                    <a:pt x="1180" y="1826"/>
                    <a:pt x="1152" y="1657"/>
                    <a:pt x="955" y="1601"/>
                  </a:cubicBezTo>
                  <a:cubicBezTo>
                    <a:pt x="899" y="1573"/>
                    <a:pt x="871" y="1348"/>
                    <a:pt x="871" y="1236"/>
                  </a:cubicBezTo>
                  <a:cubicBezTo>
                    <a:pt x="927" y="1011"/>
                    <a:pt x="759" y="899"/>
                    <a:pt x="590" y="843"/>
                  </a:cubicBezTo>
                  <a:cubicBezTo>
                    <a:pt x="450" y="759"/>
                    <a:pt x="225" y="703"/>
                    <a:pt x="113" y="927"/>
                  </a:cubicBezTo>
                  <a:cubicBezTo>
                    <a:pt x="29" y="899"/>
                    <a:pt x="1" y="843"/>
                    <a:pt x="1" y="759"/>
                  </a:cubicBezTo>
                  <a:cubicBezTo>
                    <a:pt x="57" y="674"/>
                    <a:pt x="141" y="590"/>
                    <a:pt x="253" y="590"/>
                  </a:cubicBezTo>
                  <a:cubicBezTo>
                    <a:pt x="253" y="618"/>
                    <a:pt x="282" y="618"/>
                    <a:pt x="310" y="618"/>
                  </a:cubicBezTo>
                  <a:cubicBezTo>
                    <a:pt x="282" y="618"/>
                    <a:pt x="253" y="618"/>
                    <a:pt x="253" y="590"/>
                  </a:cubicBezTo>
                  <a:cubicBezTo>
                    <a:pt x="197" y="450"/>
                    <a:pt x="57" y="338"/>
                    <a:pt x="197" y="169"/>
                  </a:cubicBezTo>
                  <a:cubicBezTo>
                    <a:pt x="225" y="169"/>
                    <a:pt x="253" y="169"/>
                    <a:pt x="310" y="169"/>
                  </a:cubicBezTo>
                  <a:cubicBezTo>
                    <a:pt x="478" y="225"/>
                    <a:pt x="590" y="85"/>
                    <a:pt x="731" y="1"/>
                  </a:cubicBezTo>
                  <a:cubicBezTo>
                    <a:pt x="759" y="1"/>
                    <a:pt x="787" y="1"/>
                    <a:pt x="787" y="1"/>
                  </a:cubicBezTo>
                  <a:lnTo>
                    <a:pt x="871" y="85"/>
                  </a:lnTo>
                  <a:cubicBezTo>
                    <a:pt x="899" y="113"/>
                    <a:pt x="927" y="113"/>
                    <a:pt x="927" y="141"/>
                  </a:cubicBezTo>
                  <a:cubicBezTo>
                    <a:pt x="955" y="169"/>
                    <a:pt x="983" y="197"/>
                    <a:pt x="1011" y="225"/>
                  </a:cubicBezTo>
                  <a:cubicBezTo>
                    <a:pt x="1040" y="253"/>
                    <a:pt x="1068" y="253"/>
                    <a:pt x="1068" y="281"/>
                  </a:cubicBezTo>
                  <a:cubicBezTo>
                    <a:pt x="1096" y="309"/>
                    <a:pt x="1124" y="338"/>
                    <a:pt x="1152" y="366"/>
                  </a:cubicBezTo>
                  <a:cubicBezTo>
                    <a:pt x="1180" y="394"/>
                    <a:pt x="1180" y="394"/>
                    <a:pt x="1208" y="422"/>
                  </a:cubicBezTo>
                  <a:cubicBezTo>
                    <a:pt x="1208" y="450"/>
                    <a:pt x="1208" y="478"/>
                    <a:pt x="1208" y="506"/>
                  </a:cubicBezTo>
                  <a:cubicBezTo>
                    <a:pt x="1208" y="590"/>
                    <a:pt x="1180" y="646"/>
                    <a:pt x="1096" y="674"/>
                  </a:cubicBezTo>
                  <a:cubicBezTo>
                    <a:pt x="899" y="759"/>
                    <a:pt x="871" y="871"/>
                    <a:pt x="1011" y="1039"/>
                  </a:cubicBezTo>
                  <a:cubicBezTo>
                    <a:pt x="1068" y="1124"/>
                    <a:pt x="1068" y="1292"/>
                    <a:pt x="1152" y="1292"/>
                  </a:cubicBezTo>
                  <a:cubicBezTo>
                    <a:pt x="1292" y="1320"/>
                    <a:pt x="1320" y="1404"/>
                    <a:pt x="1376" y="1489"/>
                  </a:cubicBezTo>
                  <a:cubicBezTo>
                    <a:pt x="1489" y="1685"/>
                    <a:pt x="1461" y="1826"/>
                    <a:pt x="1292" y="19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22"/>
            <p:cNvSpPr/>
            <p:nvPr/>
          </p:nvSpPr>
          <p:spPr>
            <a:xfrm>
              <a:off x="2610825" y="962450"/>
              <a:ext cx="26000" cy="44925"/>
            </a:xfrm>
            <a:custGeom>
              <a:rect b="b" l="l" r="r" t="t"/>
              <a:pathLst>
                <a:path extrusionOk="0" h="1797" w="1040">
                  <a:moveTo>
                    <a:pt x="197" y="0"/>
                  </a:moveTo>
                  <a:cubicBezTo>
                    <a:pt x="282" y="56"/>
                    <a:pt x="254" y="141"/>
                    <a:pt x="282" y="197"/>
                  </a:cubicBezTo>
                  <a:cubicBezTo>
                    <a:pt x="282" y="253"/>
                    <a:pt x="338" y="309"/>
                    <a:pt x="338" y="365"/>
                  </a:cubicBezTo>
                  <a:cubicBezTo>
                    <a:pt x="338" y="534"/>
                    <a:pt x="394" y="618"/>
                    <a:pt x="562" y="646"/>
                  </a:cubicBezTo>
                  <a:cubicBezTo>
                    <a:pt x="647" y="646"/>
                    <a:pt x="675" y="702"/>
                    <a:pt x="703" y="758"/>
                  </a:cubicBezTo>
                  <a:cubicBezTo>
                    <a:pt x="731" y="758"/>
                    <a:pt x="787" y="702"/>
                    <a:pt x="871" y="758"/>
                  </a:cubicBezTo>
                  <a:cubicBezTo>
                    <a:pt x="815" y="870"/>
                    <a:pt x="731" y="983"/>
                    <a:pt x="731" y="1123"/>
                  </a:cubicBezTo>
                  <a:cubicBezTo>
                    <a:pt x="731" y="1179"/>
                    <a:pt x="787" y="1179"/>
                    <a:pt x="843" y="1179"/>
                  </a:cubicBezTo>
                  <a:cubicBezTo>
                    <a:pt x="899" y="1264"/>
                    <a:pt x="1012" y="1348"/>
                    <a:pt x="1040" y="1460"/>
                  </a:cubicBezTo>
                  <a:lnTo>
                    <a:pt x="1040" y="1460"/>
                  </a:lnTo>
                  <a:cubicBezTo>
                    <a:pt x="843" y="1600"/>
                    <a:pt x="675" y="1797"/>
                    <a:pt x="394" y="1769"/>
                  </a:cubicBezTo>
                  <a:cubicBezTo>
                    <a:pt x="366" y="1769"/>
                    <a:pt x="338" y="1769"/>
                    <a:pt x="310" y="1741"/>
                  </a:cubicBezTo>
                  <a:cubicBezTo>
                    <a:pt x="254" y="1713"/>
                    <a:pt x="226" y="1657"/>
                    <a:pt x="254" y="1600"/>
                  </a:cubicBezTo>
                  <a:cubicBezTo>
                    <a:pt x="282" y="1572"/>
                    <a:pt x="310" y="1544"/>
                    <a:pt x="310" y="1516"/>
                  </a:cubicBezTo>
                  <a:cubicBezTo>
                    <a:pt x="366" y="1488"/>
                    <a:pt x="394" y="1432"/>
                    <a:pt x="394" y="1376"/>
                  </a:cubicBezTo>
                  <a:cubicBezTo>
                    <a:pt x="338" y="1067"/>
                    <a:pt x="57" y="842"/>
                    <a:pt x="57" y="534"/>
                  </a:cubicBezTo>
                  <a:cubicBezTo>
                    <a:pt x="57" y="449"/>
                    <a:pt x="1" y="393"/>
                    <a:pt x="57" y="337"/>
                  </a:cubicBezTo>
                  <a:cubicBezTo>
                    <a:pt x="57" y="281"/>
                    <a:pt x="141" y="309"/>
                    <a:pt x="113" y="253"/>
                  </a:cubicBezTo>
                  <a:cubicBezTo>
                    <a:pt x="85" y="225"/>
                    <a:pt x="85" y="197"/>
                    <a:pt x="85" y="169"/>
                  </a:cubicBezTo>
                  <a:cubicBezTo>
                    <a:pt x="85" y="84"/>
                    <a:pt x="141" y="28"/>
                    <a:pt x="1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22"/>
            <p:cNvSpPr/>
            <p:nvPr/>
          </p:nvSpPr>
          <p:spPr>
            <a:xfrm>
              <a:off x="2673300" y="990525"/>
              <a:ext cx="7050" cy="9150"/>
            </a:xfrm>
            <a:custGeom>
              <a:rect b="b" l="l" r="r" t="t"/>
              <a:pathLst>
                <a:path extrusionOk="0" h="366" w="282">
                  <a:moveTo>
                    <a:pt x="281" y="0"/>
                  </a:moveTo>
                  <a:lnTo>
                    <a:pt x="281" y="141"/>
                  </a:lnTo>
                  <a:cubicBezTo>
                    <a:pt x="169" y="365"/>
                    <a:pt x="85" y="197"/>
                    <a:pt x="1" y="84"/>
                  </a:cubicBezTo>
                  <a:cubicBezTo>
                    <a:pt x="85" y="56"/>
                    <a:pt x="197" y="28"/>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22"/>
            <p:cNvSpPr/>
            <p:nvPr/>
          </p:nvSpPr>
          <p:spPr>
            <a:xfrm>
              <a:off x="2687350" y="976475"/>
              <a:ext cx="7725" cy="7750"/>
            </a:xfrm>
            <a:custGeom>
              <a:rect b="b" l="l" r="r" t="t"/>
              <a:pathLst>
                <a:path extrusionOk="0" h="310" w="309">
                  <a:moveTo>
                    <a:pt x="0" y="281"/>
                  </a:moveTo>
                  <a:cubicBezTo>
                    <a:pt x="112" y="197"/>
                    <a:pt x="28" y="1"/>
                    <a:pt x="225" y="1"/>
                  </a:cubicBezTo>
                  <a:lnTo>
                    <a:pt x="225" y="1"/>
                  </a:lnTo>
                  <a:cubicBezTo>
                    <a:pt x="309" y="281"/>
                    <a:pt x="281" y="309"/>
                    <a:pt x="0"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22"/>
            <p:cNvSpPr/>
            <p:nvPr/>
          </p:nvSpPr>
          <p:spPr>
            <a:xfrm>
              <a:off x="2631900" y="987000"/>
              <a:ext cx="7025" cy="6350"/>
            </a:xfrm>
            <a:custGeom>
              <a:rect b="b" l="l" r="r" t="t"/>
              <a:pathLst>
                <a:path extrusionOk="0" h="254" w="281">
                  <a:moveTo>
                    <a:pt x="0" y="197"/>
                  </a:moveTo>
                  <a:cubicBezTo>
                    <a:pt x="84" y="1"/>
                    <a:pt x="84" y="1"/>
                    <a:pt x="281" y="141"/>
                  </a:cubicBezTo>
                  <a:cubicBezTo>
                    <a:pt x="197" y="253"/>
                    <a:pt x="84" y="197"/>
                    <a:pt x="0"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22"/>
            <p:cNvSpPr/>
            <p:nvPr/>
          </p:nvSpPr>
          <p:spPr>
            <a:xfrm>
              <a:off x="2638200" y="988400"/>
              <a:ext cx="1450" cy="2150"/>
            </a:xfrm>
            <a:custGeom>
              <a:rect b="b" l="l" r="r" t="t"/>
              <a:pathLst>
                <a:path extrusionOk="0" h="86" w="58">
                  <a:moveTo>
                    <a:pt x="29" y="1"/>
                  </a:moveTo>
                  <a:cubicBezTo>
                    <a:pt x="57" y="1"/>
                    <a:pt x="57" y="1"/>
                    <a:pt x="57" y="1"/>
                  </a:cubicBezTo>
                  <a:cubicBezTo>
                    <a:pt x="57" y="29"/>
                    <a:pt x="57" y="57"/>
                    <a:pt x="57" y="57"/>
                  </a:cubicBezTo>
                  <a:cubicBezTo>
                    <a:pt x="29" y="85"/>
                    <a:pt x="1" y="85"/>
                    <a:pt x="29" y="57"/>
                  </a:cubicBezTo>
                  <a:cubicBezTo>
                    <a:pt x="29" y="29"/>
                    <a:pt x="29" y="1"/>
                    <a:pt x="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22"/>
            <p:cNvSpPr/>
            <p:nvPr/>
          </p:nvSpPr>
          <p:spPr>
            <a:xfrm>
              <a:off x="2710500" y="934375"/>
              <a:ext cx="1425" cy="2125"/>
            </a:xfrm>
            <a:custGeom>
              <a:rect b="b" l="l" r="r" t="t"/>
              <a:pathLst>
                <a:path extrusionOk="0" h="85" w="57">
                  <a:moveTo>
                    <a:pt x="57" y="84"/>
                  </a:moveTo>
                  <a:cubicBezTo>
                    <a:pt x="57" y="56"/>
                    <a:pt x="29" y="28"/>
                    <a:pt x="1" y="0"/>
                  </a:cubicBezTo>
                  <a:cubicBezTo>
                    <a:pt x="29" y="28"/>
                    <a:pt x="57" y="56"/>
                    <a:pt x="57"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22"/>
            <p:cNvSpPr/>
            <p:nvPr/>
          </p:nvSpPr>
          <p:spPr>
            <a:xfrm>
              <a:off x="2678925" y="1004550"/>
              <a:ext cx="1425" cy="1425"/>
            </a:xfrm>
            <a:custGeom>
              <a:rect b="b" l="l" r="r" t="t"/>
              <a:pathLst>
                <a:path extrusionOk="0" h="57" w="57">
                  <a:moveTo>
                    <a:pt x="56" y="57"/>
                  </a:moveTo>
                  <a:cubicBezTo>
                    <a:pt x="56" y="57"/>
                    <a:pt x="28" y="29"/>
                    <a:pt x="0" y="1"/>
                  </a:cubicBezTo>
                  <a:cubicBezTo>
                    <a:pt x="28" y="29"/>
                    <a:pt x="56" y="57"/>
                    <a:pt x="56"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22"/>
            <p:cNvSpPr/>
            <p:nvPr/>
          </p:nvSpPr>
          <p:spPr>
            <a:xfrm>
              <a:off x="2687350" y="971575"/>
              <a:ext cx="33700" cy="26675"/>
            </a:xfrm>
            <a:custGeom>
              <a:rect b="b" l="l" r="r" t="t"/>
              <a:pathLst>
                <a:path extrusionOk="0" h="1067" w="1348">
                  <a:moveTo>
                    <a:pt x="0" y="477"/>
                  </a:moveTo>
                  <a:cubicBezTo>
                    <a:pt x="225" y="505"/>
                    <a:pt x="225" y="337"/>
                    <a:pt x="225" y="197"/>
                  </a:cubicBezTo>
                  <a:cubicBezTo>
                    <a:pt x="365" y="281"/>
                    <a:pt x="449" y="365"/>
                    <a:pt x="618" y="421"/>
                  </a:cubicBezTo>
                  <a:cubicBezTo>
                    <a:pt x="646" y="253"/>
                    <a:pt x="477" y="197"/>
                    <a:pt x="449" y="0"/>
                  </a:cubicBezTo>
                  <a:cubicBezTo>
                    <a:pt x="590" y="112"/>
                    <a:pt x="674" y="197"/>
                    <a:pt x="786" y="253"/>
                  </a:cubicBezTo>
                  <a:cubicBezTo>
                    <a:pt x="842" y="281"/>
                    <a:pt x="955" y="421"/>
                    <a:pt x="955" y="197"/>
                  </a:cubicBezTo>
                  <a:cubicBezTo>
                    <a:pt x="955" y="140"/>
                    <a:pt x="1067" y="140"/>
                    <a:pt x="1095" y="169"/>
                  </a:cubicBezTo>
                  <a:cubicBezTo>
                    <a:pt x="1179" y="253"/>
                    <a:pt x="1292" y="281"/>
                    <a:pt x="1348" y="449"/>
                  </a:cubicBezTo>
                  <a:cubicBezTo>
                    <a:pt x="898" y="337"/>
                    <a:pt x="1011" y="758"/>
                    <a:pt x="814" y="927"/>
                  </a:cubicBezTo>
                  <a:cubicBezTo>
                    <a:pt x="674" y="955"/>
                    <a:pt x="758" y="702"/>
                    <a:pt x="618" y="730"/>
                  </a:cubicBezTo>
                  <a:cubicBezTo>
                    <a:pt x="505" y="786"/>
                    <a:pt x="505" y="870"/>
                    <a:pt x="505" y="955"/>
                  </a:cubicBezTo>
                  <a:cubicBezTo>
                    <a:pt x="309" y="1067"/>
                    <a:pt x="225" y="1039"/>
                    <a:pt x="169" y="870"/>
                  </a:cubicBezTo>
                  <a:cubicBezTo>
                    <a:pt x="169" y="730"/>
                    <a:pt x="84" y="590"/>
                    <a:pt x="0" y="4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22"/>
            <p:cNvSpPr/>
            <p:nvPr/>
          </p:nvSpPr>
          <p:spPr>
            <a:xfrm>
              <a:off x="2731550" y="951925"/>
              <a:ext cx="9150" cy="7025"/>
            </a:xfrm>
            <a:custGeom>
              <a:rect b="b" l="l" r="r" t="t"/>
              <a:pathLst>
                <a:path extrusionOk="0" h="281" w="366">
                  <a:moveTo>
                    <a:pt x="141" y="0"/>
                  </a:moveTo>
                  <a:cubicBezTo>
                    <a:pt x="366" y="112"/>
                    <a:pt x="366" y="112"/>
                    <a:pt x="197" y="281"/>
                  </a:cubicBezTo>
                  <a:cubicBezTo>
                    <a:pt x="1" y="225"/>
                    <a:pt x="113" y="112"/>
                    <a:pt x="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22"/>
            <p:cNvSpPr/>
            <p:nvPr/>
          </p:nvSpPr>
          <p:spPr>
            <a:xfrm>
              <a:off x="2735775" y="963850"/>
              <a:ext cx="725" cy="725"/>
            </a:xfrm>
            <a:custGeom>
              <a:rect b="b" l="l" r="r" t="t"/>
              <a:pathLst>
                <a:path extrusionOk="0" h="29" w="29">
                  <a:moveTo>
                    <a:pt x="0" y="28"/>
                  </a:moveTo>
                  <a:cubicBezTo>
                    <a:pt x="0" y="28"/>
                    <a:pt x="0" y="28"/>
                    <a:pt x="0" y="28"/>
                  </a:cubicBezTo>
                  <a:cubicBezTo>
                    <a:pt x="0" y="28"/>
                    <a:pt x="0" y="0"/>
                    <a:pt x="0" y="0"/>
                  </a:cubicBezTo>
                  <a:cubicBezTo>
                    <a:pt x="0" y="0"/>
                    <a:pt x="28" y="0"/>
                    <a:pt x="28" y="0"/>
                  </a:cubicBezTo>
                  <a:cubicBezTo>
                    <a:pt x="28" y="0"/>
                    <a:pt x="28" y="28"/>
                    <a:pt x="0"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22"/>
            <p:cNvSpPr/>
            <p:nvPr/>
          </p:nvSpPr>
          <p:spPr>
            <a:xfrm>
              <a:off x="2714725" y="970875"/>
              <a:ext cx="725" cy="725"/>
            </a:xfrm>
            <a:custGeom>
              <a:rect b="b" l="l" r="r" t="t"/>
              <a:pathLst>
                <a:path extrusionOk="0" h="29" w="29">
                  <a:moveTo>
                    <a:pt x="28" y="28"/>
                  </a:moveTo>
                  <a:cubicBezTo>
                    <a:pt x="0" y="28"/>
                    <a:pt x="0" y="28"/>
                    <a:pt x="0" y="28"/>
                  </a:cubicBezTo>
                  <a:cubicBezTo>
                    <a:pt x="0" y="28"/>
                    <a:pt x="0" y="0"/>
                    <a:pt x="0" y="0"/>
                  </a:cubicBezTo>
                  <a:cubicBezTo>
                    <a:pt x="0" y="0"/>
                    <a:pt x="0" y="0"/>
                    <a:pt x="0" y="0"/>
                  </a:cubicBezTo>
                  <a:cubicBezTo>
                    <a:pt x="28" y="0"/>
                    <a:pt x="28" y="28"/>
                    <a:pt x="28"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22"/>
            <p:cNvSpPr/>
            <p:nvPr/>
          </p:nvSpPr>
          <p:spPr>
            <a:xfrm>
              <a:off x="2699975" y="995425"/>
              <a:ext cx="1425" cy="2825"/>
            </a:xfrm>
            <a:custGeom>
              <a:rect b="b" l="l" r="r" t="t"/>
              <a:pathLst>
                <a:path extrusionOk="0" h="113" w="57">
                  <a:moveTo>
                    <a:pt x="57" y="57"/>
                  </a:moveTo>
                  <a:cubicBezTo>
                    <a:pt x="57" y="85"/>
                    <a:pt x="57" y="113"/>
                    <a:pt x="29" y="113"/>
                  </a:cubicBezTo>
                  <a:cubicBezTo>
                    <a:pt x="29" y="113"/>
                    <a:pt x="0" y="85"/>
                    <a:pt x="0" y="85"/>
                  </a:cubicBezTo>
                  <a:cubicBezTo>
                    <a:pt x="0" y="57"/>
                    <a:pt x="0" y="29"/>
                    <a:pt x="0" y="1"/>
                  </a:cubicBezTo>
                  <a:cubicBezTo>
                    <a:pt x="29" y="29"/>
                    <a:pt x="29" y="29"/>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22"/>
            <p:cNvSpPr/>
            <p:nvPr/>
          </p:nvSpPr>
          <p:spPr>
            <a:xfrm>
              <a:off x="2722425" y="1005250"/>
              <a:ext cx="2150" cy="1425"/>
            </a:xfrm>
            <a:custGeom>
              <a:rect b="b" l="l" r="r" t="t"/>
              <a:pathLst>
                <a:path extrusionOk="0" h="57" w="86">
                  <a:moveTo>
                    <a:pt x="1" y="29"/>
                  </a:moveTo>
                  <a:cubicBezTo>
                    <a:pt x="1" y="1"/>
                    <a:pt x="1" y="1"/>
                    <a:pt x="1" y="1"/>
                  </a:cubicBezTo>
                  <a:cubicBezTo>
                    <a:pt x="29" y="1"/>
                    <a:pt x="57" y="1"/>
                    <a:pt x="57" y="1"/>
                  </a:cubicBezTo>
                  <a:cubicBezTo>
                    <a:pt x="85" y="29"/>
                    <a:pt x="85" y="57"/>
                    <a:pt x="57" y="29"/>
                  </a:cubicBezTo>
                  <a:cubicBezTo>
                    <a:pt x="29" y="29"/>
                    <a:pt x="1"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22"/>
            <p:cNvSpPr/>
            <p:nvPr/>
          </p:nvSpPr>
          <p:spPr>
            <a:xfrm>
              <a:off x="2687350" y="993325"/>
              <a:ext cx="1425" cy="725"/>
            </a:xfrm>
            <a:custGeom>
              <a:rect b="b" l="l" r="r" t="t"/>
              <a:pathLst>
                <a:path extrusionOk="0" h="29" w="57">
                  <a:moveTo>
                    <a:pt x="0" y="29"/>
                  </a:moveTo>
                  <a:lnTo>
                    <a:pt x="28" y="0"/>
                  </a:lnTo>
                  <a:lnTo>
                    <a:pt x="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22"/>
            <p:cNvSpPr/>
            <p:nvPr/>
          </p:nvSpPr>
          <p:spPr>
            <a:xfrm>
              <a:off x="2694350" y="850150"/>
              <a:ext cx="61800" cy="33700"/>
            </a:xfrm>
            <a:custGeom>
              <a:rect b="b" l="l" r="r" t="t"/>
              <a:pathLst>
                <a:path extrusionOk="0" h="1348" w="2472">
                  <a:moveTo>
                    <a:pt x="141" y="1123"/>
                  </a:moveTo>
                  <a:cubicBezTo>
                    <a:pt x="113" y="1067"/>
                    <a:pt x="57" y="1039"/>
                    <a:pt x="1" y="983"/>
                  </a:cubicBezTo>
                  <a:cubicBezTo>
                    <a:pt x="141" y="927"/>
                    <a:pt x="254" y="871"/>
                    <a:pt x="338" y="730"/>
                  </a:cubicBezTo>
                  <a:cubicBezTo>
                    <a:pt x="422" y="534"/>
                    <a:pt x="590" y="449"/>
                    <a:pt x="759" y="365"/>
                  </a:cubicBezTo>
                  <a:cubicBezTo>
                    <a:pt x="1068" y="169"/>
                    <a:pt x="1376" y="169"/>
                    <a:pt x="1685" y="309"/>
                  </a:cubicBezTo>
                  <a:cubicBezTo>
                    <a:pt x="1826" y="365"/>
                    <a:pt x="1910" y="309"/>
                    <a:pt x="1994" y="112"/>
                  </a:cubicBezTo>
                  <a:cubicBezTo>
                    <a:pt x="2022" y="28"/>
                    <a:pt x="2050" y="0"/>
                    <a:pt x="2106" y="0"/>
                  </a:cubicBezTo>
                  <a:cubicBezTo>
                    <a:pt x="2135" y="28"/>
                    <a:pt x="2135" y="56"/>
                    <a:pt x="2135" y="56"/>
                  </a:cubicBezTo>
                  <a:cubicBezTo>
                    <a:pt x="2191" y="169"/>
                    <a:pt x="2135" y="337"/>
                    <a:pt x="2247" y="421"/>
                  </a:cubicBezTo>
                  <a:lnTo>
                    <a:pt x="2331" y="506"/>
                  </a:lnTo>
                  <a:cubicBezTo>
                    <a:pt x="2331" y="562"/>
                    <a:pt x="2331" y="618"/>
                    <a:pt x="2387" y="646"/>
                  </a:cubicBezTo>
                  <a:cubicBezTo>
                    <a:pt x="2387" y="702"/>
                    <a:pt x="2387" y="786"/>
                    <a:pt x="2471" y="842"/>
                  </a:cubicBezTo>
                  <a:cubicBezTo>
                    <a:pt x="2471" y="927"/>
                    <a:pt x="2471" y="983"/>
                    <a:pt x="2471" y="1039"/>
                  </a:cubicBezTo>
                  <a:cubicBezTo>
                    <a:pt x="2471" y="1095"/>
                    <a:pt x="2443" y="1123"/>
                    <a:pt x="2443" y="1151"/>
                  </a:cubicBezTo>
                  <a:cubicBezTo>
                    <a:pt x="2275" y="1095"/>
                    <a:pt x="2106" y="1207"/>
                    <a:pt x="1966" y="1151"/>
                  </a:cubicBezTo>
                  <a:cubicBezTo>
                    <a:pt x="1741" y="1095"/>
                    <a:pt x="1741" y="1235"/>
                    <a:pt x="1657" y="1348"/>
                  </a:cubicBezTo>
                  <a:cubicBezTo>
                    <a:pt x="1601" y="1292"/>
                    <a:pt x="1517" y="1207"/>
                    <a:pt x="1433" y="1151"/>
                  </a:cubicBezTo>
                  <a:cubicBezTo>
                    <a:pt x="1376" y="1123"/>
                    <a:pt x="1236" y="1039"/>
                    <a:pt x="1292" y="1264"/>
                  </a:cubicBezTo>
                  <a:cubicBezTo>
                    <a:pt x="1320" y="1348"/>
                    <a:pt x="1208" y="1348"/>
                    <a:pt x="1180" y="1292"/>
                  </a:cubicBezTo>
                  <a:cubicBezTo>
                    <a:pt x="1068" y="1151"/>
                    <a:pt x="899" y="1207"/>
                    <a:pt x="787" y="1123"/>
                  </a:cubicBezTo>
                  <a:cubicBezTo>
                    <a:pt x="759" y="1095"/>
                    <a:pt x="731" y="1067"/>
                    <a:pt x="703" y="1067"/>
                  </a:cubicBezTo>
                  <a:cubicBezTo>
                    <a:pt x="675" y="983"/>
                    <a:pt x="618" y="1039"/>
                    <a:pt x="562" y="1067"/>
                  </a:cubicBezTo>
                  <a:cubicBezTo>
                    <a:pt x="534" y="1039"/>
                    <a:pt x="478" y="1095"/>
                    <a:pt x="422" y="1067"/>
                  </a:cubicBezTo>
                  <a:cubicBezTo>
                    <a:pt x="310" y="955"/>
                    <a:pt x="254" y="1095"/>
                    <a:pt x="141" y="1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22"/>
            <p:cNvSpPr/>
            <p:nvPr/>
          </p:nvSpPr>
          <p:spPr>
            <a:xfrm>
              <a:off x="2699975" y="879625"/>
              <a:ext cx="21775" cy="26000"/>
            </a:xfrm>
            <a:custGeom>
              <a:rect b="b" l="l" r="r" t="t"/>
              <a:pathLst>
                <a:path extrusionOk="0" h="1040" w="871">
                  <a:moveTo>
                    <a:pt x="618" y="450"/>
                  </a:moveTo>
                  <a:cubicBezTo>
                    <a:pt x="590" y="534"/>
                    <a:pt x="422" y="478"/>
                    <a:pt x="393" y="646"/>
                  </a:cubicBezTo>
                  <a:cubicBezTo>
                    <a:pt x="562" y="646"/>
                    <a:pt x="730" y="646"/>
                    <a:pt x="871" y="758"/>
                  </a:cubicBezTo>
                  <a:cubicBezTo>
                    <a:pt x="758" y="871"/>
                    <a:pt x="702" y="1039"/>
                    <a:pt x="506" y="843"/>
                  </a:cubicBezTo>
                  <a:cubicBezTo>
                    <a:pt x="478" y="814"/>
                    <a:pt x="337" y="955"/>
                    <a:pt x="225" y="786"/>
                  </a:cubicBezTo>
                  <a:cubicBezTo>
                    <a:pt x="169" y="674"/>
                    <a:pt x="225" y="590"/>
                    <a:pt x="225" y="506"/>
                  </a:cubicBezTo>
                  <a:cubicBezTo>
                    <a:pt x="197" y="393"/>
                    <a:pt x="85" y="450"/>
                    <a:pt x="0" y="450"/>
                  </a:cubicBezTo>
                  <a:cubicBezTo>
                    <a:pt x="57" y="337"/>
                    <a:pt x="85" y="253"/>
                    <a:pt x="57" y="169"/>
                  </a:cubicBezTo>
                  <a:cubicBezTo>
                    <a:pt x="169" y="169"/>
                    <a:pt x="253" y="85"/>
                    <a:pt x="365" y="56"/>
                  </a:cubicBezTo>
                  <a:cubicBezTo>
                    <a:pt x="450" y="0"/>
                    <a:pt x="478" y="85"/>
                    <a:pt x="478" y="169"/>
                  </a:cubicBezTo>
                  <a:cubicBezTo>
                    <a:pt x="534" y="253"/>
                    <a:pt x="534" y="365"/>
                    <a:pt x="618" y="45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22"/>
            <p:cNvSpPr/>
            <p:nvPr/>
          </p:nvSpPr>
          <p:spPr>
            <a:xfrm>
              <a:off x="2709800" y="883825"/>
              <a:ext cx="7750" cy="7050"/>
            </a:xfrm>
            <a:custGeom>
              <a:rect b="b" l="l" r="r" t="t"/>
              <a:pathLst>
                <a:path extrusionOk="0" h="282" w="310">
                  <a:moveTo>
                    <a:pt x="225" y="282"/>
                  </a:moveTo>
                  <a:cubicBezTo>
                    <a:pt x="0" y="225"/>
                    <a:pt x="0" y="225"/>
                    <a:pt x="85" y="1"/>
                  </a:cubicBezTo>
                  <a:cubicBezTo>
                    <a:pt x="225" y="1"/>
                    <a:pt x="309" y="57"/>
                    <a:pt x="225" y="197"/>
                  </a:cubicBezTo>
                  <a:cubicBezTo>
                    <a:pt x="225" y="225"/>
                    <a:pt x="225" y="253"/>
                    <a:pt x="225" y="2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22"/>
            <p:cNvSpPr/>
            <p:nvPr/>
          </p:nvSpPr>
          <p:spPr>
            <a:xfrm>
              <a:off x="2704875" y="874700"/>
              <a:ext cx="3550" cy="3550"/>
            </a:xfrm>
            <a:custGeom>
              <a:rect b="b" l="l" r="r" t="t"/>
              <a:pathLst>
                <a:path extrusionOk="0" h="142" w="142">
                  <a:moveTo>
                    <a:pt x="1" y="85"/>
                  </a:moveTo>
                  <a:cubicBezTo>
                    <a:pt x="57" y="57"/>
                    <a:pt x="113" y="1"/>
                    <a:pt x="141" y="85"/>
                  </a:cubicBezTo>
                  <a:cubicBezTo>
                    <a:pt x="113" y="141"/>
                    <a:pt x="57" y="141"/>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22"/>
            <p:cNvSpPr/>
            <p:nvPr/>
          </p:nvSpPr>
          <p:spPr>
            <a:xfrm>
              <a:off x="2699975" y="881025"/>
              <a:ext cx="1425" cy="2825"/>
            </a:xfrm>
            <a:custGeom>
              <a:rect b="b" l="l" r="r" t="t"/>
              <a:pathLst>
                <a:path extrusionOk="0" h="113" w="57">
                  <a:moveTo>
                    <a:pt x="29" y="57"/>
                  </a:moveTo>
                  <a:cubicBezTo>
                    <a:pt x="0" y="29"/>
                    <a:pt x="29" y="29"/>
                    <a:pt x="57" y="0"/>
                  </a:cubicBezTo>
                  <a:cubicBezTo>
                    <a:pt x="57" y="0"/>
                    <a:pt x="57" y="29"/>
                    <a:pt x="57" y="29"/>
                  </a:cubicBezTo>
                  <a:cubicBezTo>
                    <a:pt x="57" y="57"/>
                    <a:pt x="57" y="85"/>
                    <a:pt x="57" y="113"/>
                  </a:cubicBezTo>
                  <a:cubicBezTo>
                    <a:pt x="57" y="85"/>
                    <a:pt x="29" y="85"/>
                    <a:pt x="29"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22"/>
            <p:cNvSpPr/>
            <p:nvPr/>
          </p:nvSpPr>
          <p:spPr>
            <a:xfrm>
              <a:off x="2711900" y="876825"/>
              <a:ext cx="2125" cy="1425"/>
            </a:xfrm>
            <a:custGeom>
              <a:rect b="b" l="l" r="r" t="t"/>
              <a:pathLst>
                <a:path extrusionOk="0" h="57" w="85">
                  <a:moveTo>
                    <a:pt x="1" y="0"/>
                  </a:moveTo>
                  <a:cubicBezTo>
                    <a:pt x="29" y="0"/>
                    <a:pt x="57" y="28"/>
                    <a:pt x="85" y="56"/>
                  </a:cubicBezTo>
                  <a:cubicBezTo>
                    <a:pt x="57" y="28"/>
                    <a:pt x="2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22"/>
            <p:cNvSpPr/>
            <p:nvPr/>
          </p:nvSpPr>
          <p:spPr>
            <a:xfrm>
              <a:off x="2699975" y="892250"/>
              <a:ext cx="1425" cy="2125"/>
            </a:xfrm>
            <a:custGeom>
              <a:rect b="b" l="l" r="r" t="t"/>
              <a:pathLst>
                <a:path extrusionOk="0" h="85" w="57">
                  <a:moveTo>
                    <a:pt x="0" y="1"/>
                  </a:moveTo>
                  <a:cubicBezTo>
                    <a:pt x="57" y="29"/>
                    <a:pt x="57" y="57"/>
                    <a:pt x="0" y="85"/>
                  </a:cubicBezTo>
                  <a:cubicBezTo>
                    <a:pt x="0" y="57"/>
                    <a:pt x="0" y="2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22"/>
            <p:cNvSpPr/>
            <p:nvPr/>
          </p:nvSpPr>
          <p:spPr>
            <a:xfrm>
              <a:off x="2579250" y="954725"/>
              <a:ext cx="44250" cy="51250"/>
            </a:xfrm>
            <a:custGeom>
              <a:rect b="b" l="l" r="r" t="t"/>
              <a:pathLst>
                <a:path extrusionOk="0" h="2050" w="1770">
                  <a:moveTo>
                    <a:pt x="1404" y="590"/>
                  </a:moveTo>
                  <a:cubicBezTo>
                    <a:pt x="1376" y="674"/>
                    <a:pt x="1292" y="730"/>
                    <a:pt x="1404" y="786"/>
                  </a:cubicBezTo>
                  <a:cubicBezTo>
                    <a:pt x="1489" y="871"/>
                    <a:pt x="1545" y="927"/>
                    <a:pt x="1460" y="1039"/>
                  </a:cubicBezTo>
                  <a:cubicBezTo>
                    <a:pt x="1376" y="1179"/>
                    <a:pt x="1629" y="1208"/>
                    <a:pt x="1573" y="1320"/>
                  </a:cubicBezTo>
                  <a:cubicBezTo>
                    <a:pt x="1769" y="1432"/>
                    <a:pt x="1741" y="1601"/>
                    <a:pt x="1741" y="1769"/>
                  </a:cubicBezTo>
                  <a:cubicBezTo>
                    <a:pt x="1713" y="1825"/>
                    <a:pt x="1629" y="1797"/>
                    <a:pt x="1601" y="1853"/>
                  </a:cubicBezTo>
                  <a:lnTo>
                    <a:pt x="1601" y="1853"/>
                  </a:lnTo>
                  <a:cubicBezTo>
                    <a:pt x="1460" y="1909"/>
                    <a:pt x="1292" y="1713"/>
                    <a:pt x="1152" y="1881"/>
                  </a:cubicBezTo>
                  <a:cubicBezTo>
                    <a:pt x="983" y="2050"/>
                    <a:pt x="787" y="2022"/>
                    <a:pt x="590" y="1994"/>
                  </a:cubicBezTo>
                  <a:cubicBezTo>
                    <a:pt x="562" y="1994"/>
                    <a:pt x="562" y="1994"/>
                    <a:pt x="534" y="1994"/>
                  </a:cubicBezTo>
                  <a:cubicBezTo>
                    <a:pt x="506" y="1994"/>
                    <a:pt x="506" y="1994"/>
                    <a:pt x="478" y="1994"/>
                  </a:cubicBezTo>
                  <a:cubicBezTo>
                    <a:pt x="450" y="1966"/>
                    <a:pt x="450" y="1937"/>
                    <a:pt x="422" y="1909"/>
                  </a:cubicBezTo>
                  <a:cubicBezTo>
                    <a:pt x="422" y="1853"/>
                    <a:pt x="394" y="1825"/>
                    <a:pt x="337" y="1769"/>
                  </a:cubicBezTo>
                  <a:cubicBezTo>
                    <a:pt x="309" y="1769"/>
                    <a:pt x="309" y="1741"/>
                    <a:pt x="281" y="1713"/>
                  </a:cubicBezTo>
                  <a:cubicBezTo>
                    <a:pt x="281" y="1657"/>
                    <a:pt x="253" y="1601"/>
                    <a:pt x="197" y="1573"/>
                  </a:cubicBezTo>
                  <a:cubicBezTo>
                    <a:pt x="197" y="1516"/>
                    <a:pt x="197" y="1460"/>
                    <a:pt x="141" y="1432"/>
                  </a:cubicBezTo>
                  <a:cubicBezTo>
                    <a:pt x="141" y="1376"/>
                    <a:pt x="113" y="1320"/>
                    <a:pt x="57" y="1292"/>
                  </a:cubicBezTo>
                  <a:cubicBezTo>
                    <a:pt x="57" y="1236"/>
                    <a:pt x="57" y="1208"/>
                    <a:pt x="57" y="1151"/>
                  </a:cubicBezTo>
                  <a:cubicBezTo>
                    <a:pt x="57" y="1067"/>
                    <a:pt x="85" y="983"/>
                    <a:pt x="1" y="927"/>
                  </a:cubicBezTo>
                  <a:cubicBezTo>
                    <a:pt x="1" y="814"/>
                    <a:pt x="57" y="730"/>
                    <a:pt x="197" y="730"/>
                  </a:cubicBezTo>
                  <a:cubicBezTo>
                    <a:pt x="253" y="786"/>
                    <a:pt x="366" y="730"/>
                    <a:pt x="422" y="758"/>
                  </a:cubicBezTo>
                  <a:cubicBezTo>
                    <a:pt x="366" y="702"/>
                    <a:pt x="253" y="814"/>
                    <a:pt x="197" y="730"/>
                  </a:cubicBezTo>
                  <a:cubicBezTo>
                    <a:pt x="197" y="506"/>
                    <a:pt x="337" y="450"/>
                    <a:pt x="506" y="450"/>
                  </a:cubicBezTo>
                  <a:cubicBezTo>
                    <a:pt x="702" y="450"/>
                    <a:pt x="759" y="337"/>
                    <a:pt x="702" y="169"/>
                  </a:cubicBezTo>
                  <a:cubicBezTo>
                    <a:pt x="815" y="141"/>
                    <a:pt x="955" y="113"/>
                    <a:pt x="1039" y="28"/>
                  </a:cubicBezTo>
                  <a:cubicBezTo>
                    <a:pt x="1152" y="0"/>
                    <a:pt x="1180" y="85"/>
                    <a:pt x="1180" y="169"/>
                  </a:cubicBezTo>
                  <a:cubicBezTo>
                    <a:pt x="1180" y="197"/>
                    <a:pt x="1180" y="225"/>
                    <a:pt x="1180" y="225"/>
                  </a:cubicBezTo>
                  <a:cubicBezTo>
                    <a:pt x="1152" y="253"/>
                    <a:pt x="1152" y="281"/>
                    <a:pt x="1152" y="281"/>
                  </a:cubicBezTo>
                  <a:cubicBezTo>
                    <a:pt x="1180" y="309"/>
                    <a:pt x="1180" y="309"/>
                    <a:pt x="1180" y="309"/>
                  </a:cubicBezTo>
                  <a:cubicBezTo>
                    <a:pt x="1208" y="337"/>
                    <a:pt x="1236" y="365"/>
                    <a:pt x="1264" y="365"/>
                  </a:cubicBezTo>
                  <a:cubicBezTo>
                    <a:pt x="1320" y="421"/>
                    <a:pt x="1348" y="478"/>
                    <a:pt x="1404" y="506"/>
                  </a:cubicBezTo>
                  <a:lnTo>
                    <a:pt x="1404" y="506"/>
                  </a:lnTo>
                  <a:cubicBezTo>
                    <a:pt x="1404" y="534"/>
                    <a:pt x="1404" y="562"/>
                    <a:pt x="1404" y="562"/>
                  </a:cubicBezTo>
                  <a:cubicBezTo>
                    <a:pt x="1404" y="590"/>
                    <a:pt x="1404" y="590"/>
                    <a:pt x="1404" y="59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22"/>
            <p:cNvSpPr/>
            <p:nvPr/>
          </p:nvSpPr>
          <p:spPr>
            <a:xfrm>
              <a:off x="2586275" y="885950"/>
              <a:ext cx="29500" cy="35100"/>
            </a:xfrm>
            <a:custGeom>
              <a:rect b="b" l="l" r="r" t="t"/>
              <a:pathLst>
                <a:path extrusionOk="0" h="1404" w="1180">
                  <a:moveTo>
                    <a:pt x="0" y="393"/>
                  </a:moveTo>
                  <a:cubicBezTo>
                    <a:pt x="0" y="365"/>
                    <a:pt x="0" y="337"/>
                    <a:pt x="0" y="337"/>
                  </a:cubicBezTo>
                  <a:cubicBezTo>
                    <a:pt x="56" y="281"/>
                    <a:pt x="56" y="533"/>
                    <a:pt x="197" y="337"/>
                  </a:cubicBezTo>
                  <a:cubicBezTo>
                    <a:pt x="309" y="140"/>
                    <a:pt x="562" y="0"/>
                    <a:pt x="843" y="84"/>
                  </a:cubicBezTo>
                  <a:cubicBezTo>
                    <a:pt x="871" y="197"/>
                    <a:pt x="758" y="197"/>
                    <a:pt x="730" y="253"/>
                  </a:cubicBezTo>
                  <a:cubicBezTo>
                    <a:pt x="730" y="309"/>
                    <a:pt x="730" y="337"/>
                    <a:pt x="758" y="393"/>
                  </a:cubicBezTo>
                  <a:cubicBezTo>
                    <a:pt x="815" y="449"/>
                    <a:pt x="843" y="393"/>
                    <a:pt x="871" y="365"/>
                  </a:cubicBezTo>
                  <a:cubicBezTo>
                    <a:pt x="1067" y="253"/>
                    <a:pt x="1151" y="281"/>
                    <a:pt x="1179" y="505"/>
                  </a:cubicBezTo>
                  <a:cubicBezTo>
                    <a:pt x="1179" y="590"/>
                    <a:pt x="1179" y="674"/>
                    <a:pt x="1179" y="758"/>
                  </a:cubicBezTo>
                  <a:cubicBezTo>
                    <a:pt x="1179" y="758"/>
                    <a:pt x="1179" y="758"/>
                    <a:pt x="1179" y="786"/>
                  </a:cubicBezTo>
                  <a:cubicBezTo>
                    <a:pt x="1151" y="814"/>
                    <a:pt x="1151" y="842"/>
                    <a:pt x="1151" y="898"/>
                  </a:cubicBezTo>
                  <a:cubicBezTo>
                    <a:pt x="1151" y="926"/>
                    <a:pt x="1151" y="955"/>
                    <a:pt x="1151" y="983"/>
                  </a:cubicBezTo>
                  <a:cubicBezTo>
                    <a:pt x="1039" y="1179"/>
                    <a:pt x="927" y="1348"/>
                    <a:pt x="674" y="1291"/>
                  </a:cubicBezTo>
                  <a:cubicBezTo>
                    <a:pt x="646" y="1291"/>
                    <a:pt x="646" y="1291"/>
                    <a:pt x="618" y="1320"/>
                  </a:cubicBezTo>
                  <a:cubicBezTo>
                    <a:pt x="534" y="1291"/>
                    <a:pt x="450" y="1404"/>
                    <a:pt x="393" y="1263"/>
                  </a:cubicBezTo>
                  <a:cubicBezTo>
                    <a:pt x="365" y="1151"/>
                    <a:pt x="450" y="1123"/>
                    <a:pt x="506" y="1095"/>
                  </a:cubicBezTo>
                  <a:cubicBezTo>
                    <a:pt x="702" y="1011"/>
                    <a:pt x="590" y="926"/>
                    <a:pt x="562" y="814"/>
                  </a:cubicBezTo>
                  <a:cubicBezTo>
                    <a:pt x="478" y="786"/>
                    <a:pt x="365" y="898"/>
                    <a:pt x="337" y="786"/>
                  </a:cubicBezTo>
                  <a:cubicBezTo>
                    <a:pt x="281" y="618"/>
                    <a:pt x="85" y="561"/>
                    <a:pt x="0" y="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22"/>
            <p:cNvSpPr/>
            <p:nvPr/>
          </p:nvSpPr>
          <p:spPr>
            <a:xfrm>
              <a:off x="2596800" y="916825"/>
              <a:ext cx="18275" cy="26700"/>
            </a:xfrm>
            <a:custGeom>
              <a:rect b="b" l="l" r="r" t="t"/>
              <a:pathLst>
                <a:path extrusionOk="0" h="1068" w="731">
                  <a:moveTo>
                    <a:pt x="0" y="702"/>
                  </a:moveTo>
                  <a:cubicBezTo>
                    <a:pt x="197" y="534"/>
                    <a:pt x="365" y="365"/>
                    <a:pt x="197" y="85"/>
                  </a:cubicBezTo>
                  <a:cubicBezTo>
                    <a:pt x="365" y="0"/>
                    <a:pt x="478" y="141"/>
                    <a:pt x="618" y="141"/>
                  </a:cubicBezTo>
                  <a:cubicBezTo>
                    <a:pt x="702" y="169"/>
                    <a:pt x="730" y="253"/>
                    <a:pt x="674" y="337"/>
                  </a:cubicBezTo>
                  <a:cubicBezTo>
                    <a:pt x="618" y="478"/>
                    <a:pt x="534" y="590"/>
                    <a:pt x="394" y="618"/>
                  </a:cubicBezTo>
                  <a:cubicBezTo>
                    <a:pt x="618" y="871"/>
                    <a:pt x="618" y="871"/>
                    <a:pt x="337" y="1067"/>
                  </a:cubicBezTo>
                  <a:cubicBezTo>
                    <a:pt x="225" y="955"/>
                    <a:pt x="0" y="927"/>
                    <a:pt x="0" y="7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22"/>
            <p:cNvSpPr/>
            <p:nvPr/>
          </p:nvSpPr>
          <p:spPr>
            <a:xfrm>
              <a:off x="2605225" y="950500"/>
              <a:ext cx="13350" cy="8450"/>
            </a:xfrm>
            <a:custGeom>
              <a:rect b="b" l="l" r="r" t="t"/>
              <a:pathLst>
                <a:path extrusionOk="0" h="338" w="534">
                  <a:moveTo>
                    <a:pt x="141" y="338"/>
                  </a:moveTo>
                  <a:cubicBezTo>
                    <a:pt x="85" y="282"/>
                    <a:pt x="57" y="254"/>
                    <a:pt x="0" y="197"/>
                  </a:cubicBezTo>
                  <a:cubicBezTo>
                    <a:pt x="57" y="113"/>
                    <a:pt x="113" y="29"/>
                    <a:pt x="225" y="1"/>
                  </a:cubicBezTo>
                  <a:cubicBezTo>
                    <a:pt x="253" y="57"/>
                    <a:pt x="309" y="29"/>
                    <a:pt x="365" y="57"/>
                  </a:cubicBezTo>
                  <a:cubicBezTo>
                    <a:pt x="534" y="113"/>
                    <a:pt x="421" y="169"/>
                    <a:pt x="365" y="197"/>
                  </a:cubicBezTo>
                  <a:cubicBezTo>
                    <a:pt x="337" y="338"/>
                    <a:pt x="253" y="338"/>
                    <a:pt x="141"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22"/>
            <p:cNvSpPr/>
            <p:nvPr/>
          </p:nvSpPr>
          <p:spPr>
            <a:xfrm>
              <a:off x="2591175" y="944900"/>
              <a:ext cx="11275" cy="4925"/>
            </a:xfrm>
            <a:custGeom>
              <a:rect b="b" l="l" r="r" t="t"/>
              <a:pathLst>
                <a:path extrusionOk="0" h="197" w="451">
                  <a:moveTo>
                    <a:pt x="225" y="141"/>
                  </a:moveTo>
                  <a:cubicBezTo>
                    <a:pt x="141" y="141"/>
                    <a:pt x="85" y="141"/>
                    <a:pt x="1" y="56"/>
                  </a:cubicBezTo>
                  <a:cubicBezTo>
                    <a:pt x="169" y="28"/>
                    <a:pt x="282" y="28"/>
                    <a:pt x="422" y="0"/>
                  </a:cubicBezTo>
                  <a:cubicBezTo>
                    <a:pt x="450" y="28"/>
                    <a:pt x="450" y="28"/>
                    <a:pt x="450" y="56"/>
                  </a:cubicBezTo>
                  <a:cubicBezTo>
                    <a:pt x="422" y="56"/>
                    <a:pt x="422" y="56"/>
                    <a:pt x="422" y="56"/>
                  </a:cubicBezTo>
                  <a:cubicBezTo>
                    <a:pt x="394" y="113"/>
                    <a:pt x="394" y="169"/>
                    <a:pt x="366" y="197"/>
                  </a:cubicBezTo>
                  <a:cubicBezTo>
                    <a:pt x="310" y="197"/>
                    <a:pt x="254" y="169"/>
                    <a:pt x="225"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22"/>
            <p:cNvSpPr/>
            <p:nvPr/>
          </p:nvSpPr>
          <p:spPr>
            <a:xfrm>
              <a:off x="2593300" y="929450"/>
              <a:ext cx="3525" cy="4950"/>
            </a:xfrm>
            <a:custGeom>
              <a:rect b="b" l="l" r="r" t="t"/>
              <a:pathLst>
                <a:path extrusionOk="0" h="198" w="141">
                  <a:moveTo>
                    <a:pt x="0" y="85"/>
                  </a:moveTo>
                  <a:cubicBezTo>
                    <a:pt x="0" y="29"/>
                    <a:pt x="28" y="1"/>
                    <a:pt x="56" y="29"/>
                  </a:cubicBezTo>
                  <a:cubicBezTo>
                    <a:pt x="140" y="57"/>
                    <a:pt x="112" y="113"/>
                    <a:pt x="140" y="169"/>
                  </a:cubicBezTo>
                  <a:cubicBezTo>
                    <a:pt x="140" y="197"/>
                    <a:pt x="140" y="197"/>
                    <a:pt x="84" y="197"/>
                  </a:cubicBezTo>
                  <a:cubicBezTo>
                    <a:pt x="28" y="169"/>
                    <a:pt x="0" y="141"/>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22"/>
            <p:cNvSpPr/>
            <p:nvPr/>
          </p:nvSpPr>
          <p:spPr>
            <a:xfrm>
              <a:off x="2600300" y="947000"/>
              <a:ext cx="1425" cy="3525"/>
            </a:xfrm>
            <a:custGeom>
              <a:rect b="b" l="l" r="r" t="t"/>
              <a:pathLst>
                <a:path extrusionOk="0" h="141" w="57">
                  <a:moveTo>
                    <a:pt x="1" y="141"/>
                  </a:moveTo>
                  <a:cubicBezTo>
                    <a:pt x="1" y="57"/>
                    <a:pt x="1" y="29"/>
                    <a:pt x="57" y="1"/>
                  </a:cubicBezTo>
                  <a:cubicBezTo>
                    <a:pt x="57" y="57"/>
                    <a:pt x="57" y="85"/>
                    <a:pt x="1"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22"/>
            <p:cNvSpPr/>
            <p:nvPr/>
          </p:nvSpPr>
          <p:spPr>
            <a:xfrm>
              <a:off x="2575750" y="911900"/>
              <a:ext cx="725" cy="725"/>
            </a:xfrm>
            <a:custGeom>
              <a:rect b="b" l="l" r="r" t="t"/>
              <a:pathLst>
                <a:path extrusionOk="0" h="29" w="29">
                  <a:moveTo>
                    <a:pt x="0" y="1"/>
                  </a:moveTo>
                  <a:lnTo>
                    <a:pt x="28" y="1"/>
                  </a:lnTo>
                  <a:lnTo>
                    <a:pt x="0"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22"/>
            <p:cNvSpPr/>
            <p:nvPr/>
          </p:nvSpPr>
          <p:spPr>
            <a:xfrm>
              <a:off x="2601700" y="944900"/>
              <a:ext cx="1450" cy="2125"/>
            </a:xfrm>
            <a:custGeom>
              <a:rect b="b" l="l" r="r" t="t"/>
              <a:pathLst>
                <a:path extrusionOk="0" h="85" w="58">
                  <a:moveTo>
                    <a:pt x="1" y="85"/>
                  </a:moveTo>
                  <a:lnTo>
                    <a:pt x="1" y="0"/>
                  </a:lnTo>
                  <a:cubicBezTo>
                    <a:pt x="57" y="28"/>
                    <a:pt x="57" y="56"/>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22"/>
            <p:cNvSpPr/>
            <p:nvPr/>
          </p:nvSpPr>
          <p:spPr>
            <a:xfrm>
              <a:off x="2612950" y="885950"/>
              <a:ext cx="13350" cy="25975"/>
            </a:xfrm>
            <a:custGeom>
              <a:rect b="b" l="l" r="r" t="t"/>
              <a:pathLst>
                <a:path extrusionOk="0" h="1039" w="534">
                  <a:moveTo>
                    <a:pt x="534" y="898"/>
                  </a:moveTo>
                  <a:cubicBezTo>
                    <a:pt x="421" y="870"/>
                    <a:pt x="365" y="983"/>
                    <a:pt x="253" y="1039"/>
                  </a:cubicBezTo>
                  <a:cubicBezTo>
                    <a:pt x="169" y="1011"/>
                    <a:pt x="112" y="955"/>
                    <a:pt x="56" y="898"/>
                  </a:cubicBezTo>
                  <a:cubicBezTo>
                    <a:pt x="0" y="814"/>
                    <a:pt x="84" y="786"/>
                    <a:pt x="112" y="758"/>
                  </a:cubicBezTo>
                  <a:cubicBezTo>
                    <a:pt x="225" y="702"/>
                    <a:pt x="309" y="674"/>
                    <a:pt x="309" y="505"/>
                  </a:cubicBezTo>
                  <a:cubicBezTo>
                    <a:pt x="281" y="337"/>
                    <a:pt x="421" y="168"/>
                    <a:pt x="281" y="0"/>
                  </a:cubicBezTo>
                  <a:cubicBezTo>
                    <a:pt x="477" y="28"/>
                    <a:pt x="477" y="140"/>
                    <a:pt x="477" y="253"/>
                  </a:cubicBezTo>
                  <a:cubicBezTo>
                    <a:pt x="477" y="281"/>
                    <a:pt x="477" y="281"/>
                    <a:pt x="477" y="309"/>
                  </a:cubicBezTo>
                  <a:cubicBezTo>
                    <a:pt x="477" y="365"/>
                    <a:pt x="506" y="421"/>
                    <a:pt x="477" y="477"/>
                  </a:cubicBezTo>
                  <a:cubicBezTo>
                    <a:pt x="449" y="477"/>
                    <a:pt x="421" y="505"/>
                    <a:pt x="421" y="505"/>
                  </a:cubicBezTo>
                  <a:cubicBezTo>
                    <a:pt x="365" y="646"/>
                    <a:pt x="477" y="646"/>
                    <a:pt x="534" y="702"/>
                  </a:cubicBezTo>
                  <a:cubicBezTo>
                    <a:pt x="421" y="758"/>
                    <a:pt x="449" y="814"/>
                    <a:pt x="534" y="8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22"/>
            <p:cNvSpPr/>
            <p:nvPr/>
          </p:nvSpPr>
          <p:spPr>
            <a:xfrm>
              <a:off x="2623475" y="888050"/>
              <a:ext cx="13350" cy="11950"/>
            </a:xfrm>
            <a:custGeom>
              <a:rect b="b" l="l" r="r" t="t"/>
              <a:pathLst>
                <a:path extrusionOk="0" h="478" w="534">
                  <a:moveTo>
                    <a:pt x="534" y="169"/>
                  </a:moveTo>
                  <a:cubicBezTo>
                    <a:pt x="421" y="421"/>
                    <a:pt x="337" y="477"/>
                    <a:pt x="113" y="393"/>
                  </a:cubicBezTo>
                  <a:cubicBezTo>
                    <a:pt x="85" y="309"/>
                    <a:pt x="0" y="253"/>
                    <a:pt x="56" y="169"/>
                  </a:cubicBezTo>
                  <a:cubicBezTo>
                    <a:pt x="197" y="225"/>
                    <a:pt x="337" y="253"/>
                    <a:pt x="393" y="28"/>
                  </a:cubicBezTo>
                  <a:cubicBezTo>
                    <a:pt x="393" y="28"/>
                    <a:pt x="421" y="0"/>
                    <a:pt x="421" y="0"/>
                  </a:cubicBezTo>
                  <a:cubicBezTo>
                    <a:pt x="449" y="0"/>
                    <a:pt x="449" y="28"/>
                    <a:pt x="478" y="28"/>
                  </a:cubicBezTo>
                  <a:lnTo>
                    <a:pt x="478" y="28"/>
                  </a:lnTo>
                  <a:cubicBezTo>
                    <a:pt x="478" y="56"/>
                    <a:pt x="506" y="84"/>
                    <a:pt x="534" y="113"/>
                  </a:cubicBezTo>
                  <a:cubicBezTo>
                    <a:pt x="534" y="113"/>
                    <a:pt x="534" y="141"/>
                    <a:pt x="53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22"/>
            <p:cNvSpPr/>
            <p:nvPr/>
          </p:nvSpPr>
          <p:spPr>
            <a:xfrm>
              <a:off x="2631900" y="886650"/>
              <a:ext cx="2125" cy="2125"/>
            </a:xfrm>
            <a:custGeom>
              <a:rect b="b" l="l" r="r" t="t"/>
              <a:pathLst>
                <a:path extrusionOk="0" h="85" w="85">
                  <a:moveTo>
                    <a:pt x="0" y="0"/>
                  </a:moveTo>
                  <a:cubicBezTo>
                    <a:pt x="28" y="0"/>
                    <a:pt x="28" y="0"/>
                    <a:pt x="56" y="0"/>
                  </a:cubicBezTo>
                  <a:lnTo>
                    <a:pt x="56" y="28"/>
                  </a:lnTo>
                  <a:cubicBezTo>
                    <a:pt x="84" y="28"/>
                    <a:pt x="84" y="28"/>
                    <a:pt x="84" y="56"/>
                  </a:cubicBezTo>
                  <a:cubicBezTo>
                    <a:pt x="84" y="84"/>
                    <a:pt x="84" y="84"/>
                    <a:pt x="56" y="84"/>
                  </a:cubicBezTo>
                  <a:lnTo>
                    <a:pt x="56" y="84"/>
                  </a:lnTo>
                  <a:cubicBezTo>
                    <a:pt x="28" y="56"/>
                    <a:pt x="28" y="2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22"/>
            <p:cNvSpPr/>
            <p:nvPr/>
          </p:nvSpPr>
          <p:spPr>
            <a:xfrm>
              <a:off x="2624875" y="1038250"/>
              <a:ext cx="89150" cy="51250"/>
            </a:xfrm>
            <a:custGeom>
              <a:rect b="b" l="l" r="r" t="t"/>
              <a:pathLst>
                <a:path extrusionOk="0" h="2050" w="3566">
                  <a:moveTo>
                    <a:pt x="337" y="955"/>
                  </a:moveTo>
                  <a:cubicBezTo>
                    <a:pt x="309" y="927"/>
                    <a:pt x="309" y="927"/>
                    <a:pt x="281" y="899"/>
                  </a:cubicBezTo>
                  <a:cubicBezTo>
                    <a:pt x="253" y="871"/>
                    <a:pt x="225" y="842"/>
                    <a:pt x="197" y="814"/>
                  </a:cubicBezTo>
                  <a:cubicBezTo>
                    <a:pt x="169" y="674"/>
                    <a:pt x="85" y="618"/>
                    <a:pt x="0" y="534"/>
                  </a:cubicBezTo>
                  <a:cubicBezTo>
                    <a:pt x="0" y="534"/>
                    <a:pt x="0" y="506"/>
                    <a:pt x="0" y="477"/>
                  </a:cubicBezTo>
                  <a:cubicBezTo>
                    <a:pt x="57" y="169"/>
                    <a:pt x="281" y="421"/>
                    <a:pt x="422" y="365"/>
                  </a:cubicBezTo>
                  <a:cubicBezTo>
                    <a:pt x="450" y="365"/>
                    <a:pt x="478" y="393"/>
                    <a:pt x="506" y="393"/>
                  </a:cubicBezTo>
                  <a:cubicBezTo>
                    <a:pt x="618" y="421"/>
                    <a:pt x="758" y="393"/>
                    <a:pt x="871" y="477"/>
                  </a:cubicBezTo>
                  <a:cubicBezTo>
                    <a:pt x="927" y="506"/>
                    <a:pt x="1039" y="534"/>
                    <a:pt x="1095" y="449"/>
                  </a:cubicBezTo>
                  <a:cubicBezTo>
                    <a:pt x="1320" y="113"/>
                    <a:pt x="1516" y="365"/>
                    <a:pt x="1657" y="534"/>
                  </a:cubicBezTo>
                  <a:cubicBezTo>
                    <a:pt x="1853" y="758"/>
                    <a:pt x="1966" y="702"/>
                    <a:pt x="2078" y="477"/>
                  </a:cubicBezTo>
                  <a:cubicBezTo>
                    <a:pt x="2106" y="449"/>
                    <a:pt x="2134" y="449"/>
                    <a:pt x="2162" y="421"/>
                  </a:cubicBezTo>
                  <a:cubicBezTo>
                    <a:pt x="2303" y="309"/>
                    <a:pt x="2274" y="28"/>
                    <a:pt x="2499" y="0"/>
                  </a:cubicBezTo>
                  <a:cubicBezTo>
                    <a:pt x="2555" y="0"/>
                    <a:pt x="2611" y="0"/>
                    <a:pt x="2639" y="28"/>
                  </a:cubicBezTo>
                  <a:cubicBezTo>
                    <a:pt x="2864" y="253"/>
                    <a:pt x="3061" y="506"/>
                    <a:pt x="3145" y="814"/>
                  </a:cubicBezTo>
                  <a:lnTo>
                    <a:pt x="3145" y="814"/>
                  </a:lnTo>
                  <a:cubicBezTo>
                    <a:pt x="3089" y="842"/>
                    <a:pt x="3089" y="927"/>
                    <a:pt x="3061" y="955"/>
                  </a:cubicBezTo>
                  <a:cubicBezTo>
                    <a:pt x="3061" y="983"/>
                    <a:pt x="3061" y="1011"/>
                    <a:pt x="3061" y="1039"/>
                  </a:cubicBezTo>
                  <a:cubicBezTo>
                    <a:pt x="3033" y="1067"/>
                    <a:pt x="2920" y="1123"/>
                    <a:pt x="2976" y="1123"/>
                  </a:cubicBezTo>
                  <a:cubicBezTo>
                    <a:pt x="3117" y="1207"/>
                    <a:pt x="3201" y="1348"/>
                    <a:pt x="3341" y="1432"/>
                  </a:cubicBezTo>
                  <a:cubicBezTo>
                    <a:pt x="3538" y="1544"/>
                    <a:pt x="3566" y="1629"/>
                    <a:pt x="3397" y="1797"/>
                  </a:cubicBezTo>
                  <a:cubicBezTo>
                    <a:pt x="3229" y="1937"/>
                    <a:pt x="3033" y="1965"/>
                    <a:pt x="2864" y="2022"/>
                  </a:cubicBezTo>
                  <a:cubicBezTo>
                    <a:pt x="2836" y="2050"/>
                    <a:pt x="2836" y="2050"/>
                    <a:pt x="2808" y="2050"/>
                  </a:cubicBezTo>
                  <a:cubicBezTo>
                    <a:pt x="2780" y="2022"/>
                    <a:pt x="2752" y="1994"/>
                    <a:pt x="2752" y="1965"/>
                  </a:cubicBezTo>
                  <a:cubicBezTo>
                    <a:pt x="2724" y="1937"/>
                    <a:pt x="2724" y="1909"/>
                    <a:pt x="2696" y="1881"/>
                  </a:cubicBezTo>
                  <a:cubicBezTo>
                    <a:pt x="2668" y="1825"/>
                    <a:pt x="2639" y="1769"/>
                    <a:pt x="2611" y="1741"/>
                  </a:cubicBezTo>
                  <a:cubicBezTo>
                    <a:pt x="2359" y="1713"/>
                    <a:pt x="2303" y="1516"/>
                    <a:pt x="2190" y="1348"/>
                  </a:cubicBezTo>
                  <a:cubicBezTo>
                    <a:pt x="2050" y="1236"/>
                    <a:pt x="1881" y="1179"/>
                    <a:pt x="1741" y="1123"/>
                  </a:cubicBezTo>
                  <a:cubicBezTo>
                    <a:pt x="1629" y="1067"/>
                    <a:pt x="1516" y="1011"/>
                    <a:pt x="1432" y="1179"/>
                  </a:cubicBezTo>
                  <a:cubicBezTo>
                    <a:pt x="1348" y="1376"/>
                    <a:pt x="1264" y="1348"/>
                    <a:pt x="1152" y="1179"/>
                  </a:cubicBezTo>
                  <a:cubicBezTo>
                    <a:pt x="1067" y="1067"/>
                    <a:pt x="927" y="1039"/>
                    <a:pt x="815" y="955"/>
                  </a:cubicBezTo>
                  <a:cubicBezTo>
                    <a:pt x="871" y="1095"/>
                    <a:pt x="787" y="1179"/>
                    <a:pt x="702" y="1264"/>
                  </a:cubicBezTo>
                  <a:cubicBezTo>
                    <a:pt x="674" y="1264"/>
                    <a:pt x="646" y="1264"/>
                    <a:pt x="618" y="1236"/>
                  </a:cubicBezTo>
                  <a:cubicBezTo>
                    <a:pt x="590" y="1236"/>
                    <a:pt x="562" y="1207"/>
                    <a:pt x="562" y="1179"/>
                  </a:cubicBezTo>
                  <a:lnTo>
                    <a:pt x="534" y="1179"/>
                  </a:lnTo>
                  <a:cubicBezTo>
                    <a:pt x="534" y="1151"/>
                    <a:pt x="506" y="1123"/>
                    <a:pt x="478" y="1095"/>
                  </a:cubicBezTo>
                  <a:lnTo>
                    <a:pt x="478" y="1095"/>
                  </a:lnTo>
                  <a:cubicBezTo>
                    <a:pt x="450" y="1095"/>
                    <a:pt x="422" y="1067"/>
                    <a:pt x="422" y="1039"/>
                  </a:cubicBezTo>
                  <a:lnTo>
                    <a:pt x="422" y="1039"/>
                  </a:lnTo>
                  <a:cubicBezTo>
                    <a:pt x="393" y="1011"/>
                    <a:pt x="365" y="983"/>
                    <a:pt x="337" y="9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22"/>
            <p:cNvSpPr/>
            <p:nvPr/>
          </p:nvSpPr>
          <p:spPr>
            <a:xfrm>
              <a:off x="2659275" y="1008075"/>
              <a:ext cx="60375" cy="51250"/>
            </a:xfrm>
            <a:custGeom>
              <a:rect b="b" l="l" r="r" t="t"/>
              <a:pathLst>
                <a:path extrusionOk="0" h="2050" w="2415">
                  <a:moveTo>
                    <a:pt x="1769" y="2021"/>
                  </a:moveTo>
                  <a:cubicBezTo>
                    <a:pt x="1769" y="1993"/>
                    <a:pt x="1769" y="1937"/>
                    <a:pt x="1713" y="1909"/>
                  </a:cubicBezTo>
                  <a:cubicBezTo>
                    <a:pt x="1544" y="1909"/>
                    <a:pt x="1516" y="1797"/>
                    <a:pt x="1460" y="1656"/>
                  </a:cubicBezTo>
                  <a:cubicBezTo>
                    <a:pt x="1404" y="1460"/>
                    <a:pt x="1320" y="1263"/>
                    <a:pt x="1067" y="1263"/>
                  </a:cubicBezTo>
                  <a:cubicBezTo>
                    <a:pt x="1039" y="1263"/>
                    <a:pt x="1039" y="1263"/>
                    <a:pt x="1011" y="1263"/>
                  </a:cubicBezTo>
                  <a:cubicBezTo>
                    <a:pt x="1011" y="1235"/>
                    <a:pt x="983" y="1207"/>
                    <a:pt x="955" y="1179"/>
                  </a:cubicBezTo>
                  <a:cubicBezTo>
                    <a:pt x="955" y="1151"/>
                    <a:pt x="955" y="1123"/>
                    <a:pt x="955" y="1123"/>
                  </a:cubicBezTo>
                  <a:cubicBezTo>
                    <a:pt x="955" y="1095"/>
                    <a:pt x="983" y="1095"/>
                    <a:pt x="983" y="1095"/>
                  </a:cubicBezTo>
                  <a:cubicBezTo>
                    <a:pt x="955" y="1095"/>
                    <a:pt x="927" y="1095"/>
                    <a:pt x="898" y="1095"/>
                  </a:cubicBezTo>
                  <a:cubicBezTo>
                    <a:pt x="786" y="1067"/>
                    <a:pt x="674" y="842"/>
                    <a:pt x="534" y="1123"/>
                  </a:cubicBezTo>
                  <a:cubicBezTo>
                    <a:pt x="449" y="1235"/>
                    <a:pt x="140" y="1095"/>
                    <a:pt x="28" y="898"/>
                  </a:cubicBezTo>
                  <a:cubicBezTo>
                    <a:pt x="0" y="730"/>
                    <a:pt x="169" y="814"/>
                    <a:pt x="253" y="758"/>
                  </a:cubicBezTo>
                  <a:cubicBezTo>
                    <a:pt x="309" y="702"/>
                    <a:pt x="449" y="730"/>
                    <a:pt x="534" y="702"/>
                  </a:cubicBezTo>
                  <a:cubicBezTo>
                    <a:pt x="674" y="646"/>
                    <a:pt x="646" y="562"/>
                    <a:pt x="618" y="477"/>
                  </a:cubicBezTo>
                  <a:cubicBezTo>
                    <a:pt x="562" y="477"/>
                    <a:pt x="534" y="505"/>
                    <a:pt x="505" y="533"/>
                  </a:cubicBezTo>
                  <a:cubicBezTo>
                    <a:pt x="477" y="590"/>
                    <a:pt x="393" y="618"/>
                    <a:pt x="393" y="590"/>
                  </a:cubicBezTo>
                  <a:cubicBezTo>
                    <a:pt x="421" y="393"/>
                    <a:pt x="253" y="393"/>
                    <a:pt x="169" y="309"/>
                  </a:cubicBezTo>
                  <a:cubicBezTo>
                    <a:pt x="56" y="168"/>
                    <a:pt x="281" y="112"/>
                    <a:pt x="225" y="0"/>
                  </a:cubicBezTo>
                  <a:cubicBezTo>
                    <a:pt x="337" y="56"/>
                    <a:pt x="449" y="84"/>
                    <a:pt x="562" y="56"/>
                  </a:cubicBezTo>
                  <a:cubicBezTo>
                    <a:pt x="646" y="168"/>
                    <a:pt x="702" y="309"/>
                    <a:pt x="870" y="281"/>
                  </a:cubicBezTo>
                  <a:cubicBezTo>
                    <a:pt x="814" y="421"/>
                    <a:pt x="702" y="477"/>
                    <a:pt x="730" y="618"/>
                  </a:cubicBezTo>
                  <a:cubicBezTo>
                    <a:pt x="814" y="674"/>
                    <a:pt x="842" y="590"/>
                    <a:pt x="898" y="562"/>
                  </a:cubicBezTo>
                  <a:cubicBezTo>
                    <a:pt x="1011" y="477"/>
                    <a:pt x="1095" y="477"/>
                    <a:pt x="1179" y="646"/>
                  </a:cubicBezTo>
                  <a:cubicBezTo>
                    <a:pt x="1235" y="758"/>
                    <a:pt x="1432" y="814"/>
                    <a:pt x="1376" y="1039"/>
                  </a:cubicBezTo>
                  <a:cubicBezTo>
                    <a:pt x="1348" y="1179"/>
                    <a:pt x="1572" y="1123"/>
                    <a:pt x="1685" y="1123"/>
                  </a:cubicBezTo>
                  <a:cubicBezTo>
                    <a:pt x="1628" y="1291"/>
                    <a:pt x="1797" y="1404"/>
                    <a:pt x="1881" y="1348"/>
                  </a:cubicBezTo>
                  <a:cubicBezTo>
                    <a:pt x="2021" y="1320"/>
                    <a:pt x="2106" y="1460"/>
                    <a:pt x="2218" y="1432"/>
                  </a:cubicBezTo>
                  <a:cubicBezTo>
                    <a:pt x="2358" y="1376"/>
                    <a:pt x="2246" y="1628"/>
                    <a:pt x="2386" y="1600"/>
                  </a:cubicBezTo>
                  <a:cubicBezTo>
                    <a:pt x="2386" y="1684"/>
                    <a:pt x="2415" y="1769"/>
                    <a:pt x="2358" y="1797"/>
                  </a:cubicBezTo>
                  <a:cubicBezTo>
                    <a:pt x="2190" y="1909"/>
                    <a:pt x="1993" y="1937"/>
                    <a:pt x="1825" y="2049"/>
                  </a:cubicBezTo>
                  <a:cubicBezTo>
                    <a:pt x="1825" y="2049"/>
                    <a:pt x="1797" y="2049"/>
                    <a:pt x="1769" y="202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22"/>
            <p:cNvSpPr/>
            <p:nvPr/>
          </p:nvSpPr>
          <p:spPr>
            <a:xfrm>
              <a:off x="2694350" y="1056500"/>
              <a:ext cx="41450" cy="40725"/>
            </a:xfrm>
            <a:custGeom>
              <a:rect b="b" l="l" r="r" t="t"/>
              <a:pathLst>
                <a:path extrusionOk="0" h="1629" w="1658">
                  <a:moveTo>
                    <a:pt x="1" y="1292"/>
                  </a:moveTo>
                  <a:cubicBezTo>
                    <a:pt x="141" y="1235"/>
                    <a:pt x="197" y="1095"/>
                    <a:pt x="366" y="1123"/>
                  </a:cubicBezTo>
                  <a:cubicBezTo>
                    <a:pt x="506" y="1123"/>
                    <a:pt x="647" y="983"/>
                    <a:pt x="703" y="786"/>
                  </a:cubicBezTo>
                  <a:cubicBezTo>
                    <a:pt x="590" y="674"/>
                    <a:pt x="534" y="870"/>
                    <a:pt x="422" y="842"/>
                  </a:cubicBezTo>
                  <a:cubicBezTo>
                    <a:pt x="422" y="702"/>
                    <a:pt x="450" y="506"/>
                    <a:pt x="225" y="534"/>
                  </a:cubicBezTo>
                  <a:cubicBezTo>
                    <a:pt x="29" y="562"/>
                    <a:pt x="1" y="421"/>
                    <a:pt x="29" y="309"/>
                  </a:cubicBezTo>
                  <a:cubicBezTo>
                    <a:pt x="85" y="169"/>
                    <a:pt x="197" y="281"/>
                    <a:pt x="282" y="309"/>
                  </a:cubicBezTo>
                  <a:cubicBezTo>
                    <a:pt x="310" y="337"/>
                    <a:pt x="310" y="365"/>
                    <a:pt x="338" y="393"/>
                  </a:cubicBezTo>
                  <a:cubicBezTo>
                    <a:pt x="562" y="253"/>
                    <a:pt x="787" y="506"/>
                    <a:pt x="1012" y="393"/>
                  </a:cubicBezTo>
                  <a:cubicBezTo>
                    <a:pt x="1236" y="281"/>
                    <a:pt x="1405" y="141"/>
                    <a:pt x="1573" y="0"/>
                  </a:cubicBezTo>
                  <a:cubicBezTo>
                    <a:pt x="1657" y="56"/>
                    <a:pt x="1629" y="112"/>
                    <a:pt x="1629" y="169"/>
                  </a:cubicBezTo>
                  <a:lnTo>
                    <a:pt x="1629" y="169"/>
                  </a:lnTo>
                  <a:cubicBezTo>
                    <a:pt x="1573" y="197"/>
                    <a:pt x="1601" y="281"/>
                    <a:pt x="1545" y="309"/>
                  </a:cubicBezTo>
                  <a:lnTo>
                    <a:pt x="1545" y="309"/>
                  </a:lnTo>
                  <a:cubicBezTo>
                    <a:pt x="1461" y="365"/>
                    <a:pt x="1489" y="477"/>
                    <a:pt x="1489" y="590"/>
                  </a:cubicBezTo>
                  <a:cubicBezTo>
                    <a:pt x="1376" y="534"/>
                    <a:pt x="1320" y="337"/>
                    <a:pt x="1152" y="477"/>
                  </a:cubicBezTo>
                  <a:cubicBezTo>
                    <a:pt x="1068" y="534"/>
                    <a:pt x="983" y="618"/>
                    <a:pt x="1012" y="674"/>
                  </a:cubicBezTo>
                  <a:cubicBezTo>
                    <a:pt x="1068" y="786"/>
                    <a:pt x="1068" y="899"/>
                    <a:pt x="1012" y="983"/>
                  </a:cubicBezTo>
                  <a:cubicBezTo>
                    <a:pt x="927" y="1067"/>
                    <a:pt x="843" y="1123"/>
                    <a:pt x="703" y="1151"/>
                  </a:cubicBezTo>
                  <a:cubicBezTo>
                    <a:pt x="534" y="1179"/>
                    <a:pt x="422" y="1292"/>
                    <a:pt x="422" y="1488"/>
                  </a:cubicBezTo>
                  <a:cubicBezTo>
                    <a:pt x="254" y="1629"/>
                    <a:pt x="141" y="1460"/>
                    <a:pt x="29" y="1376"/>
                  </a:cubicBezTo>
                  <a:cubicBezTo>
                    <a:pt x="1" y="1348"/>
                    <a:pt x="1" y="1320"/>
                    <a:pt x="1" y="12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22"/>
            <p:cNvSpPr/>
            <p:nvPr/>
          </p:nvSpPr>
          <p:spPr>
            <a:xfrm>
              <a:off x="2700675" y="1058600"/>
              <a:ext cx="2825" cy="3525"/>
            </a:xfrm>
            <a:custGeom>
              <a:rect b="b" l="l" r="r" t="t"/>
              <a:pathLst>
                <a:path extrusionOk="0" h="141" w="113">
                  <a:moveTo>
                    <a:pt x="29" y="141"/>
                  </a:moveTo>
                  <a:cubicBezTo>
                    <a:pt x="1" y="85"/>
                    <a:pt x="1" y="0"/>
                    <a:pt x="113" y="0"/>
                  </a:cubicBezTo>
                  <a:cubicBezTo>
                    <a:pt x="113" y="57"/>
                    <a:pt x="113" y="113"/>
                    <a:pt x="29"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22"/>
            <p:cNvSpPr/>
            <p:nvPr/>
          </p:nvSpPr>
          <p:spPr>
            <a:xfrm>
              <a:off x="2569425" y="925950"/>
              <a:ext cx="1425" cy="725"/>
            </a:xfrm>
            <a:custGeom>
              <a:rect b="b" l="l" r="r" t="t"/>
              <a:pathLst>
                <a:path extrusionOk="0" h="29" w="57">
                  <a:moveTo>
                    <a:pt x="1" y="28"/>
                  </a:moveTo>
                  <a:cubicBezTo>
                    <a:pt x="29" y="28"/>
                    <a:pt x="29" y="0"/>
                    <a:pt x="29" y="0"/>
                  </a:cubicBezTo>
                  <a:cubicBezTo>
                    <a:pt x="29" y="0"/>
                    <a:pt x="29" y="0"/>
                    <a:pt x="57" y="28"/>
                  </a:cubicBezTo>
                  <a:cubicBezTo>
                    <a:pt x="57" y="28"/>
                    <a:pt x="57" y="28"/>
                    <a:pt x="57" y="28"/>
                  </a:cubicBezTo>
                  <a:cubicBezTo>
                    <a:pt x="29" y="28"/>
                    <a:pt x="29" y="28"/>
                    <a:pt x="1"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22"/>
            <p:cNvSpPr/>
            <p:nvPr/>
          </p:nvSpPr>
          <p:spPr>
            <a:xfrm>
              <a:off x="2726650" y="1016475"/>
              <a:ext cx="1425" cy="725"/>
            </a:xfrm>
            <a:custGeom>
              <a:rect b="b" l="l" r="r" t="t"/>
              <a:pathLst>
                <a:path extrusionOk="0" h="29" w="57">
                  <a:moveTo>
                    <a:pt x="0" y="29"/>
                  </a:moveTo>
                  <a:cubicBezTo>
                    <a:pt x="0" y="29"/>
                    <a:pt x="0" y="1"/>
                    <a:pt x="0" y="1"/>
                  </a:cubicBezTo>
                  <a:cubicBezTo>
                    <a:pt x="0" y="1"/>
                    <a:pt x="28" y="1"/>
                    <a:pt x="28" y="1"/>
                  </a:cubicBezTo>
                  <a:cubicBezTo>
                    <a:pt x="56" y="29"/>
                    <a:pt x="28" y="29"/>
                    <a:pt x="0"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22"/>
            <p:cNvSpPr/>
            <p:nvPr/>
          </p:nvSpPr>
          <p:spPr>
            <a:xfrm>
              <a:off x="2689450" y="1093000"/>
              <a:ext cx="35125" cy="32300"/>
            </a:xfrm>
            <a:custGeom>
              <a:rect b="b" l="l" r="r" t="t"/>
              <a:pathLst>
                <a:path extrusionOk="0" h="1292" w="1405">
                  <a:moveTo>
                    <a:pt x="758" y="1291"/>
                  </a:moveTo>
                  <a:lnTo>
                    <a:pt x="730" y="1291"/>
                  </a:lnTo>
                  <a:lnTo>
                    <a:pt x="702" y="1291"/>
                  </a:lnTo>
                  <a:cubicBezTo>
                    <a:pt x="646" y="1207"/>
                    <a:pt x="590" y="1151"/>
                    <a:pt x="506" y="1151"/>
                  </a:cubicBezTo>
                  <a:cubicBezTo>
                    <a:pt x="478" y="1095"/>
                    <a:pt x="421" y="1067"/>
                    <a:pt x="365" y="1067"/>
                  </a:cubicBezTo>
                  <a:cubicBezTo>
                    <a:pt x="337" y="1039"/>
                    <a:pt x="309" y="1039"/>
                    <a:pt x="281" y="1011"/>
                  </a:cubicBezTo>
                  <a:cubicBezTo>
                    <a:pt x="253" y="955"/>
                    <a:pt x="197" y="955"/>
                    <a:pt x="169" y="927"/>
                  </a:cubicBezTo>
                  <a:cubicBezTo>
                    <a:pt x="141" y="898"/>
                    <a:pt x="141" y="898"/>
                    <a:pt x="141" y="870"/>
                  </a:cubicBezTo>
                  <a:cubicBezTo>
                    <a:pt x="0" y="618"/>
                    <a:pt x="169" y="393"/>
                    <a:pt x="225" y="169"/>
                  </a:cubicBezTo>
                  <a:cubicBezTo>
                    <a:pt x="253" y="0"/>
                    <a:pt x="506" y="56"/>
                    <a:pt x="618" y="112"/>
                  </a:cubicBezTo>
                  <a:cubicBezTo>
                    <a:pt x="786" y="197"/>
                    <a:pt x="927" y="281"/>
                    <a:pt x="1151" y="225"/>
                  </a:cubicBezTo>
                  <a:cubicBezTo>
                    <a:pt x="1236" y="197"/>
                    <a:pt x="1320" y="309"/>
                    <a:pt x="1404" y="393"/>
                  </a:cubicBezTo>
                  <a:cubicBezTo>
                    <a:pt x="1404" y="449"/>
                    <a:pt x="1404" y="505"/>
                    <a:pt x="1404" y="533"/>
                  </a:cubicBezTo>
                  <a:cubicBezTo>
                    <a:pt x="1404" y="618"/>
                    <a:pt x="1404" y="702"/>
                    <a:pt x="1404" y="814"/>
                  </a:cubicBezTo>
                  <a:cubicBezTo>
                    <a:pt x="1376" y="842"/>
                    <a:pt x="1348" y="898"/>
                    <a:pt x="1320" y="927"/>
                  </a:cubicBezTo>
                  <a:cubicBezTo>
                    <a:pt x="1264" y="955"/>
                    <a:pt x="1208" y="955"/>
                    <a:pt x="1179" y="1011"/>
                  </a:cubicBezTo>
                  <a:cubicBezTo>
                    <a:pt x="1151" y="1011"/>
                    <a:pt x="1123" y="1039"/>
                    <a:pt x="1123" y="1095"/>
                  </a:cubicBezTo>
                  <a:cubicBezTo>
                    <a:pt x="1095" y="1095"/>
                    <a:pt x="1067" y="1123"/>
                    <a:pt x="1039" y="1151"/>
                  </a:cubicBezTo>
                  <a:cubicBezTo>
                    <a:pt x="983" y="1151"/>
                    <a:pt x="927" y="1179"/>
                    <a:pt x="899" y="1235"/>
                  </a:cubicBezTo>
                  <a:cubicBezTo>
                    <a:pt x="843" y="1235"/>
                    <a:pt x="814" y="1235"/>
                    <a:pt x="758" y="1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22"/>
            <p:cNvSpPr/>
            <p:nvPr/>
          </p:nvSpPr>
          <p:spPr>
            <a:xfrm>
              <a:off x="2677525" y="1089475"/>
              <a:ext cx="47050" cy="25300"/>
            </a:xfrm>
            <a:custGeom>
              <a:rect b="b" l="l" r="r" t="t"/>
              <a:pathLst>
                <a:path extrusionOk="0" h="1012" w="1882">
                  <a:moveTo>
                    <a:pt x="1881" y="534"/>
                  </a:moveTo>
                  <a:cubicBezTo>
                    <a:pt x="1741" y="534"/>
                    <a:pt x="1628" y="310"/>
                    <a:pt x="1432" y="478"/>
                  </a:cubicBezTo>
                  <a:cubicBezTo>
                    <a:pt x="1376" y="534"/>
                    <a:pt x="1235" y="450"/>
                    <a:pt x="1179" y="394"/>
                  </a:cubicBezTo>
                  <a:cubicBezTo>
                    <a:pt x="1095" y="310"/>
                    <a:pt x="1011" y="310"/>
                    <a:pt x="898" y="281"/>
                  </a:cubicBezTo>
                  <a:cubicBezTo>
                    <a:pt x="758" y="281"/>
                    <a:pt x="674" y="310"/>
                    <a:pt x="730" y="506"/>
                  </a:cubicBezTo>
                  <a:cubicBezTo>
                    <a:pt x="758" y="590"/>
                    <a:pt x="758" y="674"/>
                    <a:pt x="674" y="759"/>
                  </a:cubicBezTo>
                  <a:cubicBezTo>
                    <a:pt x="590" y="815"/>
                    <a:pt x="618" y="927"/>
                    <a:pt x="618" y="1011"/>
                  </a:cubicBezTo>
                  <a:lnTo>
                    <a:pt x="590" y="1011"/>
                  </a:lnTo>
                  <a:lnTo>
                    <a:pt x="562" y="1011"/>
                  </a:lnTo>
                  <a:cubicBezTo>
                    <a:pt x="533" y="983"/>
                    <a:pt x="505" y="955"/>
                    <a:pt x="477" y="955"/>
                  </a:cubicBezTo>
                  <a:cubicBezTo>
                    <a:pt x="449" y="899"/>
                    <a:pt x="421" y="871"/>
                    <a:pt x="393" y="815"/>
                  </a:cubicBezTo>
                  <a:cubicBezTo>
                    <a:pt x="337" y="703"/>
                    <a:pt x="225" y="646"/>
                    <a:pt x="112" y="590"/>
                  </a:cubicBezTo>
                  <a:lnTo>
                    <a:pt x="112" y="590"/>
                  </a:lnTo>
                  <a:cubicBezTo>
                    <a:pt x="84" y="562"/>
                    <a:pt x="112" y="534"/>
                    <a:pt x="112" y="506"/>
                  </a:cubicBezTo>
                  <a:cubicBezTo>
                    <a:pt x="112" y="450"/>
                    <a:pt x="56" y="506"/>
                    <a:pt x="56" y="450"/>
                  </a:cubicBezTo>
                  <a:cubicBezTo>
                    <a:pt x="28" y="422"/>
                    <a:pt x="0" y="338"/>
                    <a:pt x="56" y="338"/>
                  </a:cubicBezTo>
                  <a:cubicBezTo>
                    <a:pt x="253" y="253"/>
                    <a:pt x="449" y="113"/>
                    <a:pt x="674" y="29"/>
                  </a:cubicBezTo>
                  <a:cubicBezTo>
                    <a:pt x="870" y="1"/>
                    <a:pt x="927" y="225"/>
                    <a:pt x="1095" y="169"/>
                  </a:cubicBezTo>
                  <a:cubicBezTo>
                    <a:pt x="1235" y="225"/>
                    <a:pt x="1376" y="338"/>
                    <a:pt x="1544" y="310"/>
                  </a:cubicBezTo>
                  <a:cubicBezTo>
                    <a:pt x="1685" y="310"/>
                    <a:pt x="1853" y="338"/>
                    <a:pt x="1881" y="53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22"/>
            <p:cNvSpPr/>
            <p:nvPr/>
          </p:nvSpPr>
          <p:spPr>
            <a:xfrm>
              <a:off x="2709800" y="1088075"/>
              <a:ext cx="7750" cy="4950"/>
            </a:xfrm>
            <a:custGeom>
              <a:rect b="b" l="l" r="r" t="t"/>
              <a:pathLst>
                <a:path extrusionOk="0" h="198" w="310">
                  <a:moveTo>
                    <a:pt x="0" y="113"/>
                  </a:moveTo>
                  <a:cubicBezTo>
                    <a:pt x="57" y="29"/>
                    <a:pt x="141" y="29"/>
                    <a:pt x="197" y="1"/>
                  </a:cubicBezTo>
                  <a:cubicBezTo>
                    <a:pt x="253" y="1"/>
                    <a:pt x="309" y="1"/>
                    <a:pt x="281" y="57"/>
                  </a:cubicBezTo>
                  <a:cubicBezTo>
                    <a:pt x="281" y="85"/>
                    <a:pt x="253" y="141"/>
                    <a:pt x="253" y="141"/>
                  </a:cubicBezTo>
                  <a:cubicBezTo>
                    <a:pt x="169" y="169"/>
                    <a:pt x="85" y="197"/>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22"/>
            <p:cNvSpPr/>
            <p:nvPr/>
          </p:nvSpPr>
          <p:spPr>
            <a:xfrm>
              <a:off x="2590475" y="959625"/>
              <a:ext cx="2150" cy="2150"/>
            </a:xfrm>
            <a:custGeom>
              <a:rect b="b" l="l" r="r" t="t"/>
              <a:pathLst>
                <a:path extrusionOk="0" h="86" w="86">
                  <a:moveTo>
                    <a:pt x="85" y="57"/>
                  </a:moveTo>
                  <a:cubicBezTo>
                    <a:pt x="85" y="85"/>
                    <a:pt x="57" y="85"/>
                    <a:pt x="29" y="57"/>
                  </a:cubicBezTo>
                  <a:cubicBezTo>
                    <a:pt x="29" y="57"/>
                    <a:pt x="1" y="29"/>
                    <a:pt x="1" y="1"/>
                  </a:cubicBezTo>
                  <a:cubicBezTo>
                    <a:pt x="29" y="1"/>
                    <a:pt x="57" y="1"/>
                    <a:pt x="57" y="1"/>
                  </a:cubicBezTo>
                  <a:cubicBezTo>
                    <a:pt x="85" y="1"/>
                    <a:pt x="85"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22"/>
            <p:cNvSpPr/>
            <p:nvPr/>
          </p:nvSpPr>
          <p:spPr>
            <a:xfrm>
              <a:off x="2648725" y="1070525"/>
              <a:ext cx="46350" cy="27400"/>
            </a:xfrm>
            <a:custGeom>
              <a:rect b="b" l="l" r="r" t="t"/>
              <a:pathLst>
                <a:path extrusionOk="0" h="1096" w="1854">
                  <a:moveTo>
                    <a:pt x="1264" y="29"/>
                  </a:moveTo>
                  <a:cubicBezTo>
                    <a:pt x="1405" y="29"/>
                    <a:pt x="1545" y="29"/>
                    <a:pt x="1405" y="197"/>
                  </a:cubicBezTo>
                  <a:cubicBezTo>
                    <a:pt x="1377" y="281"/>
                    <a:pt x="1433" y="338"/>
                    <a:pt x="1461" y="309"/>
                  </a:cubicBezTo>
                  <a:cubicBezTo>
                    <a:pt x="1685" y="281"/>
                    <a:pt x="1770" y="450"/>
                    <a:pt x="1826" y="590"/>
                  </a:cubicBezTo>
                  <a:cubicBezTo>
                    <a:pt x="1798" y="590"/>
                    <a:pt x="1854" y="590"/>
                    <a:pt x="1798" y="590"/>
                  </a:cubicBezTo>
                  <a:cubicBezTo>
                    <a:pt x="1433" y="618"/>
                    <a:pt x="1124" y="787"/>
                    <a:pt x="927" y="1096"/>
                  </a:cubicBezTo>
                  <a:cubicBezTo>
                    <a:pt x="815" y="1039"/>
                    <a:pt x="759" y="927"/>
                    <a:pt x="647" y="927"/>
                  </a:cubicBezTo>
                  <a:lnTo>
                    <a:pt x="591" y="843"/>
                  </a:lnTo>
                  <a:cubicBezTo>
                    <a:pt x="562" y="815"/>
                    <a:pt x="534" y="815"/>
                    <a:pt x="534" y="787"/>
                  </a:cubicBezTo>
                  <a:cubicBezTo>
                    <a:pt x="506" y="759"/>
                    <a:pt x="478" y="731"/>
                    <a:pt x="450" y="703"/>
                  </a:cubicBezTo>
                  <a:cubicBezTo>
                    <a:pt x="422" y="703"/>
                    <a:pt x="394" y="674"/>
                    <a:pt x="366" y="646"/>
                  </a:cubicBezTo>
                  <a:cubicBezTo>
                    <a:pt x="366" y="618"/>
                    <a:pt x="338" y="590"/>
                    <a:pt x="310" y="590"/>
                  </a:cubicBezTo>
                  <a:cubicBezTo>
                    <a:pt x="282" y="562"/>
                    <a:pt x="254" y="534"/>
                    <a:pt x="226" y="506"/>
                  </a:cubicBezTo>
                  <a:cubicBezTo>
                    <a:pt x="198" y="478"/>
                    <a:pt x="198" y="450"/>
                    <a:pt x="169" y="450"/>
                  </a:cubicBezTo>
                  <a:lnTo>
                    <a:pt x="169" y="450"/>
                  </a:lnTo>
                  <a:cubicBezTo>
                    <a:pt x="141" y="422"/>
                    <a:pt x="113" y="394"/>
                    <a:pt x="85" y="366"/>
                  </a:cubicBezTo>
                  <a:lnTo>
                    <a:pt x="85" y="366"/>
                  </a:lnTo>
                  <a:cubicBezTo>
                    <a:pt x="57" y="366"/>
                    <a:pt x="29" y="338"/>
                    <a:pt x="29" y="309"/>
                  </a:cubicBezTo>
                  <a:lnTo>
                    <a:pt x="29" y="309"/>
                  </a:lnTo>
                  <a:cubicBezTo>
                    <a:pt x="1" y="281"/>
                    <a:pt x="1" y="281"/>
                    <a:pt x="1" y="253"/>
                  </a:cubicBezTo>
                  <a:cubicBezTo>
                    <a:pt x="1" y="225"/>
                    <a:pt x="1" y="225"/>
                    <a:pt x="1" y="225"/>
                  </a:cubicBezTo>
                  <a:cubicBezTo>
                    <a:pt x="198" y="1"/>
                    <a:pt x="450" y="1"/>
                    <a:pt x="731" y="29"/>
                  </a:cubicBezTo>
                  <a:cubicBezTo>
                    <a:pt x="787" y="29"/>
                    <a:pt x="815" y="85"/>
                    <a:pt x="871" y="113"/>
                  </a:cubicBezTo>
                  <a:cubicBezTo>
                    <a:pt x="956" y="169"/>
                    <a:pt x="731" y="309"/>
                    <a:pt x="956" y="309"/>
                  </a:cubicBezTo>
                  <a:cubicBezTo>
                    <a:pt x="1124" y="309"/>
                    <a:pt x="1180" y="225"/>
                    <a:pt x="1236" y="85"/>
                  </a:cubicBezTo>
                  <a:cubicBezTo>
                    <a:pt x="1236" y="57"/>
                    <a:pt x="1264" y="29"/>
                    <a:pt x="1264"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22"/>
            <p:cNvSpPr/>
            <p:nvPr/>
          </p:nvSpPr>
          <p:spPr>
            <a:xfrm>
              <a:off x="2671900" y="1083875"/>
              <a:ext cx="22475" cy="20375"/>
            </a:xfrm>
            <a:custGeom>
              <a:rect b="b" l="l" r="r" t="t"/>
              <a:pathLst>
                <a:path extrusionOk="0" h="815" w="899">
                  <a:moveTo>
                    <a:pt x="0" y="562"/>
                  </a:moveTo>
                  <a:cubicBezTo>
                    <a:pt x="197" y="56"/>
                    <a:pt x="309" y="0"/>
                    <a:pt x="899" y="56"/>
                  </a:cubicBezTo>
                  <a:cubicBezTo>
                    <a:pt x="899" y="84"/>
                    <a:pt x="899" y="84"/>
                    <a:pt x="899" y="112"/>
                  </a:cubicBezTo>
                  <a:cubicBezTo>
                    <a:pt x="871" y="169"/>
                    <a:pt x="787" y="140"/>
                    <a:pt x="730" y="169"/>
                  </a:cubicBezTo>
                  <a:cubicBezTo>
                    <a:pt x="787" y="169"/>
                    <a:pt x="871" y="140"/>
                    <a:pt x="899" y="197"/>
                  </a:cubicBezTo>
                  <a:cubicBezTo>
                    <a:pt x="899" y="225"/>
                    <a:pt x="899" y="225"/>
                    <a:pt x="899" y="253"/>
                  </a:cubicBezTo>
                  <a:cubicBezTo>
                    <a:pt x="899" y="253"/>
                    <a:pt x="843" y="281"/>
                    <a:pt x="843" y="281"/>
                  </a:cubicBezTo>
                  <a:cubicBezTo>
                    <a:pt x="787" y="505"/>
                    <a:pt x="618" y="562"/>
                    <a:pt x="422" y="534"/>
                  </a:cubicBezTo>
                  <a:cubicBezTo>
                    <a:pt x="365" y="534"/>
                    <a:pt x="281" y="562"/>
                    <a:pt x="337" y="646"/>
                  </a:cubicBezTo>
                  <a:cubicBezTo>
                    <a:pt x="337" y="674"/>
                    <a:pt x="393" y="674"/>
                    <a:pt x="422" y="674"/>
                  </a:cubicBezTo>
                  <a:lnTo>
                    <a:pt x="422" y="674"/>
                  </a:lnTo>
                  <a:cubicBezTo>
                    <a:pt x="393" y="730"/>
                    <a:pt x="365" y="786"/>
                    <a:pt x="337" y="814"/>
                  </a:cubicBezTo>
                  <a:cubicBezTo>
                    <a:pt x="281" y="786"/>
                    <a:pt x="225" y="758"/>
                    <a:pt x="141" y="758"/>
                  </a:cubicBezTo>
                  <a:cubicBezTo>
                    <a:pt x="113" y="730"/>
                    <a:pt x="85" y="702"/>
                    <a:pt x="85" y="674"/>
                  </a:cubicBezTo>
                  <a:lnTo>
                    <a:pt x="85" y="674"/>
                  </a:lnTo>
                  <a:cubicBezTo>
                    <a:pt x="57" y="674"/>
                    <a:pt x="29" y="646"/>
                    <a:pt x="0" y="618"/>
                  </a:cubicBezTo>
                  <a:lnTo>
                    <a:pt x="0" y="618"/>
                  </a:lnTo>
                  <a:cubicBezTo>
                    <a:pt x="0" y="590"/>
                    <a:pt x="0" y="562"/>
                    <a:pt x="0" y="56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22"/>
            <p:cNvSpPr/>
            <p:nvPr/>
          </p:nvSpPr>
          <p:spPr>
            <a:xfrm>
              <a:off x="2745600" y="851550"/>
              <a:ext cx="4925" cy="10550"/>
            </a:xfrm>
            <a:custGeom>
              <a:rect b="b" l="l" r="r" t="t"/>
              <a:pathLst>
                <a:path extrusionOk="0" h="422" w="197">
                  <a:moveTo>
                    <a:pt x="197" y="365"/>
                  </a:moveTo>
                  <a:cubicBezTo>
                    <a:pt x="141" y="365"/>
                    <a:pt x="0" y="421"/>
                    <a:pt x="85" y="253"/>
                  </a:cubicBezTo>
                  <a:cubicBezTo>
                    <a:pt x="113" y="169"/>
                    <a:pt x="85" y="85"/>
                    <a:pt x="85" y="0"/>
                  </a:cubicBezTo>
                  <a:cubicBezTo>
                    <a:pt x="85" y="0"/>
                    <a:pt x="113" y="28"/>
                    <a:pt x="141" y="28"/>
                  </a:cubicBezTo>
                  <a:cubicBezTo>
                    <a:pt x="141" y="85"/>
                    <a:pt x="141" y="141"/>
                    <a:pt x="197" y="169"/>
                  </a:cubicBezTo>
                  <a:cubicBezTo>
                    <a:pt x="197" y="225"/>
                    <a:pt x="197" y="309"/>
                    <a:pt x="197" y="36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22"/>
            <p:cNvSpPr/>
            <p:nvPr/>
          </p:nvSpPr>
          <p:spPr>
            <a:xfrm>
              <a:off x="2617150" y="1029125"/>
              <a:ext cx="23200" cy="23175"/>
            </a:xfrm>
            <a:custGeom>
              <a:rect b="b" l="l" r="r" t="t"/>
              <a:pathLst>
                <a:path extrusionOk="0" h="927" w="928">
                  <a:moveTo>
                    <a:pt x="731" y="758"/>
                  </a:moveTo>
                  <a:cubicBezTo>
                    <a:pt x="674" y="842"/>
                    <a:pt x="618" y="927"/>
                    <a:pt x="562" y="842"/>
                  </a:cubicBezTo>
                  <a:cubicBezTo>
                    <a:pt x="450" y="702"/>
                    <a:pt x="366" y="730"/>
                    <a:pt x="309" y="842"/>
                  </a:cubicBezTo>
                  <a:cubicBezTo>
                    <a:pt x="281" y="842"/>
                    <a:pt x="253" y="842"/>
                    <a:pt x="225" y="842"/>
                  </a:cubicBezTo>
                  <a:cubicBezTo>
                    <a:pt x="197" y="814"/>
                    <a:pt x="197" y="786"/>
                    <a:pt x="169" y="758"/>
                  </a:cubicBezTo>
                  <a:cubicBezTo>
                    <a:pt x="141" y="674"/>
                    <a:pt x="113" y="590"/>
                    <a:pt x="29" y="562"/>
                  </a:cubicBezTo>
                  <a:cubicBezTo>
                    <a:pt x="29" y="534"/>
                    <a:pt x="29" y="506"/>
                    <a:pt x="29" y="478"/>
                  </a:cubicBezTo>
                  <a:cubicBezTo>
                    <a:pt x="1" y="478"/>
                    <a:pt x="1" y="449"/>
                    <a:pt x="1" y="421"/>
                  </a:cubicBezTo>
                  <a:cubicBezTo>
                    <a:pt x="1" y="421"/>
                    <a:pt x="1" y="393"/>
                    <a:pt x="1" y="393"/>
                  </a:cubicBezTo>
                  <a:cubicBezTo>
                    <a:pt x="57" y="337"/>
                    <a:pt x="225" y="393"/>
                    <a:pt x="169" y="197"/>
                  </a:cubicBezTo>
                  <a:cubicBezTo>
                    <a:pt x="141" y="113"/>
                    <a:pt x="309" y="28"/>
                    <a:pt x="422" y="0"/>
                  </a:cubicBezTo>
                  <a:cubicBezTo>
                    <a:pt x="506" y="0"/>
                    <a:pt x="590" y="0"/>
                    <a:pt x="674" y="0"/>
                  </a:cubicBezTo>
                  <a:cubicBezTo>
                    <a:pt x="815" y="0"/>
                    <a:pt x="927" y="56"/>
                    <a:pt x="843" y="225"/>
                  </a:cubicBezTo>
                  <a:cubicBezTo>
                    <a:pt x="787" y="421"/>
                    <a:pt x="843" y="618"/>
                    <a:pt x="731" y="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22"/>
            <p:cNvSpPr/>
            <p:nvPr/>
          </p:nvSpPr>
          <p:spPr>
            <a:xfrm>
              <a:off x="2680325" y="1104225"/>
              <a:ext cx="7050" cy="5625"/>
            </a:xfrm>
            <a:custGeom>
              <a:rect b="b" l="l" r="r" t="t"/>
              <a:pathLst>
                <a:path extrusionOk="0" h="225" w="282">
                  <a:moveTo>
                    <a:pt x="0" y="0"/>
                  </a:moveTo>
                  <a:cubicBezTo>
                    <a:pt x="281" y="0"/>
                    <a:pt x="281" y="0"/>
                    <a:pt x="281" y="225"/>
                  </a:cubicBezTo>
                  <a:cubicBezTo>
                    <a:pt x="253" y="225"/>
                    <a:pt x="197" y="225"/>
                    <a:pt x="169" y="197"/>
                  </a:cubicBezTo>
                  <a:cubicBezTo>
                    <a:pt x="141" y="169"/>
                    <a:pt x="113" y="169"/>
                    <a:pt x="85" y="141"/>
                  </a:cubicBezTo>
                  <a:cubicBezTo>
                    <a:pt x="56" y="113"/>
                    <a:pt x="28" y="84"/>
                    <a:pt x="28" y="84"/>
                  </a:cubicBezTo>
                  <a:cubicBezTo>
                    <a:pt x="0" y="56"/>
                    <a:pt x="0" y="2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22"/>
            <p:cNvSpPr/>
            <p:nvPr/>
          </p:nvSpPr>
          <p:spPr>
            <a:xfrm>
              <a:off x="2732950" y="1060700"/>
              <a:ext cx="2150" cy="3525"/>
            </a:xfrm>
            <a:custGeom>
              <a:rect b="b" l="l" r="r" t="t"/>
              <a:pathLst>
                <a:path extrusionOk="0" h="141" w="86">
                  <a:moveTo>
                    <a:pt x="1" y="141"/>
                  </a:moveTo>
                  <a:cubicBezTo>
                    <a:pt x="1" y="85"/>
                    <a:pt x="29" y="29"/>
                    <a:pt x="85" y="1"/>
                  </a:cubicBezTo>
                  <a:cubicBezTo>
                    <a:pt x="85" y="29"/>
                    <a:pt x="85" y="85"/>
                    <a:pt x="85" y="113"/>
                  </a:cubicBezTo>
                  <a:cubicBezTo>
                    <a:pt x="57" y="141"/>
                    <a:pt x="29" y="141"/>
                    <a:pt x="1"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22"/>
            <p:cNvSpPr/>
            <p:nvPr/>
          </p:nvSpPr>
          <p:spPr>
            <a:xfrm>
              <a:off x="2592600" y="1003850"/>
              <a:ext cx="2825" cy="4250"/>
            </a:xfrm>
            <a:custGeom>
              <a:rect b="b" l="l" r="r" t="t"/>
              <a:pathLst>
                <a:path extrusionOk="0" h="170" w="113">
                  <a:moveTo>
                    <a:pt x="84" y="169"/>
                  </a:moveTo>
                  <a:cubicBezTo>
                    <a:pt x="56" y="169"/>
                    <a:pt x="28" y="169"/>
                    <a:pt x="28" y="169"/>
                  </a:cubicBezTo>
                  <a:cubicBezTo>
                    <a:pt x="28" y="113"/>
                    <a:pt x="0" y="85"/>
                    <a:pt x="0" y="29"/>
                  </a:cubicBezTo>
                  <a:lnTo>
                    <a:pt x="28" y="29"/>
                  </a:lnTo>
                  <a:cubicBezTo>
                    <a:pt x="112" y="1"/>
                    <a:pt x="112" y="57"/>
                    <a:pt x="112" y="141"/>
                  </a:cubicBezTo>
                  <a:cubicBezTo>
                    <a:pt x="112" y="141"/>
                    <a:pt x="84" y="169"/>
                    <a:pt x="8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22"/>
            <p:cNvSpPr/>
            <p:nvPr/>
          </p:nvSpPr>
          <p:spPr>
            <a:xfrm>
              <a:off x="2594700" y="1003850"/>
              <a:ext cx="32300" cy="36525"/>
            </a:xfrm>
            <a:custGeom>
              <a:rect b="b" l="l" r="r" t="t"/>
              <a:pathLst>
                <a:path extrusionOk="0" h="1461" w="1292">
                  <a:moveTo>
                    <a:pt x="1264" y="1067"/>
                  </a:moveTo>
                  <a:cubicBezTo>
                    <a:pt x="1207" y="1124"/>
                    <a:pt x="1151" y="1180"/>
                    <a:pt x="1095" y="1236"/>
                  </a:cubicBezTo>
                  <a:cubicBezTo>
                    <a:pt x="1151" y="1320"/>
                    <a:pt x="1264" y="1264"/>
                    <a:pt x="1292" y="1404"/>
                  </a:cubicBezTo>
                  <a:cubicBezTo>
                    <a:pt x="1151" y="1404"/>
                    <a:pt x="1039" y="1404"/>
                    <a:pt x="927" y="1432"/>
                  </a:cubicBezTo>
                  <a:cubicBezTo>
                    <a:pt x="899" y="1460"/>
                    <a:pt x="871" y="1460"/>
                    <a:pt x="842" y="1432"/>
                  </a:cubicBezTo>
                  <a:lnTo>
                    <a:pt x="842" y="1432"/>
                  </a:lnTo>
                  <a:cubicBezTo>
                    <a:pt x="786" y="1320"/>
                    <a:pt x="842" y="1152"/>
                    <a:pt x="646" y="1152"/>
                  </a:cubicBezTo>
                  <a:cubicBezTo>
                    <a:pt x="618" y="1124"/>
                    <a:pt x="590" y="1095"/>
                    <a:pt x="562" y="1067"/>
                  </a:cubicBezTo>
                  <a:cubicBezTo>
                    <a:pt x="534" y="1067"/>
                    <a:pt x="534" y="1039"/>
                    <a:pt x="506" y="1011"/>
                  </a:cubicBezTo>
                  <a:cubicBezTo>
                    <a:pt x="506" y="955"/>
                    <a:pt x="478" y="899"/>
                    <a:pt x="421" y="871"/>
                  </a:cubicBezTo>
                  <a:cubicBezTo>
                    <a:pt x="393" y="843"/>
                    <a:pt x="393" y="815"/>
                    <a:pt x="365" y="787"/>
                  </a:cubicBezTo>
                  <a:cubicBezTo>
                    <a:pt x="365" y="731"/>
                    <a:pt x="337" y="674"/>
                    <a:pt x="281" y="646"/>
                  </a:cubicBezTo>
                  <a:cubicBezTo>
                    <a:pt x="253" y="646"/>
                    <a:pt x="253" y="618"/>
                    <a:pt x="225" y="590"/>
                  </a:cubicBezTo>
                  <a:cubicBezTo>
                    <a:pt x="225" y="534"/>
                    <a:pt x="197" y="478"/>
                    <a:pt x="141" y="450"/>
                  </a:cubicBezTo>
                  <a:cubicBezTo>
                    <a:pt x="113" y="422"/>
                    <a:pt x="113" y="394"/>
                    <a:pt x="84" y="366"/>
                  </a:cubicBezTo>
                  <a:cubicBezTo>
                    <a:pt x="56" y="337"/>
                    <a:pt x="28" y="309"/>
                    <a:pt x="28" y="309"/>
                  </a:cubicBezTo>
                  <a:cubicBezTo>
                    <a:pt x="0" y="281"/>
                    <a:pt x="0" y="253"/>
                    <a:pt x="0" y="225"/>
                  </a:cubicBezTo>
                  <a:cubicBezTo>
                    <a:pt x="0" y="225"/>
                    <a:pt x="0" y="197"/>
                    <a:pt x="0" y="169"/>
                  </a:cubicBezTo>
                  <a:lnTo>
                    <a:pt x="0" y="169"/>
                  </a:lnTo>
                  <a:cubicBezTo>
                    <a:pt x="169" y="85"/>
                    <a:pt x="365" y="225"/>
                    <a:pt x="562" y="85"/>
                  </a:cubicBezTo>
                  <a:cubicBezTo>
                    <a:pt x="646" y="1"/>
                    <a:pt x="758" y="169"/>
                    <a:pt x="814" y="309"/>
                  </a:cubicBezTo>
                  <a:cubicBezTo>
                    <a:pt x="786" y="197"/>
                    <a:pt x="814" y="141"/>
                    <a:pt x="899" y="85"/>
                  </a:cubicBezTo>
                  <a:cubicBezTo>
                    <a:pt x="927" y="57"/>
                    <a:pt x="955" y="85"/>
                    <a:pt x="983" y="85"/>
                  </a:cubicBezTo>
                  <a:cubicBezTo>
                    <a:pt x="1264" y="197"/>
                    <a:pt x="1151" y="422"/>
                    <a:pt x="1095" y="534"/>
                  </a:cubicBezTo>
                  <a:cubicBezTo>
                    <a:pt x="927" y="815"/>
                    <a:pt x="955" y="983"/>
                    <a:pt x="1264" y="1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22"/>
            <p:cNvSpPr/>
            <p:nvPr/>
          </p:nvSpPr>
          <p:spPr>
            <a:xfrm>
              <a:off x="2610825" y="1031925"/>
              <a:ext cx="6350" cy="7750"/>
            </a:xfrm>
            <a:custGeom>
              <a:rect b="b" l="l" r="r" t="t"/>
              <a:pathLst>
                <a:path extrusionOk="0" h="310" w="254">
                  <a:moveTo>
                    <a:pt x="1" y="29"/>
                  </a:moveTo>
                  <a:cubicBezTo>
                    <a:pt x="254" y="1"/>
                    <a:pt x="254" y="1"/>
                    <a:pt x="197" y="309"/>
                  </a:cubicBezTo>
                  <a:cubicBezTo>
                    <a:pt x="169" y="309"/>
                    <a:pt x="141" y="309"/>
                    <a:pt x="141" y="309"/>
                  </a:cubicBezTo>
                  <a:cubicBezTo>
                    <a:pt x="113" y="281"/>
                    <a:pt x="85" y="253"/>
                    <a:pt x="57" y="225"/>
                  </a:cubicBezTo>
                  <a:cubicBezTo>
                    <a:pt x="57" y="197"/>
                    <a:pt x="57" y="197"/>
                    <a:pt x="57" y="169"/>
                  </a:cubicBezTo>
                  <a:cubicBezTo>
                    <a:pt x="29" y="141"/>
                    <a:pt x="1" y="113"/>
                    <a:pt x="1" y="85"/>
                  </a:cubicBezTo>
                  <a:cubicBezTo>
                    <a:pt x="1" y="57"/>
                    <a:pt x="1" y="57"/>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22"/>
            <p:cNvSpPr/>
            <p:nvPr/>
          </p:nvSpPr>
          <p:spPr>
            <a:xfrm>
              <a:off x="2615750" y="1039650"/>
              <a:ext cx="2125" cy="1425"/>
            </a:xfrm>
            <a:custGeom>
              <a:rect b="b" l="l" r="r" t="t"/>
              <a:pathLst>
                <a:path extrusionOk="0" h="57" w="85">
                  <a:moveTo>
                    <a:pt x="0" y="0"/>
                  </a:moveTo>
                  <a:lnTo>
                    <a:pt x="85" y="0"/>
                  </a:lnTo>
                  <a:lnTo>
                    <a:pt x="85" y="57"/>
                  </a:lnTo>
                  <a:cubicBezTo>
                    <a:pt x="57" y="57"/>
                    <a:pt x="29" y="57"/>
                    <a:pt x="0"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22"/>
            <p:cNvSpPr/>
            <p:nvPr/>
          </p:nvSpPr>
          <p:spPr>
            <a:xfrm>
              <a:off x="2614350" y="998950"/>
              <a:ext cx="43525" cy="49150"/>
            </a:xfrm>
            <a:custGeom>
              <a:rect b="b" l="l" r="r" t="t"/>
              <a:pathLst>
                <a:path extrusionOk="0" h="1966" w="1741">
                  <a:moveTo>
                    <a:pt x="478" y="1263"/>
                  </a:moveTo>
                  <a:cubicBezTo>
                    <a:pt x="393" y="1263"/>
                    <a:pt x="309" y="1291"/>
                    <a:pt x="197" y="1235"/>
                  </a:cubicBezTo>
                  <a:cubicBezTo>
                    <a:pt x="0" y="1151"/>
                    <a:pt x="0" y="1095"/>
                    <a:pt x="141" y="898"/>
                  </a:cubicBezTo>
                  <a:cubicBezTo>
                    <a:pt x="281" y="730"/>
                    <a:pt x="309" y="477"/>
                    <a:pt x="197" y="281"/>
                  </a:cubicBezTo>
                  <a:cubicBezTo>
                    <a:pt x="281" y="281"/>
                    <a:pt x="281" y="112"/>
                    <a:pt x="393" y="197"/>
                  </a:cubicBezTo>
                  <a:cubicBezTo>
                    <a:pt x="478" y="281"/>
                    <a:pt x="534" y="225"/>
                    <a:pt x="562" y="168"/>
                  </a:cubicBezTo>
                  <a:cubicBezTo>
                    <a:pt x="674" y="56"/>
                    <a:pt x="758" y="0"/>
                    <a:pt x="899" y="0"/>
                  </a:cubicBezTo>
                  <a:cubicBezTo>
                    <a:pt x="955" y="140"/>
                    <a:pt x="899" y="197"/>
                    <a:pt x="786" y="225"/>
                  </a:cubicBezTo>
                  <a:cubicBezTo>
                    <a:pt x="562" y="281"/>
                    <a:pt x="562" y="281"/>
                    <a:pt x="674" y="477"/>
                  </a:cubicBezTo>
                  <a:cubicBezTo>
                    <a:pt x="730" y="618"/>
                    <a:pt x="758" y="758"/>
                    <a:pt x="730" y="927"/>
                  </a:cubicBezTo>
                  <a:cubicBezTo>
                    <a:pt x="730" y="983"/>
                    <a:pt x="702" y="1067"/>
                    <a:pt x="814" y="1067"/>
                  </a:cubicBezTo>
                  <a:cubicBezTo>
                    <a:pt x="899" y="1039"/>
                    <a:pt x="955" y="983"/>
                    <a:pt x="927" y="898"/>
                  </a:cubicBezTo>
                  <a:cubicBezTo>
                    <a:pt x="899" y="814"/>
                    <a:pt x="927" y="730"/>
                    <a:pt x="843" y="646"/>
                  </a:cubicBezTo>
                  <a:cubicBezTo>
                    <a:pt x="814" y="618"/>
                    <a:pt x="843" y="562"/>
                    <a:pt x="843" y="533"/>
                  </a:cubicBezTo>
                  <a:cubicBezTo>
                    <a:pt x="927" y="449"/>
                    <a:pt x="1011" y="505"/>
                    <a:pt x="1067" y="533"/>
                  </a:cubicBezTo>
                  <a:cubicBezTo>
                    <a:pt x="1151" y="590"/>
                    <a:pt x="1236" y="646"/>
                    <a:pt x="1292" y="477"/>
                  </a:cubicBezTo>
                  <a:cubicBezTo>
                    <a:pt x="1320" y="393"/>
                    <a:pt x="1432" y="449"/>
                    <a:pt x="1460" y="505"/>
                  </a:cubicBezTo>
                  <a:cubicBezTo>
                    <a:pt x="1544" y="562"/>
                    <a:pt x="1516" y="618"/>
                    <a:pt x="1404" y="618"/>
                  </a:cubicBezTo>
                  <a:cubicBezTo>
                    <a:pt x="1348" y="618"/>
                    <a:pt x="1348" y="674"/>
                    <a:pt x="1376" y="674"/>
                  </a:cubicBezTo>
                  <a:cubicBezTo>
                    <a:pt x="1488" y="758"/>
                    <a:pt x="1404" y="870"/>
                    <a:pt x="1404" y="983"/>
                  </a:cubicBezTo>
                  <a:cubicBezTo>
                    <a:pt x="1404" y="1207"/>
                    <a:pt x="1629" y="1263"/>
                    <a:pt x="1741" y="1404"/>
                  </a:cubicBezTo>
                  <a:cubicBezTo>
                    <a:pt x="1713" y="1600"/>
                    <a:pt x="1685" y="1769"/>
                    <a:pt x="1432" y="1685"/>
                  </a:cubicBezTo>
                  <a:cubicBezTo>
                    <a:pt x="1320" y="1656"/>
                    <a:pt x="1264" y="1685"/>
                    <a:pt x="1236" y="1769"/>
                  </a:cubicBezTo>
                  <a:cubicBezTo>
                    <a:pt x="1208" y="1965"/>
                    <a:pt x="1039" y="1965"/>
                    <a:pt x="899" y="1965"/>
                  </a:cubicBezTo>
                  <a:cubicBezTo>
                    <a:pt x="871" y="1965"/>
                    <a:pt x="843" y="1965"/>
                    <a:pt x="843" y="1965"/>
                  </a:cubicBezTo>
                  <a:cubicBezTo>
                    <a:pt x="843" y="1741"/>
                    <a:pt x="786" y="1516"/>
                    <a:pt x="955" y="1263"/>
                  </a:cubicBezTo>
                  <a:cubicBezTo>
                    <a:pt x="758" y="1320"/>
                    <a:pt x="618" y="1320"/>
                    <a:pt x="478" y="126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22"/>
            <p:cNvSpPr/>
            <p:nvPr/>
          </p:nvSpPr>
          <p:spPr>
            <a:xfrm>
              <a:off x="2634700" y="1029125"/>
              <a:ext cx="51250" cy="30900"/>
            </a:xfrm>
            <a:custGeom>
              <a:rect b="b" l="l" r="r" t="t"/>
              <a:pathLst>
                <a:path extrusionOk="0" h="1236" w="2050">
                  <a:moveTo>
                    <a:pt x="85" y="758"/>
                  </a:moveTo>
                  <a:cubicBezTo>
                    <a:pt x="141" y="758"/>
                    <a:pt x="169" y="646"/>
                    <a:pt x="253" y="674"/>
                  </a:cubicBezTo>
                  <a:cubicBezTo>
                    <a:pt x="337" y="702"/>
                    <a:pt x="337" y="646"/>
                    <a:pt x="337" y="562"/>
                  </a:cubicBezTo>
                  <a:cubicBezTo>
                    <a:pt x="365" y="365"/>
                    <a:pt x="450" y="281"/>
                    <a:pt x="646" y="365"/>
                  </a:cubicBezTo>
                  <a:cubicBezTo>
                    <a:pt x="843" y="478"/>
                    <a:pt x="843" y="393"/>
                    <a:pt x="843" y="253"/>
                  </a:cubicBezTo>
                  <a:cubicBezTo>
                    <a:pt x="843" y="225"/>
                    <a:pt x="899" y="225"/>
                    <a:pt x="927" y="197"/>
                  </a:cubicBezTo>
                  <a:cubicBezTo>
                    <a:pt x="983" y="169"/>
                    <a:pt x="983" y="113"/>
                    <a:pt x="1011" y="56"/>
                  </a:cubicBezTo>
                  <a:cubicBezTo>
                    <a:pt x="1152" y="169"/>
                    <a:pt x="1320" y="169"/>
                    <a:pt x="1488" y="253"/>
                  </a:cubicBezTo>
                  <a:cubicBezTo>
                    <a:pt x="1545" y="169"/>
                    <a:pt x="1460" y="56"/>
                    <a:pt x="1601" y="0"/>
                  </a:cubicBezTo>
                  <a:cubicBezTo>
                    <a:pt x="1741" y="0"/>
                    <a:pt x="1825" y="197"/>
                    <a:pt x="1966" y="197"/>
                  </a:cubicBezTo>
                  <a:lnTo>
                    <a:pt x="1966" y="337"/>
                  </a:lnTo>
                  <a:cubicBezTo>
                    <a:pt x="1994" y="365"/>
                    <a:pt x="2022" y="393"/>
                    <a:pt x="2050" y="421"/>
                  </a:cubicBezTo>
                  <a:lnTo>
                    <a:pt x="2050" y="421"/>
                  </a:lnTo>
                  <a:cubicBezTo>
                    <a:pt x="2022" y="506"/>
                    <a:pt x="1938" y="534"/>
                    <a:pt x="1938" y="646"/>
                  </a:cubicBezTo>
                  <a:cubicBezTo>
                    <a:pt x="1994" y="786"/>
                    <a:pt x="1881" y="842"/>
                    <a:pt x="1769" y="842"/>
                  </a:cubicBezTo>
                  <a:cubicBezTo>
                    <a:pt x="1741" y="814"/>
                    <a:pt x="1741" y="814"/>
                    <a:pt x="1713" y="786"/>
                  </a:cubicBezTo>
                  <a:cubicBezTo>
                    <a:pt x="1741" y="814"/>
                    <a:pt x="1741" y="814"/>
                    <a:pt x="1769" y="842"/>
                  </a:cubicBezTo>
                  <a:cubicBezTo>
                    <a:pt x="1685" y="955"/>
                    <a:pt x="1629" y="1095"/>
                    <a:pt x="1545" y="1236"/>
                  </a:cubicBezTo>
                  <a:cubicBezTo>
                    <a:pt x="1264" y="1123"/>
                    <a:pt x="1152" y="758"/>
                    <a:pt x="843" y="730"/>
                  </a:cubicBezTo>
                  <a:cubicBezTo>
                    <a:pt x="730" y="786"/>
                    <a:pt x="843" y="899"/>
                    <a:pt x="787" y="983"/>
                  </a:cubicBezTo>
                  <a:cubicBezTo>
                    <a:pt x="646" y="871"/>
                    <a:pt x="422" y="1039"/>
                    <a:pt x="309" y="842"/>
                  </a:cubicBezTo>
                  <a:cubicBezTo>
                    <a:pt x="281" y="786"/>
                    <a:pt x="225" y="842"/>
                    <a:pt x="197" y="871"/>
                  </a:cubicBezTo>
                  <a:cubicBezTo>
                    <a:pt x="169" y="927"/>
                    <a:pt x="141" y="983"/>
                    <a:pt x="57" y="1011"/>
                  </a:cubicBezTo>
                  <a:cubicBezTo>
                    <a:pt x="0" y="899"/>
                    <a:pt x="113" y="842"/>
                    <a:pt x="85" y="75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22"/>
            <p:cNvSpPr/>
            <p:nvPr/>
          </p:nvSpPr>
          <p:spPr>
            <a:xfrm>
              <a:off x="2657150" y="1016475"/>
              <a:ext cx="7050" cy="8450"/>
            </a:xfrm>
            <a:custGeom>
              <a:rect b="b" l="l" r="r" t="t"/>
              <a:pathLst>
                <a:path extrusionOk="0" h="338" w="282">
                  <a:moveTo>
                    <a:pt x="169" y="1"/>
                  </a:moveTo>
                  <a:cubicBezTo>
                    <a:pt x="197" y="57"/>
                    <a:pt x="197" y="57"/>
                    <a:pt x="197" y="85"/>
                  </a:cubicBezTo>
                  <a:cubicBezTo>
                    <a:pt x="197" y="169"/>
                    <a:pt x="282" y="254"/>
                    <a:pt x="169" y="310"/>
                  </a:cubicBezTo>
                  <a:cubicBezTo>
                    <a:pt x="113" y="338"/>
                    <a:pt x="85" y="310"/>
                    <a:pt x="57" y="282"/>
                  </a:cubicBezTo>
                  <a:cubicBezTo>
                    <a:pt x="1" y="169"/>
                    <a:pt x="57" y="85"/>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22"/>
            <p:cNvSpPr/>
            <p:nvPr/>
          </p:nvSpPr>
          <p:spPr>
            <a:xfrm>
              <a:off x="2664175" y="1007350"/>
              <a:ext cx="725" cy="750"/>
            </a:xfrm>
            <a:custGeom>
              <a:rect b="b" l="l" r="r" t="t"/>
              <a:pathLst>
                <a:path extrusionOk="0" h="30" w="29">
                  <a:moveTo>
                    <a:pt x="29" y="29"/>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22"/>
            <p:cNvSpPr/>
            <p:nvPr/>
          </p:nvSpPr>
          <p:spPr>
            <a:xfrm>
              <a:off x="2718925" y="923850"/>
              <a:ext cx="9850" cy="6325"/>
            </a:xfrm>
            <a:custGeom>
              <a:rect b="b" l="l" r="r" t="t"/>
              <a:pathLst>
                <a:path extrusionOk="0" h="253" w="394">
                  <a:moveTo>
                    <a:pt x="393" y="0"/>
                  </a:moveTo>
                  <a:cubicBezTo>
                    <a:pt x="337" y="197"/>
                    <a:pt x="197" y="253"/>
                    <a:pt x="0" y="197"/>
                  </a:cubicBezTo>
                  <a:cubicBezTo>
                    <a:pt x="85" y="56"/>
                    <a:pt x="281" y="84"/>
                    <a:pt x="3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22"/>
            <p:cNvSpPr/>
            <p:nvPr/>
          </p:nvSpPr>
          <p:spPr>
            <a:xfrm>
              <a:off x="2735075" y="928750"/>
              <a:ext cx="4225" cy="4950"/>
            </a:xfrm>
            <a:custGeom>
              <a:rect b="b" l="l" r="r" t="t"/>
              <a:pathLst>
                <a:path extrusionOk="0" h="198" w="169">
                  <a:moveTo>
                    <a:pt x="84" y="197"/>
                  </a:moveTo>
                  <a:cubicBezTo>
                    <a:pt x="0" y="197"/>
                    <a:pt x="0" y="141"/>
                    <a:pt x="0" y="85"/>
                  </a:cubicBezTo>
                  <a:cubicBezTo>
                    <a:pt x="0" y="57"/>
                    <a:pt x="0" y="1"/>
                    <a:pt x="56" y="1"/>
                  </a:cubicBezTo>
                  <a:cubicBezTo>
                    <a:pt x="112" y="1"/>
                    <a:pt x="141" y="57"/>
                    <a:pt x="169" y="113"/>
                  </a:cubicBezTo>
                  <a:cubicBezTo>
                    <a:pt x="169" y="169"/>
                    <a:pt x="141" y="197"/>
                    <a:pt x="84"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22"/>
            <p:cNvSpPr/>
            <p:nvPr/>
          </p:nvSpPr>
          <p:spPr>
            <a:xfrm>
              <a:off x="2695750" y="916825"/>
              <a:ext cx="750" cy="725"/>
            </a:xfrm>
            <a:custGeom>
              <a:rect b="b" l="l" r="r" t="t"/>
              <a:pathLst>
                <a:path extrusionOk="0" h="29" w="30">
                  <a:moveTo>
                    <a:pt x="29" y="0"/>
                  </a:moveTo>
                  <a:cubicBezTo>
                    <a:pt x="29" y="0"/>
                    <a:pt x="29" y="28"/>
                    <a:pt x="1" y="28"/>
                  </a:cubicBezTo>
                  <a:cubicBezTo>
                    <a:pt x="1" y="28"/>
                    <a:pt x="1" y="0"/>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22"/>
            <p:cNvSpPr/>
            <p:nvPr/>
          </p:nvSpPr>
          <p:spPr>
            <a:xfrm>
              <a:off x="2699275" y="901375"/>
              <a:ext cx="2125" cy="1425"/>
            </a:xfrm>
            <a:custGeom>
              <a:rect b="b" l="l" r="r" t="t"/>
              <a:pathLst>
                <a:path extrusionOk="0" h="57" w="85">
                  <a:moveTo>
                    <a:pt x="85" y="29"/>
                  </a:moveTo>
                  <a:cubicBezTo>
                    <a:pt x="57" y="29"/>
                    <a:pt x="28" y="57"/>
                    <a:pt x="28" y="29"/>
                  </a:cubicBezTo>
                  <a:cubicBezTo>
                    <a:pt x="0" y="29"/>
                    <a:pt x="0" y="1"/>
                    <a:pt x="28" y="1"/>
                  </a:cubicBezTo>
                  <a:cubicBezTo>
                    <a:pt x="57" y="1"/>
                    <a:pt x="85" y="1"/>
                    <a:pt x="85" y="1"/>
                  </a:cubicBezTo>
                  <a:cubicBezTo>
                    <a:pt x="85" y="1"/>
                    <a:pt x="85" y="1"/>
                    <a:pt x="85"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22"/>
            <p:cNvSpPr/>
            <p:nvPr/>
          </p:nvSpPr>
          <p:spPr>
            <a:xfrm>
              <a:off x="2610825" y="960325"/>
              <a:ext cx="4950" cy="7050"/>
            </a:xfrm>
            <a:custGeom>
              <a:rect b="b" l="l" r="r" t="t"/>
              <a:pathLst>
                <a:path extrusionOk="0" h="282" w="198">
                  <a:moveTo>
                    <a:pt x="141" y="282"/>
                  </a:moveTo>
                  <a:cubicBezTo>
                    <a:pt x="29" y="282"/>
                    <a:pt x="1" y="254"/>
                    <a:pt x="1" y="141"/>
                  </a:cubicBezTo>
                  <a:cubicBezTo>
                    <a:pt x="57" y="113"/>
                    <a:pt x="85" y="1"/>
                    <a:pt x="197" y="85"/>
                  </a:cubicBezTo>
                  <a:cubicBezTo>
                    <a:pt x="169" y="141"/>
                    <a:pt x="113" y="226"/>
                    <a:pt x="141" y="28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22"/>
            <p:cNvSpPr/>
            <p:nvPr/>
          </p:nvSpPr>
          <p:spPr>
            <a:xfrm>
              <a:off x="2643125" y="958225"/>
              <a:ext cx="725" cy="725"/>
            </a:xfrm>
            <a:custGeom>
              <a:rect b="b" l="l" r="r" t="t"/>
              <a:pathLst>
                <a:path extrusionOk="0" h="29" w="29">
                  <a:moveTo>
                    <a:pt x="28" y="29"/>
                  </a:moveTo>
                  <a:lnTo>
                    <a:pt x="0" y="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22"/>
            <p:cNvSpPr/>
            <p:nvPr/>
          </p:nvSpPr>
          <p:spPr>
            <a:xfrm>
              <a:off x="2607325" y="960325"/>
              <a:ext cx="1425" cy="2150"/>
            </a:xfrm>
            <a:custGeom>
              <a:rect b="b" l="l" r="r" t="t"/>
              <a:pathLst>
                <a:path extrusionOk="0" h="86" w="57">
                  <a:moveTo>
                    <a:pt x="57" y="85"/>
                  </a:moveTo>
                  <a:cubicBezTo>
                    <a:pt x="1" y="57"/>
                    <a:pt x="1" y="29"/>
                    <a:pt x="57" y="1"/>
                  </a:cubicBezTo>
                  <a:cubicBezTo>
                    <a:pt x="57" y="29"/>
                    <a:pt x="57" y="57"/>
                    <a:pt x="57"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22"/>
            <p:cNvSpPr/>
            <p:nvPr/>
          </p:nvSpPr>
          <p:spPr>
            <a:xfrm>
              <a:off x="2608725" y="962450"/>
              <a:ext cx="2125" cy="1425"/>
            </a:xfrm>
            <a:custGeom>
              <a:rect b="b" l="l" r="r" t="t"/>
              <a:pathLst>
                <a:path extrusionOk="0" h="57" w="85">
                  <a:moveTo>
                    <a:pt x="85" y="56"/>
                  </a:moveTo>
                  <a:cubicBezTo>
                    <a:pt x="57" y="56"/>
                    <a:pt x="29" y="28"/>
                    <a:pt x="1" y="0"/>
                  </a:cubicBezTo>
                  <a:cubicBezTo>
                    <a:pt x="29" y="28"/>
                    <a:pt x="57" y="56"/>
                    <a:pt x="85"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22"/>
            <p:cNvSpPr/>
            <p:nvPr/>
          </p:nvSpPr>
          <p:spPr>
            <a:xfrm>
              <a:off x="2601700" y="908400"/>
              <a:ext cx="23200" cy="35125"/>
            </a:xfrm>
            <a:custGeom>
              <a:rect b="b" l="l" r="r" t="t"/>
              <a:pathLst>
                <a:path extrusionOk="0" h="1405" w="928">
                  <a:moveTo>
                    <a:pt x="506" y="0"/>
                  </a:moveTo>
                  <a:cubicBezTo>
                    <a:pt x="591" y="0"/>
                    <a:pt x="675" y="28"/>
                    <a:pt x="703" y="141"/>
                  </a:cubicBezTo>
                  <a:cubicBezTo>
                    <a:pt x="731" y="169"/>
                    <a:pt x="759" y="225"/>
                    <a:pt x="787" y="281"/>
                  </a:cubicBezTo>
                  <a:cubicBezTo>
                    <a:pt x="703" y="422"/>
                    <a:pt x="927" y="478"/>
                    <a:pt x="899" y="646"/>
                  </a:cubicBezTo>
                  <a:cubicBezTo>
                    <a:pt x="871" y="955"/>
                    <a:pt x="731" y="1208"/>
                    <a:pt x="366" y="1320"/>
                  </a:cubicBezTo>
                  <a:cubicBezTo>
                    <a:pt x="310" y="1348"/>
                    <a:pt x="226" y="1376"/>
                    <a:pt x="141" y="1404"/>
                  </a:cubicBezTo>
                  <a:cubicBezTo>
                    <a:pt x="310" y="1180"/>
                    <a:pt x="310" y="1180"/>
                    <a:pt x="141" y="955"/>
                  </a:cubicBezTo>
                  <a:cubicBezTo>
                    <a:pt x="282" y="871"/>
                    <a:pt x="366" y="730"/>
                    <a:pt x="478" y="590"/>
                  </a:cubicBezTo>
                  <a:cubicBezTo>
                    <a:pt x="310" y="506"/>
                    <a:pt x="141" y="506"/>
                    <a:pt x="1" y="422"/>
                  </a:cubicBezTo>
                  <a:cubicBezTo>
                    <a:pt x="57" y="309"/>
                    <a:pt x="57" y="309"/>
                    <a:pt x="226" y="337"/>
                  </a:cubicBezTo>
                  <a:cubicBezTo>
                    <a:pt x="254" y="337"/>
                    <a:pt x="282" y="365"/>
                    <a:pt x="282" y="337"/>
                  </a:cubicBezTo>
                  <a:cubicBezTo>
                    <a:pt x="282" y="169"/>
                    <a:pt x="506" y="141"/>
                    <a:pt x="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22"/>
            <p:cNvSpPr/>
            <p:nvPr/>
          </p:nvSpPr>
          <p:spPr>
            <a:xfrm>
              <a:off x="2622075" y="892250"/>
              <a:ext cx="4225" cy="5650"/>
            </a:xfrm>
            <a:custGeom>
              <a:rect b="b" l="l" r="r" t="t"/>
              <a:pathLst>
                <a:path extrusionOk="0" h="226" w="169">
                  <a:moveTo>
                    <a:pt x="112" y="1"/>
                  </a:moveTo>
                  <a:cubicBezTo>
                    <a:pt x="141" y="85"/>
                    <a:pt x="169" y="141"/>
                    <a:pt x="169" y="225"/>
                  </a:cubicBezTo>
                  <a:cubicBezTo>
                    <a:pt x="141" y="225"/>
                    <a:pt x="112" y="225"/>
                    <a:pt x="112" y="225"/>
                  </a:cubicBezTo>
                  <a:cubicBezTo>
                    <a:pt x="84" y="141"/>
                    <a:pt x="0" y="85"/>
                    <a:pt x="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22"/>
            <p:cNvSpPr/>
            <p:nvPr/>
          </p:nvSpPr>
          <p:spPr>
            <a:xfrm>
              <a:off x="2634000" y="899275"/>
              <a:ext cx="3525" cy="3525"/>
            </a:xfrm>
            <a:custGeom>
              <a:rect b="b" l="l" r="r" t="t"/>
              <a:pathLst>
                <a:path extrusionOk="0" h="141" w="141">
                  <a:moveTo>
                    <a:pt x="141" y="85"/>
                  </a:moveTo>
                  <a:cubicBezTo>
                    <a:pt x="113" y="113"/>
                    <a:pt x="85" y="141"/>
                    <a:pt x="28" y="113"/>
                  </a:cubicBezTo>
                  <a:cubicBezTo>
                    <a:pt x="0" y="113"/>
                    <a:pt x="0" y="85"/>
                    <a:pt x="28" y="57"/>
                  </a:cubicBezTo>
                  <a:cubicBezTo>
                    <a:pt x="57" y="28"/>
                    <a:pt x="85" y="0"/>
                    <a:pt x="113" y="28"/>
                  </a:cubicBezTo>
                  <a:cubicBezTo>
                    <a:pt x="141" y="28"/>
                    <a:pt x="141" y="57"/>
                    <a:pt x="14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22"/>
            <p:cNvSpPr/>
            <p:nvPr/>
          </p:nvSpPr>
          <p:spPr>
            <a:xfrm>
              <a:off x="2636100" y="905600"/>
              <a:ext cx="2125" cy="3525"/>
            </a:xfrm>
            <a:custGeom>
              <a:rect b="b" l="l" r="r" t="t"/>
              <a:pathLst>
                <a:path extrusionOk="0" h="141" w="85">
                  <a:moveTo>
                    <a:pt x="29" y="140"/>
                  </a:moveTo>
                  <a:cubicBezTo>
                    <a:pt x="1" y="140"/>
                    <a:pt x="1" y="112"/>
                    <a:pt x="1" y="84"/>
                  </a:cubicBezTo>
                  <a:cubicBezTo>
                    <a:pt x="29" y="56"/>
                    <a:pt x="57" y="28"/>
                    <a:pt x="85" y="0"/>
                  </a:cubicBezTo>
                  <a:cubicBezTo>
                    <a:pt x="85" y="28"/>
                    <a:pt x="85" y="56"/>
                    <a:pt x="85" y="84"/>
                  </a:cubicBezTo>
                  <a:cubicBezTo>
                    <a:pt x="85" y="112"/>
                    <a:pt x="85" y="140"/>
                    <a:pt x="29" y="14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22"/>
            <p:cNvSpPr/>
            <p:nvPr/>
          </p:nvSpPr>
          <p:spPr>
            <a:xfrm>
              <a:off x="2626275" y="908400"/>
              <a:ext cx="725" cy="725"/>
            </a:xfrm>
            <a:custGeom>
              <a:rect b="b" l="l" r="r" t="t"/>
              <a:pathLst>
                <a:path extrusionOk="0" h="29" w="29">
                  <a:moveTo>
                    <a:pt x="1" y="0"/>
                  </a:moveTo>
                  <a:lnTo>
                    <a:pt x="29" y="0"/>
                  </a:lnTo>
                  <a:lnTo>
                    <a:pt x="29" y="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22"/>
            <p:cNvSpPr/>
            <p:nvPr/>
          </p:nvSpPr>
          <p:spPr>
            <a:xfrm>
              <a:off x="2607325" y="997525"/>
              <a:ext cx="11950" cy="12675"/>
            </a:xfrm>
            <a:custGeom>
              <a:rect b="b" l="l" r="r" t="t"/>
              <a:pathLst>
                <a:path extrusionOk="0" h="507" w="478">
                  <a:moveTo>
                    <a:pt x="478" y="338"/>
                  </a:moveTo>
                  <a:lnTo>
                    <a:pt x="422" y="338"/>
                  </a:lnTo>
                  <a:cubicBezTo>
                    <a:pt x="169" y="506"/>
                    <a:pt x="141" y="169"/>
                    <a:pt x="1" y="141"/>
                  </a:cubicBezTo>
                  <a:cubicBezTo>
                    <a:pt x="1" y="1"/>
                    <a:pt x="113" y="1"/>
                    <a:pt x="225" y="1"/>
                  </a:cubicBezTo>
                  <a:cubicBezTo>
                    <a:pt x="337" y="1"/>
                    <a:pt x="394" y="113"/>
                    <a:pt x="478" y="141"/>
                  </a:cubicBezTo>
                  <a:cubicBezTo>
                    <a:pt x="450" y="197"/>
                    <a:pt x="450" y="282"/>
                    <a:pt x="478"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22"/>
            <p:cNvSpPr/>
            <p:nvPr/>
          </p:nvSpPr>
          <p:spPr>
            <a:xfrm>
              <a:off x="2625575" y="981400"/>
              <a:ext cx="2825" cy="1425"/>
            </a:xfrm>
            <a:custGeom>
              <a:rect b="b" l="l" r="r" t="t"/>
              <a:pathLst>
                <a:path extrusionOk="0" h="57" w="113">
                  <a:moveTo>
                    <a:pt x="85" y="28"/>
                  </a:moveTo>
                  <a:cubicBezTo>
                    <a:pt x="57" y="56"/>
                    <a:pt x="29" y="56"/>
                    <a:pt x="29" y="56"/>
                  </a:cubicBezTo>
                  <a:cubicBezTo>
                    <a:pt x="1" y="56"/>
                    <a:pt x="1" y="28"/>
                    <a:pt x="29" y="28"/>
                  </a:cubicBezTo>
                  <a:cubicBezTo>
                    <a:pt x="57" y="28"/>
                    <a:pt x="85" y="28"/>
                    <a:pt x="113" y="0"/>
                  </a:cubicBezTo>
                  <a:cubicBezTo>
                    <a:pt x="85" y="28"/>
                    <a:pt x="85" y="28"/>
                    <a:pt x="85"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22"/>
            <p:cNvSpPr/>
            <p:nvPr/>
          </p:nvSpPr>
          <p:spPr>
            <a:xfrm>
              <a:off x="2619250" y="998950"/>
              <a:ext cx="3550" cy="2125"/>
            </a:xfrm>
            <a:custGeom>
              <a:rect b="b" l="l" r="r" t="t"/>
              <a:pathLst>
                <a:path extrusionOk="0" h="85" w="142">
                  <a:moveTo>
                    <a:pt x="1" y="84"/>
                  </a:moveTo>
                  <a:cubicBezTo>
                    <a:pt x="29" y="28"/>
                    <a:pt x="85" y="0"/>
                    <a:pt x="141" y="0"/>
                  </a:cubicBezTo>
                  <a:cubicBezTo>
                    <a:pt x="113" y="56"/>
                    <a:pt x="57" y="84"/>
                    <a:pt x="1"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22"/>
            <p:cNvSpPr/>
            <p:nvPr/>
          </p:nvSpPr>
          <p:spPr>
            <a:xfrm>
              <a:off x="2614350" y="967350"/>
              <a:ext cx="725" cy="2125"/>
            </a:xfrm>
            <a:custGeom>
              <a:rect b="b" l="l" r="r" t="t"/>
              <a:pathLst>
                <a:path extrusionOk="0" h="85" w="29">
                  <a:moveTo>
                    <a:pt x="0" y="85"/>
                  </a:moveTo>
                  <a:lnTo>
                    <a:pt x="0" y="1"/>
                  </a:lnTo>
                  <a:cubicBezTo>
                    <a:pt x="28" y="29"/>
                    <a:pt x="28" y="57"/>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22"/>
            <p:cNvSpPr/>
            <p:nvPr/>
          </p:nvSpPr>
          <p:spPr>
            <a:xfrm>
              <a:off x="2593300" y="1000350"/>
              <a:ext cx="24575" cy="12650"/>
            </a:xfrm>
            <a:custGeom>
              <a:rect b="b" l="l" r="r" t="t"/>
              <a:pathLst>
                <a:path extrusionOk="0" h="506" w="983">
                  <a:moveTo>
                    <a:pt x="562" y="28"/>
                  </a:moveTo>
                  <a:cubicBezTo>
                    <a:pt x="646" y="28"/>
                    <a:pt x="786" y="0"/>
                    <a:pt x="814" y="169"/>
                  </a:cubicBezTo>
                  <a:cubicBezTo>
                    <a:pt x="814" y="281"/>
                    <a:pt x="898" y="225"/>
                    <a:pt x="983" y="225"/>
                  </a:cubicBezTo>
                  <a:cubicBezTo>
                    <a:pt x="927" y="309"/>
                    <a:pt x="898" y="393"/>
                    <a:pt x="898" y="506"/>
                  </a:cubicBezTo>
                  <a:cubicBezTo>
                    <a:pt x="814" y="421"/>
                    <a:pt x="758" y="365"/>
                    <a:pt x="702" y="309"/>
                  </a:cubicBezTo>
                  <a:cubicBezTo>
                    <a:pt x="674" y="253"/>
                    <a:pt x="618" y="253"/>
                    <a:pt x="590" y="281"/>
                  </a:cubicBezTo>
                  <a:cubicBezTo>
                    <a:pt x="477" y="337"/>
                    <a:pt x="309" y="365"/>
                    <a:pt x="225" y="337"/>
                  </a:cubicBezTo>
                  <a:cubicBezTo>
                    <a:pt x="169" y="337"/>
                    <a:pt x="112" y="337"/>
                    <a:pt x="56" y="309"/>
                  </a:cubicBezTo>
                  <a:cubicBezTo>
                    <a:pt x="56" y="253"/>
                    <a:pt x="56" y="197"/>
                    <a:pt x="0" y="169"/>
                  </a:cubicBezTo>
                  <a:cubicBezTo>
                    <a:pt x="28" y="84"/>
                    <a:pt x="112" y="112"/>
                    <a:pt x="169" y="112"/>
                  </a:cubicBezTo>
                  <a:cubicBezTo>
                    <a:pt x="309" y="112"/>
                    <a:pt x="449" y="141"/>
                    <a:pt x="562"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22"/>
            <p:cNvSpPr/>
            <p:nvPr/>
          </p:nvSpPr>
          <p:spPr>
            <a:xfrm>
              <a:off x="2584175" y="970875"/>
              <a:ext cx="11250" cy="5625"/>
            </a:xfrm>
            <a:custGeom>
              <a:rect b="b" l="l" r="r" t="t"/>
              <a:pathLst>
                <a:path extrusionOk="0" h="225" w="450">
                  <a:moveTo>
                    <a:pt x="0" y="84"/>
                  </a:moveTo>
                  <a:cubicBezTo>
                    <a:pt x="225" y="0"/>
                    <a:pt x="225" y="0"/>
                    <a:pt x="449" y="168"/>
                  </a:cubicBezTo>
                  <a:cubicBezTo>
                    <a:pt x="253" y="225"/>
                    <a:pt x="253" y="225"/>
                    <a:pt x="0"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22"/>
            <p:cNvSpPr/>
            <p:nvPr/>
          </p:nvSpPr>
          <p:spPr>
            <a:xfrm>
              <a:off x="2610825" y="904175"/>
              <a:ext cx="4950" cy="4250"/>
            </a:xfrm>
            <a:custGeom>
              <a:rect b="b" l="l" r="r" t="t"/>
              <a:pathLst>
                <a:path extrusionOk="0" h="170" w="198">
                  <a:moveTo>
                    <a:pt x="197" y="29"/>
                  </a:moveTo>
                  <a:cubicBezTo>
                    <a:pt x="169" y="57"/>
                    <a:pt x="141" y="113"/>
                    <a:pt x="141" y="169"/>
                  </a:cubicBezTo>
                  <a:cubicBezTo>
                    <a:pt x="85" y="141"/>
                    <a:pt x="1" y="141"/>
                    <a:pt x="29" y="57"/>
                  </a:cubicBezTo>
                  <a:cubicBezTo>
                    <a:pt x="57" y="1"/>
                    <a:pt x="141" y="29"/>
                    <a:pt x="197"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22"/>
            <p:cNvSpPr/>
            <p:nvPr/>
          </p:nvSpPr>
          <p:spPr>
            <a:xfrm>
              <a:off x="2605925" y="904175"/>
              <a:ext cx="725" cy="750"/>
            </a:xfrm>
            <a:custGeom>
              <a:rect b="b" l="l" r="r" t="t"/>
              <a:pathLst>
                <a:path extrusionOk="0" h="30" w="29">
                  <a:moveTo>
                    <a:pt x="29" y="29"/>
                  </a:moveTo>
                  <a:cubicBezTo>
                    <a:pt x="0" y="29"/>
                    <a:pt x="0" y="29"/>
                    <a:pt x="0" y="29"/>
                  </a:cubicBezTo>
                  <a:cubicBezTo>
                    <a:pt x="0" y="29"/>
                    <a:pt x="0" y="1"/>
                    <a:pt x="0" y="1"/>
                  </a:cubicBezTo>
                  <a:cubicBezTo>
                    <a:pt x="0" y="1"/>
                    <a:pt x="29" y="1"/>
                    <a:pt x="29" y="1"/>
                  </a:cubicBezTo>
                  <a:cubicBezTo>
                    <a:pt x="29" y="29"/>
                    <a:pt x="29" y="29"/>
                    <a:pt x="29"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22"/>
            <p:cNvSpPr/>
            <p:nvPr/>
          </p:nvSpPr>
          <p:spPr>
            <a:xfrm>
              <a:off x="2600300" y="905600"/>
              <a:ext cx="725" cy="725"/>
            </a:xfrm>
            <a:custGeom>
              <a:rect b="b" l="l" r="r" t="t"/>
              <a:pathLst>
                <a:path extrusionOk="0" h="29" w="29">
                  <a:moveTo>
                    <a:pt x="1" y="28"/>
                  </a:moveTo>
                  <a:lnTo>
                    <a:pt x="1" y="0"/>
                  </a:lnTo>
                  <a:lnTo>
                    <a:pt x="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22"/>
            <p:cNvSpPr/>
            <p:nvPr/>
          </p:nvSpPr>
          <p:spPr>
            <a:xfrm>
              <a:off x="2610825" y="954025"/>
              <a:ext cx="3550" cy="2125"/>
            </a:xfrm>
            <a:custGeom>
              <a:rect b="b" l="l" r="r" t="t"/>
              <a:pathLst>
                <a:path extrusionOk="0" h="85" w="142">
                  <a:moveTo>
                    <a:pt x="57" y="84"/>
                  </a:moveTo>
                  <a:cubicBezTo>
                    <a:pt x="29" y="84"/>
                    <a:pt x="1" y="84"/>
                    <a:pt x="1" y="56"/>
                  </a:cubicBezTo>
                  <a:cubicBezTo>
                    <a:pt x="1" y="28"/>
                    <a:pt x="29" y="0"/>
                    <a:pt x="57" y="0"/>
                  </a:cubicBezTo>
                  <a:cubicBezTo>
                    <a:pt x="85" y="0"/>
                    <a:pt x="113" y="28"/>
                    <a:pt x="141" y="56"/>
                  </a:cubicBezTo>
                  <a:cubicBezTo>
                    <a:pt x="113" y="56"/>
                    <a:pt x="85" y="84"/>
                    <a:pt x="57"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22"/>
            <p:cNvSpPr/>
            <p:nvPr/>
          </p:nvSpPr>
          <p:spPr>
            <a:xfrm>
              <a:off x="2641725" y="1060700"/>
              <a:ext cx="39325" cy="23200"/>
            </a:xfrm>
            <a:custGeom>
              <a:rect b="b" l="l" r="r" t="t"/>
              <a:pathLst>
                <a:path extrusionOk="0" h="928" w="1573">
                  <a:moveTo>
                    <a:pt x="281" y="618"/>
                  </a:moveTo>
                  <a:cubicBezTo>
                    <a:pt x="281" y="618"/>
                    <a:pt x="253" y="618"/>
                    <a:pt x="225" y="618"/>
                  </a:cubicBezTo>
                  <a:cubicBezTo>
                    <a:pt x="225" y="590"/>
                    <a:pt x="197" y="562"/>
                    <a:pt x="169" y="562"/>
                  </a:cubicBezTo>
                  <a:cubicBezTo>
                    <a:pt x="141" y="534"/>
                    <a:pt x="113" y="506"/>
                    <a:pt x="84" y="478"/>
                  </a:cubicBezTo>
                  <a:cubicBezTo>
                    <a:pt x="56" y="450"/>
                    <a:pt x="28" y="450"/>
                    <a:pt x="28" y="422"/>
                  </a:cubicBezTo>
                  <a:cubicBezTo>
                    <a:pt x="28" y="394"/>
                    <a:pt x="28" y="366"/>
                    <a:pt x="28" y="338"/>
                  </a:cubicBezTo>
                  <a:cubicBezTo>
                    <a:pt x="0" y="225"/>
                    <a:pt x="141" y="169"/>
                    <a:pt x="113" y="1"/>
                  </a:cubicBezTo>
                  <a:cubicBezTo>
                    <a:pt x="309" y="113"/>
                    <a:pt x="562" y="85"/>
                    <a:pt x="618" y="366"/>
                  </a:cubicBezTo>
                  <a:cubicBezTo>
                    <a:pt x="786" y="309"/>
                    <a:pt x="674" y="169"/>
                    <a:pt x="702" y="85"/>
                  </a:cubicBezTo>
                  <a:cubicBezTo>
                    <a:pt x="1039" y="85"/>
                    <a:pt x="1320" y="197"/>
                    <a:pt x="1544" y="422"/>
                  </a:cubicBezTo>
                  <a:cubicBezTo>
                    <a:pt x="1544" y="478"/>
                    <a:pt x="1572" y="562"/>
                    <a:pt x="1544" y="618"/>
                  </a:cubicBezTo>
                  <a:cubicBezTo>
                    <a:pt x="1516" y="731"/>
                    <a:pt x="1488" y="815"/>
                    <a:pt x="1320" y="787"/>
                  </a:cubicBezTo>
                  <a:cubicBezTo>
                    <a:pt x="1207" y="731"/>
                    <a:pt x="1095" y="787"/>
                    <a:pt x="983" y="927"/>
                  </a:cubicBezTo>
                  <a:cubicBezTo>
                    <a:pt x="927" y="759"/>
                    <a:pt x="1039" y="702"/>
                    <a:pt x="1067" y="646"/>
                  </a:cubicBezTo>
                  <a:cubicBezTo>
                    <a:pt x="1123" y="590"/>
                    <a:pt x="1095" y="506"/>
                    <a:pt x="1067" y="478"/>
                  </a:cubicBezTo>
                  <a:cubicBezTo>
                    <a:pt x="955" y="450"/>
                    <a:pt x="1011" y="646"/>
                    <a:pt x="899" y="590"/>
                  </a:cubicBezTo>
                  <a:cubicBezTo>
                    <a:pt x="842" y="562"/>
                    <a:pt x="871" y="394"/>
                    <a:pt x="730" y="478"/>
                  </a:cubicBezTo>
                  <a:cubicBezTo>
                    <a:pt x="590" y="534"/>
                    <a:pt x="421" y="534"/>
                    <a:pt x="281" y="61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22"/>
            <p:cNvSpPr/>
            <p:nvPr/>
          </p:nvSpPr>
          <p:spPr>
            <a:xfrm>
              <a:off x="2690850" y="1086675"/>
              <a:ext cx="3525" cy="2125"/>
            </a:xfrm>
            <a:custGeom>
              <a:rect b="b" l="l" r="r" t="t"/>
              <a:pathLst>
                <a:path extrusionOk="0" h="85" w="141">
                  <a:moveTo>
                    <a:pt x="141" y="85"/>
                  </a:moveTo>
                  <a:cubicBezTo>
                    <a:pt x="113" y="85"/>
                    <a:pt x="57" y="85"/>
                    <a:pt x="0" y="57"/>
                  </a:cubicBezTo>
                  <a:cubicBezTo>
                    <a:pt x="29" y="0"/>
                    <a:pt x="113" y="28"/>
                    <a:pt x="141" y="0"/>
                  </a:cubicBezTo>
                  <a:cubicBezTo>
                    <a:pt x="141" y="28"/>
                    <a:pt x="141" y="57"/>
                    <a:pt x="14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22"/>
            <p:cNvSpPr/>
            <p:nvPr/>
          </p:nvSpPr>
          <p:spPr>
            <a:xfrm>
              <a:off x="2683825" y="1031225"/>
              <a:ext cx="2850" cy="3525"/>
            </a:xfrm>
            <a:custGeom>
              <a:rect b="b" l="l" r="r" t="t"/>
              <a:pathLst>
                <a:path extrusionOk="0" h="141" w="114">
                  <a:moveTo>
                    <a:pt x="57" y="0"/>
                  </a:moveTo>
                  <a:cubicBezTo>
                    <a:pt x="85" y="29"/>
                    <a:pt x="85" y="29"/>
                    <a:pt x="113" y="29"/>
                  </a:cubicBezTo>
                  <a:cubicBezTo>
                    <a:pt x="85" y="57"/>
                    <a:pt x="57" y="85"/>
                    <a:pt x="57" y="113"/>
                  </a:cubicBezTo>
                  <a:cubicBezTo>
                    <a:pt x="1" y="141"/>
                    <a:pt x="1" y="141"/>
                    <a:pt x="29" y="85"/>
                  </a:cubicBezTo>
                  <a:cubicBezTo>
                    <a:pt x="29" y="57"/>
                    <a:pt x="29" y="29"/>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22"/>
            <p:cNvSpPr/>
            <p:nvPr/>
          </p:nvSpPr>
          <p:spPr>
            <a:xfrm>
              <a:off x="2683825" y="1037550"/>
              <a:ext cx="2125" cy="2125"/>
            </a:xfrm>
            <a:custGeom>
              <a:rect b="b" l="l" r="r" t="t"/>
              <a:pathLst>
                <a:path extrusionOk="0" h="85" w="85">
                  <a:moveTo>
                    <a:pt x="85" y="84"/>
                  </a:moveTo>
                  <a:cubicBezTo>
                    <a:pt x="57" y="56"/>
                    <a:pt x="29" y="28"/>
                    <a:pt x="1" y="0"/>
                  </a:cubicBezTo>
                  <a:cubicBezTo>
                    <a:pt x="29" y="28"/>
                    <a:pt x="57" y="56"/>
                    <a:pt x="85" y="8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22"/>
            <p:cNvSpPr/>
            <p:nvPr/>
          </p:nvSpPr>
          <p:spPr>
            <a:xfrm>
              <a:off x="2682425" y="1100000"/>
              <a:ext cx="725" cy="725"/>
            </a:xfrm>
            <a:custGeom>
              <a:rect b="b" l="l" r="r" t="t"/>
              <a:pathLst>
                <a:path extrusionOk="0" h="29" w="29">
                  <a:moveTo>
                    <a:pt x="1" y="29"/>
                  </a:moveTo>
                  <a:cubicBezTo>
                    <a:pt x="1" y="29"/>
                    <a:pt x="1" y="1"/>
                    <a:pt x="29" y="1"/>
                  </a:cubicBezTo>
                  <a:cubicBezTo>
                    <a:pt x="29" y="1"/>
                    <a:pt x="29"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22"/>
            <p:cNvSpPr/>
            <p:nvPr/>
          </p:nvSpPr>
          <p:spPr>
            <a:xfrm>
              <a:off x="2621375" y="1022100"/>
              <a:ext cx="9150" cy="8450"/>
            </a:xfrm>
            <a:custGeom>
              <a:rect b="b" l="l" r="r" t="t"/>
              <a:pathLst>
                <a:path extrusionOk="0" h="338" w="366">
                  <a:moveTo>
                    <a:pt x="365" y="309"/>
                  </a:moveTo>
                  <a:cubicBezTo>
                    <a:pt x="197" y="197"/>
                    <a:pt x="56" y="337"/>
                    <a:pt x="0" y="141"/>
                  </a:cubicBezTo>
                  <a:cubicBezTo>
                    <a:pt x="0" y="57"/>
                    <a:pt x="112" y="1"/>
                    <a:pt x="169" y="1"/>
                  </a:cubicBezTo>
                  <a:cubicBezTo>
                    <a:pt x="337" y="1"/>
                    <a:pt x="281" y="141"/>
                    <a:pt x="365"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22"/>
            <p:cNvSpPr/>
            <p:nvPr/>
          </p:nvSpPr>
          <p:spPr>
            <a:xfrm>
              <a:off x="2674000" y="1045975"/>
              <a:ext cx="4950" cy="4225"/>
            </a:xfrm>
            <a:custGeom>
              <a:rect b="b" l="l" r="r" t="t"/>
              <a:pathLst>
                <a:path extrusionOk="0" h="169" w="198">
                  <a:moveTo>
                    <a:pt x="197" y="168"/>
                  </a:moveTo>
                  <a:cubicBezTo>
                    <a:pt x="169" y="168"/>
                    <a:pt x="141" y="168"/>
                    <a:pt x="141" y="168"/>
                  </a:cubicBezTo>
                  <a:cubicBezTo>
                    <a:pt x="57" y="168"/>
                    <a:pt x="1" y="140"/>
                    <a:pt x="1" y="84"/>
                  </a:cubicBezTo>
                  <a:cubicBezTo>
                    <a:pt x="29" y="56"/>
                    <a:pt x="57" y="0"/>
                    <a:pt x="85" y="0"/>
                  </a:cubicBezTo>
                  <a:cubicBezTo>
                    <a:pt x="141" y="0"/>
                    <a:pt x="169" y="28"/>
                    <a:pt x="197" y="84"/>
                  </a:cubicBezTo>
                  <a:cubicBezTo>
                    <a:pt x="197" y="112"/>
                    <a:pt x="197" y="140"/>
                    <a:pt x="197" y="1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22"/>
            <p:cNvSpPr/>
            <p:nvPr/>
          </p:nvSpPr>
          <p:spPr>
            <a:xfrm>
              <a:off x="2615750" y="917525"/>
              <a:ext cx="3525" cy="5625"/>
            </a:xfrm>
            <a:custGeom>
              <a:rect b="b" l="l" r="r" t="t"/>
              <a:pathLst>
                <a:path extrusionOk="0" h="225" w="141">
                  <a:moveTo>
                    <a:pt x="85" y="225"/>
                  </a:moveTo>
                  <a:cubicBezTo>
                    <a:pt x="29" y="225"/>
                    <a:pt x="29" y="197"/>
                    <a:pt x="0" y="169"/>
                  </a:cubicBezTo>
                  <a:cubicBezTo>
                    <a:pt x="0" y="113"/>
                    <a:pt x="29" y="57"/>
                    <a:pt x="57" y="28"/>
                  </a:cubicBezTo>
                  <a:cubicBezTo>
                    <a:pt x="113" y="0"/>
                    <a:pt x="141" y="28"/>
                    <a:pt x="141" y="85"/>
                  </a:cubicBezTo>
                  <a:cubicBezTo>
                    <a:pt x="141" y="141"/>
                    <a:pt x="141" y="197"/>
                    <a:pt x="85"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22"/>
            <p:cNvSpPr/>
            <p:nvPr/>
          </p:nvSpPr>
          <p:spPr>
            <a:xfrm>
              <a:off x="2614350" y="928750"/>
              <a:ext cx="3525" cy="3525"/>
            </a:xfrm>
            <a:custGeom>
              <a:rect b="b" l="l" r="r" t="t"/>
              <a:pathLst>
                <a:path extrusionOk="0" h="141" w="141">
                  <a:moveTo>
                    <a:pt x="113" y="85"/>
                  </a:moveTo>
                  <a:cubicBezTo>
                    <a:pt x="113" y="85"/>
                    <a:pt x="113" y="113"/>
                    <a:pt x="85" y="113"/>
                  </a:cubicBezTo>
                  <a:cubicBezTo>
                    <a:pt x="28" y="141"/>
                    <a:pt x="0" y="113"/>
                    <a:pt x="28" y="57"/>
                  </a:cubicBezTo>
                  <a:cubicBezTo>
                    <a:pt x="28" y="57"/>
                    <a:pt x="56" y="29"/>
                    <a:pt x="85" y="29"/>
                  </a:cubicBezTo>
                  <a:cubicBezTo>
                    <a:pt x="141" y="1"/>
                    <a:pt x="141" y="1"/>
                    <a:pt x="113"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22"/>
            <p:cNvSpPr/>
            <p:nvPr/>
          </p:nvSpPr>
          <p:spPr>
            <a:xfrm>
              <a:off x="2617850" y="928050"/>
              <a:ext cx="725" cy="1425"/>
            </a:xfrm>
            <a:custGeom>
              <a:rect b="b" l="l" r="r" t="t"/>
              <a:pathLst>
                <a:path extrusionOk="0" h="57" w="29">
                  <a:moveTo>
                    <a:pt x="1" y="57"/>
                  </a:moveTo>
                  <a:lnTo>
                    <a:pt x="1" y="0"/>
                  </a:lnTo>
                  <a:lnTo>
                    <a:pt x="29"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22"/>
            <p:cNvSpPr/>
            <p:nvPr/>
          </p:nvSpPr>
          <p:spPr>
            <a:xfrm>
              <a:off x="2919650" y="633975"/>
              <a:ext cx="54775" cy="91250"/>
            </a:xfrm>
            <a:custGeom>
              <a:rect b="b" l="l" r="r" t="t"/>
              <a:pathLst>
                <a:path extrusionOk="0" h="3650" w="2191">
                  <a:moveTo>
                    <a:pt x="1320" y="3425"/>
                  </a:moveTo>
                  <a:cubicBezTo>
                    <a:pt x="1320" y="3425"/>
                    <a:pt x="1320" y="3453"/>
                    <a:pt x="1320" y="3481"/>
                  </a:cubicBezTo>
                  <a:cubicBezTo>
                    <a:pt x="1320" y="3481"/>
                    <a:pt x="1292" y="3510"/>
                    <a:pt x="1264" y="3510"/>
                  </a:cubicBezTo>
                  <a:cubicBezTo>
                    <a:pt x="1208" y="3510"/>
                    <a:pt x="1180" y="3538"/>
                    <a:pt x="1124" y="3566"/>
                  </a:cubicBezTo>
                  <a:cubicBezTo>
                    <a:pt x="955" y="3650"/>
                    <a:pt x="843" y="3650"/>
                    <a:pt x="815" y="3425"/>
                  </a:cubicBezTo>
                  <a:cubicBezTo>
                    <a:pt x="815" y="3397"/>
                    <a:pt x="787" y="3369"/>
                    <a:pt x="759" y="3341"/>
                  </a:cubicBezTo>
                  <a:cubicBezTo>
                    <a:pt x="675" y="3201"/>
                    <a:pt x="787" y="3088"/>
                    <a:pt x="787" y="2948"/>
                  </a:cubicBezTo>
                  <a:cubicBezTo>
                    <a:pt x="815" y="2836"/>
                    <a:pt x="871" y="2723"/>
                    <a:pt x="871" y="2611"/>
                  </a:cubicBezTo>
                  <a:cubicBezTo>
                    <a:pt x="787" y="2667"/>
                    <a:pt x="759" y="2695"/>
                    <a:pt x="731" y="2780"/>
                  </a:cubicBezTo>
                  <a:cubicBezTo>
                    <a:pt x="703" y="2892"/>
                    <a:pt x="647" y="2892"/>
                    <a:pt x="534" y="2864"/>
                  </a:cubicBezTo>
                  <a:cubicBezTo>
                    <a:pt x="1" y="2751"/>
                    <a:pt x="1" y="2751"/>
                    <a:pt x="310" y="2302"/>
                  </a:cubicBezTo>
                  <a:cubicBezTo>
                    <a:pt x="366" y="2218"/>
                    <a:pt x="366" y="2162"/>
                    <a:pt x="422" y="2106"/>
                  </a:cubicBezTo>
                  <a:cubicBezTo>
                    <a:pt x="618" y="2022"/>
                    <a:pt x="590" y="1881"/>
                    <a:pt x="506" y="1713"/>
                  </a:cubicBezTo>
                  <a:cubicBezTo>
                    <a:pt x="450" y="1657"/>
                    <a:pt x="366" y="1600"/>
                    <a:pt x="450" y="1516"/>
                  </a:cubicBezTo>
                  <a:cubicBezTo>
                    <a:pt x="506" y="1432"/>
                    <a:pt x="618" y="1404"/>
                    <a:pt x="675" y="1460"/>
                  </a:cubicBezTo>
                  <a:cubicBezTo>
                    <a:pt x="871" y="1657"/>
                    <a:pt x="1124" y="1657"/>
                    <a:pt x="1292" y="1797"/>
                  </a:cubicBezTo>
                  <a:cubicBezTo>
                    <a:pt x="1208" y="1685"/>
                    <a:pt x="1068" y="1572"/>
                    <a:pt x="899" y="1572"/>
                  </a:cubicBezTo>
                  <a:cubicBezTo>
                    <a:pt x="871" y="1600"/>
                    <a:pt x="843" y="1572"/>
                    <a:pt x="815" y="1544"/>
                  </a:cubicBezTo>
                  <a:cubicBezTo>
                    <a:pt x="703" y="1432"/>
                    <a:pt x="871" y="1320"/>
                    <a:pt x="843" y="1235"/>
                  </a:cubicBezTo>
                  <a:cubicBezTo>
                    <a:pt x="815" y="1151"/>
                    <a:pt x="590" y="1179"/>
                    <a:pt x="731" y="1011"/>
                  </a:cubicBezTo>
                  <a:cubicBezTo>
                    <a:pt x="759" y="983"/>
                    <a:pt x="759" y="927"/>
                    <a:pt x="759" y="899"/>
                  </a:cubicBezTo>
                  <a:cubicBezTo>
                    <a:pt x="759" y="870"/>
                    <a:pt x="759" y="842"/>
                    <a:pt x="759" y="814"/>
                  </a:cubicBezTo>
                  <a:cubicBezTo>
                    <a:pt x="787" y="730"/>
                    <a:pt x="675" y="646"/>
                    <a:pt x="759" y="534"/>
                  </a:cubicBezTo>
                  <a:cubicBezTo>
                    <a:pt x="843" y="449"/>
                    <a:pt x="955" y="421"/>
                    <a:pt x="1040" y="534"/>
                  </a:cubicBezTo>
                  <a:cubicBezTo>
                    <a:pt x="1040" y="534"/>
                    <a:pt x="1068" y="562"/>
                    <a:pt x="1068" y="562"/>
                  </a:cubicBezTo>
                  <a:cubicBezTo>
                    <a:pt x="1068" y="562"/>
                    <a:pt x="1040" y="534"/>
                    <a:pt x="1040" y="534"/>
                  </a:cubicBezTo>
                  <a:cubicBezTo>
                    <a:pt x="955" y="393"/>
                    <a:pt x="759" y="477"/>
                    <a:pt x="675" y="337"/>
                  </a:cubicBezTo>
                  <a:cubicBezTo>
                    <a:pt x="590" y="225"/>
                    <a:pt x="618" y="84"/>
                    <a:pt x="731" y="141"/>
                  </a:cubicBezTo>
                  <a:cubicBezTo>
                    <a:pt x="927" y="225"/>
                    <a:pt x="983" y="28"/>
                    <a:pt x="1124" y="0"/>
                  </a:cubicBezTo>
                  <a:cubicBezTo>
                    <a:pt x="1152" y="0"/>
                    <a:pt x="1180" y="28"/>
                    <a:pt x="1180" y="28"/>
                  </a:cubicBezTo>
                  <a:cubicBezTo>
                    <a:pt x="1236" y="112"/>
                    <a:pt x="1264" y="169"/>
                    <a:pt x="1292" y="253"/>
                  </a:cubicBezTo>
                  <a:cubicBezTo>
                    <a:pt x="1292" y="281"/>
                    <a:pt x="1292" y="281"/>
                    <a:pt x="1292" y="309"/>
                  </a:cubicBezTo>
                  <a:cubicBezTo>
                    <a:pt x="1264" y="337"/>
                    <a:pt x="1264" y="337"/>
                    <a:pt x="1236" y="365"/>
                  </a:cubicBezTo>
                  <a:cubicBezTo>
                    <a:pt x="1208" y="365"/>
                    <a:pt x="1180" y="365"/>
                    <a:pt x="1180" y="337"/>
                  </a:cubicBezTo>
                  <a:cubicBezTo>
                    <a:pt x="1152" y="365"/>
                    <a:pt x="1152" y="309"/>
                    <a:pt x="1124" y="337"/>
                  </a:cubicBezTo>
                  <a:cubicBezTo>
                    <a:pt x="1152" y="365"/>
                    <a:pt x="1180" y="393"/>
                    <a:pt x="1180" y="421"/>
                  </a:cubicBezTo>
                  <a:cubicBezTo>
                    <a:pt x="1208" y="449"/>
                    <a:pt x="1236" y="477"/>
                    <a:pt x="1264" y="506"/>
                  </a:cubicBezTo>
                  <a:cubicBezTo>
                    <a:pt x="1292" y="534"/>
                    <a:pt x="1320" y="534"/>
                    <a:pt x="1320" y="562"/>
                  </a:cubicBezTo>
                  <a:cubicBezTo>
                    <a:pt x="1376" y="590"/>
                    <a:pt x="1461" y="646"/>
                    <a:pt x="1517" y="674"/>
                  </a:cubicBezTo>
                  <a:cubicBezTo>
                    <a:pt x="1545" y="730"/>
                    <a:pt x="1601" y="786"/>
                    <a:pt x="1657" y="758"/>
                  </a:cubicBezTo>
                  <a:cubicBezTo>
                    <a:pt x="1938" y="646"/>
                    <a:pt x="2050" y="870"/>
                    <a:pt x="2191" y="1039"/>
                  </a:cubicBezTo>
                  <a:cubicBezTo>
                    <a:pt x="2191" y="1067"/>
                    <a:pt x="2191" y="1123"/>
                    <a:pt x="2163" y="1151"/>
                  </a:cubicBezTo>
                  <a:lnTo>
                    <a:pt x="2163" y="1151"/>
                  </a:lnTo>
                  <a:cubicBezTo>
                    <a:pt x="2106" y="1207"/>
                    <a:pt x="2163" y="1292"/>
                    <a:pt x="2106" y="1320"/>
                  </a:cubicBezTo>
                  <a:lnTo>
                    <a:pt x="2106" y="1320"/>
                  </a:lnTo>
                  <a:cubicBezTo>
                    <a:pt x="2050" y="1376"/>
                    <a:pt x="2106" y="1460"/>
                    <a:pt x="2050" y="1516"/>
                  </a:cubicBezTo>
                  <a:lnTo>
                    <a:pt x="2050" y="1516"/>
                  </a:lnTo>
                  <a:cubicBezTo>
                    <a:pt x="1994" y="1544"/>
                    <a:pt x="2050" y="1629"/>
                    <a:pt x="1994" y="1685"/>
                  </a:cubicBezTo>
                  <a:lnTo>
                    <a:pt x="1994" y="1685"/>
                  </a:lnTo>
                  <a:cubicBezTo>
                    <a:pt x="1938" y="1741"/>
                    <a:pt x="1994" y="1825"/>
                    <a:pt x="1938" y="1881"/>
                  </a:cubicBezTo>
                  <a:lnTo>
                    <a:pt x="1938" y="1853"/>
                  </a:lnTo>
                  <a:cubicBezTo>
                    <a:pt x="1882" y="1909"/>
                    <a:pt x="1910" y="1993"/>
                    <a:pt x="1854" y="2050"/>
                  </a:cubicBezTo>
                  <a:lnTo>
                    <a:pt x="1882" y="2050"/>
                  </a:lnTo>
                  <a:cubicBezTo>
                    <a:pt x="1826" y="2078"/>
                    <a:pt x="1854" y="2134"/>
                    <a:pt x="1798" y="2162"/>
                  </a:cubicBezTo>
                  <a:cubicBezTo>
                    <a:pt x="1798" y="2190"/>
                    <a:pt x="1798" y="2190"/>
                    <a:pt x="1798" y="2218"/>
                  </a:cubicBezTo>
                  <a:cubicBezTo>
                    <a:pt x="1741" y="2302"/>
                    <a:pt x="1826" y="2387"/>
                    <a:pt x="1741" y="2471"/>
                  </a:cubicBezTo>
                  <a:lnTo>
                    <a:pt x="1741" y="2471"/>
                  </a:lnTo>
                  <a:cubicBezTo>
                    <a:pt x="1685" y="2527"/>
                    <a:pt x="1741" y="2639"/>
                    <a:pt x="1685" y="2695"/>
                  </a:cubicBezTo>
                  <a:lnTo>
                    <a:pt x="1685" y="2695"/>
                  </a:lnTo>
                  <a:cubicBezTo>
                    <a:pt x="1657" y="2723"/>
                    <a:pt x="1657" y="2780"/>
                    <a:pt x="1629" y="2808"/>
                  </a:cubicBezTo>
                  <a:lnTo>
                    <a:pt x="1629" y="2808"/>
                  </a:lnTo>
                  <a:cubicBezTo>
                    <a:pt x="1601" y="2864"/>
                    <a:pt x="1601" y="2920"/>
                    <a:pt x="1573" y="2948"/>
                  </a:cubicBezTo>
                  <a:lnTo>
                    <a:pt x="1573" y="2948"/>
                  </a:lnTo>
                  <a:cubicBezTo>
                    <a:pt x="1545" y="2976"/>
                    <a:pt x="1545" y="3032"/>
                    <a:pt x="1517" y="3060"/>
                  </a:cubicBezTo>
                  <a:lnTo>
                    <a:pt x="1517" y="3060"/>
                  </a:lnTo>
                  <a:cubicBezTo>
                    <a:pt x="1489" y="3088"/>
                    <a:pt x="1489" y="3145"/>
                    <a:pt x="1461" y="3173"/>
                  </a:cubicBezTo>
                  <a:lnTo>
                    <a:pt x="1461" y="3173"/>
                  </a:lnTo>
                  <a:cubicBezTo>
                    <a:pt x="1405" y="3201"/>
                    <a:pt x="1433" y="3257"/>
                    <a:pt x="1376" y="3285"/>
                  </a:cubicBezTo>
                  <a:lnTo>
                    <a:pt x="1405" y="3285"/>
                  </a:lnTo>
                  <a:cubicBezTo>
                    <a:pt x="1348" y="3341"/>
                    <a:pt x="1376" y="3397"/>
                    <a:pt x="1320" y="34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22"/>
            <p:cNvSpPr/>
            <p:nvPr/>
          </p:nvSpPr>
          <p:spPr>
            <a:xfrm>
              <a:off x="2820700" y="652225"/>
              <a:ext cx="66000" cy="106700"/>
            </a:xfrm>
            <a:custGeom>
              <a:rect b="b" l="l" r="r" t="t"/>
              <a:pathLst>
                <a:path extrusionOk="0" h="4268" w="2640">
                  <a:moveTo>
                    <a:pt x="478" y="2078"/>
                  </a:moveTo>
                  <a:cubicBezTo>
                    <a:pt x="478" y="2078"/>
                    <a:pt x="478" y="2050"/>
                    <a:pt x="449" y="2021"/>
                  </a:cubicBezTo>
                  <a:cubicBezTo>
                    <a:pt x="421" y="1993"/>
                    <a:pt x="449" y="1937"/>
                    <a:pt x="421" y="1909"/>
                  </a:cubicBezTo>
                  <a:cubicBezTo>
                    <a:pt x="421" y="1881"/>
                    <a:pt x="421" y="1881"/>
                    <a:pt x="421" y="1853"/>
                  </a:cubicBezTo>
                  <a:cubicBezTo>
                    <a:pt x="365" y="1825"/>
                    <a:pt x="393" y="1769"/>
                    <a:pt x="365" y="1713"/>
                  </a:cubicBezTo>
                  <a:cubicBezTo>
                    <a:pt x="365" y="1713"/>
                    <a:pt x="365" y="1685"/>
                    <a:pt x="337" y="1685"/>
                  </a:cubicBezTo>
                  <a:cubicBezTo>
                    <a:pt x="309" y="1628"/>
                    <a:pt x="337" y="1544"/>
                    <a:pt x="281" y="1488"/>
                  </a:cubicBezTo>
                  <a:cubicBezTo>
                    <a:pt x="281" y="1460"/>
                    <a:pt x="281" y="1460"/>
                    <a:pt x="281" y="1432"/>
                  </a:cubicBezTo>
                  <a:cubicBezTo>
                    <a:pt x="225" y="1376"/>
                    <a:pt x="281" y="1292"/>
                    <a:pt x="225" y="1263"/>
                  </a:cubicBezTo>
                  <a:lnTo>
                    <a:pt x="225" y="1263"/>
                  </a:lnTo>
                  <a:cubicBezTo>
                    <a:pt x="169" y="1179"/>
                    <a:pt x="197" y="1123"/>
                    <a:pt x="197" y="1039"/>
                  </a:cubicBezTo>
                  <a:cubicBezTo>
                    <a:pt x="197" y="927"/>
                    <a:pt x="169" y="842"/>
                    <a:pt x="225" y="730"/>
                  </a:cubicBezTo>
                  <a:cubicBezTo>
                    <a:pt x="281" y="562"/>
                    <a:pt x="281" y="393"/>
                    <a:pt x="141" y="225"/>
                  </a:cubicBezTo>
                  <a:cubicBezTo>
                    <a:pt x="85" y="140"/>
                    <a:pt x="0" y="0"/>
                    <a:pt x="225" y="0"/>
                  </a:cubicBezTo>
                  <a:cubicBezTo>
                    <a:pt x="449" y="281"/>
                    <a:pt x="730" y="505"/>
                    <a:pt x="1011" y="702"/>
                  </a:cubicBezTo>
                  <a:cubicBezTo>
                    <a:pt x="1039" y="814"/>
                    <a:pt x="927" y="870"/>
                    <a:pt x="871" y="955"/>
                  </a:cubicBezTo>
                  <a:cubicBezTo>
                    <a:pt x="814" y="1011"/>
                    <a:pt x="702" y="1039"/>
                    <a:pt x="730" y="1151"/>
                  </a:cubicBezTo>
                  <a:cubicBezTo>
                    <a:pt x="758" y="1179"/>
                    <a:pt x="758" y="1179"/>
                    <a:pt x="786" y="1207"/>
                  </a:cubicBezTo>
                  <a:cubicBezTo>
                    <a:pt x="927" y="1320"/>
                    <a:pt x="786" y="1404"/>
                    <a:pt x="758" y="1460"/>
                  </a:cubicBezTo>
                  <a:cubicBezTo>
                    <a:pt x="899" y="1376"/>
                    <a:pt x="1095" y="1376"/>
                    <a:pt x="1292" y="1348"/>
                  </a:cubicBezTo>
                  <a:cubicBezTo>
                    <a:pt x="1348" y="1432"/>
                    <a:pt x="1320" y="1516"/>
                    <a:pt x="1348" y="1572"/>
                  </a:cubicBezTo>
                  <a:cubicBezTo>
                    <a:pt x="1348" y="1741"/>
                    <a:pt x="1544" y="1909"/>
                    <a:pt x="1432" y="2106"/>
                  </a:cubicBezTo>
                  <a:cubicBezTo>
                    <a:pt x="1404" y="2134"/>
                    <a:pt x="1348" y="2134"/>
                    <a:pt x="1376" y="2162"/>
                  </a:cubicBezTo>
                  <a:cubicBezTo>
                    <a:pt x="1376" y="2162"/>
                    <a:pt x="1404" y="2134"/>
                    <a:pt x="1432" y="2162"/>
                  </a:cubicBezTo>
                  <a:cubicBezTo>
                    <a:pt x="1516" y="2274"/>
                    <a:pt x="1488" y="2443"/>
                    <a:pt x="1601" y="2583"/>
                  </a:cubicBezTo>
                  <a:cubicBezTo>
                    <a:pt x="1741" y="2358"/>
                    <a:pt x="1909" y="2443"/>
                    <a:pt x="2106" y="2555"/>
                  </a:cubicBezTo>
                  <a:cubicBezTo>
                    <a:pt x="2106" y="2499"/>
                    <a:pt x="2190" y="2723"/>
                    <a:pt x="2190" y="2527"/>
                  </a:cubicBezTo>
                  <a:cubicBezTo>
                    <a:pt x="2190" y="2499"/>
                    <a:pt x="2190" y="2471"/>
                    <a:pt x="2190" y="2443"/>
                  </a:cubicBezTo>
                  <a:cubicBezTo>
                    <a:pt x="2218" y="2415"/>
                    <a:pt x="2218" y="2386"/>
                    <a:pt x="2246" y="2386"/>
                  </a:cubicBezTo>
                  <a:cubicBezTo>
                    <a:pt x="2274" y="2358"/>
                    <a:pt x="2330" y="2330"/>
                    <a:pt x="2359" y="2330"/>
                  </a:cubicBezTo>
                  <a:cubicBezTo>
                    <a:pt x="2387" y="2358"/>
                    <a:pt x="2415" y="2358"/>
                    <a:pt x="2443" y="2358"/>
                  </a:cubicBezTo>
                  <a:cubicBezTo>
                    <a:pt x="2499" y="2415"/>
                    <a:pt x="2527" y="2499"/>
                    <a:pt x="2611" y="2527"/>
                  </a:cubicBezTo>
                  <a:cubicBezTo>
                    <a:pt x="2611" y="2555"/>
                    <a:pt x="2639" y="2583"/>
                    <a:pt x="2639" y="2611"/>
                  </a:cubicBezTo>
                  <a:cubicBezTo>
                    <a:pt x="2639" y="2639"/>
                    <a:pt x="2639" y="2667"/>
                    <a:pt x="2611" y="2667"/>
                  </a:cubicBezTo>
                  <a:cubicBezTo>
                    <a:pt x="2527" y="2751"/>
                    <a:pt x="2527" y="2836"/>
                    <a:pt x="2499" y="2948"/>
                  </a:cubicBezTo>
                  <a:cubicBezTo>
                    <a:pt x="2499" y="3060"/>
                    <a:pt x="2471" y="3201"/>
                    <a:pt x="2302" y="3088"/>
                  </a:cubicBezTo>
                  <a:cubicBezTo>
                    <a:pt x="2274" y="3060"/>
                    <a:pt x="2274" y="3032"/>
                    <a:pt x="2274" y="3032"/>
                  </a:cubicBezTo>
                  <a:cubicBezTo>
                    <a:pt x="2302" y="3004"/>
                    <a:pt x="2302" y="2976"/>
                    <a:pt x="2274" y="2976"/>
                  </a:cubicBezTo>
                  <a:cubicBezTo>
                    <a:pt x="2274" y="3004"/>
                    <a:pt x="2246" y="3004"/>
                    <a:pt x="2190" y="3032"/>
                  </a:cubicBezTo>
                  <a:cubicBezTo>
                    <a:pt x="1909" y="3060"/>
                    <a:pt x="1713" y="3313"/>
                    <a:pt x="1432" y="3313"/>
                  </a:cubicBezTo>
                  <a:cubicBezTo>
                    <a:pt x="1376" y="3313"/>
                    <a:pt x="1376" y="3453"/>
                    <a:pt x="1376" y="3538"/>
                  </a:cubicBezTo>
                  <a:cubicBezTo>
                    <a:pt x="1376" y="3622"/>
                    <a:pt x="1432" y="3706"/>
                    <a:pt x="1460" y="3790"/>
                  </a:cubicBezTo>
                  <a:cubicBezTo>
                    <a:pt x="1516" y="3959"/>
                    <a:pt x="1572" y="4099"/>
                    <a:pt x="1488" y="4239"/>
                  </a:cubicBezTo>
                  <a:cubicBezTo>
                    <a:pt x="1460" y="4267"/>
                    <a:pt x="1432" y="4267"/>
                    <a:pt x="1432" y="4239"/>
                  </a:cubicBezTo>
                  <a:lnTo>
                    <a:pt x="1432" y="4239"/>
                  </a:lnTo>
                  <a:cubicBezTo>
                    <a:pt x="1404" y="4211"/>
                    <a:pt x="1376" y="4183"/>
                    <a:pt x="1376" y="4183"/>
                  </a:cubicBezTo>
                  <a:lnTo>
                    <a:pt x="1376" y="4183"/>
                  </a:lnTo>
                  <a:cubicBezTo>
                    <a:pt x="1320" y="4155"/>
                    <a:pt x="1348" y="4099"/>
                    <a:pt x="1292" y="4043"/>
                  </a:cubicBezTo>
                  <a:lnTo>
                    <a:pt x="1292" y="4043"/>
                  </a:lnTo>
                  <a:cubicBezTo>
                    <a:pt x="1292" y="4043"/>
                    <a:pt x="1264" y="4015"/>
                    <a:pt x="1236" y="3987"/>
                  </a:cubicBezTo>
                  <a:lnTo>
                    <a:pt x="1236" y="3987"/>
                  </a:lnTo>
                  <a:cubicBezTo>
                    <a:pt x="1207" y="3959"/>
                    <a:pt x="1207" y="3903"/>
                    <a:pt x="1179" y="3874"/>
                  </a:cubicBezTo>
                  <a:lnTo>
                    <a:pt x="1179" y="3874"/>
                  </a:lnTo>
                  <a:cubicBezTo>
                    <a:pt x="1151" y="3846"/>
                    <a:pt x="1151" y="3790"/>
                    <a:pt x="1123" y="3762"/>
                  </a:cubicBezTo>
                  <a:lnTo>
                    <a:pt x="1123" y="3762"/>
                  </a:lnTo>
                  <a:cubicBezTo>
                    <a:pt x="1095" y="3734"/>
                    <a:pt x="1095" y="3678"/>
                    <a:pt x="1067" y="3622"/>
                  </a:cubicBezTo>
                  <a:cubicBezTo>
                    <a:pt x="1067" y="3622"/>
                    <a:pt x="1067" y="3594"/>
                    <a:pt x="1067" y="3566"/>
                  </a:cubicBezTo>
                  <a:cubicBezTo>
                    <a:pt x="1039" y="3538"/>
                    <a:pt x="1039" y="3481"/>
                    <a:pt x="1011" y="3453"/>
                  </a:cubicBezTo>
                  <a:lnTo>
                    <a:pt x="1011" y="3453"/>
                  </a:lnTo>
                  <a:cubicBezTo>
                    <a:pt x="983" y="3425"/>
                    <a:pt x="983" y="3369"/>
                    <a:pt x="955" y="3341"/>
                  </a:cubicBezTo>
                  <a:lnTo>
                    <a:pt x="955" y="3341"/>
                  </a:lnTo>
                  <a:cubicBezTo>
                    <a:pt x="899" y="3313"/>
                    <a:pt x="927" y="3257"/>
                    <a:pt x="899" y="3229"/>
                  </a:cubicBezTo>
                  <a:lnTo>
                    <a:pt x="899" y="3229"/>
                  </a:lnTo>
                  <a:cubicBezTo>
                    <a:pt x="843" y="3173"/>
                    <a:pt x="871" y="3116"/>
                    <a:pt x="843" y="3088"/>
                  </a:cubicBezTo>
                  <a:cubicBezTo>
                    <a:pt x="843" y="3088"/>
                    <a:pt x="843" y="3060"/>
                    <a:pt x="814" y="3032"/>
                  </a:cubicBezTo>
                  <a:cubicBezTo>
                    <a:pt x="786" y="3004"/>
                    <a:pt x="814" y="2948"/>
                    <a:pt x="758" y="2920"/>
                  </a:cubicBezTo>
                  <a:lnTo>
                    <a:pt x="758" y="2920"/>
                  </a:lnTo>
                  <a:cubicBezTo>
                    <a:pt x="730" y="2892"/>
                    <a:pt x="730" y="2836"/>
                    <a:pt x="702" y="2808"/>
                  </a:cubicBezTo>
                  <a:cubicBezTo>
                    <a:pt x="702" y="2780"/>
                    <a:pt x="702" y="2751"/>
                    <a:pt x="702" y="2751"/>
                  </a:cubicBezTo>
                  <a:cubicBezTo>
                    <a:pt x="674" y="2723"/>
                    <a:pt x="674" y="2667"/>
                    <a:pt x="646" y="2611"/>
                  </a:cubicBezTo>
                  <a:cubicBezTo>
                    <a:pt x="646" y="2611"/>
                    <a:pt x="646" y="2583"/>
                    <a:pt x="646" y="2555"/>
                  </a:cubicBezTo>
                  <a:cubicBezTo>
                    <a:pt x="618" y="2527"/>
                    <a:pt x="618" y="2471"/>
                    <a:pt x="590" y="2443"/>
                  </a:cubicBezTo>
                  <a:cubicBezTo>
                    <a:pt x="590" y="2415"/>
                    <a:pt x="590" y="2415"/>
                    <a:pt x="590" y="2386"/>
                  </a:cubicBezTo>
                  <a:cubicBezTo>
                    <a:pt x="562" y="2358"/>
                    <a:pt x="562" y="2302"/>
                    <a:pt x="534" y="2274"/>
                  </a:cubicBezTo>
                  <a:cubicBezTo>
                    <a:pt x="534" y="2246"/>
                    <a:pt x="534" y="2218"/>
                    <a:pt x="534" y="2218"/>
                  </a:cubicBezTo>
                  <a:cubicBezTo>
                    <a:pt x="478" y="2162"/>
                    <a:pt x="506" y="2106"/>
                    <a:pt x="478" y="20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22"/>
            <p:cNvSpPr/>
            <p:nvPr/>
          </p:nvSpPr>
          <p:spPr>
            <a:xfrm>
              <a:off x="2817875" y="588350"/>
              <a:ext cx="34425" cy="63200"/>
            </a:xfrm>
            <a:custGeom>
              <a:rect b="b" l="l" r="r" t="t"/>
              <a:pathLst>
                <a:path extrusionOk="0" h="2528" w="1377">
                  <a:moveTo>
                    <a:pt x="703" y="113"/>
                  </a:moveTo>
                  <a:cubicBezTo>
                    <a:pt x="731" y="113"/>
                    <a:pt x="731" y="113"/>
                    <a:pt x="759" y="113"/>
                  </a:cubicBezTo>
                  <a:cubicBezTo>
                    <a:pt x="787" y="85"/>
                    <a:pt x="843" y="85"/>
                    <a:pt x="871" y="56"/>
                  </a:cubicBezTo>
                  <a:lnTo>
                    <a:pt x="871" y="56"/>
                  </a:lnTo>
                  <a:cubicBezTo>
                    <a:pt x="956" y="0"/>
                    <a:pt x="1040" y="28"/>
                    <a:pt x="1124" y="28"/>
                  </a:cubicBezTo>
                  <a:cubicBezTo>
                    <a:pt x="1320" y="253"/>
                    <a:pt x="1292" y="702"/>
                    <a:pt x="1068" y="843"/>
                  </a:cubicBezTo>
                  <a:cubicBezTo>
                    <a:pt x="956" y="786"/>
                    <a:pt x="956" y="674"/>
                    <a:pt x="899" y="590"/>
                  </a:cubicBezTo>
                  <a:cubicBezTo>
                    <a:pt x="871" y="506"/>
                    <a:pt x="787" y="534"/>
                    <a:pt x="731" y="562"/>
                  </a:cubicBezTo>
                  <a:cubicBezTo>
                    <a:pt x="675" y="562"/>
                    <a:pt x="675" y="590"/>
                    <a:pt x="675" y="646"/>
                  </a:cubicBezTo>
                  <a:cubicBezTo>
                    <a:pt x="703" y="702"/>
                    <a:pt x="759" y="758"/>
                    <a:pt x="815" y="730"/>
                  </a:cubicBezTo>
                  <a:cubicBezTo>
                    <a:pt x="956" y="674"/>
                    <a:pt x="984" y="786"/>
                    <a:pt x="1068" y="843"/>
                  </a:cubicBezTo>
                  <a:cubicBezTo>
                    <a:pt x="1068" y="843"/>
                    <a:pt x="1096" y="871"/>
                    <a:pt x="1096" y="871"/>
                  </a:cubicBezTo>
                  <a:cubicBezTo>
                    <a:pt x="984" y="1151"/>
                    <a:pt x="1124" y="1320"/>
                    <a:pt x="1264" y="1516"/>
                  </a:cubicBezTo>
                  <a:cubicBezTo>
                    <a:pt x="1292" y="1685"/>
                    <a:pt x="1264" y="1797"/>
                    <a:pt x="1124" y="1909"/>
                  </a:cubicBezTo>
                  <a:cubicBezTo>
                    <a:pt x="956" y="2022"/>
                    <a:pt x="984" y="2106"/>
                    <a:pt x="1180" y="2162"/>
                  </a:cubicBezTo>
                  <a:cubicBezTo>
                    <a:pt x="1377" y="2246"/>
                    <a:pt x="1320" y="2331"/>
                    <a:pt x="1236" y="2443"/>
                  </a:cubicBezTo>
                  <a:cubicBezTo>
                    <a:pt x="1180" y="2471"/>
                    <a:pt x="1152" y="2527"/>
                    <a:pt x="1096" y="2527"/>
                  </a:cubicBezTo>
                  <a:cubicBezTo>
                    <a:pt x="1068" y="2527"/>
                    <a:pt x="1040" y="2527"/>
                    <a:pt x="1012" y="2527"/>
                  </a:cubicBezTo>
                  <a:cubicBezTo>
                    <a:pt x="984" y="2527"/>
                    <a:pt x="984" y="2499"/>
                    <a:pt x="984" y="2471"/>
                  </a:cubicBezTo>
                  <a:cubicBezTo>
                    <a:pt x="984" y="2443"/>
                    <a:pt x="1012" y="2443"/>
                    <a:pt x="1012" y="2415"/>
                  </a:cubicBezTo>
                  <a:cubicBezTo>
                    <a:pt x="1012" y="2443"/>
                    <a:pt x="984" y="2443"/>
                    <a:pt x="984" y="2471"/>
                  </a:cubicBezTo>
                  <a:cubicBezTo>
                    <a:pt x="899" y="2471"/>
                    <a:pt x="843" y="2443"/>
                    <a:pt x="815" y="2387"/>
                  </a:cubicBezTo>
                  <a:cubicBezTo>
                    <a:pt x="759" y="2359"/>
                    <a:pt x="731" y="2302"/>
                    <a:pt x="703" y="2246"/>
                  </a:cubicBezTo>
                  <a:cubicBezTo>
                    <a:pt x="675" y="2246"/>
                    <a:pt x="675" y="2218"/>
                    <a:pt x="647" y="2190"/>
                  </a:cubicBezTo>
                  <a:cubicBezTo>
                    <a:pt x="647" y="2190"/>
                    <a:pt x="647" y="2162"/>
                    <a:pt x="619" y="2134"/>
                  </a:cubicBezTo>
                  <a:cubicBezTo>
                    <a:pt x="619" y="2134"/>
                    <a:pt x="619" y="2134"/>
                    <a:pt x="619" y="2134"/>
                  </a:cubicBezTo>
                  <a:cubicBezTo>
                    <a:pt x="619" y="2134"/>
                    <a:pt x="591" y="2162"/>
                    <a:pt x="591" y="2162"/>
                  </a:cubicBezTo>
                  <a:cubicBezTo>
                    <a:pt x="591" y="2190"/>
                    <a:pt x="591" y="2190"/>
                    <a:pt x="591" y="2218"/>
                  </a:cubicBezTo>
                  <a:cubicBezTo>
                    <a:pt x="534" y="2274"/>
                    <a:pt x="450" y="2359"/>
                    <a:pt x="422" y="2331"/>
                  </a:cubicBezTo>
                  <a:cubicBezTo>
                    <a:pt x="366" y="2078"/>
                    <a:pt x="226" y="2302"/>
                    <a:pt x="113" y="2246"/>
                  </a:cubicBezTo>
                  <a:cubicBezTo>
                    <a:pt x="85" y="2218"/>
                    <a:pt x="57" y="2162"/>
                    <a:pt x="57" y="2134"/>
                  </a:cubicBezTo>
                  <a:cubicBezTo>
                    <a:pt x="57" y="2106"/>
                    <a:pt x="57" y="2106"/>
                    <a:pt x="57" y="2078"/>
                  </a:cubicBezTo>
                  <a:cubicBezTo>
                    <a:pt x="1" y="1881"/>
                    <a:pt x="1" y="1685"/>
                    <a:pt x="57" y="1488"/>
                  </a:cubicBezTo>
                  <a:cubicBezTo>
                    <a:pt x="57" y="1460"/>
                    <a:pt x="57" y="1460"/>
                    <a:pt x="57" y="1432"/>
                  </a:cubicBezTo>
                  <a:cubicBezTo>
                    <a:pt x="113" y="1292"/>
                    <a:pt x="29" y="1095"/>
                    <a:pt x="113" y="955"/>
                  </a:cubicBezTo>
                  <a:lnTo>
                    <a:pt x="113" y="955"/>
                  </a:lnTo>
                  <a:cubicBezTo>
                    <a:pt x="169" y="899"/>
                    <a:pt x="113" y="814"/>
                    <a:pt x="169" y="786"/>
                  </a:cubicBezTo>
                  <a:cubicBezTo>
                    <a:pt x="169" y="758"/>
                    <a:pt x="169" y="730"/>
                    <a:pt x="169" y="730"/>
                  </a:cubicBezTo>
                  <a:cubicBezTo>
                    <a:pt x="198" y="674"/>
                    <a:pt x="198" y="618"/>
                    <a:pt x="226" y="590"/>
                  </a:cubicBezTo>
                  <a:lnTo>
                    <a:pt x="226" y="590"/>
                  </a:lnTo>
                  <a:cubicBezTo>
                    <a:pt x="254" y="562"/>
                    <a:pt x="254" y="562"/>
                    <a:pt x="282" y="534"/>
                  </a:cubicBezTo>
                  <a:lnTo>
                    <a:pt x="282" y="534"/>
                  </a:lnTo>
                  <a:cubicBezTo>
                    <a:pt x="310" y="506"/>
                    <a:pt x="310" y="450"/>
                    <a:pt x="338" y="421"/>
                  </a:cubicBezTo>
                  <a:lnTo>
                    <a:pt x="338" y="421"/>
                  </a:lnTo>
                  <a:cubicBezTo>
                    <a:pt x="366" y="393"/>
                    <a:pt x="394" y="365"/>
                    <a:pt x="394" y="365"/>
                  </a:cubicBezTo>
                  <a:lnTo>
                    <a:pt x="394" y="365"/>
                  </a:lnTo>
                  <a:cubicBezTo>
                    <a:pt x="422" y="337"/>
                    <a:pt x="450" y="309"/>
                    <a:pt x="478" y="309"/>
                  </a:cubicBezTo>
                  <a:lnTo>
                    <a:pt x="450" y="309"/>
                  </a:lnTo>
                  <a:cubicBezTo>
                    <a:pt x="478" y="281"/>
                    <a:pt x="506" y="253"/>
                    <a:pt x="534" y="253"/>
                  </a:cubicBezTo>
                  <a:lnTo>
                    <a:pt x="534" y="253"/>
                  </a:lnTo>
                  <a:cubicBezTo>
                    <a:pt x="562" y="197"/>
                    <a:pt x="619" y="225"/>
                    <a:pt x="647" y="169"/>
                  </a:cubicBezTo>
                  <a:lnTo>
                    <a:pt x="647" y="169"/>
                  </a:lnTo>
                  <a:cubicBezTo>
                    <a:pt x="675" y="169"/>
                    <a:pt x="675" y="141"/>
                    <a:pt x="70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22"/>
            <p:cNvSpPr/>
            <p:nvPr/>
          </p:nvSpPr>
          <p:spPr>
            <a:xfrm>
              <a:off x="2907025" y="723100"/>
              <a:ext cx="39325" cy="57575"/>
            </a:xfrm>
            <a:custGeom>
              <a:rect b="b" l="l" r="r" t="t"/>
              <a:pathLst>
                <a:path extrusionOk="0" h="2303" w="1573">
                  <a:moveTo>
                    <a:pt x="1376" y="1152"/>
                  </a:moveTo>
                  <a:cubicBezTo>
                    <a:pt x="1348" y="1180"/>
                    <a:pt x="1348" y="1180"/>
                    <a:pt x="1348" y="1208"/>
                  </a:cubicBezTo>
                  <a:cubicBezTo>
                    <a:pt x="1348" y="1236"/>
                    <a:pt x="1320" y="1264"/>
                    <a:pt x="1292" y="1292"/>
                  </a:cubicBezTo>
                  <a:lnTo>
                    <a:pt x="1292" y="1292"/>
                  </a:lnTo>
                  <a:cubicBezTo>
                    <a:pt x="1264" y="1320"/>
                    <a:pt x="1292" y="1376"/>
                    <a:pt x="1236" y="1404"/>
                  </a:cubicBezTo>
                  <a:lnTo>
                    <a:pt x="1236" y="1404"/>
                  </a:lnTo>
                  <a:cubicBezTo>
                    <a:pt x="1208" y="1432"/>
                    <a:pt x="1208" y="1489"/>
                    <a:pt x="1180" y="1517"/>
                  </a:cubicBezTo>
                  <a:lnTo>
                    <a:pt x="1180" y="1517"/>
                  </a:lnTo>
                  <a:cubicBezTo>
                    <a:pt x="1180" y="1545"/>
                    <a:pt x="1152" y="1545"/>
                    <a:pt x="1123" y="1573"/>
                  </a:cubicBezTo>
                  <a:cubicBezTo>
                    <a:pt x="1095" y="1601"/>
                    <a:pt x="1095" y="1657"/>
                    <a:pt x="1067" y="1685"/>
                  </a:cubicBezTo>
                  <a:lnTo>
                    <a:pt x="1067" y="1713"/>
                  </a:lnTo>
                  <a:cubicBezTo>
                    <a:pt x="1011" y="1741"/>
                    <a:pt x="1067" y="1826"/>
                    <a:pt x="1011" y="1882"/>
                  </a:cubicBezTo>
                  <a:lnTo>
                    <a:pt x="1011" y="1882"/>
                  </a:lnTo>
                  <a:cubicBezTo>
                    <a:pt x="983" y="1910"/>
                    <a:pt x="983" y="1966"/>
                    <a:pt x="927" y="1994"/>
                  </a:cubicBezTo>
                  <a:lnTo>
                    <a:pt x="955" y="1994"/>
                  </a:lnTo>
                  <a:cubicBezTo>
                    <a:pt x="899" y="2022"/>
                    <a:pt x="927" y="2078"/>
                    <a:pt x="871" y="2106"/>
                  </a:cubicBezTo>
                  <a:lnTo>
                    <a:pt x="871" y="2106"/>
                  </a:lnTo>
                  <a:cubicBezTo>
                    <a:pt x="843" y="2134"/>
                    <a:pt x="871" y="2190"/>
                    <a:pt x="815" y="2247"/>
                  </a:cubicBezTo>
                  <a:lnTo>
                    <a:pt x="815" y="2247"/>
                  </a:lnTo>
                  <a:cubicBezTo>
                    <a:pt x="815" y="2247"/>
                    <a:pt x="787" y="2275"/>
                    <a:pt x="758" y="2275"/>
                  </a:cubicBezTo>
                  <a:cubicBezTo>
                    <a:pt x="562" y="2303"/>
                    <a:pt x="422" y="2190"/>
                    <a:pt x="337" y="2022"/>
                  </a:cubicBezTo>
                  <a:cubicBezTo>
                    <a:pt x="365" y="1938"/>
                    <a:pt x="394" y="1910"/>
                    <a:pt x="478" y="1910"/>
                  </a:cubicBezTo>
                  <a:cubicBezTo>
                    <a:pt x="506" y="1910"/>
                    <a:pt x="506" y="1938"/>
                    <a:pt x="506" y="1938"/>
                  </a:cubicBezTo>
                  <a:cubicBezTo>
                    <a:pt x="534" y="1910"/>
                    <a:pt x="478" y="1910"/>
                    <a:pt x="478" y="1882"/>
                  </a:cubicBezTo>
                  <a:cubicBezTo>
                    <a:pt x="506" y="1685"/>
                    <a:pt x="253" y="1545"/>
                    <a:pt x="394" y="1348"/>
                  </a:cubicBezTo>
                  <a:cubicBezTo>
                    <a:pt x="141" y="1320"/>
                    <a:pt x="169" y="1068"/>
                    <a:pt x="29" y="955"/>
                  </a:cubicBezTo>
                  <a:cubicBezTo>
                    <a:pt x="0" y="843"/>
                    <a:pt x="29" y="703"/>
                    <a:pt x="113" y="618"/>
                  </a:cubicBezTo>
                  <a:cubicBezTo>
                    <a:pt x="197" y="562"/>
                    <a:pt x="281" y="562"/>
                    <a:pt x="365" y="618"/>
                  </a:cubicBezTo>
                  <a:cubicBezTo>
                    <a:pt x="422" y="674"/>
                    <a:pt x="365" y="759"/>
                    <a:pt x="422" y="843"/>
                  </a:cubicBezTo>
                  <a:cubicBezTo>
                    <a:pt x="562" y="787"/>
                    <a:pt x="674" y="731"/>
                    <a:pt x="618" y="534"/>
                  </a:cubicBezTo>
                  <a:cubicBezTo>
                    <a:pt x="618" y="506"/>
                    <a:pt x="618" y="478"/>
                    <a:pt x="618" y="450"/>
                  </a:cubicBezTo>
                  <a:cubicBezTo>
                    <a:pt x="674" y="309"/>
                    <a:pt x="843" y="281"/>
                    <a:pt x="899" y="113"/>
                  </a:cubicBezTo>
                  <a:cubicBezTo>
                    <a:pt x="927" y="1"/>
                    <a:pt x="1376" y="85"/>
                    <a:pt x="1432" y="197"/>
                  </a:cubicBezTo>
                  <a:cubicBezTo>
                    <a:pt x="1516" y="366"/>
                    <a:pt x="1573" y="562"/>
                    <a:pt x="1516" y="759"/>
                  </a:cubicBezTo>
                  <a:cubicBezTo>
                    <a:pt x="1516" y="815"/>
                    <a:pt x="1516" y="871"/>
                    <a:pt x="1488" y="927"/>
                  </a:cubicBezTo>
                  <a:lnTo>
                    <a:pt x="1488" y="927"/>
                  </a:lnTo>
                  <a:cubicBezTo>
                    <a:pt x="1460" y="955"/>
                    <a:pt x="1460" y="1011"/>
                    <a:pt x="1432" y="1039"/>
                  </a:cubicBezTo>
                  <a:lnTo>
                    <a:pt x="1432" y="1039"/>
                  </a:lnTo>
                  <a:cubicBezTo>
                    <a:pt x="1376" y="1068"/>
                    <a:pt x="1404" y="1124"/>
                    <a:pt x="1376" y="115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22"/>
            <p:cNvSpPr/>
            <p:nvPr/>
          </p:nvSpPr>
          <p:spPr>
            <a:xfrm>
              <a:off x="2933700" y="588350"/>
              <a:ext cx="51950" cy="37225"/>
            </a:xfrm>
            <a:custGeom>
              <a:rect b="b" l="l" r="r" t="t"/>
              <a:pathLst>
                <a:path extrusionOk="0" h="1489" w="2078">
                  <a:moveTo>
                    <a:pt x="2078" y="1067"/>
                  </a:moveTo>
                  <a:cubicBezTo>
                    <a:pt x="2078" y="1095"/>
                    <a:pt x="2078" y="1095"/>
                    <a:pt x="2078" y="1123"/>
                  </a:cubicBezTo>
                  <a:cubicBezTo>
                    <a:pt x="2022" y="1208"/>
                    <a:pt x="2078" y="1292"/>
                    <a:pt x="2050" y="1348"/>
                  </a:cubicBezTo>
                  <a:cubicBezTo>
                    <a:pt x="1966" y="1488"/>
                    <a:pt x="1881" y="1460"/>
                    <a:pt x="1797" y="1348"/>
                  </a:cubicBezTo>
                  <a:cubicBezTo>
                    <a:pt x="1769" y="1264"/>
                    <a:pt x="1797" y="1179"/>
                    <a:pt x="1713" y="1123"/>
                  </a:cubicBezTo>
                  <a:cubicBezTo>
                    <a:pt x="1685" y="1123"/>
                    <a:pt x="1657" y="1095"/>
                    <a:pt x="1629" y="1095"/>
                  </a:cubicBezTo>
                  <a:cubicBezTo>
                    <a:pt x="1488" y="1123"/>
                    <a:pt x="1376" y="1151"/>
                    <a:pt x="1264" y="1208"/>
                  </a:cubicBezTo>
                  <a:cubicBezTo>
                    <a:pt x="1208" y="1320"/>
                    <a:pt x="1208" y="955"/>
                    <a:pt x="1151" y="1208"/>
                  </a:cubicBezTo>
                  <a:cubicBezTo>
                    <a:pt x="1151" y="1264"/>
                    <a:pt x="1067" y="1264"/>
                    <a:pt x="1011" y="1236"/>
                  </a:cubicBezTo>
                  <a:cubicBezTo>
                    <a:pt x="1011" y="1236"/>
                    <a:pt x="983" y="1208"/>
                    <a:pt x="955" y="1179"/>
                  </a:cubicBezTo>
                  <a:cubicBezTo>
                    <a:pt x="758" y="1011"/>
                    <a:pt x="562" y="843"/>
                    <a:pt x="253" y="927"/>
                  </a:cubicBezTo>
                  <a:cubicBezTo>
                    <a:pt x="85" y="983"/>
                    <a:pt x="0" y="843"/>
                    <a:pt x="0" y="646"/>
                  </a:cubicBezTo>
                  <a:cubicBezTo>
                    <a:pt x="28" y="590"/>
                    <a:pt x="85" y="534"/>
                    <a:pt x="113" y="478"/>
                  </a:cubicBezTo>
                  <a:lnTo>
                    <a:pt x="113" y="478"/>
                  </a:lnTo>
                  <a:cubicBezTo>
                    <a:pt x="141" y="450"/>
                    <a:pt x="169" y="450"/>
                    <a:pt x="169" y="421"/>
                  </a:cubicBezTo>
                  <a:lnTo>
                    <a:pt x="169" y="421"/>
                  </a:lnTo>
                  <a:cubicBezTo>
                    <a:pt x="197" y="393"/>
                    <a:pt x="225" y="365"/>
                    <a:pt x="253" y="365"/>
                  </a:cubicBezTo>
                  <a:lnTo>
                    <a:pt x="225" y="365"/>
                  </a:lnTo>
                  <a:cubicBezTo>
                    <a:pt x="253" y="337"/>
                    <a:pt x="281" y="309"/>
                    <a:pt x="309" y="309"/>
                  </a:cubicBezTo>
                  <a:lnTo>
                    <a:pt x="309" y="309"/>
                  </a:lnTo>
                  <a:cubicBezTo>
                    <a:pt x="337" y="253"/>
                    <a:pt x="393" y="281"/>
                    <a:pt x="421" y="225"/>
                  </a:cubicBezTo>
                  <a:lnTo>
                    <a:pt x="421" y="225"/>
                  </a:lnTo>
                  <a:cubicBezTo>
                    <a:pt x="449" y="225"/>
                    <a:pt x="449" y="197"/>
                    <a:pt x="478" y="169"/>
                  </a:cubicBezTo>
                  <a:lnTo>
                    <a:pt x="478" y="197"/>
                  </a:lnTo>
                  <a:cubicBezTo>
                    <a:pt x="506" y="141"/>
                    <a:pt x="562" y="141"/>
                    <a:pt x="590" y="113"/>
                  </a:cubicBezTo>
                  <a:lnTo>
                    <a:pt x="590" y="113"/>
                  </a:lnTo>
                  <a:cubicBezTo>
                    <a:pt x="646" y="56"/>
                    <a:pt x="730" y="113"/>
                    <a:pt x="786" y="56"/>
                  </a:cubicBezTo>
                  <a:cubicBezTo>
                    <a:pt x="786" y="56"/>
                    <a:pt x="814" y="56"/>
                    <a:pt x="843" y="56"/>
                  </a:cubicBezTo>
                  <a:cubicBezTo>
                    <a:pt x="983" y="28"/>
                    <a:pt x="1123" y="0"/>
                    <a:pt x="1236" y="56"/>
                  </a:cubicBezTo>
                  <a:lnTo>
                    <a:pt x="1236" y="56"/>
                  </a:lnTo>
                  <a:cubicBezTo>
                    <a:pt x="1292" y="113"/>
                    <a:pt x="1376" y="56"/>
                    <a:pt x="1432" y="113"/>
                  </a:cubicBezTo>
                  <a:lnTo>
                    <a:pt x="1432" y="113"/>
                  </a:lnTo>
                  <a:cubicBezTo>
                    <a:pt x="1460" y="169"/>
                    <a:pt x="1516" y="141"/>
                    <a:pt x="1544" y="169"/>
                  </a:cubicBezTo>
                  <a:lnTo>
                    <a:pt x="1544" y="169"/>
                  </a:lnTo>
                  <a:cubicBezTo>
                    <a:pt x="1572" y="225"/>
                    <a:pt x="1629" y="197"/>
                    <a:pt x="1657" y="253"/>
                  </a:cubicBezTo>
                  <a:lnTo>
                    <a:pt x="1657" y="253"/>
                  </a:lnTo>
                  <a:cubicBezTo>
                    <a:pt x="1769" y="309"/>
                    <a:pt x="1853" y="365"/>
                    <a:pt x="1909" y="478"/>
                  </a:cubicBezTo>
                  <a:lnTo>
                    <a:pt x="1909" y="478"/>
                  </a:lnTo>
                  <a:cubicBezTo>
                    <a:pt x="1937" y="506"/>
                    <a:pt x="1937" y="562"/>
                    <a:pt x="1966" y="590"/>
                  </a:cubicBezTo>
                  <a:lnTo>
                    <a:pt x="1966" y="590"/>
                  </a:lnTo>
                  <a:cubicBezTo>
                    <a:pt x="1994" y="618"/>
                    <a:pt x="1994" y="674"/>
                    <a:pt x="2022" y="730"/>
                  </a:cubicBezTo>
                  <a:lnTo>
                    <a:pt x="2022" y="730"/>
                  </a:lnTo>
                  <a:cubicBezTo>
                    <a:pt x="2078" y="786"/>
                    <a:pt x="2022" y="899"/>
                    <a:pt x="2078" y="955"/>
                  </a:cubicBezTo>
                  <a:cubicBezTo>
                    <a:pt x="2078" y="983"/>
                    <a:pt x="2078" y="983"/>
                    <a:pt x="2078" y="1011"/>
                  </a:cubicBezTo>
                  <a:cubicBezTo>
                    <a:pt x="2050" y="1011"/>
                    <a:pt x="2050" y="1039"/>
                    <a:pt x="2050" y="1067"/>
                  </a:cubicBezTo>
                  <a:cubicBezTo>
                    <a:pt x="2078" y="1067"/>
                    <a:pt x="2078" y="1067"/>
                    <a:pt x="2078" y="106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22"/>
            <p:cNvSpPr/>
            <p:nvPr/>
          </p:nvSpPr>
          <p:spPr>
            <a:xfrm>
              <a:off x="2914750" y="604500"/>
              <a:ext cx="50550" cy="35100"/>
            </a:xfrm>
            <a:custGeom>
              <a:rect b="b" l="l" r="r" t="t"/>
              <a:pathLst>
                <a:path extrusionOk="0" h="1404" w="2022">
                  <a:moveTo>
                    <a:pt x="814" y="0"/>
                  </a:moveTo>
                  <a:cubicBezTo>
                    <a:pt x="871" y="281"/>
                    <a:pt x="899" y="281"/>
                    <a:pt x="1123" y="140"/>
                  </a:cubicBezTo>
                  <a:cubicBezTo>
                    <a:pt x="1123" y="140"/>
                    <a:pt x="1151" y="112"/>
                    <a:pt x="1151" y="112"/>
                  </a:cubicBezTo>
                  <a:cubicBezTo>
                    <a:pt x="1376" y="225"/>
                    <a:pt x="1657" y="281"/>
                    <a:pt x="1769" y="533"/>
                  </a:cubicBezTo>
                  <a:cubicBezTo>
                    <a:pt x="1713" y="590"/>
                    <a:pt x="1685" y="590"/>
                    <a:pt x="1629" y="562"/>
                  </a:cubicBezTo>
                  <a:cubicBezTo>
                    <a:pt x="1601" y="562"/>
                    <a:pt x="1572" y="533"/>
                    <a:pt x="1544" y="533"/>
                  </a:cubicBezTo>
                  <a:cubicBezTo>
                    <a:pt x="1544" y="533"/>
                    <a:pt x="1572" y="533"/>
                    <a:pt x="1572" y="533"/>
                  </a:cubicBezTo>
                  <a:cubicBezTo>
                    <a:pt x="1601" y="533"/>
                    <a:pt x="1544" y="533"/>
                    <a:pt x="1601" y="533"/>
                  </a:cubicBezTo>
                  <a:cubicBezTo>
                    <a:pt x="1657" y="618"/>
                    <a:pt x="1713" y="618"/>
                    <a:pt x="1769" y="533"/>
                  </a:cubicBezTo>
                  <a:cubicBezTo>
                    <a:pt x="1825" y="562"/>
                    <a:pt x="1853" y="590"/>
                    <a:pt x="1881" y="505"/>
                  </a:cubicBezTo>
                  <a:cubicBezTo>
                    <a:pt x="1909" y="449"/>
                    <a:pt x="1853" y="365"/>
                    <a:pt x="1937" y="281"/>
                  </a:cubicBezTo>
                  <a:cubicBezTo>
                    <a:pt x="1994" y="365"/>
                    <a:pt x="1994" y="449"/>
                    <a:pt x="1994" y="533"/>
                  </a:cubicBezTo>
                  <a:cubicBezTo>
                    <a:pt x="2022" y="590"/>
                    <a:pt x="1994" y="618"/>
                    <a:pt x="1966" y="674"/>
                  </a:cubicBezTo>
                  <a:cubicBezTo>
                    <a:pt x="1825" y="814"/>
                    <a:pt x="1572" y="898"/>
                    <a:pt x="1544" y="1179"/>
                  </a:cubicBezTo>
                  <a:cubicBezTo>
                    <a:pt x="1544" y="1235"/>
                    <a:pt x="1460" y="1291"/>
                    <a:pt x="1348" y="1263"/>
                  </a:cubicBezTo>
                  <a:cubicBezTo>
                    <a:pt x="1348" y="1235"/>
                    <a:pt x="1348" y="1207"/>
                    <a:pt x="1348" y="1207"/>
                  </a:cubicBezTo>
                  <a:cubicBezTo>
                    <a:pt x="1320" y="1179"/>
                    <a:pt x="1264" y="1179"/>
                    <a:pt x="1236" y="1123"/>
                  </a:cubicBezTo>
                  <a:cubicBezTo>
                    <a:pt x="1151" y="1039"/>
                    <a:pt x="1123" y="983"/>
                    <a:pt x="983" y="1095"/>
                  </a:cubicBezTo>
                  <a:cubicBezTo>
                    <a:pt x="871" y="1207"/>
                    <a:pt x="702" y="1320"/>
                    <a:pt x="478" y="1235"/>
                  </a:cubicBezTo>
                  <a:cubicBezTo>
                    <a:pt x="393" y="1179"/>
                    <a:pt x="281" y="1235"/>
                    <a:pt x="197" y="1291"/>
                  </a:cubicBezTo>
                  <a:cubicBezTo>
                    <a:pt x="56" y="1404"/>
                    <a:pt x="0" y="1320"/>
                    <a:pt x="0" y="1179"/>
                  </a:cubicBezTo>
                  <a:cubicBezTo>
                    <a:pt x="28" y="1123"/>
                    <a:pt x="85" y="1095"/>
                    <a:pt x="85" y="1039"/>
                  </a:cubicBezTo>
                  <a:cubicBezTo>
                    <a:pt x="85" y="1011"/>
                    <a:pt x="85" y="983"/>
                    <a:pt x="85" y="955"/>
                  </a:cubicBezTo>
                  <a:lnTo>
                    <a:pt x="113" y="955"/>
                  </a:lnTo>
                  <a:cubicBezTo>
                    <a:pt x="113" y="955"/>
                    <a:pt x="141" y="926"/>
                    <a:pt x="141" y="898"/>
                  </a:cubicBezTo>
                  <a:cubicBezTo>
                    <a:pt x="141" y="870"/>
                    <a:pt x="141" y="870"/>
                    <a:pt x="169" y="842"/>
                  </a:cubicBezTo>
                  <a:lnTo>
                    <a:pt x="169" y="842"/>
                  </a:lnTo>
                  <a:cubicBezTo>
                    <a:pt x="169" y="814"/>
                    <a:pt x="197" y="814"/>
                    <a:pt x="197" y="786"/>
                  </a:cubicBezTo>
                  <a:cubicBezTo>
                    <a:pt x="197" y="758"/>
                    <a:pt x="197" y="730"/>
                    <a:pt x="225" y="730"/>
                  </a:cubicBezTo>
                  <a:cubicBezTo>
                    <a:pt x="225" y="702"/>
                    <a:pt x="225" y="702"/>
                    <a:pt x="225" y="674"/>
                  </a:cubicBezTo>
                  <a:cubicBezTo>
                    <a:pt x="225" y="646"/>
                    <a:pt x="253" y="618"/>
                    <a:pt x="281" y="618"/>
                  </a:cubicBezTo>
                  <a:cubicBezTo>
                    <a:pt x="281" y="590"/>
                    <a:pt x="281" y="562"/>
                    <a:pt x="281" y="562"/>
                  </a:cubicBezTo>
                  <a:cubicBezTo>
                    <a:pt x="309" y="533"/>
                    <a:pt x="309" y="505"/>
                    <a:pt x="337" y="477"/>
                  </a:cubicBezTo>
                  <a:cubicBezTo>
                    <a:pt x="365" y="449"/>
                    <a:pt x="365" y="393"/>
                    <a:pt x="393" y="365"/>
                  </a:cubicBezTo>
                  <a:lnTo>
                    <a:pt x="393" y="365"/>
                  </a:lnTo>
                  <a:cubicBezTo>
                    <a:pt x="421" y="337"/>
                    <a:pt x="449" y="337"/>
                    <a:pt x="449" y="309"/>
                  </a:cubicBezTo>
                  <a:lnTo>
                    <a:pt x="449" y="309"/>
                  </a:lnTo>
                  <a:cubicBezTo>
                    <a:pt x="562" y="197"/>
                    <a:pt x="646" y="28"/>
                    <a:pt x="8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22"/>
            <p:cNvSpPr/>
            <p:nvPr/>
          </p:nvSpPr>
          <p:spPr>
            <a:xfrm>
              <a:off x="2880350" y="628350"/>
              <a:ext cx="40725" cy="57575"/>
            </a:xfrm>
            <a:custGeom>
              <a:rect b="b" l="l" r="r" t="t"/>
              <a:pathLst>
                <a:path extrusionOk="0" h="2303" w="1629">
                  <a:moveTo>
                    <a:pt x="646" y="309"/>
                  </a:moveTo>
                  <a:cubicBezTo>
                    <a:pt x="646" y="337"/>
                    <a:pt x="646" y="337"/>
                    <a:pt x="646" y="366"/>
                  </a:cubicBezTo>
                  <a:cubicBezTo>
                    <a:pt x="674" y="394"/>
                    <a:pt x="674" y="394"/>
                    <a:pt x="702" y="422"/>
                  </a:cubicBezTo>
                  <a:lnTo>
                    <a:pt x="702" y="422"/>
                  </a:lnTo>
                  <a:cubicBezTo>
                    <a:pt x="731" y="450"/>
                    <a:pt x="731" y="506"/>
                    <a:pt x="759" y="534"/>
                  </a:cubicBezTo>
                  <a:lnTo>
                    <a:pt x="759" y="534"/>
                  </a:lnTo>
                  <a:cubicBezTo>
                    <a:pt x="787" y="562"/>
                    <a:pt x="815" y="590"/>
                    <a:pt x="815" y="618"/>
                  </a:cubicBezTo>
                  <a:lnTo>
                    <a:pt x="815" y="618"/>
                  </a:lnTo>
                  <a:cubicBezTo>
                    <a:pt x="871" y="646"/>
                    <a:pt x="815" y="731"/>
                    <a:pt x="871" y="787"/>
                  </a:cubicBezTo>
                  <a:lnTo>
                    <a:pt x="871" y="787"/>
                  </a:lnTo>
                  <a:cubicBezTo>
                    <a:pt x="899" y="787"/>
                    <a:pt x="899" y="815"/>
                    <a:pt x="927" y="815"/>
                  </a:cubicBezTo>
                  <a:cubicBezTo>
                    <a:pt x="955" y="871"/>
                    <a:pt x="955" y="1011"/>
                    <a:pt x="1067" y="899"/>
                  </a:cubicBezTo>
                  <a:cubicBezTo>
                    <a:pt x="1152" y="983"/>
                    <a:pt x="1208" y="1124"/>
                    <a:pt x="1376" y="1011"/>
                  </a:cubicBezTo>
                  <a:cubicBezTo>
                    <a:pt x="1461" y="955"/>
                    <a:pt x="1545" y="1011"/>
                    <a:pt x="1601" y="1095"/>
                  </a:cubicBezTo>
                  <a:cubicBezTo>
                    <a:pt x="1629" y="1124"/>
                    <a:pt x="1629" y="1180"/>
                    <a:pt x="1601" y="1208"/>
                  </a:cubicBezTo>
                  <a:cubicBezTo>
                    <a:pt x="1545" y="1264"/>
                    <a:pt x="1489" y="1292"/>
                    <a:pt x="1404" y="1208"/>
                  </a:cubicBezTo>
                  <a:cubicBezTo>
                    <a:pt x="1601" y="1404"/>
                    <a:pt x="1545" y="1545"/>
                    <a:pt x="1208" y="1713"/>
                  </a:cubicBezTo>
                  <a:cubicBezTo>
                    <a:pt x="1208" y="1713"/>
                    <a:pt x="1180" y="1685"/>
                    <a:pt x="1180" y="1685"/>
                  </a:cubicBezTo>
                  <a:cubicBezTo>
                    <a:pt x="1180" y="1685"/>
                    <a:pt x="1180" y="1685"/>
                    <a:pt x="1180" y="1685"/>
                  </a:cubicBezTo>
                  <a:cubicBezTo>
                    <a:pt x="1208" y="1685"/>
                    <a:pt x="1208" y="1713"/>
                    <a:pt x="1208" y="1713"/>
                  </a:cubicBezTo>
                  <a:cubicBezTo>
                    <a:pt x="1320" y="1797"/>
                    <a:pt x="1432" y="1854"/>
                    <a:pt x="1376" y="2022"/>
                  </a:cubicBezTo>
                  <a:cubicBezTo>
                    <a:pt x="1348" y="2162"/>
                    <a:pt x="1236" y="2218"/>
                    <a:pt x="1096" y="2247"/>
                  </a:cubicBezTo>
                  <a:cubicBezTo>
                    <a:pt x="983" y="2275"/>
                    <a:pt x="871" y="2303"/>
                    <a:pt x="759" y="2303"/>
                  </a:cubicBezTo>
                  <a:cubicBezTo>
                    <a:pt x="646" y="2275"/>
                    <a:pt x="534" y="2303"/>
                    <a:pt x="450" y="2218"/>
                  </a:cubicBezTo>
                  <a:cubicBezTo>
                    <a:pt x="450" y="2190"/>
                    <a:pt x="422" y="2162"/>
                    <a:pt x="450" y="2134"/>
                  </a:cubicBezTo>
                  <a:cubicBezTo>
                    <a:pt x="450" y="2106"/>
                    <a:pt x="450" y="2078"/>
                    <a:pt x="506" y="2078"/>
                  </a:cubicBezTo>
                  <a:cubicBezTo>
                    <a:pt x="478" y="2078"/>
                    <a:pt x="450" y="2106"/>
                    <a:pt x="422" y="2106"/>
                  </a:cubicBezTo>
                  <a:cubicBezTo>
                    <a:pt x="394" y="2134"/>
                    <a:pt x="338" y="2106"/>
                    <a:pt x="281" y="2106"/>
                  </a:cubicBezTo>
                  <a:cubicBezTo>
                    <a:pt x="197" y="2078"/>
                    <a:pt x="113" y="2050"/>
                    <a:pt x="141" y="1938"/>
                  </a:cubicBezTo>
                  <a:cubicBezTo>
                    <a:pt x="169" y="1825"/>
                    <a:pt x="253" y="1797"/>
                    <a:pt x="366" y="1854"/>
                  </a:cubicBezTo>
                  <a:cubicBezTo>
                    <a:pt x="394" y="1854"/>
                    <a:pt x="422" y="1882"/>
                    <a:pt x="478" y="1882"/>
                  </a:cubicBezTo>
                  <a:cubicBezTo>
                    <a:pt x="478" y="1854"/>
                    <a:pt x="534" y="1882"/>
                    <a:pt x="478" y="1854"/>
                  </a:cubicBezTo>
                  <a:cubicBezTo>
                    <a:pt x="478" y="1854"/>
                    <a:pt x="450" y="1854"/>
                    <a:pt x="450" y="1825"/>
                  </a:cubicBezTo>
                  <a:cubicBezTo>
                    <a:pt x="450" y="1657"/>
                    <a:pt x="590" y="1517"/>
                    <a:pt x="618" y="1320"/>
                  </a:cubicBezTo>
                  <a:cubicBezTo>
                    <a:pt x="646" y="1124"/>
                    <a:pt x="646" y="899"/>
                    <a:pt x="534" y="702"/>
                  </a:cubicBezTo>
                  <a:cubicBezTo>
                    <a:pt x="506" y="646"/>
                    <a:pt x="450" y="562"/>
                    <a:pt x="394" y="731"/>
                  </a:cubicBezTo>
                  <a:cubicBezTo>
                    <a:pt x="366" y="815"/>
                    <a:pt x="225" y="843"/>
                    <a:pt x="113" y="815"/>
                  </a:cubicBezTo>
                  <a:cubicBezTo>
                    <a:pt x="1" y="787"/>
                    <a:pt x="57" y="674"/>
                    <a:pt x="29" y="590"/>
                  </a:cubicBezTo>
                  <a:cubicBezTo>
                    <a:pt x="29" y="422"/>
                    <a:pt x="141" y="281"/>
                    <a:pt x="141" y="113"/>
                  </a:cubicBezTo>
                  <a:cubicBezTo>
                    <a:pt x="141" y="29"/>
                    <a:pt x="225" y="1"/>
                    <a:pt x="309" y="1"/>
                  </a:cubicBezTo>
                  <a:cubicBezTo>
                    <a:pt x="338" y="29"/>
                    <a:pt x="366" y="29"/>
                    <a:pt x="394" y="29"/>
                  </a:cubicBezTo>
                  <a:cubicBezTo>
                    <a:pt x="422" y="57"/>
                    <a:pt x="450" y="57"/>
                    <a:pt x="450" y="85"/>
                  </a:cubicBezTo>
                  <a:cubicBezTo>
                    <a:pt x="478" y="85"/>
                    <a:pt x="506" y="113"/>
                    <a:pt x="534" y="141"/>
                  </a:cubicBezTo>
                  <a:lnTo>
                    <a:pt x="534" y="141"/>
                  </a:lnTo>
                  <a:cubicBezTo>
                    <a:pt x="562" y="169"/>
                    <a:pt x="534" y="225"/>
                    <a:pt x="590" y="253"/>
                  </a:cubicBezTo>
                  <a:lnTo>
                    <a:pt x="590" y="253"/>
                  </a:lnTo>
                  <a:cubicBezTo>
                    <a:pt x="618" y="281"/>
                    <a:pt x="618" y="281"/>
                    <a:pt x="646"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22"/>
            <p:cNvSpPr/>
            <p:nvPr/>
          </p:nvSpPr>
          <p:spPr>
            <a:xfrm>
              <a:off x="2949850" y="613600"/>
              <a:ext cx="35100" cy="46350"/>
            </a:xfrm>
            <a:custGeom>
              <a:rect b="b" l="l" r="r" t="t"/>
              <a:pathLst>
                <a:path extrusionOk="0" h="1854" w="1404">
                  <a:moveTo>
                    <a:pt x="533" y="254"/>
                  </a:moveTo>
                  <a:cubicBezTo>
                    <a:pt x="562" y="226"/>
                    <a:pt x="590" y="198"/>
                    <a:pt x="590" y="169"/>
                  </a:cubicBezTo>
                  <a:cubicBezTo>
                    <a:pt x="702" y="29"/>
                    <a:pt x="870" y="29"/>
                    <a:pt x="1011" y="1"/>
                  </a:cubicBezTo>
                  <a:cubicBezTo>
                    <a:pt x="1039" y="29"/>
                    <a:pt x="1067" y="29"/>
                    <a:pt x="1067" y="57"/>
                  </a:cubicBezTo>
                  <a:cubicBezTo>
                    <a:pt x="1179" y="85"/>
                    <a:pt x="1235" y="85"/>
                    <a:pt x="1207" y="226"/>
                  </a:cubicBezTo>
                  <a:cubicBezTo>
                    <a:pt x="1179" y="338"/>
                    <a:pt x="1207" y="422"/>
                    <a:pt x="1376" y="366"/>
                  </a:cubicBezTo>
                  <a:cubicBezTo>
                    <a:pt x="1404" y="366"/>
                    <a:pt x="1404" y="366"/>
                    <a:pt x="1404" y="394"/>
                  </a:cubicBezTo>
                  <a:cubicBezTo>
                    <a:pt x="1404" y="422"/>
                    <a:pt x="1376" y="422"/>
                    <a:pt x="1376" y="422"/>
                  </a:cubicBezTo>
                  <a:cubicBezTo>
                    <a:pt x="1376" y="450"/>
                    <a:pt x="1376" y="506"/>
                    <a:pt x="1376" y="534"/>
                  </a:cubicBezTo>
                  <a:cubicBezTo>
                    <a:pt x="1320" y="591"/>
                    <a:pt x="1376" y="703"/>
                    <a:pt x="1320" y="787"/>
                  </a:cubicBezTo>
                  <a:lnTo>
                    <a:pt x="1320" y="787"/>
                  </a:lnTo>
                  <a:cubicBezTo>
                    <a:pt x="1263" y="815"/>
                    <a:pt x="1320" y="899"/>
                    <a:pt x="1263" y="956"/>
                  </a:cubicBezTo>
                  <a:cubicBezTo>
                    <a:pt x="1263" y="984"/>
                    <a:pt x="1263" y="984"/>
                    <a:pt x="1263" y="1012"/>
                  </a:cubicBezTo>
                  <a:cubicBezTo>
                    <a:pt x="1207" y="1068"/>
                    <a:pt x="1263" y="1152"/>
                    <a:pt x="1207" y="1180"/>
                  </a:cubicBezTo>
                  <a:cubicBezTo>
                    <a:pt x="1207" y="1208"/>
                    <a:pt x="1179" y="1236"/>
                    <a:pt x="1207" y="1236"/>
                  </a:cubicBezTo>
                  <a:cubicBezTo>
                    <a:pt x="1151" y="1292"/>
                    <a:pt x="1179" y="1349"/>
                    <a:pt x="1151" y="1377"/>
                  </a:cubicBezTo>
                  <a:cubicBezTo>
                    <a:pt x="1123" y="1377"/>
                    <a:pt x="1123" y="1405"/>
                    <a:pt x="1123" y="1433"/>
                  </a:cubicBezTo>
                  <a:cubicBezTo>
                    <a:pt x="1095" y="1461"/>
                    <a:pt x="1123" y="1517"/>
                    <a:pt x="1067" y="1545"/>
                  </a:cubicBezTo>
                  <a:cubicBezTo>
                    <a:pt x="1067" y="1573"/>
                    <a:pt x="1067" y="1573"/>
                    <a:pt x="1067" y="1601"/>
                  </a:cubicBezTo>
                  <a:cubicBezTo>
                    <a:pt x="1039" y="1657"/>
                    <a:pt x="1067" y="1742"/>
                    <a:pt x="1011" y="1798"/>
                  </a:cubicBezTo>
                  <a:lnTo>
                    <a:pt x="1011" y="1798"/>
                  </a:lnTo>
                  <a:cubicBezTo>
                    <a:pt x="1011" y="1798"/>
                    <a:pt x="983" y="1854"/>
                    <a:pt x="955" y="1854"/>
                  </a:cubicBezTo>
                  <a:cubicBezTo>
                    <a:pt x="814" y="1826"/>
                    <a:pt x="758" y="1685"/>
                    <a:pt x="674" y="1573"/>
                  </a:cubicBezTo>
                  <a:cubicBezTo>
                    <a:pt x="590" y="1573"/>
                    <a:pt x="618" y="1770"/>
                    <a:pt x="505" y="1685"/>
                  </a:cubicBezTo>
                  <a:cubicBezTo>
                    <a:pt x="421" y="1629"/>
                    <a:pt x="225" y="1685"/>
                    <a:pt x="253" y="1489"/>
                  </a:cubicBezTo>
                  <a:cubicBezTo>
                    <a:pt x="225" y="1405"/>
                    <a:pt x="112" y="1405"/>
                    <a:pt x="56" y="1377"/>
                  </a:cubicBezTo>
                  <a:lnTo>
                    <a:pt x="56" y="1377"/>
                  </a:lnTo>
                  <a:cubicBezTo>
                    <a:pt x="0" y="1292"/>
                    <a:pt x="28" y="1208"/>
                    <a:pt x="56" y="1124"/>
                  </a:cubicBezTo>
                  <a:lnTo>
                    <a:pt x="56" y="1068"/>
                  </a:lnTo>
                  <a:cubicBezTo>
                    <a:pt x="140" y="927"/>
                    <a:pt x="140" y="759"/>
                    <a:pt x="365" y="787"/>
                  </a:cubicBezTo>
                  <a:cubicBezTo>
                    <a:pt x="393" y="843"/>
                    <a:pt x="309" y="871"/>
                    <a:pt x="337" y="899"/>
                  </a:cubicBezTo>
                  <a:cubicBezTo>
                    <a:pt x="337" y="871"/>
                    <a:pt x="337" y="843"/>
                    <a:pt x="365" y="815"/>
                  </a:cubicBezTo>
                  <a:cubicBezTo>
                    <a:pt x="477" y="703"/>
                    <a:pt x="562" y="647"/>
                    <a:pt x="674" y="787"/>
                  </a:cubicBezTo>
                  <a:cubicBezTo>
                    <a:pt x="786" y="927"/>
                    <a:pt x="758" y="1040"/>
                    <a:pt x="590" y="1096"/>
                  </a:cubicBezTo>
                  <a:cubicBezTo>
                    <a:pt x="730" y="1096"/>
                    <a:pt x="842" y="1068"/>
                    <a:pt x="898" y="927"/>
                  </a:cubicBezTo>
                  <a:cubicBezTo>
                    <a:pt x="926" y="899"/>
                    <a:pt x="926" y="871"/>
                    <a:pt x="926" y="843"/>
                  </a:cubicBezTo>
                  <a:cubicBezTo>
                    <a:pt x="983" y="787"/>
                    <a:pt x="1011" y="731"/>
                    <a:pt x="1039" y="675"/>
                  </a:cubicBezTo>
                  <a:cubicBezTo>
                    <a:pt x="1179" y="506"/>
                    <a:pt x="1123" y="394"/>
                    <a:pt x="955" y="310"/>
                  </a:cubicBezTo>
                  <a:cubicBezTo>
                    <a:pt x="898" y="338"/>
                    <a:pt x="898" y="394"/>
                    <a:pt x="898" y="422"/>
                  </a:cubicBezTo>
                  <a:cubicBezTo>
                    <a:pt x="898" y="478"/>
                    <a:pt x="898" y="562"/>
                    <a:pt x="814" y="591"/>
                  </a:cubicBezTo>
                  <a:cubicBezTo>
                    <a:pt x="730" y="619"/>
                    <a:pt x="730" y="506"/>
                    <a:pt x="702" y="450"/>
                  </a:cubicBezTo>
                  <a:cubicBezTo>
                    <a:pt x="646" y="366"/>
                    <a:pt x="590" y="310"/>
                    <a:pt x="533"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22"/>
            <p:cNvSpPr/>
            <p:nvPr/>
          </p:nvSpPr>
          <p:spPr>
            <a:xfrm>
              <a:off x="2905625" y="626250"/>
              <a:ext cx="42825" cy="30900"/>
            </a:xfrm>
            <a:custGeom>
              <a:rect b="b" l="l" r="r" t="t"/>
              <a:pathLst>
                <a:path extrusionOk="0" h="1236" w="1713">
                  <a:moveTo>
                    <a:pt x="590" y="1151"/>
                  </a:moveTo>
                  <a:cubicBezTo>
                    <a:pt x="450" y="1123"/>
                    <a:pt x="309" y="1123"/>
                    <a:pt x="197" y="1236"/>
                  </a:cubicBezTo>
                  <a:cubicBezTo>
                    <a:pt x="141" y="1179"/>
                    <a:pt x="56" y="1095"/>
                    <a:pt x="56" y="983"/>
                  </a:cubicBezTo>
                  <a:cubicBezTo>
                    <a:pt x="0" y="955"/>
                    <a:pt x="0" y="899"/>
                    <a:pt x="56" y="871"/>
                  </a:cubicBezTo>
                  <a:lnTo>
                    <a:pt x="56" y="871"/>
                  </a:lnTo>
                  <a:cubicBezTo>
                    <a:pt x="85" y="843"/>
                    <a:pt x="85" y="786"/>
                    <a:pt x="113" y="758"/>
                  </a:cubicBezTo>
                  <a:cubicBezTo>
                    <a:pt x="113" y="730"/>
                    <a:pt x="113" y="702"/>
                    <a:pt x="113" y="702"/>
                  </a:cubicBezTo>
                  <a:cubicBezTo>
                    <a:pt x="141" y="646"/>
                    <a:pt x="141" y="590"/>
                    <a:pt x="169" y="562"/>
                  </a:cubicBezTo>
                  <a:lnTo>
                    <a:pt x="169" y="562"/>
                  </a:lnTo>
                  <a:cubicBezTo>
                    <a:pt x="197" y="562"/>
                    <a:pt x="197" y="534"/>
                    <a:pt x="225" y="506"/>
                  </a:cubicBezTo>
                  <a:lnTo>
                    <a:pt x="225" y="506"/>
                  </a:lnTo>
                  <a:cubicBezTo>
                    <a:pt x="253" y="478"/>
                    <a:pt x="253" y="421"/>
                    <a:pt x="281" y="393"/>
                  </a:cubicBezTo>
                  <a:lnTo>
                    <a:pt x="281" y="393"/>
                  </a:lnTo>
                  <a:cubicBezTo>
                    <a:pt x="309" y="365"/>
                    <a:pt x="309" y="309"/>
                    <a:pt x="337" y="281"/>
                  </a:cubicBezTo>
                  <a:lnTo>
                    <a:pt x="337" y="281"/>
                  </a:lnTo>
                  <a:cubicBezTo>
                    <a:pt x="365" y="253"/>
                    <a:pt x="365" y="253"/>
                    <a:pt x="365" y="253"/>
                  </a:cubicBezTo>
                  <a:cubicBezTo>
                    <a:pt x="393" y="253"/>
                    <a:pt x="393" y="253"/>
                    <a:pt x="421" y="281"/>
                  </a:cubicBezTo>
                  <a:cubicBezTo>
                    <a:pt x="421" y="309"/>
                    <a:pt x="393" y="393"/>
                    <a:pt x="450" y="421"/>
                  </a:cubicBezTo>
                  <a:cubicBezTo>
                    <a:pt x="506" y="450"/>
                    <a:pt x="506" y="365"/>
                    <a:pt x="534" y="337"/>
                  </a:cubicBezTo>
                  <a:cubicBezTo>
                    <a:pt x="646" y="253"/>
                    <a:pt x="786" y="225"/>
                    <a:pt x="927" y="309"/>
                  </a:cubicBezTo>
                  <a:cubicBezTo>
                    <a:pt x="1011" y="337"/>
                    <a:pt x="1067" y="421"/>
                    <a:pt x="1095" y="281"/>
                  </a:cubicBezTo>
                  <a:cubicBezTo>
                    <a:pt x="1095" y="253"/>
                    <a:pt x="1095" y="225"/>
                    <a:pt x="1123" y="225"/>
                  </a:cubicBezTo>
                  <a:cubicBezTo>
                    <a:pt x="1348" y="169"/>
                    <a:pt x="1404" y="113"/>
                    <a:pt x="1460" y="0"/>
                  </a:cubicBezTo>
                  <a:cubicBezTo>
                    <a:pt x="1544" y="113"/>
                    <a:pt x="1629" y="225"/>
                    <a:pt x="1713" y="337"/>
                  </a:cubicBezTo>
                  <a:cubicBezTo>
                    <a:pt x="1601" y="393"/>
                    <a:pt x="1516" y="478"/>
                    <a:pt x="1488" y="618"/>
                  </a:cubicBezTo>
                  <a:cubicBezTo>
                    <a:pt x="1460" y="590"/>
                    <a:pt x="1432" y="590"/>
                    <a:pt x="1432" y="590"/>
                  </a:cubicBezTo>
                  <a:cubicBezTo>
                    <a:pt x="1348" y="562"/>
                    <a:pt x="1376" y="421"/>
                    <a:pt x="1264" y="478"/>
                  </a:cubicBezTo>
                  <a:cubicBezTo>
                    <a:pt x="1236" y="478"/>
                    <a:pt x="1208" y="534"/>
                    <a:pt x="1236" y="534"/>
                  </a:cubicBezTo>
                  <a:cubicBezTo>
                    <a:pt x="1292" y="590"/>
                    <a:pt x="1348" y="702"/>
                    <a:pt x="1404" y="702"/>
                  </a:cubicBezTo>
                  <a:cubicBezTo>
                    <a:pt x="1572" y="702"/>
                    <a:pt x="1629" y="786"/>
                    <a:pt x="1657" y="927"/>
                  </a:cubicBezTo>
                  <a:cubicBezTo>
                    <a:pt x="1544" y="815"/>
                    <a:pt x="1432" y="815"/>
                    <a:pt x="1292" y="871"/>
                  </a:cubicBezTo>
                  <a:cubicBezTo>
                    <a:pt x="1292" y="871"/>
                    <a:pt x="1264" y="843"/>
                    <a:pt x="1264" y="843"/>
                  </a:cubicBezTo>
                  <a:cubicBezTo>
                    <a:pt x="1123" y="674"/>
                    <a:pt x="927" y="730"/>
                    <a:pt x="730" y="730"/>
                  </a:cubicBezTo>
                  <a:cubicBezTo>
                    <a:pt x="702" y="730"/>
                    <a:pt x="674" y="702"/>
                    <a:pt x="674" y="702"/>
                  </a:cubicBezTo>
                  <a:cubicBezTo>
                    <a:pt x="590" y="674"/>
                    <a:pt x="506" y="618"/>
                    <a:pt x="534" y="786"/>
                  </a:cubicBezTo>
                  <a:cubicBezTo>
                    <a:pt x="534" y="899"/>
                    <a:pt x="674" y="1011"/>
                    <a:pt x="618" y="1123"/>
                  </a:cubicBezTo>
                  <a:cubicBezTo>
                    <a:pt x="590" y="1151"/>
                    <a:pt x="590" y="1151"/>
                    <a:pt x="590" y="115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22"/>
            <p:cNvSpPr/>
            <p:nvPr/>
          </p:nvSpPr>
          <p:spPr>
            <a:xfrm>
              <a:off x="2893700" y="767325"/>
              <a:ext cx="33700" cy="29500"/>
            </a:xfrm>
            <a:custGeom>
              <a:rect b="b" l="l" r="r" t="t"/>
              <a:pathLst>
                <a:path extrusionOk="0" h="1180" w="1348">
                  <a:moveTo>
                    <a:pt x="870" y="225"/>
                  </a:moveTo>
                  <a:cubicBezTo>
                    <a:pt x="1011" y="337"/>
                    <a:pt x="1123" y="450"/>
                    <a:pt x="1320" y="478"/>
                  </a:cubicBezTo>
                  <a:cubicBezTo>
                    <a:pt x="1320" y="534"/>
                    <a:pt x="1348" y="590"/>
                    <a:pt x="1291" y="646"/>
                  </a:cubicBezTo>
                  <a:lnTo>
                    <a:pt x="1291" y="646"/>
                  </a:lnTo>
                  <a:cubicBezTo>
                    <a:pt x="1263" y="674"/>
                    <a:pt x="1263" y="730"/>
                    <a:pt x="1235" y="758"/>
                  </a:cubicBezTo>
                  <a:lnTo>
                    <a:pt x="1235" y="758"/>
                  </a:lnTo>
                  <a:cubicBezTo>
                    <a:pt x="1207" y="786"/>
                    <a:pt x="1207" y="843"/>
                    <a:pt x="1179" y="871"/>
                  </a:cubicBezTo>
                  <a:lnTo>
                    <a:pt x="1179" y="871"/>
                  </a:lnTo>
                  <a:cubicBezTo>
                    <a:pt x="1151" y="899"/>
                    <a:pt x="1151" y="955"/>
                    <a:pt x="1123" y="1011"/>
                  </a:cubicBezTo>
                  <a:lnTo>
                    <a:pt x="1123" y="983"/>
                  </a:lnTo>
                  <a:cubicBezTo>
                    <a:pt x="1095" y="1039"/>
                    <a:pt x="1095" y="1095"/>
                    <a:pt x="1067" y="1123"/>
                  </a:cubicBezTo>
                  <a:cubicBezTo>
                    <a:pt x="1067" y="1123"/>
                    <a:pt x="1067" y="1151"/>
                    <a:pt x="1067" y="1180"/>
                  </a:cubicBezTo>
                  <a:cubicBezTo>
                    <a:pt x="1039" y="1180"/>
                    <a:pt x="1011" y="1180"/>
                    <a:pt x="983" y="1180"/>
                  </a:cubicBezTo>
                  <a:cubicBezTo>
                    <a:pt x="786" y="983"/>
                    <a:pt x="533" y="983"/>
                    <a:pt x="253" y="1039"/>
                  </a:cubicBezTo>
                  <a:cubicBezTo>
                    <a:pt x="225" y="1011"/>
                    <a:pt x="225" y="1011"/>
                    <a:pt x="197" y="1011"/>
                  </a:cubicBezTo>
                  <a:cubicBezTo>
                    <a:pt x="28" y="843"/>
                    <a:pt x="0" y="702"/>
                    <a:pt x="168" y="562"/>
                  </a:cubicBezTo>
                  <a:cubicBezTo>
                    <a:pt x="253" y="506"/>
                    <a:pt x="281" y="393"/>
                    <a:pt x="281" y="309"/>
                  </a:cubicBezTo>
                  <a:cubicBezTo>
                    <a:pt x="253" y="225"/>
                    <a:pt x="253" y="169"/>
                    <a:pt x="337" y="141"/>
                  </a:cubicBezTo>
                  <a:cubicBezTo>
                    <a:pt x="365" y="141"/>
                    <a:pt x="393" y="141"/>
                    <a:pt x="421" y="141"/>
                  </a:cubicBezTo>
                  <a:cubicBezTo>
                    <a:pt x="562" y="169"/>
                    <a:pt x="730" y="0"/>
                    <a:pt x="870" y="197"/>
                  </a:cubicBezTo>
                  <a:cubicBezTo>
                    <a:pt x="870" y="197"/>
                    <a:pt x="870" y="225"/>
                    <a:pt x="870"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22"/>
            <p:cNvSpPr/>
            <p:nvPr/>
          </p:nvSpPr>
          <p:spPr>
            <a:xfrm>
              <a:off x="2915450" y="714675"/>
              <a:ext cx="37225" cy="27400"/>
            </a:xfrm>
            <a:custGeom>
              <a:rect b="b" l="l" r="r" t="t"/>
              <a:pathLst>
                <a:path extrusionOk="0" h="1096" w="1489">
                  <a:moveTo>
                    <a:pt x="1151" y="1096"/>
                  </a:moveTo>
                  <a:cubicBezTo>
                    <a:pt x="1151" y="927"/>
                    <a:pt x="1123" y="759"/>
                    <a:pt x="1039" y="590"/>
                  </a:cubicBezTo>
                  <a:cubicBezTo>
                    <a:pt x="1011" y="506"/>
                    <a:pt x="983" y="394"/>
                    <a:pt x="843" y="534"/>
                  </a:cubicBezTo>
                  <a:cubicBezTo>
                    <a:pt x="843" y="534"/>
                    <a:pt x="786" y="534"/>
                    <a:pt x="758" y="534"/>
                  </a:cubicBezTo>
                  <a:cubicBezTo>
                    <a:pt x="646" y="450"/>
                    <a:pt x="534" y="338"/>
                    <a:pt x="562" y="618"/>
                  </a:cubicBezTo>
                  <a:cubicBezTo>
                    <a:pt x="562" y="646"/>
                    <a:pt x="450" y="675"/>
                    <a:pt x="393" y="731"/>
                  </a:cubicBezTo>
                  <a:cubicBezTo>
                    <a:pt x="365" y="759"/>
                    <a:pt x="337" y="815"/>
                    <a:pt x="309" y="843"/>
                  </a:cubicBezTo>
                  <a:cubicBezTo>
                    <a:pt x="28" y="843"/>
                    <a:pt x="0" y="815"/>
                    <a:pt x="113" y="534"/>
                  </a:cubicBezTo>
                  <a:cubicBezTo>
                    <a:pt x="141" y="282"/>
                    <a:pt x="365" y="253"/>
                    <a:pt x="534" y="169"/>
                  </a:cubicBezTo>
                  <a:cubicBezTo>
                    <a:pt x="674" y="57"/>
                    <a:pt x="815" y="85"/>
                    <a:pt x="955" y="141"/>
                  </a:cubicBezTo>
                  <a:cubicBezTo>
                    <a:pt x="1039" y="113"/>
                    <a:pt x="1151" y="1"/>
                    <a:pt x="1095" y="197"/>
                  </a:cubicBezTo>
                  <a:cubicBezTo>
                    <a:pt x="1095" y="253"/>
                    <a:pt x="1039" y="282"/>
                    <a:pt x="1067" y="338"/>
                  </a:cubicBezTo>
                  <a:cubicBezTo>
                    <a:pt x="1208" y="310"/>
                    <a:pt x="1292" y="169"/>
                    <a:pt x="1432" y="253"/>
                  </a:cubicBezTo>
                  <a:cubicBezTo>
                    <a:pt x="1488" y="282"/>
                    <a:pt x="1488" y="338"/>
                    <a:pt x="1432" y="366"/>
                  </a:cubicBezTo>
                  <a:lnTo>
                    <a:pt x="1432" y="366"/>
                  </a:lnTo>
                  <a:cubicBezTo>
                    <a:pt x="1376" y="422"/>
                    <a:pt x="1432" y="506"/>
                    <a:pt x="1376" y="534"/>
                  </a:cubicBezTo>
                  <a:lnTo>
                    <a:pt x="1376" y="534"/>
                  </a:lnTo>
                  <a:cubicBezTo>
                    <a:pt x="1320" y="646"/>
                    <a:pt x="1320" y="731"/>
                    <a:pt x="1264" y="843"/>
                  </a:cubicBezTo>
                  <a:cubicBezTo>
                    <a:pt x="1264" y="871"/>
                    <a:pt x="1264" y="871"/>
                    <a:pt x="1264" y="899"/>
                  </a:cubicBezTo>
                  <a:cubicBezTo>
                    <a:pt x="1208" y="955"/>
                    <a:pt x="1264" y="1040"/>
                    <a:pt x="1208" y="1068"/>
                  </a:cubicBezTo>
                  <a:lnTo>
                    <a:pt x="1208" y="1068"/>
                  </a:lnTo>
                  <a:cubicBezTo>
                    <a:pt x="1179" y="1096"/>
                    <a:pt x="1179" y="1096"/>
                    <a:pt x="1151" y="109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22"/>
            <p:cNvSpPr/>
            <p:nvPr/>
          </p:nvSpPr>
          <p:spPr>
            <a:xfrm>
              <a:off x="2819300" y="645200"/>
              <a:ext cx="11250" cy="33000"/>
            </a:xfrm>
            <a:custGeom>
              <a:rect b="b" l="l" r="r" t="t"/>
              <a:pathLst>
                <a:path extrusionOk="0" h="1320" w="450">
                  <a:moveTo>
                    <a:pt x="281" y="281"/>
                  </a:moveTo>
                  <a:cubicBezTo>
                    <a:pt x="197" y="309"/>
                    <a:pt x="141" y="337"/>
                    <a:pt x="225" y="421"/>
                  </a:cubicBezTo>
                  <a:cubicBezTo>
                    <a:pt x="449" y="646"/>
                    <a:pt x="449" y="871"/>
                    <a:pt x="309" y="1123"/>
                  </a:cubicBezTo>
                  <a:cubicBezTo>
                    <a:pt x="281" y="1180"/>
                    <a:pt x="281" y="1236"/>
                    <a:pt x="281" y="1292"/>
                  </a:cubicBezTo>
                  <a:cubicBezTo>
                    <a:pt x="253" y="1320"/>
                    <a:pt x="253" y="1320"/>
                    <a:pt x="225" y="1292"/>
                  </a:cubicBezTo>
                  <a:cubicBezTo>
                    <a:pt x="225" y="1264"/>
                    <a:pt x="225" y="1264"/>
                    <a:pt x="225" y="1236"/>
                  </a:cubicBezTo>
                  <a:cubicBezTo>
                    <a:pt x="169" y="1151"/>
                    <a:pt x="225" y="1039"/>
                    <a:pt x="169" y="927"/>
                  </a:cubicBezTo>
                  <a:cubicBezTo>
                    <a:pt x="169" y="927"/>
                    <a:pt x="169" y="899"/>
                    <a:pt x="169" y="871"/>
                  </a:cubicBezTo>
                  <a:cubicBezTo>
                    <a:pt x="84" y="786"/>
                    <a:pt x="169" y="674"/>
                    <a:pt x="112" y="590"/>
                  </a:cubicBezTo>
                  <a:cubicBezTo>
                    <a:pt x="112" y="562"/>
                    <a:pt x="112" y="534"/>
                    <a:pt x="112" y="534"/>
                  </a:cubicBezTo>
                  <a:cubicBezTo>
                    <a:pt x="28" y="421"/>
                    <a:pt x="112" y="309"/>
                    <a:pt x="56" y="225"/>
                  </a:cubicBezTo>
                  <a:cubicBezTo>
                    <a:pt x="56" y="197"/>
                    <a:pt x="56" y="197"/>
                    <a:pt x="56" y="169"/>
                  </a:cubicBezTo>
                  <a:cubicBezTo>
                    <a:pt x="0" y="113"/>
                    <a:pt x="28" y="57"/>
                    <a:pt x="28" y="0"/>
                  </a:cubicBezTo>
                  <a:cubicBezTo>
                    <a:pt x="225" y="0"/>
                    <a:pt x="337" y="85"/>
                    <a:pt x="281"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22"/>
            <p:cNvSpPr/>
            <p:nvPr/>
          </p:nvSpPr>
          <p:spPr>
            <a:xfrm>
              <a:off x="2915450" y="629750"/>
              <a:ext cx="2125" cy="3550"/>
            </a:xfrm>
            <a:custGeom>
              <a:rect b="b" l="l" r="r" t="t"/>
              <a:pathLst>
                <a:path extrusionOk="0" h="142" w="85">
                  <a:moveTo>
                    <a:pt x="57" y="1"/>
                  </a:moveTo>
                  <a:cubicBezTo>
                    <a:pt x="85" y="57"/>
                    <a:pt x="57" y="113"/>
                    <a:pt x="28" y="141"/>
                  </a:cubicBezTo>
                  <a:lnTo>
                    <a:pt x="0" y="141"/>
                  </a:lnTo>
                  <a:cubicBezTo>
                    <a:pt x="0" y="113"/>
                    <a:pt x="0" y="113"/>
                    <a:pt x="0" y="85"/>
                  </a:cubicBezTo>
                  <a:cubicBezTo>
                    <a:pt x="0" y="85"/>
                    <a:pt x="0" y="85"/>
                    <a:pt x="0" y="85"/>
                  </a:cubicBezTo>
                  <a:cubicBezTo>
                    <a:pt x="0" y="57"/>
                    <a:pt x="28" y="29"/>
                    <a:pt x="28" y="29"/>
                  </a:cubicBezTo>
                  <a:cubicBezTo>
                    <a:pt x="28" y="1"/>
                    <a:pt x="57"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22"/>
            <p:cNvSpPr/>
            <p:nvPr/>
          </p:nvSpPr>
          <p:spPr>
            <a:xfrm>
              <a:off x="2918950" y="624150"/>
              <a:ext cx="1425" cy="1425"/>
            </a:xfrm>
            <a:custGeom>
              <a:rect b="b" l="l" r="r" t="t"/>
              <a:pathLst>
                <a:path extrusionOk="0" h="57" w="57">
                  <a:moveTo>
                    <a:pt x="1" y="0"/>
                  </a:moveTo>
                  <a:cubicBezTo>
                    <a:pt x="1" y="0"/>
                    <a:pt x="29" y="0"/>
                    <a:pt x="57" y="0"/>
                  </a:cubicBezTo>
                  <a:cubicBezTo>
                    <a:pt x="29" y="28"/>
                    <a:pt x="29" y="28"/>
                    <a:pt x="1" y="56"/>
                  </a:cubicBezTo>
                  <a:cubicBezTo>
                    <a:pt x="1" y="28"/>
                    <a:pt x="1" y="2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22"/>
            <p:cNvSpPr/>
            <p:nvPr/>
          </p:nvSpPr>
          <p:spPr>
            <a:xfrm>
              <a:off x="2917550" y="626950"/>
              <a:ext cx="1425" cy="1425"/>
            </a:xfrm>
            <a:custGeom>
              <a:rect b="b" l="l" r="r" t="t"/>
              <a:pathLst>
                <a:path extrusionOk="0" h="57" w="57">
                  <a:moveTo>
                    <a:pt x="1" y="0"/>
                  </a:moveTo>
                  <a:cubicBezTo>
                    <a:pt x="1" y="0"/>
                    <a:pt x="29" y="0"/>
                    <a:pt x="57" y="0"/>
                  </a:cubicBezTo>
                  <a:cubicBezTo>
                    <a:pt x="29" y="28"/>
                    <a:pt x="1" y="57"/>
                    <a:pt x="1" y="57"/>
                  </a:cubicBezTo>
                  <a:cubicBezTo>
                    <a:pt x="1" y="57"/>
                    <a:pt x="1" y="2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22"/>
            <p:cNvSpPr/>
            <p:nvPr/>
          </p:nvSpPr>
          <p:spPr>
            <a:xfrm>
              <a:off x="2888775" y="651525"/>
              <a:ext cx="68100" cy="56875"/>
            </a:xfrm>
            <a:custGeom>
              <a:rect b="b" l="l" r="r" t="t"/>
              <a:pathLst>
                <a:path extrusionOk="0" h="2275" w="2724">
                  <a:moveTo>
                    <a:pt x="422" y="1291"/>
                  </a:moveTo>
                  <a:cubicBezTo>
                    <a:pt x="562" y="1291"/>
                    <a:pt x="702" y="1263"/>
                    <a:pt x="871" y="1235"/>
                  </a:cubicBezTo>
                  <a:cubicBezTo>
                    <a:pt x="955" y="1207"/>
                    <a:pt x="955" y="1123"/>
                    <a:pt x="983" y="1039"/>
                  </a:cubicBezTo>
                  <a:cubicBezTo>
                    <a:pt x="1039" y="955"/>
                    <a:pt x="955" y="927"/>
                    <a:pt x="899" y="927"/>
                  </a:cubicBezTo>
                  <a:cubicBezTo>
                    <a:pt x="787" y="870"/>
                    <a:pt x="815" y="814"/>
                    <a:pt x="843" y="758"/>
                  </a:cubicBezTo>
                  <a:lnTo>
                    <a:pt x="843" y="758"/>
                  </a:lnTo>
                  <a:cubicBezTo>
                    <a:pt x="1011" y="702"/>
                    <a:pt x="1039" y="533"/>
                    <a:pt x="1152" y="477"/>
                  </a:cubicBezTo>
                  <a:cubicBezTo>
                    <a:pt x="1152" y="365"/>
                    <a:pt x="1011" y="421"/>
                    <a:pt x="1011" y="309"/>
                  </a:cubicBezTo>
                  <a:cubicBezTo>
                    <a:pt x="1095" y="253"/>
                    <a:pt x="1180" y="281"/>
                    <a:pt x="1264" y="281"/>
                  </a:cubicBezTo>
                  <a:cubicBezTo>
                    <a:pt x="1320" y="197"/>
                    <a:pt x="1432" y="225"/>
                    <a:pt x="1517" y="197"/>
                  </a:cubicBezTo>
                  <a:cubicBezTo>
                    <a:pt x="1545" y="197"/>
                    <a:pt x="1573" y="197"/>
                    <a:pt x="1573" y="168"/>
                  </a:cubicBezTo>
                  <a:cubicBezTo>
                    <a:pt x="1601" y="168"/>
                    <a:pt x="1629" y="140"/>
                    <a:pt x="1657" y="140"/>
                  </a:cubicBezTo>
                  <a:cubicBezTo>
                    <a:pt x="1657" y="140"/>
                    <a:pt x="1685" y="112"/>
                    <a:pt x="1713" y="112"/>
                  </a:cubicBezTo>
                  <a:cubicBezTo>
                    <a:pt x="1741" y="112"/>
                    <a:pt x="1769" y="112"/>
                    <a:pt x="1797" y="112"/>
                  </a:cubicBezTo>
                  <a:cubicBezTo>
                    <a:pt x="1797" y="112"/>
                    <a:pt x="1825" y="140"/>
                    <a:pt x="1853" y="140"/>
                  </a:cubicBezTo>
                  <a:cubicBezTo>
                    <a:pt x="1910" y="168"/>
                    <a:pt x="1994" y="0"/>
                    <a:pt x="2022" y="140"/>
                  </a:cubicBezTo>
                  <a:cubicBezTo>
                    <a:pt x="2022" y="168"/>
                    <a:pt x="2022" y="197"/>
                    <a:pt x="2022" y="225"/>
                  </a:cubicBezTo>
                  <a:cubicBezTo>
                    <a:pt x="2050" y="225"/>
                    <a:pt x="2078" y="253"/>
                    <a:pt x="2106" y="281"/>
                  </a:cubicBezTo>
                  <a:cubicBezTo>
                    <a:pt x="2078" y="337"/>
                    <a:pt x="1994" y="365"/>
                    <a:pt x="1966" y="421"/>
                  </a:cubicBezTo>
                  <a:cubicBezTo>
                    <a:pt x="2050" y="505"/>
                    <a:pt x="2106" y="365"/>
                    <a:pt x="2190" y="365"/>
                  </a:cubicBezTo>
                  <a:cubicBezTo>
                    <a:pt x="2218" y="449"/>
                    <a:pt x="2162" y="505"/>
                    <a:pt x="2162" y="562"/>
                  </a:cubicBezTo>
                  <a:cubicBezTo>
                    <a:pt x="2022" y="786"/>
                    <a:pt x="2050" y="786"/>
                    <a:pt x="2303" y="814"/>
                  </a:cubicBezTo>
                  <a:cubicBezTo>
                    <a:pt x="2359" y="842"/>
                    <a:pt x="2415" y="814"/>
                    <a:pt x="2443" y="898"/>
                  </a:cubicBezTo>
                  <a:cubicBezTo>
                    <a:pt x="2471" y="955"/>
                    <a:pt x="2527" y="983"/>
                    <a:pt x="2555" y="1011"/>
                  </a:cubicBezTo>
                  <a:cubicBezTo>
                    <a:pt x="2611" y="1067"/>
                    <a:pt x="2640" y="1095"/>
                    <a:pt x="2724" y="1151"/>
                  </a:cubicBezTo>
                  <a:cubicBezTo>
                    <a:pt x="2583" y="1179"/>
                    <a:pt x="2471" y="1179"/>
                    <a:pt x="2387" y="1067"/>
                  </a:cubicBezTo>
                  <a:cubicBezTo>
                    <a:pt x="2331" y="983"/>
                    <a:pt x="2303" y="1011"/>
                    <a:pt x="2275" y="1067"/>
                  </a:cubicBezTo>
                  <a:cubicBezTo>
                    <a:pt x="2190" y="1207"/>
                    <a:pt x="2162" y="1151"/>
                    <a:pt x="2134" y="1067"/>
                  </a:cubicBezTo>
                  <a:cubicBezTo>
                    <a:pt x="2050" y="842"/>
                    <a:pt x="1966" y="786"/>
                    <a:pt x="1685" y="842"/>
                  </a:cubicBezTo>
                  <a:cubicBezTo>
                    <a:pt x="1797" y="955"/>
                    <a:pt x="1853" y="1067"/>
                    <a:pt x="1910" y="1207"/>
                  </a:cubicBezTo>
                  <a:cubicBezTo>
                    <a:pt x="1910" y="1291"/>
                    <a:pt x="1882" y="1348"/>
                    <a:pt x="1825" y="1432"/>
                  </a:cubicBezTo>
                  <a:cubicBezTo>
                    <a:pt x="1769" y="1488"/>
                    <a:pt x="1741" y="1432"/>
                    <a:pt x="1685" y="1404"/>
                  </a:cubicBezTo>
                  <a:cubicBezTo>
                    <a:pt x="1629" y="1404"/>
                    <a:pt x="1601" y="1376"/>
                    <a:pt x="1545" y="1348"/>
                  </a:cubicBezTo>
                  <a:cubicBezTo>
                    <a:pt x="1292" y="1095"/>
                    <a:pt x="1208" y="1123"/>
                    <a:pt x="1039" y="1460"/>
                  </a:cubicBezTo>
                  <a:cubicBezTo>
                    <a:pt x="1039" y="1460"/>
                    <a:pt x="1039" y="1488"/>
                    <a:pt x="1039" y="1516"/>
                  </a:cubicBezTo>
                  <a:cubicBezTo>
                    <a:pt x="1011" y="1544"/>
                    <a:pt x="983" y="1572"/>
                    <a:pt x="955" y="1600"/>
                  </a:cubicBezTo>
                  <a:cubicBezTo>
                    <a:pt x="955" y="1600"/>
                    <a:pt x="927" y="1628"/>
                    <a:pt x="927" y="1628"/>
                  </a:cubicBezTo>
                  <a:cubicBezTo>
                    <a:pt x="927" y="1628"/>
                    <a:pt x="955" y="1628"/>
                    <a:pt x="955" y="1628"/>
                  </a:cubicBezTo>
                  <a:cubicBezTo>
                    <a:pt x="983" y="1656"/>
                    <a:pt x="1011" y="1656"/>
                    <a:pt x="1039" y="1685"/>
                  </a:cubicBezTo>
                  <a:cubicBezTo>
                    <a:pt x="1039" y="1713"/>
                    <a:pt x="1067" y="1741"/>
                    <a:pt x="1067" y="1769"/>
                  </a:cubicBezTo>
                  <a:cubicBezTo>
                    <a:pt x="1067" y="1797"/>
                    <a:pt x="1039" y="1825"/>
                    <a:pt x="1011" y="1881"/>
                  </a:cubicBezTo>
                  <a:cubicBezTo>
                    <a:pt x="899" y="1993"/>
                    <a:pt x="759" y="2078"/>
                    <a:pt x="646" y="1853"/>
                  </a:cubicBezTo>
                  <a:cubicBezTo>
                    <a:pt x="646" y="1825"/>
                    <a:pt x="702" y="1825"/>
                    <a:pt x="702" y="1797"/>
                  </a:cubicBezTo>
                  <a:cubicBezTo>
                    <a:pt x="674" y="1797"/>
                    <a:pt x="674" y="1825"/>
                    <a:pt x="646" y="1825"/>
                  </a:cubicBezTo>
                  <a:cubicBezTo>
                    <a:pt x="534" y="1993"/>
                    <a:pt x="422" y="2134"/>
                    <a:pt x="309" y="2274"/>
                  </a:cubicBezTo>
                  <a:cubicBezTo>
                    <a:pt x="281" y="2274"/>
                    <a:pt x="253" y="2274"/>
                    <a:pt x="225" y="2274"/>
                  </a:cubicBezTo>
                  <a:cubicBezTo>
                    <a:pt x="85" y="1993"/>
                    <a:pt x="1" y="1741"/>
                    <a:pt x="169" y="1488"/>
                  </a:cubicBezTo>
                  <a:cubicBezTo>
                    <a:pt x="225" y="1432"/>
                    <a:pt x="281" y="1432"/>
                    <a:pt x="337" y="1404"/>
                  </a:cubicBezTo>
                  <a:cubicBezTo>
                    <a:pt x="365" y="1348"/>
                    <a:pt x="394" y="1320"/>
                    <a:pt x="422" y="12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22"/>
            <p:cNvSpPr/>
            <p:nvPr/>
          </p:nvSpPr>
          <p:spPr>
            <a:xfrm>
              <a:off x="2908425" y="677475"/>
              <a:ext cx="35825" cy="44950"/>
            </a:xfrm>
            <a:custGeom>
              <a:rect b="b" l="l" r="r" t="t"/>
              <a:pathLst>
                <a:path extrusionOk="0" h="1798" w="1433">
                  <a:moveTo>
                    <a:pt x="225" y="478"/>
                  </a:moveTo>
                  <a:cubicBezTo>
                    <a:pt x="225" y="422"/>
                    <a:pt x="169" y="394"/>
                    <a:pt x="85" y="338"/>
                  </a:cubicBezTo>
                  <a:cubicBezTo>
                    <a:pt x="169" y="282"/>
                    <a:pt x="253" y="253"/>
                    <a:pt x="309" y="169"/>
                  </a:cubicBezTo>
                  <a:cubicBezTo>
                    <a:pt x="422" y="1"/>
                    <a:pt x="506" y="1"/>
                    <a:pt x="674" y="113"/>
                  </a:cubicBezTo>
                  <a:cubicBezTo>
                    <a:pt x="787" y="169"/>
                    <a:pt x="843" y="282"/>
                    <a:pt x="899" y="366"/>
                  </a:cubicBezTo>
                  <a:cubicBezTo>
                    <a:pt x="899" y="450"/>
                    <a:pt x="899" y="562"/>
                    <a:pt x="787" y="618"/>
                  </a:cubicBezTo>
                  <a:cubicBezTo>
                    <a:pt x="674" y="731"/>
                    <a:pt x="674" y="759"/>
                    <a:pt x="618" y="1011"/>
                  </a:cubicBezTo>
                  <a:cubicBezTo>
                    <a:pt x="815" y="899"/>
                    <a:pt x="927" y="1011"/>
                    <a:pt x="1096" y="1152"/>
                  </a:cubicBezTo>
                  <a:cubicBezTo>
                    <a:pt x="1039" y="899"/>
                    <a:pt x="1292" y="871"/>
                    <a:pt x="1320" y="647"/>
                  </a:cubicBezTo>
                  <a:cubicBezTo>
                    <a:pt x="1432" y="815"/>
                    <a:pt x="1376" y="955"/>
                    <a:pt x="1348" y="1096"/>
                  </a:cubicBezTo>
                  <a:cubicBezTo>
                    <a:pt x="1320" y="1264"/>
                    <a:pt x="1236" y="1433"/>
                    <a:pt x="1236" y="1629"/>
                  </a:cubicBezTo>
                  <a:cubicBezTo>
                    <a:pt x="1124" y="1741"/>
                    <a:pt x="955" y="1601"/>
                    <a:pt x="843" y="1685"/>
                  </a:cubicBezTo>
                  <a:cubicBezTo>
                    <a:pt x="674" y="1770"/>
                    <a:pt x="562" y="1798"/>
                    <a:pt x="590" y="1545"/>
                  </a:cubicBezTo>
                  <a:cubicBezTo>
                    <a:pt x="646" y="1376"/>
                    <a:pt x="478" y="1348"/>
                    <a:pt x="366" y="1292"/>
                  </a:cubicBezTo>
                  <a:cubicBezTo>
                    <a:pt x="309" y="1236"/>
                    <a:pt x="197" y="1264"/>
                    <a:pt x="113" y="1208"/>
                  </a:cubicBezTo>
                  <a:cubicBezTo>
                    <a:pt x="57" y="1180"/>
                    <a:pt x="1" y="1096"/>
                    <a:pt x="85" y="1068"/>
                  </a:cubicBezTo>
                  <a:cubicBezTo>
                    <a:pt x="281" y="1011"/>
                    <a:pt x="197" y="871"/>
                    <a:pt x="225" y="787"/>
                  </a:cubicBezTo>
                  <a:cubicBezTo>
                    <a:pt x="225" y="731"/>
                    <a:pt x="225" y="703"/>
                    <a:pt x="225" y="675"/>
                  </a:cubicBezTo>
                  <a:cubicBezTo>
                    <a:pt x="225" y="590"/>
                    <a:pt x="225" y="534"/>
                    <a:pt x="225" y="47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22"/>
            <p:cNvSpPr/>
            <p:nvPr/>
          </p:nvSpPr>
          <p:spPr>
            <a:xfrm>
              <a:off x="2948425" y="617825"/>
              <a:ext cx="33025" cy="26700"/>
            </a:xfrm>
            <a:custGeom>
              <a:rect b="b" l="l" r="r" t="t"/>
              <a:pathLst>
                <a:path extrusionOk="0" h="1068" w="1321">
                  <a:moveTo>
                    <a:pt x="1012" y="730"/>
                  </a:moveTo>
                  <a:cubicBezTo>
                    <a:pt x="1012" y="843"/>
                    <a:pt x="1012" y="927"/>
                    <a:pt x="843" y="955"/>
                  </a:cubicBezTo>
                  <a:cubicBezTo>
                    <a:pt x="731" y="983"/>
                    <a:pt x="619" y="955"/>
                    <a:pt x="506" y="1067"/>
                  </a:cubicBezTo>
                  <a:cubicBezTo>
                    <a:pt x="506" y="955"/>
                    <a:pt x="534" y="871"/>
                    <a:pt x="590" y="871"/>
                  </a:cubicBezTo>
                  <a:cubicBezTo>
                    <a:pt x="731" y="871"/>
                    <a:pt x="787" y="815"/>
                    <a:pt x="731" y="702"/>
                  </a:cubicBezTo>
                  <a:cubicBezTo>
                    <a:pt x="675" y="618"/>
                    <a:pt x="619" y="534"/>
                    <a:pt x="506" y="646"/>
                  </a:cubicBezTo>
                  <a:cubicBezTo>
                    <a:pt x="478" y="674"/>
                    <a:pt x="450" y="674"/>
                    <a:pt x="422" y="674"/>
                  </a:cubicBezTo>
                  <a:cubicBezTo>
                    <a:pt x="394" y="618"/>
                    <a:pt x="310" y="618"/>
                    <a:pt x="310" y="674"/>
                  </a:cubicBezTo>
                  <a:cubicBezTo>
                    <a:pt x="310" y="815"/>
                    <a:pt x="197" y="843"/>
                    <a:pt x="113" y="899"/>
                  </a:cubicBezTo>
                  <a:cubicBezTo>
                    <a:pt x="57" y="871"/>
                    <a:pt x="1" y="815"/>
                    <a:pt x="1" y="730"/>
                  </a:cubicBezTo>
                  <a:cubicBezTo>
                    <a:pt x="113" y="674"/>
                    <a:pt x="197" y="590"/>
                    <a:pt x="197" y="422"/>
                  </a:cubicBezTo>
                  <a:cubicBezTo>
                    <a:pt x="169" y="365"/>
                    <a:pt x="225" y="253"/>
                    <a:pt x="338" y="253"/>
                  </a:cubicBezTo>
                  <a:cubicBezTo>
                    <a:pt x="450" y="225"/>
                    <a:pt x="562" y="169"/>
                    <a:pt x="590" y="85"/>
                  </a:cubicBezTo>
                  <a:cubicBezTo>
                    <a:pt x="787" y="85"/>
                    <a:pt x="815" y="225"/>
                    <a:pt x="871" y="393"/>
                  </a:cubicBezTo>
                  <a:cubicBezTo>
                    <a:pt x="955" y="253"/>
                    <a:pt x="843" y="141"/>
                    <a:pt x="871" y="29"/>
                  </a:cubicBezTo>
                  <a:cubicBezTo>
                    <a:pt x="983" y="0"/>
                    <a:pt x="1068" y="85"/>
                    <a:pt x="1152" y="113"/>
                  </a:cubicBezTo>
                  <a:cubicBezTo>
                    <a:pt x="1236" y="141"/>
                    <a:pt x="1264" y="253"/>
                    <a:pt x="1292" y="337"/>
                  </a:cubicBezTo>
                  <a:cubicBezTo>
                    <a:pt x="1320" y="450"/>
                    <a:pt x="1236" y="506"/>
                    <a:pt x="1152" y="534"/>
                  </a:cubicBezTo>
                  <a:cubicBezTo>
                    <a:pt x="1068" y="562"/>
                    <a:pt x="1124" y="702"/>
                    <a:pt x="1012" y="73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22"/>
            <p:cNvSpPr/>
            <p:nvPr/>
          </p:nvSpPr>
          <p:spPr>
            <a:xfrm>
              <a:off x="2930175" y="643800"/>
              <a:ext cx="12675" cy="14750"/>
            </a:xfrm>
            <a:custGeom>
              <a:rect b="b" l="l" r="r" t="t"/>
              <a:pathLst>
                <a:path extrusionOk="0" h="590" w="507">
                  <a:moveTo>
                    <a:pt x="366" y="449"/>
                  </a:moveTo>
                  <a:cubicBezTo>
                    <a:pt x="310" y="506"/>
                    <a:pt x="226" y="590"/>
                    <a:pt x="141" y="449"/>
                  </a:cubicBezTo>
                  <a:cubicBezTo>
                    <a:pt x="141" y="393"/>
                    <a:pt x="141" y="337"/>
                    <a:pt x="113" y="253"/>
                  </a:cubicBezTo>
                  <a:cubicBezTo>
                    <a:pt x="85" y="197"/>
                    <a:pt x="1" y="113"/>
                    <a:pt x="85" y="56"/>
                  </a:cubicBezTo>
                  <a:cubicBezTo>
                    <a:pt x="197" y="0"/>
                    <a:pt x="254" y="84"/>
                    <a:pt x="310" y="169"/>
                  </a:cubicBezTo>
                  <a:cubicBezTo>
                    <a:pt x="338" y="253"/>
                    <a:pt x="506" y="337"/>
                    <a:pt x="366" y="44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22"/>
            <p:cNvSpPr/>
            <p:nvPr/>
          </p:nvSpPr>
          <p:spPr>
            <a:xfrm>
              <a:off x="2951250" y="645200"/>
              <a:ext cx="6325" cy="5625"/>
            </a:xfrm>
            <a:custGeom>
              <a:rect b="b" l="l" r="r" t="t"/>
              <a:pathLst>
                <a:path extrusionOk="0" h="225" w="253">
                  <a:moveTo>
                    <a:pt x="0" y="113"/>
                  </a:moveTo>
                  <a:cubicBezTo>
                    <a:pt x="28" y="113"/>
                    <a:pt x="56" y="113"/>
                    <a:pt x="56" y="113"/>
                  </a:cubicBezTo>
                  <a:cubicBezTo>
                    <a:pt x="253" y="0"/>
                    <a:pt x="225" y="113"/>
                    <a:pt x="197" y="225"/>
                  </a:cubicBezTo>
                  <a:cubicBezTo>
                    <a:pt x="112" y="225"/>
                    <a:pt x="56" y="197"/>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22"/>
            <p:cNvSpPr/>
            <p:nvPr/>
          </p:nvSpPr>
          <p:spPr>
            <a:xfrm>
              <a:off x="2948425" y="641675"/>
              <a:ext cx="4950" cy="6350"/>
            </a:xfrm>
            <a:custGeom>
              <a:rect b="b" l="l" r="r" t="t"/>
              <a:pathLst>
                <a:path extrusionOk="0" h="254" w="198">
                  <a:moveTo>
                    <a:pt x="113" y="1"/>
                  </a:moveTo>
                  <a:cubicBezTo>
                    <a:pt x="197" y="85"/>
                    <a:pt x="113" y="169"/>
                    <a:pt x="113" y="254"/>
                  </a:cubicBezTo>
                  <a:cubicBezTo>
                    <a:pt x="57" y="254"/>
                    <a:pt x="1" y="198"/>
                    <a:pt x="1" y="141"/>
                  </a:cubicBezTo>
                  <a:cubicBezTo>
                    <a:pt x="1" y="85"/>
                    <a:pt x="29" y="29"/>
                    <a:pt x="57" y="1"/>
                  </a:cubicBezTo>
                  <a:cubicBezTo>
                    <a:pt x="85" y="1"/>
                    <a:pt x="113" y="1"/>
                    <a:pt x="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22"/>
            <p:cNvSpPr/>
            <p:nvPr/>
          </p:nvSpPr>
          <p:spPr>
            <a:xfrm>
              <a:off x="2947025" y="641675"/>
              <a:ext cx="2850" cy="3550"/>
            </a:xfrm>
            <a:custGeom>
              <a:rect b="b" l="l" r="r" t="t"/>
              <a:pathLst>
                <a:path extrusionOk="0" h="142" w="114">
                  <a:moveTo>
                    <a:pt x="113" y="1"/>
                  </a:moveTo>
                  <a:cubicBezTo>
                    <a:pt x="113" y="57"/>
                    <a:pt x="113" y="113"/>
                    <a:pt x="57" y="141"/>
                  </a:cubicBezTo>
                  <a:cubicBezTo>
                    <a:pt x="1" y="113"/>
                    <a:pt x="1" y="57"/>
                    <a:pt x="1" y="1"/>
                  </a:cubicBezTo>
                  <a:cubicBezTo>
                    <a:pt x="29" y="1"/>
                    <a:pt x="29"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22"/>
            <p:cNvSpPr/>
            <p:nvPr/>
          </p:nvSpPr>
          <p:spPr>
            <a:xfrm>
              <a:off x="2947025" y="649400"/>
              <a:ext cx="2125" cy="2150"/>
            </a:xfrm>
            <a:custGeom>
              <a:rect b="b" l="l" r="r" t="t"/>
              <a:pathLst>
                <a:path extrusionOk="0" h="86" w="85">
                  <a:moveTo>
                    <a:pt x="85" y="57"/>
                  </a:moveTo>
                  <a:cubicBezTo>
                    <a:pt x="85" y="57"/>
                    <a:pt x="85" y="57"/>
                    <a:pt x="85" y="85"/>
                  </a:cubicBezTo>
                  <a:cubicBezTo>
                    <a:pt x="57" y="57"/>
                    <a:pt x="29" y="57"/>
                    <a:pt x="1" y="29"/>
                  </a:cubicBezTo>
                  <a:cubicBezTo>
                    <a:pt x="1" y="1"/>
                    <a:pt x="1" y="1"/>
                    <a:pt x="29" y="1"/>
                  </a:cubicBezTo>
                  <a:cubicBezTo>
                    <a:pt x="57" y="1"/>
                    <a:pt x="85" y="1"/>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22"/>
            <p:cNvSpPr/>
            <p:nvPr/>
          </p:nvSpPr>
          <p:spPr>
            <a:xfrm>
              <a:off x="2946325" y="640275"/>
              <a:ext cx="2125" cy="1425"/>
            </a:xfrm>
            <a:custGeom>
              <a:rect b="b" l="l" r="r" t="t"/>
              <a:pathLst>
                <a:path extrusionOk="0" h="57" w="85">
                  <a:moveTo>
                    <a:pt x="85" y="57"/>
                  </a:moveTo>
                  <a:lnTo>
                    <a:pt x="29" y="57"/>
                  </a:lnTo>
                  <a:cubicBezTo>
                    <a:pt x="29" y="57"/>
                    <a:pt x="29" y="29"/>
                    <a:pt x="1" y="29"/>
                  </a:cubicBezTo>
                  <a:cubicBezTo>
                    <a:pt x="57" y="1"/>
                    <a:pt x="85"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22"/>
            <p:cNvSpPr/>
            <p:nvPr/>
          </p:nvSpPr>
          <p:spPr>
            <a:xfrm>
              <a:off x="2951950" y="671175"/>
              <a:ext cx="725" cy="725"/>
            </a:xfrm>
            <a:custGeom>
              <a:rect b="b" l="l" r="r" t="t"/>
              <a:pathLst>
                <a:path extrusionOk="0" h="29" w="29">
                  <a:moveTo>
                    <a:pt x="28" y="28"/>
                  </a:moveTo>
                  <a:cubicBezTo>
                    <a:pt x="0" y="28"/>
                    <a:pt x="0" y="28"/>
                    <a:pt x="0" y="28"/>
                  </a:cubicBezTo>
                  <a:cubicBezTo>
                    <a:pt x="0" y="28"/>
                    <a:pt x="0" y="28"/>
                    <a:pt x="0" y="0"/>
                  </a:cubicBezTo>
                  <a:cubicBezTo>
                    <a:pt x="0" y="0"/>
                    <a:pt x="28" y="0"/>
                    <a:pt x="28" y="0"/>
                  </a:cubicBezTo>
                  <a:cubicBezTo>
                    <a:pt x="28" y="28"/>
                    <a:pt x="28" y="28"/>
                    <a:pt x="28"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22"/>
            <p:cNvSpPr/>
            <p:nvPr/>
          </p:nvSpPr>
          <p:spPr>
            <a:xfrm>
              <a:off x="2939300" y="657125"/>
              <a:ext cx="2150" cy="1425"/>
            </a:xfrm>
            <a:custGeom>
              <a:rect b="b" l="l" r="r" t="t"/>
              <a:pathLst>
                <a:path extrusionOk="0" h="57" w="86">
                  <a:moveTo>
                    <a:pt x="85" y="57"/>
                  </a:moveTo>
                  <a:cubicBezTo>
                    <a:pt x="57" y="29"/>
                    <a:pt x="29" y="1"/>
                    <a:pt x="1" y="1"/>
                  </a:cubicBezTo>
                  <a:cubicBezTo>
                    <a:pt x="29" y="1"/>
                    <a:pt x="57" y="29"/>
                    <a:pt x="85"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22"/>
            <p:cNvSpPr/>
            <p:nvPr/>
          </p:nvSpPr>
          <p:spPr>
            <a:xfrm>
              <a:off x="2840350" y="617125"/>
              <a:ext cx="61775" cy="75125"/>
            </a:xfrm>
            <a:custGeom>
              <a:rect b="b" l="l" r="r" t="t"/>
              <a:pathLst>
                <a:path extrusionOk="0" h="3005" w="2471">
                  <a:moveTo>
                    <a:pt x="1881" y="281"/>
                  </a:moveTo>
                  <a:cubicBezTo>
                    <a:pt x="1909" y="281"/>
                    <a:pt x="1909" y="281"/>
                    <a:pt x="1938" y="281"/>
                  </a:cubicBezTo>
                  <a:cubicBezTo>
                    <a:pt x="1938" y="337"/>
                    <a:pt x="1966" y="365"/>
                    <a:pt x="1994" y="393"/>
                  </a:cubicBezTo>
                  <a:cubicBezTo>
                    <a:pt x="1994" y="450"/>
                    <a:pt x="1994" y="478"/>
                    <a:pt x="2022" y="506"/>
                  </a:cubicBezTo>
                  <a:cubicBezTo>
                    <a:pt x="1797" y="534"/>
                    <a:pt x="1797" y="534"/>
                    <a:pt x="1797" y="758"/>
                  </a:cubicBezTo>
                  <a:cubicBezTo>
                    <a:pt x="1797" y="786"/>
                    <a:pt x="1797" y="843"/>
                    <a:pt x="1797" y="843"/>
                  </a:cubicBezTo>
                  <a:cubicBezTo>
                    <a:pt x="1601" y="927"/>
                    <a:pt x="1825" y="1123"/>
                    <a:pt x="1685" y="1208"/>
                  </a:cubicBezTo>
                  <a:cubicBezTo>
                    <a:pt x="1797" y="1236"/>
                    <a:pt x="1881" y="1180"/>
                    <a:pt x="1966" y="1151"/>
                  </a:cubicBezTo>
                  <a:cubicBezTo>
                    <a:pt x="1966" y="1095"/>
                    <a:pt x="1825" y="1067"/>
                    <a:pt x="1881" y="983"/>
                  </a:cubicBezTo>
                  <a:cubicBezTo>
                    <a:pt x="1938" y="899"/>
                    <a:pt x="1994" y="955"/>
                    <a:pt x="2050" y="983"/>
                  </a:cubicBezTo>
                  <a:cubicBezTo>
                    <a:pt x="2218" y="1039"/>
                    <a:pt x="2302" y="1236"/>
                    <a:pt x="2274" y="1404"/>
                  </a:cubicBezTo>
                  <a:cubicBezTo>
                    <a:pt x="2274" y="1432"/>
                    <a:pt x="2246" y="1460"/>
                    <a:pt x="2274" y="1460"/>
                  </a:cubicBezTo>
                  <a:cubicBezTo>
                    <a:pt x="2471" y="1685"/>
                    <a:pt x="2162" y="1853"/>
                    <a:pt x="2218" y="2050"/>
                  </a:cubicBezTo>
                  <a:cubicBezTo>
                    <a:pt x="2246" y="2134"/>
                    <a:pt x="2134" y="2134"/>
                    <a:pt x="2106" y="2190"/>
                  </a:cubicBezTo>
                  <a:cubicBezTo>
                    <a:pt x="2078" y="2218"/>
                    <a:pt x="2078" y="2274"/>
                    <a:pt x="2134" y="2303"/>
                  </a:cubicBezTo>
                  <a:lnTo>
                    <a:pt x="2134" y="2303"/>
                  </a:lnTo>
                  <a:cubicBezTo>
                    <a:pt x="2106" y="2443"/>
                    <a:pt x="2050" y="2443"/>
                    <a:pt x="1938" y="2359"/>
                  </a:cubicBezTo>
                  <a:cubicBezTo>
                    <a:pt x="1881" y="2303"/>
                    <a:pt x="1825" y="2331"/>
                    <a:pt x="1797" y="2387"/>
                  </a:cubicBezTo>
                  <a:cubicBezTo>
                    <a:pt x="1769" y="2471"/>
                    <a:pt x="1853" y="2471"/>
                    <a:pt x="1909" y="2471"/>
                  </a:cubicBezTo>
                  <a:cubicBezTo>
                    <a:pt x="1966" y="2499"/>
                    <a:pt x="2022" y="2527"/>
                    <a:pt x="2078" y="2555"/>
                  </a:cubicBezTo>
                  <a:lnTo>
                    <a:pt x="2078" y="2555"/>
                  </a:lnTo>
                  <a:cubicBezTo>
                    <a:pt x="2078" y="2555"/>
                    <a:pt x="2078" y="2583"/>
                    <a:pt x="2078" y="2611"/>
                  </a:cubicBezTo>
                  <a:cubicBezTo>
                    <a:pt x="2022" y="2667"/>
                    <a:pt x="1994" y="2752"/>
                    <a:pt x="1938" y="2808"/>
                  </a:cubicBezTo>
                  <a:cubicBezTo>
                    <a:pt x="1909" y="2808"/>
                    <a:pt x="1881" y="2836"/>
                    <a:pt x="1853" y="2836"/>
                  </a:cubicBezTo>
                  <a:cubicBezTo>
                    <a:pt x="1741" y="2920"/>
                    <a:pt x="1629" y="2864"/>
                    <a:pt x="1516" y="2836"/>
                  </a:cubicBezTo>
                  <a:cubicBezTo>
                    <a:pt x="1180" y="2667"/>
                    <a:pt x="1180" y="2527"/>
                    <a:pt x="1488" y="2190"/>
                  </a:cubicBezTo>
                  <a:cubicBezTo>
                    <a:pt x="1404" y="2162"/>
                    <a:pt x="1376" y="2218"/>
                    <a:pt x="1348" y="2218"/>
                  </a:cubicBezTo>
                  <a:cubicBezTo>
                    <a:pt x="1180" y="2246"/>
                    <a:pt x="1067" y="2246"/>
                    <a:pt x="1123" y="2050"/>
                  </a:cubicBezTo>
                  <a:cubicBezTo>
                    <a:pt x="1151" y="1994"/>
                    <a:pt x="1151" y="1909"/>
                    <a:pt x="1095" y="1881"/>
                  </a:cubicBezTo>
                  <a:cubicBezTo>
                    <a:pt x="1039" y="1881"/>
                    <a:pt x="983" y="1909"/>
                    <a:pt x="927" y="1938"/>
                  </a:cubicBezTo>
                  <a:cubicBezTo>
                    <a:pt x="871" y="1994"/>
                    <a:pt x="927" y="2050"/>
                    <a:pt x="955" y="2106"/>
                  </a:cubicBezTo>
                  <a:cubicBezTo>
                    <a:pt x="983" y="2134"/>
                    <a:pt x="1011" y="2162"/>
                    <a:pt x="1039" y="2190"/>
                  </a:cubicBezTo>
                  <a:cubicBezTo>
                    <a:pt x="1264" y="2415"/>
                    <a:pt x="1292" y="2611"/>
                    <a:pt x="1151" y="2948"/>
                  </a:cubicBezTo>
                  <a:cubicBezTo>
                    <a:pt x="1123" y="2976"/>
                    <a:pt x="1095" y="2976"/>
                    <a:pt x="1067" y="2976"/>
                  </a:cubicBezTo>
                  <a:cubicBezTo>
                    <a:pt x="1011" y="2948"/>
                    <a:pt x="955" y="2920"/>
                    <a:pt x="899" y="2948"/>
                  </a:cubicBezTo>
                  <a:cubicBezTo>
                    <a:pt x="786" y="3004"/>
                    <a:pt x="674" y="2976"/>
                    <a:pt x="590" y="2976"/>
                  </a:cubicBezTo>
                  <a:cubicBezTo>
                    <a:pt x="562" y="2976"/>
                    <a:pt x="534" y="2976"/>
                    <a:pt x="506" y="2948"/>
                  </a:cubicBezTo>
                  <a:cubicBezTo>
                    <a:pt x="478" y="2892"/>
                    <a:pt x="478" y="2836"/>
                    <a:pt x="506" y="2780"/>
                  </a:cubicBezTo>
                  <a:cubicBezTo>
                    <a:pt x="534" y="2780"/>
                    <a:pt x="534" y="2752"/>
                    <a:pt x="534" y="2752"/>
                  </a:cubicBezTo>
                  <a:cubicBezTo>
                    <a:pt x="618" y="2639"/>
                    <a:pt x="815" y="2808"/>
                    <a:pt x="899" y="2583"/>
                  </a:cubicBezTo>
                  <a:cubicBezTo>
                    <a:pt x="758" y="2696"/>
                    <a:pt x="674" y="2667"/>
                    <a:pt x="562" y="2611"/>
                  </a:cubicBezTo>
                  <a:cubicBezTo>
                    <a:pt x="534" y="2583"/>
                    <a:pt x="534" y="2527"/>
                    <a:pt x="534" y="2527"/>
                  </a:cubicBezTo>
                  <a:cubicBezTo>
                    <a:pt x="758" y="2190"/>
                    <a:pt x="534" y="2162"/>
                    <a:pt x="281" y="2106"/>
                  </a:cubicBezTo>
                  <a:cubicBezTo>
                    <a:pt x="253" y="2106"/>
                    <a:pt x="225" y="2078"/>
                    <a:pt x="197" y="2050"/>
                  </a:cubicBezTo>
                  <a:cubicBezTo>
                    <a:pt x="169" y="1938"/>
                    <a:pt x="253" y="1881"/>
                    <a:pt x="337" y="1853"/>
                  </a:cubicBezTo>
                  <a:cubicBezTo>
                    <a:pt x="618" y="1853"/>
                    <a:pt x="730" y="1573"/>
                    <a:pt x="955" y="1460"/>
                  </a:cubicBezTo>
                  <a:cubicBezTo>
                    <a:pt x="1067" y="1404"/>
                    <a:pt x="927" y="1292"/>
                    <a:pt x="871" y="1236"/>
                  </a:cubicBezTo>
                  <a:cubicBezTo>
                    <a:pt x="786" y="1151"/>
                    <a:pt x="674" y="1123"/>
                    <a:pt x="534" y="1236"/>
                  </a:cubicBezTo>
                  <a:cubicBezTo>
                    <a:pt x="478" y="1292"/>
                    <a:pt x="421" y="1460"/>
                    <a:pt x="281" y="1292"/>
                  </a:cubicBezTo>
                  <a:cubicBezTo>
                    <a:pt x="281" y="1264"/>
                    <a:pt x="309" y="1208"/>
                    <a:pt x="309" y="1180"/>
                  </a:cubicBezTo>
                  <a:cubicBezTo>
                    <a:pt x="365" y="1151"/>
                    <a:pt x="365" y="1123"/>
                    <a:pt x="337" y="1095"/>
                  </a:cubicBezTo>
                  <a:cubicBezTo>
                    <a:pt x="309" y="1067"/>
                    <a:pt x="281" y="1067"/>
                    <a:pt x="253" y="1095"/>
                  </a:cubicBezTo>
                  <a:cubicBezTo>
                    <a:pt x="225" y="1095"/>
                    <a:pt x="197" y="1151"/>
                    <a:pt x="169" y="1151"/>
                  </a:cubicBezTo>
                  <a:cubicBezTo>
                    <a:pt x="57" y="1151"/>
                    <a:pt x="0" y="1067"/>
                    <a:pt x="28" y="983"/>
                  </a:cubicBezTo>
                  <a:cubicBezTo>
                    <a:pt x="28" y="927"/>
                    <a:pt x="85" y="843"/>
                    <a:pt x="57" y="758"/>
                  </a:cubicBezTo>
                  <a:cubicBezTo>
                    <a:pt x="28" y="730"/>
                    <a:pt x="57" y="674"/>
                    <a:pt x="85" y="674"/>
                  </a:cubicBezTo>
                  <a:cubicBezTo>
                    <a:pt x="393" y="702"/>
                    <a:pt x="281" y="478"/>
                    <a:pt x="337" y="337"/>
                  </a:cubicBezTo>
                  <a:cubicBezTo>
                    <a:pt x="337" y="337"/>
                    <a:pt x="365" y="309"/>
                    <a:pt x="365" y="309"/>
                  </a:cubicBezTo>
                  <a:cubicBezTo>
                    <a:pt x="646" y="450"/>
                    <a:pt x="646" y="450"/>
                    <a:pt x="365" y="758"/>
                  </a:cubicBezTo>
                  <a:cubicBezTo>
                    <a:pt x="506" y="646"/>
                    <a:pt x="562" y="506"/>
                    <a:pt x="702" y="618"/>
                  </a:cubicBezTo>
                  <a:cubicBezTo>
                    <a:pt x="843" y="730"/>
                    <a:pt x="1011" y="674"/>
                    <a:pt x="1151" y="618"/>
                  </a:cubicBezTo>
                  <a:cubicBezTo>
                    <a:pt x="1180" y="618"/>
                    <a:pt x="1180" y="646"/>
                    <a:pt x="1208" y="646"/>
                  </a:cubicBezTo>
                  <a:cubicBezTo>
                    <a:pt x="1236" y="674"/>
                    <a:pt x="1236" y="843"/>
                    <a:pt x="1320" y="674"/>
                  </a:cubicBezTo>
                  <a:cubicBezTo>
                    <a:pt x="1460" y="646"/>
                    <a:pt x="1460" y="758"/>
                    <a:pt x="1516" y="899"/>
                  </a:cubicBezTo>
                  <a:cubicBezTo>
                    <a:pt x="1544" y="730"/>
                    <a:pt x="1432" y="590"/>
                    <a:pt x="1573" y="478"/>
                  </a:cubicBezTo>
                  <a:cubicBezTo>
                    <a:pt x="1629" y="421"/>
                    <a:pt x="1516" y="393"/>
                    <a:pt x="1460" y="365"/>
                  </a:cubicBezTo>
                  <a:cubicBezTo>
                    <a:pt x="1348" y="281"/>
                    <a:pt x="1180" y="197"/>
                    <a:pt x="1376" y="0"/>
                  </a:cubicBezTo>
                  <a:cubicBezTo>
                    <a:pt x="1404" y="0"/>
                    <a:pt x="1432" y="0"/>
                    <a:pt x="1460" y="0"/>
                  </a:cubicBezTo>
                  <a:cubicBezTo>
                    <a:pt x="1488" y="28"/>
                    <a:pt x="1516" y="57"/>
                    <a:pt x="1544" y="85"/>
                  </a:cubicBezTo>
                  <a:cubicBezTo>
                    <a:pt x="1573" y="113"/>
                    <a:pt x="1573" y="113"/>
                    <a:pt x="1601" y="141"/>
                  </a:cubicBezTo>
                  <a:cubicBezTo>
                    <a:pt x="1713" y="169"/>
                    <a:pt x="1769" y="253"/>
                    <a:pt x="1881" y="28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22"/>
            <p:cNvSpPr/>
            <p:nvPr/>
          </p:nvSpPr>
          <p:spPr>
            <a:xfrm>
              <a:off x="2852275" y="711175"/>
              <a:ext cx="51275" cy="38625"/>
            </a:xfrm>
            <a:custGeom>
              <a:rect b="b" l="l" r="r" t="t"/>
              <a:pathLst>
                <a:path extrusionOk="0" h="1545" w="2051">
                  <a:moveTo>
                    <a:pt x="169" y="1460"/>
                  </a:moveTo>
                  <a:cubicBezTo>
                    <a:pt x="1" y="1264"/>
                    <a:pt x="29" y="1067"/>
                    <a:pt x="85" y="843"/>
                  </a:cubicBezTo>
                  <a:cubicBezTo>
                    <a:pt x="253" y="871"/>
                    <a:pt x="478" y="927"/>
                    <a:pt x="562" y="674"/>
                  </a:cubicBezTo>
                  <a:cubicBezTo>
                    <a:pt x="618" y="562"/>
                    <a:pt x="759" y="786"/>
                    <a:pt x="787" y="590"/>
                  </a:cubicBezTo>
                  <a:cubicBezTo>
                    <a:pt x="787" y="506"/>
                    <a:pt x="899" y="674"/>
                    <a:pt x="983" y="618"/>
                  </a:cubicBezTo>
                  <a:cubicBezTo>
                    <a:pt x="1011" y="618"/>
                    <a:pt x="1039" y="618"/>
                    <a:pt x="1039" y="618"/>
                  </a:cubicBezTo>
                  <a:cubicBezTo>
                    <a:pt x="1067" y="674"/>
                    <a:pt x="1067" y="758"/>
                    <a:pt x="1152" y="674"/>
                  </a:cubicBezTo>
                  <a:cubicBezTo>
                    <a:pt x="1180" y="646"/>
                    <a:pt x="1208" y="590"/>
                    <a:pt x="1208" y="562"/>
                  </a:cubicBezTo>
                  <a:cubicBezTo>
                    <a:pt x="1236" y="365"/>
                    <a:pt x="1236" y="365"/>
                    <a:pt x="1348" y="281"/>
                  </a:cubicBezTo>
                  <a:cubicBezTo>
                    <a:pt x="1517" y="281"/>
                    <a:pt x="1404" y="85"/>
                    <a:pt x="1517" y="57"/>
                  </a:cubicBezTo>
                  <a:cubicBezTo>
                    <a:pt x="1545" y="57"/>
                    <a:pt x="1573" y="28"/>
                    <a:pt x="1601" y="28"/>
                  </a:cubicBezTo>
                  <a:cubicBezTo>
                    <a:pt x="1825" y="0"/>
                    <a:pt x="1910" y="141"/>
                    <a:pt x="1966" y="337"/>
                  </a:cubicBezTo>
                  <a:cubicBezTo>
                    <a:pt x="2050" y="534"/>
                    <a:pt x="1854" y="618"/>
                    <a:pt x="1769" y="758"/>
                  </a:cubicBezTo>
                  <a:cubicBezTo>
                    <a:pt x="1741" y="815"/>
                    <a:pt x="1657" y="786"/>
                    <a:pt x="1601" y="758"/>
                  </a:cubicBezTo>
                  <a:cubicBezTo>
                    <a:pt x="1545" y="758"/>
                    <a:pt x="1545" y="618"/>
                    <a:pt x="1461" y="730"/>
                  </a:cubicBezTo>
                  <a:cubicBezTo>
                    <a:pt x="1404" y="815"/>
                    <a:pt x="1432" y="843"/>
                    <a:pt x="1461" y="871"/>
                  </a:cubicBezTo>
                  <a:cubicBezTo>
                    <a:pt x="1601" y="983"/>
                    <a:pt x="1517" y="1123"/>
                    <a:pt x="1601" y="1236"/>
                  </a:cubicBezTo>
                  <a:cubicBezTo>
                    <a:pt x="1601" y="1264"/>
                    <a:pt x="1629" y="1292"/>
                    <a:pt x="1629" y="1320"/>
                  </a:cubicBezTo>
                  <a:cubicBezTo>
                    <a:pt x="1629" y="1432"/>
                    <a:pt x="1545" y="1488"/>
                    <a:pt x="1461" y="1545"/>
                  </a:cubicBezTo>
                  <a:cubicBezTo>
                    <a:pt x="1236" y="1460"/>
                    <a:pt x="1180" y="1208"/>
                    <a:pt x="1011" y="1067"/>
                  </a:cubicBezTo>
                  <a:cubicBezTo>
                    <a:pt x="927" y="1011"/>
                    <a:pt x="871" y="955"/>
                    <a:pt x="759" y="899"/>
                  </a:cubicBezTo>
                  <a:cubicBezTo>
                    <a:pt x="787" y="983"/>
                    <a:pt x="927" y="1011"/>
                    <a:pt x="871" y="1123"/>
                  </a:cubicBezTo>
                  <a:cubicBezTo>
                    <a:pt x="787" y="1180"/>
                    <a:pt x="674" y="1208"/>
                    <a:pt x="590" y="1264"/>
                  </a:cubicBezTo>
                  <a:cubicBezTo>
                    <a:pt x="450" y="1376"/>
                    <a:pt x="338" y="1320"/>
                    <a:pt x="225" y="1151"/>
                  </a:cubicBezTo>
                  <a:cubicBezTo>
                    <a:pt x="281" y="1292"/>
                    <a:pt x="281" y="1404"/>
                    <a:pt x="169" y="146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22"/>
            <p:cNvSpPr/>
            <p:nvPr/>
          </p:nvSpPr>
          <p:spPr>
            <a:xfrm>
              <a:off x="2860000" y="661350"/>
              <a:ext cx="30900" cy="53350"/>
            </a:xfrm>
            <a:custGeom>
              <a:rect b="b" l="l" r="r" t="t"/>
              <a:pathLst>
                <a:path extrusionOk="0" h="2134" w="1236">
                  <a:moveTo>
                    <a:pt x="253" y="1179"/>
                  </a:moveTo>
                  <a:cubicBezTo>
                    <a:pt x="309" y="1151"/>
                    <a:pt x="365" y="1123"/>
                    <a:pt x="365" y="1067"/>
                  </a:cubicBezTo>
                  <a:cubicBezTo>
                    <a:pt x="365" y="1039"/>
                    <a:pt x="337" y="983"/>
                    <a:pt x="337" y="983"/>
                  </a:cubicBezTo>
                  <a:cubicBezTo>
                    <a:pt x="450" y="730"/>
                    <a:pt x="365" y="562"/>
                    <a:pt x="141" y="421"/>
                  </a:cubicBezTo>
                  <a:cubicBezTo>
                    <a:pt x="29" y="365"/>
                    <a:pt x="29" y="197"/>
                    <a:pt x="0" y="84"/>
                  </a:cubicBezTo>
                  <a:cubicBezTo>
                    <a:pt x="85" y="0"/>
                    <a:pt x="197" y="169"/>
                    <a:pt x="281" y="56"/>
                  </a:cubicBezTo>
                  <a:cubicBezTo>
                    <a:pt x="309" y="0"/>
                    <a:pt x="478" y="169"/>
                    <a:pt x="450" y="225"/>
                  </a:cubicBezTo>
                  <a:cubicBezTo>
                    <a:pt x="450" y="253"/>
                    <a:pt x="422" y="281"/>
                    <a:pt x="422" y="337"/>
                  </a:cubicBezTo>
                  <a:cubicBezTo>
                    <a:pt x="394" y="337"/>
                    <a:pt x="365" y="365"/>
                    <a:pt x="394" y="421"/>
                  </a:cubicBezTo>
                  <a:cubicBezTo>
                    <a:pt x="478" y="393"/>
                    <a:pt x="590" y="477"/>
                    <a:pt x="590" y="309"/>
                  </a:cubicBezTo>
                  <a:cubicBezTo>
                    <a:pt x="618" y="225"/>
                    <a:pt x="674" y="225"/>
                    <a:pt x="702" y="253"/>
                  </a:cubicBezTo>
                  <a:cubicBezTo>
                    <a:pt x="815" y="337"/>
                    <a:pt x="815" y="449"/>
                    <a:pt x="702" y="534"/>
                  </a:cubicBezTo>
                  <a:cubicBezTo>
                    <a:pt x="478" y="702"/>
                    <a:pt x="506" y="870"/>
                    <a:pt x="730" y="1011"/>
                  </a:cubicBezTo>
                  <a:cubicBezTo>
                    <a:pt x="1123" y="1179"/>
                    <a:pt x="1208" y="1516"/>
                    <a:pt x="1236" y="1881"/>
                  </a:cubicBezTo>
                  <a:cubicBezTo>
                    <a:pt x="1208" y="1909"/>
                    <a:pt x="1208" y="1909"/>
                    <a:pt x="1180" y="1937"/>
                  </a:cubicBezTo>
                  <a:cubicBezTo>
                    <a:pt x="1123" y="1909"/>
                    <a:pt x="1067" y="1909"/>
                    <a:pt x="1011" y="1909"/>
                  </a:cubicBezTo>
                  <a:cubicBezTo>
                    <a:pt x="983" y="1909"/>
                    <a:pt x="955" y="1937"/>
                    <a:pt x="955" y="1937"/>
                  </a:cubicBezTo>
                  <a:cubicBezTo>
                    <a:pt x="927" y="1965"/>
                    <a:pt x="899" y="1965"/>
                    <a:pt x="899" y="1993"/>
                  </a:cubicBezTo>
                  <a:cubicBezTo>
                    <a:pt x="871" y="1993"/>
                    <a:pt x="871" y="1993"/>
                    <a:pt x="871" y="1993"/>
                  </a:cubicBezTo>
                  <a:cubicBezTo>
                    <a:pt x="843" y="1993"/>
                    <a:pt x="815" y="1993"/>
                    <a:pt x="815" y="2021"/>
                  </a:cubicBezTo>
                  <a:cubicBezTo>
                    <a:pt x="758" y="2021"/>
                    <a:pt x="730" y="2021"/>
                    <a:pt x="674" y="2021"/>
                  </a:cubicBezTo>
                  <a:cubicBezTo>
                    <a:pt x="674" y="1993"/>
                    <a:pt x="646" y="1965"/>
                    <a:pt x="646" y="1937"/>
                  </a:cubicBezTo>
                  <a:cubicBezTo>
                    <a:pt x="674" y="1909"/>
                    <a:pt x="674" y="1881"/>
                    <a:pt x="702" y="1881"/>
                  </a:cubicBezTo>
                  <a:cubicBezTo>
                    <a:pt x="646" y="1937"/>
                    <a:pt x="646" y="1993"/>
                    <a:pt x="674" y="2078"/>
                  </a:cubicBezTo>
                  <a:lnTo>
                    <a:pt x="674" y="2134"/>
                  </a:lnTo>
                  <a:cubicBezTo>
                    <a:pt x="450" y="2106"/>
                    <a:pt x="365" y="1993"/>
                    <a:pt x="450" y="1797"/>
                  </a:cubicBezTo>
                  <a:cubicBezTo>
                    <a:pt x="506" y="1713"/>
                    <a:pt x="618" y="1628"/>
                    <a:pt x="562" y="1488"/>
                  </a:cubicBezTo>
                  <a:cubicBezTo>
                    <a:pt x="534" y="1488"/>
                    <a:pt x="534" y="1488"/>
                    <a:pt x="506" y="1516"/>
                  </a:cubicBezTo>
                  <a:cubicBezTo>
                    <a:pt x="422" y="1572"/>
                    <a:pt x="337" y="1769"/>
                    <a:pt x="225" y="1713"/>
                  </a:cubicBezTo>
                  <a:cubicBezTo>
                    <a:pt x="113" y="1628"/>
                    <a:pt x="197" y="1460"/>
                    <a:pt x="225" y="1320"/>
                  </a:cubicBezTo>
                  <a:cubicBezTo>
                    <a:pt x="309" y="1320"/>
                    <a:pt x="225" y="1235"/>
                    <a:pt x="253" y="117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22"/>
            <p:cNvSpPr/>
            <p:nvPr/>
          </p:nvSpPr>
          <p:spPr>
            <a:xfrm>
              <a:off x="2852275" y="690825"/>
              <a:ext cx="26000" cy="32300"/>
            </a:xfrm>
            <a:custGeom>
              <a:rect b="b" l="l" r="r" t="t"/>
              <a:pathLst>
                <a:path extrusionOk="0" h="1292" w="1040">
                  <a:moveTo>
                    <a:pt x="562" y="141"/>
                  </a:moveTo>
                  <a:cubicBezTo>
                    <a:pt x="534" y="253"/>
                    <a:pt x="646" y="393"/>
                    <a:pt x="506" y="506"/>
                  </a:cubicBezTo>
                  <a:cubicBezTo>
                    <a:pt x="590" y="365"/>
                    <a:pt x="759" y="337"/>
                    <a:pt x="815" y="225"/>
                  </a:cubicBezTo>
                  <a:cubicBezTo>
                    <a:pt x="871" y="113"/>
                    <a:pt x="927" y="197"/>
                    <a:pt x="927" y="225"/>
                  </a:cubicBezTo>
                  <a:cubicBezTo>
                    <a:pt x="983" y="365"/>
                    <a:pt x="983" y="477"/>
                    <a:pt x="899" y="590"/>
                  </a:cubicBezTo>
                  <a:cubicBezTo>
                    <a:pt x="731" y="786"/>
                    <a:pt x="759" y="814"/>
                    <a:pt x="983" y="955"/>
                  </a:cubicBezTo>
                  <a:cubicBezTo>
                    <a:pt x="1011" y="1039"/>
                    <a:pt x="1011" y="1123"/>
                    <a:pt x="1039" y="1292"/>
                  </a:cubicBezTo>
                  <a:cubicBezTo>
                    <a:pt x="927" y="1095"/>
                    <a:pt x="787" y="1067"/>
                    <a:pt x="646" y="983"/>
                  </a:cubicBezTo>
                  <a:cubicBezTo>
                    <a:pt x="534" y="899"/>
                    <a:pt x="478" y="955"/>
                    <a:pt x="422" y="1123"/>
                  </a:cubicBezTo>
                  <a:cubicBezTo>
                    <a:pt x="422" y="1151"/>
                    <a:pt x="422" y="1179"/>
                    <a:pt x="394" y="1179"/>
                  </a:cubicBezTo>
                  <a:cubicBezTo>
                    <a:pt x="366" y="1207"/>
                    <a:pt x="309" y="1179"/>
                    <a:pt x="309" y="1151"/>
                  </a:cubicBezTo>
                  <a:cubicBezTo>
                    <a:pt x="253" y="1011"/>
                    <a:pt x="169" y="899"/>
                    <a:pt x="169" y="758"/>
                  </a:cubicBezTo>
                  <a:cubicBezTo>
                    <a:pt x="169" y="702"/>
                    <a:pt x="169" y="646"/>
                    <a:pt x="85" y="618"/>
                  </a:cubicBezTo>
                  <a:cubicBezTo>
                    <a:pt x="113" y="477"/>
                    <a:pt x="197" y="365"/>
                    <a:pt x="57" y="253"/>
                  </a:cubicBezTo>
                  <a:cubicBezTo>
                    <a:pt x="1" y="197"/>
                    <a:pt x="57" y="84"/>
                    <a:pt x="29" y="0"/>
                  </a:cubicBezTo>
                  <a:lnTo>
                    <a:pt x="85" y="0"/>
                  </a:lnTo>
                  <a:cubicBezTo>
                    <a:pt x="113" y="0"/>
                    <a:pt x="141" y="28"/>
                    <a:pt x="169" y="28"/>
                  </a:cubicBezTo>
                  <a:cubicBezTo>
                    <a:pt x="281" y="113"/>
                    <a:pt x="338" y="253"/>
                    <a:pt x="478" y="84"/>
                  </a:cubicBezTo>
                  <a:cubicBezTo>
                    <a:pt x="506" y="56"/>
                    <a:pt x="534" y="113"/>
                    <a:pt x="562"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22"/>
            <p:cNvSpPr/>
            <p:nvPr/>
          </p:nvSpPr>
          <p:spPr>
            <a:xfrm>
              <a:off x="2820700" y="638175"/>
              <a:ext cx="28100" cy="32325"/>
            </a:xfrm>
            <a:custGeom>
              <a:rect b="b" l="l" r="r" t="t"/>
              <a:pathLst>
                <a:path extrusionOk="0" h="1293" w="1124">
                  <a:moveTo>
                    <a:pt x="1123" y="1039"/>
                  </a:moveTo>
                  <a:cubicBezTo>
                    <a:pt x="1095" y="1096"/>
                    <a:pt x="983" y="1124"/>
                    <a:pt x="1011" y="1236"/>
                  </a:cubicBezTo>
                  <a:cubicBezTo>
                    <a:pt x="1011" y="1236"/>
                    <a:pt x="1011" y="1264"/>
                    <a:pt x="1011" y="1264"/>
                  </a:cubicBezTo>
                  <a:cubicBezTo>
                    <a:pt x="1011" y="1264"/>
                    <a:pt x="1011" y="1292"/>
                    <a:pt x="1011" y="1292"/>
                  </a:cubicBezTo>
                  <a:cubicBezTo>
                    <a:pt x="674" y="1124"/>
                    <a:pt x="365" y="927"/>
                    <a:pt x="225" y="562"/>
                  </a:cubicBezTo>
                  <a:cubicBezTo>
                    <a:pt x="197" y="422"/>
                    <a:pt x="56" y="366"/>
                    <a:pt x="0" y="281"/>
                  </a:cubicBezTo>
                  <a:cubicBezTo>
                    <a:pt x="0" y="253"/>
                    <a:pt x="0" y="225"/>
                    <a:pt x="0" y="197"/>
                  </a:cubicBezTo>
                  <a:cubicBezTo>
                    <a:pt x="169" y="253"/>
                    <a:pt x="141" y="113"/>
                    <a:pt x="141" y="1"/>
                  </a:cubicBezTo>
                  <a:cubicBezTo>
                    <a:pt x="309" y="57"/>
                    <a:pt x="337" y="169"/>
                    <a:pt x="309" y="281"/>
                  </a:cubicBezTo>
                  <a:cubicBezTo>
                    <a:pt x="393" y="281"/>
                    <a:pt x="393" y="169"/>
                    <a:pt x="478" y="141"/>
                  </a:cubicBezTo>
                  <a:cubicBezTo>
                    <a:pt x="506" y="141"/>
                    <a:pt x="562" y="169"/>
                    <a:pt x="590" y="197"/>
                  </a:cubicBezTo>
                  <a:lnTo>
                    <a:pt x="590" y="197"/>
                  </a:lnTo>
                  <a:cubicBezTo>
                    <a:pt x="618" y="281"/>
                    <a:pt x="646" y="338"/>
                    <a:pt x="702" y="394"/>
                  </a:cubicBezTo>
                  <a:cubicBezTo>
                    <a:pt x="786" y="394"/>
                    <a:pt x="814" y="422"/>
                    <a:pt x="871" y="450"/>
                  </a:cubicBezTo>
                  <a:lnTo>
                    <a:pt x="871" y="506"/>
                  </a:lnTo>
                  <a:cubicBezTo>
                    <a:pt x="955" y="618"/>
                    <a:pt x="1067" y="731"/>
                    <a:pt x="871" y="843"/>
                  </a:cubicBezTo>
                  <a:cubicBezTo>
                    <a:pt x="758" y="899"/>
                    <a:pt x="843" y="927"/>
                    <a:pt x="871" y="955"/>
                  </a:cubicBezTo>
                  <a:cubicBezTo>
                    <a:pt x="927" y="1039"/>
                    <a:pt x="1011" y="983"/>
                    <a:pt x="1095" y="1011"/>
                  </a:cubicBezTo>
                  <a:cubicBezTo>
                    <a:pt x="1095" y="1039"/>
                    <a:pt x="1123" y="1039"/>
                    <a:pt x="1123" y="10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22"/>
            <p:cNvSpPr/>
            <p:nvPr/>
          </p:nvSpPr>
          <p:spPr>
            <a:xfrm>
              <a:off x="2836825" y="667650"/>
              <a:ext cx="23200" cy="25300"/>
            </a:xfrm>
            <a:custGeom>
              <a:rect b="b" l="l" r="r" t="t"/>
              <a:pathLst>
                <a:path extrusionOk="0" h="1012" w="928">
                  <a:moveTo>
                    <a:pt x="366" y="113"/>
                  </a:moveTo>
                  <a:cubicBezTo>
                    <a:pt x="366" y="85"/>
                    <a:pt x="366" y="57"/>
                    <a:pt x="366" y="57"/>
                  </a:cubicBezTo>
                  <a:cubicBezTo>
                    <a:pt x="591" y="1"/>
                    <a:pt x="759" y="113"/>
                    <a:pt x="927" y="225"/>
                  </a:cubicBezTo>
                  <a:cubicBezTo>
                    <a:pt x="899" y="394"/>
                    <a:pt x="675" y="394"/>
                    <a:pt x="731" y="590"/>
                  </a:cubicBezTo>
                  <a:cubicBezTo>
                    <a:pt x="759" y="675"/>
                    <a:pt x="703" y="703"/>
                    <a:pt x="647" y="759"/>
                  </a:cubicBezTo>
                  <a:lnTo>
                    <a:pt x="647" y="759"/>
                  </a:lnTo>
                  <a:cubicBezTo>
                    <a:pt x="506" y="787"/>
                    <a:pt x="394" y="899"/>
                    <a:pt x="254" y="843"/>
                  </a:cubicBezTo>
                  <a:cubicBezTo>
                    <a:pt x="141" y="815"/>
                    <a:pt x="141" y="955"/>
                    <a:pt x="85" y="1011"/>
                  </a:cubicBezTo>
                  <a:cubicBezTo>
                    <a:pt x="57" y="927"/>
                    <a:pt x="29" y="843"/>
                    <a:pt x="113" y="759"/>
                  </a:cubicBezTo>
                  <a:cubicBezTo>
                    <a:pt x="226" y="675"/>
                    <a:pt x="85" y="646"/>
                    <a:pt x="57" y="590"/>
                  </a:cubicBezTo>
                  <a:cubicBezTo>
                    <a:pt x="29" y="562"/>
                    <a:pt x="1" y="562"/>
                    <a:pt x="1" y="534"/>
                  </a:cubicBezTo>
                  <a:cubicBezTo>
                    <a:pt x="1" y="450"/>
                    <a:pt x="29" y="338"/>
                    <a:pt x="85" y="338"/>
                  </a:cubicBezTo>
                  <a:cubicBezTo>
                    <a:pt x="226" y="282"/>
                    <a:pt x="254" y="169"/>
                    <a:pt x="36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22"/>
            <p:cNvSpPr/>
            <p:nvPr/>
          </p:nvSpPr>
          <p:spPr>
            <a:xfrm>
              <a:off x="2856500" y="739950"/>
              <a:ext cx="18975" cy="30200"/>
            </a:xfrm>
            <a:custGeom>
              <a:rect b="b" l="l" r="r" t="t"/>
              <a:pathLst>
                <a:path extrusionOk="0" h="1208" w="759">
                  <a:moveTo>
                    <a:pt x="0" y="309"/>
                  </a:moveTo>
                  <a:cubicBezTo>
                    <a:pt x="56" y="225"/>
                    <a:pt x="56" y="113"/>
                    <a:pt x="56" y="0"/>
                  </a:cubicBezTo>
                  <a:cubicBezTo>
                    <a:pt x="169" y="57"/>
                    <a:pt x="281" y="169"/>
                    <a:pt x="393" y="57"/>
                  </a:cubicBezTo>
                  <a:cubicBezTo>
                    <a:pt x="449" y="197"/>
                    <a:pt x="421" y="309"/>
                    <a:pt x="449" y="422"/>
                  </a:cubicBezTo>
                  <a:cubicBezTo>
                    <a:pt x="449" y="450"/>
                    <a:pt x="393" y="450"/>
                    <a:pt x="421" y="478"/>
                  </a:cubicBezTo>
                  <a:cubicBezTo>
                    <a:pt x="421" y="506"/>
                    <a:pt x="449" y="450"/>
                    <a:pt x="449" y="450"/>
                  </a:cubicBezTo>
                  <a:cubicBezTo>
                    <a:pt x="590" y="422"/>
                    <a:pt x="730" y="394"/>
                    <a:pt x="674" y="590"/>
                  </a:cubicBezTo>
                  <a:cubicBezTo>
                    <a:pt x="646" y="646"/>
                    <a:pt x="646" y="702"/>
                    <a:pt x="674" y="758"/>
                  </a:cubicBezTo>
                  <a:cubicBezTo>
                    <a:pt x="758" y="899"/>
                    <a:pt x="758" y="983"/>
                    <a:pt x="562" y="955"/>
                  </a:cubicBezTo>
                  <a:cubicBezTo>
                    <a:pt x="534" y="1011"/>
                    <a:pt x="421" y="927"/>
                    <a:pt x="449" y="1067"/>
                  </a:cubicBezTo>
                  <a:cubicBezTo>
                    <a:pt x="477" y="1208"/>
                    <a:pt x="365" y="1208"/>
                    <a:pt x="281" y="1152"/>
                  </a:cubicBezTo>
                  <a:cubicBezTo>
                    <a:pt x="253" y="1152"/>
                    <a:pt x="253" y="1152"/>
                    <a:pt x="225" y="1152"/>
                  </a:cubicBezTo>
                  <a:cubicBezTo>
                    <a:pt x="225" y="1095"/>
                    <a:pt x="225" y="1039"/>
                    <a:pt x="169" y="1011"/>
                  </a:cubicBezTo>
                  <a:cubicBezTo>
                    <a:pt x="169" y="983"/>
                    <a:pt x="140" y="927"/>
                    <a:pt x="112" y="899"/>
                  </a:cubicBezTo>
                  <a:cubicBezTo>
                    <a:pt x="84" y="871"/>
                    <a:pt x="84" y="871"/>
                    <a:pt x="56" y="843"/>
                  </a:cubicBezTo>
                  <a:cubicBezTo>
                    <a:pt x="56" y="815"/>
                    <a:pt x="56" y="758"/>
                    <a:pt x="56" y="730"/>
                  </a:cubicBezTo>
                  <a:cubicBezTo>
                    <a:pt x="28" y="590"/>
                    <a:pt x="0" y="450"/>
                    <a:pt x="0" y="30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22"/>
            <p:cNvSpPr/>
            <p:nvPr/>
          </p:nvSpPr>
          <p:spPr>
            <a:xfrm>
              <a:off x="2881050" y="706950"/>
              <a:ext cx="9850" cy="14775"/>
            </a:xfrm>
            <a:custGeom>
              <a:rect b="b" l="l" r="r" t="t"/>
              <a:pathLst>
                <a:path extrusionOk="0" h="591" w="394">
                  <a:moveTo>
                    <a:pt x="366" y="254"/>
                  </a:moveTo>
                  <a:cubicBezTo>
                    <a:pt x="281" y="366"/>
                    <a:pt x="394" y="478"/>
                    <a:pt x="394" y="591"/>
                  </a:cubicBezTo>
                  <a:cubicBezTo>
                    <a:pt x="281" y="591"/>
                    <a:pt x="253" y="506"/>
                    <a:pt x="197" y="450"/>
                  </a:cubicBezTo>
                  <a:lnTo>
                    <a:pt x="197" y="450"/>
                  </a:lnTo>
                  <a:cubicBezTo>
                    <a:pt x="225" y="422"/>
                    <a:pt x="225" y="422"/>
                    <a:pt x="225" y="394"/>
                  </a:cubicBezTo>
                  <a:cubicBezTo>
                    <a:pt x="197" y="394"/>
                    <a:pt x="197" y="366"/>
                    <a:pt x="197" y="366"/>
                  </a:cubicBezTo>
                  <a:cubicBezTo>
                    <a:pt x="57" y="394"/>
                    <a:pt x="1" y="338"/>
                    <a:pt x="29" y="197"/>
                  </a:cubicBezTo>
                  <a:cubicBezTo>
                    <a:pt x="1" y="197"/>
                    <a:pt x="1" y="169"/>
                    <a:pt x="1" y="169"/>
                  </a:cubicBezTo>
                  <a:cubicBezTo>
                    <a:pt x="1" y="141"/>
                    <a:pt x="1" y="141"/>
                    <a:pt x="29" y="141"/>
                  </a:cubicBezTo>
                  <a:lnTo>
                    <a:pt x="29" y="141"/>
                  </a:lnTo>
                  <a:cubicBezTo>
                    <a:pt x="29" y="113"/>
                    <a:pt x="57" y="113"/>
                    <a:pt x="85" y="85"/>
                  </a:cubicBezTo>
                  <a:cubicBezTo>
                    <a:pt x="253" y="1"/>
                    <a:pt x="310" y="169"/>
                    <a:pt x="366"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22"/>
            <p:cNvSpPr/>
            <p:nvPr/>
          </p:nvSpPr>
          <p:spPr>
            <a:xfrm>
              <a:off x="2875450" y="704850"/>
              <a:ext cx="5625" cy="8450"/>
            </a:xfrm>
            <a:custGeom>
              <a:rect b="b" l="l" r="r" t="t"/>
              <a:pathLst>
                <a:path extrusionOk="0" h="338" w="225">
                  <a:moveTo>
                    <a:pt x="56" y="338"/>
                  </a:moveTo>
                  <a:cubicBezTo>
                    <a:pt x="0" y="141"/>
                    <a:pt x="0" y="141"/>
                    <a:pt x="225" y="1"/>
                  </a:cubicBezTo>
                  <a:cubicBezTo>
                    <a:pt x="197" y="141"/>
                    <a:pt x="56" y="169"/>
                    <a:pt x="56" y="281"/>
                  </a:cubicBezTo>
                  <a:cubicBezTo>
                    <a:pt x="56" y="310"/>
                    <a:pt x="56" y="310"/>
                    <a:pt x="56" y="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22"/>
            <p:cNvSpPr/>
            <p:nvPr/>
          </p:nvSpPr>
          <p:spPr>
            <a:xfrm>
              <a:off x="2848075" y="699950"/>
              <a:ext cx="4225" cy="2125"/>
            </a:xfrm>
            <a:custGeom>
              <a:rect b="b" l="l" r="r" t="t"/>
              <a:pathLst>
                <a:path extrusionOk="0" h="85" w="169">
                  <a:moveTo>
                    <a:pt x="141" y="56"/>
                  </a:moveTo>
                  <a:cubicBezTo>
                    <a:pt x="112" y="84"/>
                    <a:pt x="84" y="84"/>
                    <a:pt x="56" y="84"/>
                  </a:cubicBezTo>
                  <a:cubicBezTo>
                    <a:pt x="28" y="84"/>
                    <a:pt x="0" y="56"/>
                    <a:pt x="28" y="28"/>
                  </a:cubicBezTo>
                  <a:cubicBezTo>
                    <a:pt x="56" y="0"/>
                    <a:pt x="84" y="0"/>
                    <a:pt x="141" y="0"/>
                  </a:cubicBezTo>
                  <a:cubicBezTo>
                    <a:pt x="169" y="0"/>
                    <a:pt x="169" y="28"/>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22"/>
            <p:cNvSpPr/>
            <p:nvPr/>
          </p:nvSpPr>
          <p:spPr>
            <a:xfrm>
              <a:off x="2871225" y="720300"/>
              <a:ext cx="2125" cy="1425"/>
            </a:xfrm>
            <a:custGeom>
              <a:rect b="b" l="l" r="r" t="t"/>
              <a:pathLst>
                <a:path extrusionOk="0" h="57" w="85">
                  <a:moveTo>
                    <a:pt x="57" y="57"/>
                  </a:moveTo>
                  <a:cubicBezTo>
                    <a:pt x="29" y="57"/>
                    <a:pt x="29" y="57"/>
                    <a:pt x="29" y="28"/>
                  </a:cubicBezTo>
                  <a:cubicBezTo>
                    <a:pt x="1" y="0"/>
                    <a:pt x="29" y="0"/>
                    <a:pt x="57" y="0"/>
                  </a:cubicBezTo>
                  <a:cubicBezTo>
                    <a:pt x="57" y="0"/>
                    <a:pt x="57" y="28"/>
                    <a:pt x="85" y="28"/>
                  </a:cubicBezTo>
                  <a:cubicBezTo>
                    <a:pt x="85" y="57"/>
                    <a:pt x="85" y="57"/>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22"/>
            <p:cNvSpPr/>
            <p:nvPr/>
          </p:nvSpPr>
          <p:spPr>
            <a:xfrm>
              <a:off x="2876850" y="723800"/>
              <a:ext cx="2825" cy="2850"/>
            </a:xfrm>
            <a:custGeom>
              <a:rect b="b" l="l" r="r" t="t"/>
              <a:pathLst>
                <a:path extrusionOk="0" h="114" w="113">
                  <a:moveTo>
                    <a:pt x="56" y="113"/>
                  </a:moveTo>
                  <a:cubicBezTo>
                    <a:pt x="56" y="113"/>
                    <a:pt x="28" y="113"/>
                    <a:pt x="0" y="113"/>
                  </a:cubicBezTo>
                  <a:cubicBezTo>
                    <a:pt x="0" y="85"/>
                    <a:pt x="28" y="29"/>
                    <a:pt x="56" y="1"/>
                  </a:cubicBezTo>
                  <a:cubicBezTo>
                    <a:pt x="113" y="29"/>
                    <a:pt x="113" y="85"/>
                    <a:pt x="5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22"/>
            <p:cNvSpPr/>
            <p:nvPr/>
          </p:nvSpPr>
          <p:spPr>
            <a:xfrm>
              <a:off x="2878250" y="723800"/>
              <a:ext cx="2125" cy="2850"/>
            </a:xfrm>
            <a:custGeom>
              <a:rect b="b" l="l" r="r" t="t"/>
              <a:pathLst>
                <a:path extrusionOk="0" h="114" w="85">
                  <a:moveTo>
                    <a:pt x="0" y="113"/>
                  </a:moveTo>
                  <a:lnTo>
                    <a:pt x="0" y="1"/>
                  </a:lnTo>
                  <a:cubicBezTo>
                    <a:pt x="85" y="29"/>
                    <a:pt x="85" y="85"/>
                    <a:pt x="0"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22"/>
            <p:cNvSpPr/>
            <p:nvPr/>
          </p:nvSpPr>
          <p:spPr>
            <a:xfrm>
              <a:off x="2854375" y="706250"/>
              <a:ext cx="25" cy="25"/>
            </a:xfrm>
            <a:custGeom>
              <a:rect b="b" l="l" r="r" t="t"/>
              <a:pathLst>
                <a:path extrusionOk="0" h="1" w="1">
                  <a:moveTo>
                    <a:pt x="1" y="1"/>
                  </a:move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22"/>
            <p:cNvSpPr/>
            <p:nvPr/>
          </p:nvSpPr>
          <p:spPr>
            <a:xfrm>
              <a:off x="2880350" y="710475"/>
              <a:ext cx="1425" cy="1425"/>
            </a:xfrm>
            <a:custGeom>
              <a:rect b="b" l="l" r="r" t="t"/>
              <a:pathLst>
                <a:path extrusionOk="0" h="57" w="57">
                  <a:moveTo>
                    <a:pt x="57" y="0"/>
                  </a:moveTo>
                  <a:lnTo>
                    <a:pt x="57" y="56"/>
                  </a:lnTo>
                  <a:cubicBezTo>
                    <a:pt x="29" y="56"/>
                    <a:pt x="1" y="56"/>
                    <a:pt x="1" y="56"/>
                  </a:cubicBezTo>
                  <a:cubicBezTo>
                    <a:pt x="1" y="28"/>
                    <a:pt x="29" y="28"/>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22"/>
            <p:cNvSpPr/>
            <p:nvPr/>
          </p:nvSpPr>
          <p:spPr>
            <a:xfrm>
              <a:off x="2885975" y="716075"/>
              <a:ext cx="725" cy="2150"/>
            </a:xfrm>
            <a:custGeom>
              <a:rect b="b" l="l" r="r" t="t"/>
              <a:pathLst>
                <a:path extrusionOk="0" h="86" w="29">
                  <a:moveTo>
                    <a:pt x="0" y="1"/>
                  </a:moveTo>
                  <a:cubicBezTo>
                    <a:pt x="28" y="29"/>
                    <a:pt x="28" y="57"/>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22"/>
            <p:cNvSpPr/>
            <p:nvPr/>
          </p:nvSpPr>
          <p:spPr>
            <a:xfrm>
              <a:off x="2838950" y="589750"/>
              <a:ext cx="44225" cy="36525"/>
            </a:xfrm>
            <a:custGeom>
              <a:rect b="b" l="l" r="r" t="t"/>
              <a:pathLst>
                <a:path extrusionOk="0" h="1461" w="1769">
                  <a:moveTo>
                    <a:pt x="1516" y="1123"/>
                  </a:moveTo>
                  <a:cubicBezTo>
                    <a:pt x="1516" y="1123"/>
                    <a:pt x="1488" y="1123"/>
                    <a:pt x="1460" y="1123"/>
                  </a:cubicBezTo>
                  <a:cubicBezTo>
                    <a:pt x="1376" y="843"/>
                    <a:pt x="1236" y="1067"/>
                    <a:pt x="1095" y="1095"/>
                  </a:cubicBezTo>
                  <a:cubicBezTo>
                    <a:pt x="1067" y="1095"/>
                    <a:pt x="1039" y="1095"/>
                    <a:pt x="1011" y="1123"/>
                  </a:cubicBezTo>
                  <a:cubicBezTo>
                    <a:pt x="927" y="1123"/>
                    <a:pt x="814" y="1152"/>
                    <a:pt x="758" y="1236"/>
                  </a:cubicBezTo>
                  <a:cubicBezTo>
                    <a:pt x="674" y="1376"/>
                    <a:pt x="534" y="1404"/>
                    <a:pt x="393" y="1432"/>
                  </a:cubicBezTo>
                  <a:lnTo>
                    <a:pt x="393" y="1432"/>
                  </a:lnTo>
                  <a:lnTo>
                    <a:pt x="309" y="1460"/>
                  </a:lnTo>
                  <a:cubicBezTo>
                    <a:pt x="337" y="1292"/>
                    <a:pt x="169" y="1264"/>
                    <a:pt x="84" y="1180"/>
                  </a:cubicBezTo>
                  <a:cubicBezTo>
                    <a:pt x="28" y="1152"/>
                    <a:pt x="0" y="1095"/>
                    <a:pt x="84" y="1039"/>
                  </a:cubicBezTo>
                  <a:cubicBezTo>
                    <a:pt x="225" y="983"/>
                    <a:pt x="225" y="871"/>
                    <a:pt x="225" y="787"/>
                  </a:cubicBezTo>
                  <a:lnTo>
                    <a:pt x="225" y="787"/>
                  </a:lnTo>
                  <a:cubicBezTo>
                    <a:pt x="281" y="702"/>
                    <a:pt x="449" y="618"/>
                    <a:pt x="281" y="478"/>
                  </a:cubicBezTo>
                  <a:cubicBezTo>
                    <a:pt x="225" y="450"/>
                    <a:pt x="253" y="394"/>
                    <a:pt x="281" y="365"/>
                  </a:cubicBezTo>
                  <a:cubicBezTo>
                    <a:pt x="393" y="253"/>
                    <a:pt x="337" y="113"/>
                    <a:pt x="337" y="0"/>
                  </a:cubicBezTo>
                  <a:cubicBezTo>
                    <a:pt x="365" y="0"/>
                    <a:pt x="365" y="0"/>
                    <a:pt x="393" y="0"/>
                  </a:cubicBezTo>
                  <a:cubicBezTo>
                    <a:pt x="421" y="57"/>
                    <a:pt x="477" y="57"/>
                    <a:pt x="506" y="0"/>
                  </a:cubicBezTo>
                  <a:cubicBezTo>
                    <a:pt x="534" y="0"/>
                    <a:pt x="562" y="0"/>
                    <a:pt x="562" y="0"/>
                  </a:cubicBezTo>
                  <a:cubicBezTo>
                    <a:pt x="618" y="57"/>
                    <a:pt x="674" y="29"/>
                    <a:pt x="702" y="57"/>
                  </a:cubicBezTo>
                  <a:cubicBezTo>
                    <a:pt x="758" y="57"/>
                    <a:pt x="814" y="57"/>
                    <a:pt x="871" y="57"/>
                  </a:cubicBezTo>
                  <a:cubicBezTo>
                    <a:pt x="899" y="113"/>
                    <a:pt x="927" y="113"/>
                    <a:pt x="983" y="141"/>
                  </a:cubicBezTo>
                  <a:cubicBezTo>
                    <a:pt x="1011" y="141"/>
                    <a:pt x="1039" y="169"/>
                    <a:pt x="1039" y="169"/>
                  </a:cubicBezTo>
                  <a:cubicBezTo>
                    <a:pt x="1067" y="225"/>
                    <a:pt x="1123" y="253"/>
                    <a:pt x="1151" y="253"/>
                  </a:cubicBezTo>
                  <a:cubicBezTo>
                    <a:pt x="1179" y="281"/>
                    <a:pt x="1207" y="281"/>
                    <a:pt x="1236" y="309"/>
                  </a:cubicBezTo>
                  <a:cubicBezTo>
                    <a:pt x="1236" y="337"/>
                    <a:pt x="1264" y="337"/>
                    <a:pt x="1292" y="365"/>
                  </a:cubicBezTo>
                  <a:cubicBezTo>
                    <a:pt x="1292" y="394"/>
                    <a:pt x="1320" y="394"/>
                    <a:pt x="1348" y="422"/>
                  </a:cubicBezTo>
                  <a:cubicBezTo>
                    <a:pt x="1348" y="450"/>
                    <a:pt x="1376" y="478"/>
                    <a:pt x="1404" y="478"/>
                  </a:cubicBezTo>
                  <a:cubicBezTo>
                    <a:pt x="1432" y="618"/>
                    <a:pt x="1544" y="702"/>
                    <a:pt x="1629" y="787"/>
                  </a:cubicBezTo>
                  <a:cubicBezTo>
                    <a:pt x="1629" y="787"/>
                    <a:pt x="1629" y="815"/>
                    <a:pt x="1657" y="843"/>
                  </a:cubicBezTo>
                  <a:cubicBezTo>
                    <a:pt x="1685" y="927"/>
                    <a:pt x="1685" y="1011"/>
                    <a:pt x="1769" y="1067"/>
                  </a:cubicBezTo>
                  <a:lnTo>
                    <a:pt x="1769" y="1067"/>
                  </a:lnTo>
                  <a:cubicBezTo>
                    <a:pt x="1769" y="1208"/>
                    <a:pt x="1713" y="1264"/>
                    <a:pt x="1572" y="1264"/>
                  </a:cubicBezTo>
                  <a:lnTo>
                    <a:pt x="1572" y="1264"/>
                  </a:lnTo>
                  <a:cubicBezTo>
                    <a:pt x="1544" y="1236"/>
                    <a:pt x="1572" y="1180"/>
                    <a:pt x="1516" y="112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22"/>
            <p:cNvSpPr/>
            <p:nvPr/>
          </p:nvSpPr>
          <p:spPr>
            <a:xfrm>
              <a:off x="2844550" y="640275"/>
              <a:ext cx="24600" cy="26000"/>
            </a:xfrm>
            <a:custGeom>
              <a:rect b="b" l="l" r="r" t="t"/>
              <a:pathLst>
                <a:path extrusionOk="0" h="1040" w="984">
                  <a:moveTo>
                    <a:pt x="113" y="366"/>
                  </a:moveTo>
                  <a:cubicBezTo>
                    <a:pt x="197" y="422"/>
                    <a:pt x="253" y="394"/>
                    <a:pt x="310" y="310"/>
                  </a:cubicBezTo>
                  <a:cubicBezTo>
                    <a:pt x="366" y="225"/>
                    <a:pt x="394" y="1"/>
                    <a:pt x="562" y="197"/>
                  </a:cubicBezTo>
                  <a:cubicBezTo>
                    <a:pt x="759" y="57"/>
                    <a:pt x="759" y="310"/>
                    <a:pt x="843" y="366"/>
                  </a:cubicBezTo>
                  <a:cubicBezTo>
                    <a:pt x="983" y="422"/>
                    <a:pt x="955" y="562"/>
                    <a:pt x="815" y="647"/>
                  </a:cubicBezTo>
                  <a:cubicBezTo>
                    <a:pt x="675" y="703"/>
                    <a:pt x="506" y="787"/>
                    <a:pt x="422" y="927"/>
                  </a:cubicBezTo>
                  <a:cubicBezTo>
                    <a:pt x="366" y="1040"/>
                    <a:pt x="253" y="927"/>
                    <a:pt x="169" y="955"/>
                  </a:cubicBezTo>
                  <a:lnTo>
                    <a:pt x="169" y="955"/>
                  </a:lnTo>
                  <a:cubicBezTo>
                    <a:pt x="113" y="899"/>
                    <a:pt x="29" y="815"/>
                    <a:pt x="113" y="731"/>
                  </a:cubicBezTo>
                  <a:cubicBezTo>
                    <a:pt x="169" y="675"/>
                    <a:pt x="197" y="759"/>
                    <a:pt x="253" y="759"/>
                  </a:cubicBezTo>
                  <a:cubicBezTo>
                    <a:pt x="225" y="618"/>
                    <a:pt x="29" y="590"/>
                    <a:pt x="1" y="422"/>
                  </a:cubicBezTo>
                  <a:cubicBezTo>
                    <a:pt x="29" y="394"/>
                    <a:pt x="57" y="394"/>
                    <a:pt x="113" y="36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22"/>
            <p:cNvSpPr/>
            <p:nvPr/>
          </p:nvSpPr>
          <p:spPr>
            <a:xfrm>
              <a:off x="2836825" y="650800"/>
              <a:ext cx="18275" cy="15475"/>
            </a:xfrm>
            <a:custGeom>
              <a:rect b="b" l="l" r="r" t="t"/>
              <a:pathLst>
                <a:path extrusionOk="0" h="619" w="731">
                  <a:moveTo>
                    <a:pt x="310" y="1"/>
                  </a:moveTo>
                  <a:cubicBezTo>
                    <a:pt x="310" y="29"/>
                    <a:pt x="366" y="57"/>
                    <a:pt x="394" y="57"/>
                  </a:cubicBezTo>
                  <a:cubicBezTo>
                    <a:pt x="506" y="57"/>
                    <a:pt x="619" y="113"/>
                    <a:pt x="562" y="254"/>
                  </a:cubicBezTo>
                  <a:cubicBezTo>
                    <a:pt x="534" y="338"/>
                    <a:pt x="731" y="338"/>
                    <a:pt x="619" y="422"/>
                  </a:cubicBezTo>
                  <a:cubicBezTo>
                    <a:pt x="534" y="506"/>
                    <a:pt x="534" y="338"/>
                    <a:pt x="450" y="338"/>
                  </a:cubicBezTo>
                  <a:cubicBezTo>
                    <a:pt x="422" y="422"/>
                    <a:pt x="506" y="478"/>
                    <a:pt x="478" y="534"/>
                  </a:cubicBezTo>
                  <a:cubicBezTo>
                    <a:pt x="366" y="506"/>
                    <a:pt x="310" y="591"/>
                    <a:pt x="254" y="619"/>
                  </a:cubicBezTo>
                  <a:cubicBezTo>
                    <a:pt x="141" y="591"/>
                    <a:pt x="198" y="478"/>
                    <a:pt x="141" y="422"/>
                  </a:cubicBezTo>
                  <a:cubicBezTo>
                    <a:pt x="85" y="394"/>
                    <a:pt x="1" y="366"/>
                    <a:pt x="57" y="282"/>
                  </a:cubicBezTo>
                  <a:cubicBezTo>
                    <a:pt x="141" y="169"/>
                    <a:pt x="198" y="282"/>
                    <a:pt x="282" y="282"/>
                  </a:cubicBezTo>
                  <a:cubicBezTo>
                    <a:pt x="254" y="169"/>
                    <a:pt x="254" y="85"/>
                    <a:pt x="226" y="1"/>
                  </a:cubicBezTo>
                  <a:cubicBezTo>
                    <a:pt x="254" y="1"/>
                    <a:pt x="282" y="1"/>
                    <a:pt x="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22"/>
            <p:cNvSpPr/>
            <p:nvPr/>
          </p:nvSpPr>
          <p:spPr>
            <a:xfrm>
              <a:off x="2832625" y="598875"/>
              <a:ext cx="11950" cy="11950"/>
            </a:xfrm>
            <a:custGeom>
              <a:rect b="b" l="l" r="r" t="t"/>
              <a:pathLst>
                <a:path extrusionOk="0" h="478" w="478">
                  <a:moveTo>
                    <a:pt x="478" y="422"/>
                  </a:moveTo>
                  <a:cubicBezTo>
                    <a:pt x="394" y="393"/>
                    <a:pt x="337" y="337"/>
                    <a:pt x="197" y="393"/>
                  </a:cubicBezTo>
                  <a:cubicBezTo>
                    <a:pt x="85" y="478"/>
                    <a:pt x="1" y="365"/>
                    <a:pt x="1" y="197"/>
                  </a:cubicBezTo>
                  <a:cubicBezTo>
                    <a:pt x="1" y="141"/>
                    <a:pt x="29" y="85"/>
                    <a:pt x="29" y="29"/>
                  </a:cubicBezTo>
                  <a:cubicBezTo>
                    <a:pt x="85" y="0"/>
                    <a:pt x="113" y="85"/>
                    <a:pt x="141" y="85"/>
                  </a:cubicBezTo>
                  <a:cubicBezTo>
                    <a:pt x="366" y="57"/>
                    <a:pt x="366" y="57"/>
                    <a:pt x="422" y="253"/>
                  </a:cubicBezTo>
                  <a:cubicBezTo>
                    <a:pt x="422" y="309"/>
                    <a:pt x="450" y="365"/>
                    <a:pt x="478" y="42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22"/>
            <p:cNvSpPr/>
            <p:nvPr/>
          </p:nvSpPr>
          <p:spPr>
            <a:xfrm>
              <a:off x="2834025" y="643100"/>
              <a:ext cx="4250" cy="4925"/>
            </a:xfrm>
            <a:custGeom>
              <a:rect b="b" l="l" r="r" t="t"/>
              <a:pathLst>
                <a:path extrusionOk="0" h="197" w="170">
                  <a:moveTo>
                    <a:pt x="169" y="197"/>
                  </a:moveTo>
                  <a:cubicBezTo>
                    <a:pt x="1" y="169"/>
                    <a:pt x="1" y="169"/>
                    <a:pt x="57" y="0"/>
                  </a:cubicBezTo>
                  <a:cubicBezTo>
                    <a:pt x="169" y="28"/>
                    <a:pt x="169" y="112"/>
                    <a:pt x="169"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22"/>
            <p:cNvSpPr/>
            <p:nvPr/>
          </p:nvSpPr>
          <p:spPr>
            <a:xfrm>
              <a:off x="2832625" y="640275"/>
              <a:ext cx="2825" cy="2850"/>
            </a:xfrm>
            <a:custGeom>
              <a:rect b="b" l="l" r="r" t="t"/>
              <a:pathLst>
                <a:path extrusionOk="0" h="114" w="113">
                  <a:moveTo>
                    <a:pt x="113" y="113"/>
                  </a:moveTo>
                  <a:cubicBezTo>
                    <a:pt x="57" y="113"/>
                    <a:pt x="29" y="113"/>
                    <a:pt x="1" y="57"/>
                  </a:cubicBezTo>
                  <a:lnTo>
                    <a:pt x="1" y="1"/>
                  </a:lnTo>
                  <a:lnTo>
                    <a:pt x="1" y="1"/>
                  </a:lnTo>
                  <a:cubicBezTo>
                    <a:pt x="57" y="1"/>
                    <a:pt x="113" y="57"/>
                    <a:pt x="11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22"/>
            <p:cNvSpPr/>
            <p:nvPr/>
          </p:nvSpPr>
          <p:spPr>
            <a:xfrm>
              <a:off x="2830525" y="638175"/>
              <a:ext cx="2125" cy="2125"/>
            </a:xfrm>
            <a:custGeom>
              <a:rect b="b" l="l" r="r" t="t"/>
              <a:pathLst>
                <a:path extrusionOk="0" h="85" w="85">
                  <a:moveTo>
                    <a:pt x="85" y="85"/>
                  </a:moveTo>
                  <a:cubicBezTo>
                    <a:pt x="28" y="85"/>
                    <a:pt x="0" y="57"/>
                    <a:pt x="0" y="29"/>
                  </a:cubicBezTo>
                  <a:cubicBezTo>
                    <a:pt x="0" y="1"/>
                    <a:pt x="28" y="1"/>
                    <a:pt x="28" y="1"/>
                  </a:cubicBezTo>
                  <a:cubicBezTo>
                    <a:pt x="85" y="29"/>
                    <a:pt x="85" y="57"/>
                    <a:pt x="85"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22"/>
            <p:cNvSpPr/>
            <p:nvPr/>
          </p:nvSpPr>
          <p:spPr>
            <a:xfrm>
              <a:off x="2837550" y="639575"/>
              <a:ext cx="1425" cy="725"/>
            </a:xfrm>
            <a:custGeom>
              <a:rect b="b" l="l" r="r" t="t"/>
              <a:pathLst>
                <a:path extrusionOk="0" h="29" w="57">
                  <a:moveTo>
                    <a:pt x="28" y="29"/>
                  </a:moveTo>
                  <a:cubicBezTo>
                    <a:pt x="28" y="29"/>
                    <a:pt x="28" y="1"/>
                    <a:pt x="0" y="1"/>
                  </a:cubicBezTo>
                  <a:cubicBezTo>
                    <a:pt x="28" y="1"/>
                    <a:pt x="28" y="1"/>
                    <a:pt x="28" y="1"/>
                  </a:cubicBezTo>
                  <a:cubicBezTo>
                    <a:pt x="28" y="1"/>
                    <a:pt x="56" y="1"/>
                    <a:pt x="56" y="1"/>
                  </a:cubicBezTo>
                  <a:cubicBezTo>
                    <a:pt x="56" y="1"/>
                    <a:pt x="28" y="29"/>
                    <a:pt x="28"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22"/>
            <p:cNvSpPr/>
            <p:nvPr/>
          </p:nvSpPr>
          <p:spPr>
            <a:xfrm>
              <a:off x="2843150" y="648700"/>
              <a:ext cx="725" cy="725"/>
            </a:xfrm>
            <a:custGeom>
              <a:rect b="b" l="l" r="r" t="t"/>
              <a:pathLst>
                <a:path extrusionOk="0" h="29" w="29">
                  <a:moveTo>
                    <a:pt x="1" y="29"/>
                  </a:moveTo>
                  <a:cubicBezTo>
                    <a:pt x="1" y="29"/>
                    <a:pt x="1" y="1"/>
                    <a:pt x="1" y="1"/>
                  </a:cubicBezTo>
                  <a:cubicBezTo>
                    <a:pt x="29" y="1"/>
                    <a:pt x="29" y="29"/>
                    <a:pt x="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22"/>
            <p:cNvSpPr/>
            <p:nvPr/>
          </p:nvSpPr>
          <p:spPr>
            <a:xfrm>
              <a:off x="2893700" y="745575"/>
              <a:ext cx="28100" cy="27375"/>
            </a:xfrm>
            <a:custGeom>
              <a:rect b="b" l="l" r="r" t="t"/>
              <a:pathLst>
                <a:path extrusionOk="0" h="1095" w="1124">
                  <a:moveTo>
                    <a:pt x="1067" y="1039"/>
                  </a:moveTo>
                  <a:cubicBezTo>
                    <a:pt x="983" y="1039"/>
                    <a:pt x="955" y="1067"/>
                    <a:pt x="870" y="1095"/>
                  </a:cubicBezTo>
                  <a:lnTo>
                    <a:pt x="870" y="1095"/>
                  </a:lnTo>
                  <a:cubicBezTo>
                    <a:pt x="702" y="1039"/>
                    <a:pt x="927" y="786"/>
                    <a:pt x="786" y="786"/>
                  </a:cubicBezTo>
                  <a:cubicBezTo>
                    <a:pt x="618" y="786"/>
                    <a:pt x="590" y="702"/>
                    <a:pt x="533" y="618"/>
                  </a:cubicBezTo>
                  <a:cubicBezTo>
                    <a:pt x="449" y="477"/>
                    <a:pt x="337" y="421"/>
                    <a:pt x="197" y="393"/>
                  </a:cubicBezTo>
                  <a:cubicBezTo>
                    <a:pt x="112" y="365"/>
                    <a:pt x="0" y="337"/>
                    <a:pt x="28" y="225"/>
                  </a:cubicBezTo>
                  <a:cubicBezTo>
                    <a:pt x="112" y="84"/>
                    <a:pt x="281" y="28"/>
                    <a:pt x="449" y="0"/>
                  </a:cubicBezTo>
                  <a:cubicBezTo>
                    <a:pt x="505" y="0"/>
                    <a:pt x="533" y="56"/>
                    <a:pt x="590" y="84"/>
                  </a:cubicBezTo>
                  <a:cubicBezTo>
                    <a:pt x="646" y="112"/>
                    <a:pt x="702" y="56"/>
                    <a:pt x="730" y="169"/>
                  </a:cubicBezTo>
                  <a:cubicBezTo>
                    <a:pt x="786" y="393"/>
                    <a:pt x="814" y="393"/>
                    <a:pt x="1039" y="281"/>
                  </a:cubicBezTo>
                  <a:cubicBezTo>
                    <a:pt x="1039" y="281"/>
                    <a:pt x="1067" y="309"/>
                    <a:pt x="1095" y="309"/>
                  </a:cubicBezTo>
                  <a:cubicBezTo>
                    <a:pt x="1123" y="449"/>
                    <a:pt x="955" y="449"/>
                    <a:pt x="898" y="562"/>
                  </a:cubicBezTo>
                  <a:cubicBezTo>
                    <a:pt x="1095" y="674"/>
                    <a:pt x="1067" y="870"/>
                    <a:pt x="1067" y="103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22"/>
            <p:cNvSpPr/>
            <p:nvPr/>
          </p:nvSpPr>
          <p:spPr>
            <a:xfrm>
              <a:off x="2892275" y="727325"/>
              <a:ext cx="30925" cy="19675"/>
            </a:xfrm>
            <a:custGeom>
              <a:rect b="b" l="l" r="r" t="t"/>
              <a:pathLst>
                <a:path extrusionOk="0" h="787" w="1237">
                  <a:moveTo>
                    <a:pt x="1124" y="28"/>
                  </a:moveTo>
                  <a:cubicBezTo>
                    <a:pt x="984" y="225"/>
                    <a:pt x="984" y="225"/>
                    <a:pt x="1236" y="337"/>
                  </a:cubicBezTo>
                  <a:cubicBezTo>
                    <a:pt x="1236" y="365"/>
                    <a:pt x="1236" y="365"/>
                    <a:pt x="1236" y="393"/>
                  </a:cubicBezTo>
                  <a:cubicBezTo>
                    <a:pt x="1236" y="618"/>
                    <a:pt x="1152" y="646"/>
                    <a:pt x="927" y="505"/>
                  </a:cubicBezTo>
                  <a:cubicBezTo>
                    <a:pt x="871" y="421"/>
                    <a:pt x="787" y="477"/>
                    <a:pt x="703" y="449"/>
                  </a:cubicBezTo>
                  <a:cubicBezTo>
                    <a:pt x="562" y="702"/>
                    <a:pt x="254" y="786"/>
                    <a:pt x="1" y="646"/>
                  </a:cubicBezTo>
                  <a:lnTo>
                    <a:pt x="1" y="646"/>
                  </a:lnTo>
                  <a:cubicBezTo>
                    <a:pt x="1" y="393"/>
                    <a:pt x="310" y="505"/>
                    <a:pt x="394" y="281"/>
                  </a:cubicBezTo>
                  <a:cubicBezTo>
                    <a:pt x="394" y="225"/>
                    <a:pt x="590" y="112"/>
                    <a:pt x="703" y="84"/>
                  </a:cubicBezTo>
                  <a:cubicBezTo>
                    <a:pt x="759" y="56"/>
                    <a:pt x="815" y="112"/>
                    <a:pt x="871" y="112"/>
                  </a:cubicBezTo>
                  <a:cubicBezTo>
                    <a:pt x="927" y="56"/>
                    <a:pt x="984" y="0"/>
                    <a:pt x="1068" y="0"/>
                  </a:cubicBezTo>
                  <a:cubicBezTo>
                    <a:pt x="1096" y="0"/>
                    <a:pt x="1096" y="28"/>
                    <a:pt x="1124"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22"/>
            <p:cNvSpPr/>
            <p:nvPr/>
          </p:nvSpPr>
          <p:spPr>
            <a:xfrm>
              <a:off x="2883850" y="738550"/>
              <a:ext cx="26700" cy="23175"/>
            </a:xfrm>
            <a:custGeom>
              <a:rect b="b" l="l" r="r" t="t"/>
              <a:pathLst>
                <a:path extrusionOk="0" h="927" w="1068">
                  <a:moveTo>
                    <a:pt x="338" y="197"/>
                  </a:moveTo>
                  <a:cubicBezTo>
                    <a:pt x="562" y="169"/>
                    <a:pt x="843" y="225"/>
                    <a:pt x="1040" y="0"/>
                  </a:cubicBezTo>
                  <a:cubicBezTo>
                    <a:pt x="1068" y="141"/>
                    <a:pt x="1012" y="253"/>
                    <a:pt x="984" y="365"/>
                  </a:cubicBezTo>
                  <a:cubicBezTo>
                    <a:pt x="759" y="281"/>
                    <a:pt x="619" y="450"/>
                    <a:pt x="478" y="506"/>
                  </a:cubicBezTo>
                  <a:cubicBezTo>
                    <a:pt x="478" y="618"/>
                    <a:pt x="591" y="590"/>
                    <a:pt x="619" y="674"/>
                  </a:cubicBezTo>
                  <a:cubicBezTo>
                    <a:pt x="619" y="674"/>
                    <a:pt x="619" y="674"/>
                    <a:pt x="591" y="702"/>
                  </a:cubicBezTo>
                  <a:cubicBezTo>
                    <a:pt x="366" y="927"/>
                    <a:pt x="310" y="899"/>
                    <a:pt x="113" y="674"/>
                  </a:cubicBezTo>
                  <a:cubicBezTo>
                    <a:pt x="1" y="534"/>
                    <a:pt x="85" y="478"/>
                    <a:pt x="198" y="421"/>
                  </a:cubicBezTo>
                  <a:cubicBezTo>
                    <a:pt x="198" y="309"/>
                    <a:pt x="338" y="281"/>
                    <a:pt x="338"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22"/>
            <p:cNvSpPr/>
            <p:nvPr/>
          </p:nvSpPr>
          <p:spPr>
            <a:xfrm>
              <a:off x="2914050" y="737150"/>
              <a:ext cx="11250" cy="10550"/>
            </a:xfrm>
            <a:custGeom>
              <a:rect b="b" l="l" r="r" t="t"/>
              <a:pathLst>
                <a:path extrusionOk="0" h="422" w="450">
                  <a:moveTo>
                    <a:pt x="56" y="112"/>
                  </a:moveTo>
                  <a:cubicBezTo>
                    <a:pt x="197" y="169"/>
                    <a:pt x="309" y="169"/>
                    <a:pt x="365" y="0"/>
                  </a:cubicBezTo>
                  <a:cubicBezTo>
                    <a:pt x="421" y="28"/>
                    <a:pt x="449" y="56"/>
                    <a:pt x="449" y="112"/>
                  </a:cubicBezTo>
                  <a:cubicBezTo>
                    <a:pt x="449" y="169"/>
                    <a:pt x="421" y="253"/>
                    <a:pt x="337" y="281"/>
                  </a:cubicBezTo>
                  <a:cubicBezTo>
                    <a:pt x="253" y="309"/>
                    <a:pt x="169" y="365"/>
                    <a:pt x="84" y="421"/>
                  </a:cubicBezTo>
                  <a:cubicBezTo>
                    <a:pt x="0" y="309"/>
                    <a:pt x="0" y="225"/>
                    <a:pt x="56" y="11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22"/>
            <p:cNvSpPr/>
            <p:nvPr/>
          </p:nvSpPr>
          <p:spPr>
            <a:xfrm>
              <a:off x="2921775" y="763800"/>
              <a:ext cx="1425" cy="2150"/>
            </a:xfrm>
            <a:custGeom>
              <a:rect b="b" l="l" r="r" t="t"/>
              <a:pathLst>
                <a:path extrusionOk="0" h="86" w="57">
                  <a:moveTo>
                    <a:pt x="28" y="85"/>
                  </a:moveTo>
                  <a:cubicBezTo>
                    <a:pt x="28" y="57"/>
                    <a:pt x="0" y="57"/>
                    <a:pt x="0" y="29"/>
                  </a:cubicBezTo>
                  <a:cubicBezTo>
                    <a:pt x="0" y="29"/>
                    <a:pt x="28" y="1"/>
                    <a:pt x="28" y="1"/>
                  </a:cubicBezTo>
                  <a:cubicBezTo>
                    <a:pt x="28" y="1"/>
                    <a:pt x="56" y="29"/>
                    <a:pt x="56" y="29"/>
                  </a:cubicBezTo>
                  <a:cubicBezTo>
                    <a:pt x="56" y="57"/>
                    <a:pt x="28" y="57"/>
                    <a:pt x="28"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22"/>
            <p:cNvSpPr/>
            <p:nvPr/>
          </p:nvSpPr>
          <p:spPr>
            <a:xfrm>
              <a:off x="2920350" y="771525"/>
              <a:ext cx="725" cy="725"/>
            </a:xfrm>
            <a:custGeom>
              <a:rect b="b" l="l" r="r" t="t"/>
              <a:pathLst>
                <a:path extrusionOk="0" h="29" w="29">
                  <a:moveTo>
                    <a:pt x="1" y="1"/>
                  </a:moveTo>
                  <a:lnTo>
                    <a:pt x="29" y="1"/>
                  </a:lnTo>
                  <a:lnTo>
                    <a:pt x="1" y="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22"/>
            <p:cNvSpPr/>
            <p:nvPr/>
          </p:nvSpPr>
          <p:spPr>
            <a:xfrm>
              <a:off x="2975100" y="613600"/>
              <a:ext cx="1425" cy="1450"/>
            </a:xfrm>
            <a:custGeom>
              <a:rect b="b" l="l" r="r" t="t"/>
              <a:pathLst>
                <a:path extrusionOk="0" h="58" w="57">
                  <a:moveTo>
                    <a:pt x="57" y="57"/>
                  </a:moveTo>
                  <a:cubicBezTo>
                    <a:pt x="57" y="29"/>
                    <a:pt x="29" y="29"/>
                    <a:pt x="1" y="1"/>
                  </a:cubicBezTo>
                  <a:cubicBezTo>
                    <a:pt x="29" y="29"/>
                    <a:pt x="57" y="29"/>
                    <a:pt x="57"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22"/>
            <p:cNvSpPr/>
            <p:nvPr/>
          </p:nvSpPr>
          <p:spPr>
            <a:xfrm>
              <a:off x="2954050" y="617825"/>
              <a:ext cx="4925" cy="4225"/>
            </a:xfrm>
            <a:custGeom>
              <a:rect b="b" l="l" r="r" t="t"/>
              <a:pathLst>
                <a:path extrusionOk="0" h="169" w="197">
                  <a:moveTo>
                    <a:pt x="29" y="0"/>
                  </a:moveTo>
                  <a:lnTo>
                    <a:pt x="197" y="0"/>
                  </a:lnTo>
                  <a:lnTo>
                    <a:pt x="197" y="0"/>
                  </a:lnTo>
                  <a:cubicBezTo>
                    <a:pt x="197" y="85"/>
                    <a:pt x="169" y="169"/>
                    <a:pt x="85" y="169"/>
                  </a:cubicBezTo>
                  <a:cubicBezTo>
                    <a:pt x="0" y="169"/>
                    <a:pt x="29" y="85"/>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22"/>
            <p:cNvSpPr/>
            <p:nvPr/>
          </p:nvSpPr>
          <p:spPr>
            <a:xfrm>
              <a:off x="2951250" y="616425"/>
              <a:ext cx="3525" cy="2125"/>
            </a:xfrm>
            <a:custGeom>
              <a:rect b="b" l="l" r="r" t="t"/>
              <a:pathLst>
                <a:path extrusionOk="0" h="85" w="141">
                  <a:moveTo>
                    <a:pt x="141" y="56"/>
                  </a:moveTo>
                  <a:cubicBezTo>
                    <a:pt x="112" y="56"/>
                    <a:pt x="84" y="85"/>
                    <a:pt x="84" y="56"/>
                  </a:cubicBezTo>
                  <a:cubicBezTo>
                    <a:pt x="56" y="56"/>
                    <a:pt x="28" y="56"/>
                    <a:pt x="0" y="56"/>
                  </a:cubicBezTo>
                  <a:cubicBezTo>
                    <a:pt x="28" y="0"/>
                    <a:pt x="56" y="0"/>
                    <a:pt x="84" y="28"/>
                  </a:cubicBezTo>
                  <a:cubicBezTo>
                    <a:pt x="112" y="28"/>
                    <a:pt x="112" y="56"/>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22"/>
            <p:cNvSpPr/>
            <p:nvPr/>
          </p:nvSpPr>
          <p:spPr>
            <a:xfrm>
              <a:off x="2878250" y="682400"/>
              <a:ext cx="21775" cy="30900"/>
            </a:xfrm>
            <a:custGeom>
              <a:rect b="b" l="l" r="r" t="t"/>
              <a:pathLst>
                <a:path extrusionOk="0" h="1236" w="871">
                  <a:moveTo>
                    <a:pt x="478" y="1236"/>
                  </a:moveTo>
                  <a:cubicBezTo>
                    <a:pt x="422" y="1236"/>
                    <a:pt x="365" y="1208"/>
                    <a:pt x="337" y="1151"/>
                  </a:cubicBezTo>
                  <a:cubicBezTo>
                    <a:pt x="281" y="1095"/>
                    <a:pt x="253" y="1067"/>
                    <a:pt x="197" y="1067"/>
                  </a:cubicBezTo>
                  <a:cubicBezTo>
                    <a:pt x="281" y="899"/>
                    <a:pt x="337" y="983"/>
                    <a:pt x="422" y="1067"/>
                  </a:cubicBezTo>
                  <a:cubicBezTo>
                    <a:pt x="478" y="1011"/>
                    <a:pt x="534" y="955"/>
                    <a:pt x="422" y="927"/>
                  </a:cubicBezTo>
                  <a:cubicBezTo>
                    <a:pt x="281" y="871"/>
                    <a:pt x="281" y="786"/>
                    <a:pt x="393" y="702"/>
                  </a:cubicBezTo>
                  <a:cubicBezTo>
                    <a:pt x="422" y="646"/>
                    <a:pt x="337" y="562"/>
                    <a:pt x="393" y="506"/>
                  </a:cubicBezTo>
                  <a:cubicBezTo>
                    <a:pt x="281" y="478"/>
                    <a:pt x="337" y="618"/>
                    <a:pt x="225" y="618"/>
                  </a:cubicBezTo>
                  <a:cubicBezTo>
                    <a:pt x="253" y="478"/>
                    <a:pt x="281" y="365"/>
                    <a:pt x="113" y="309"/>
                  </a:cubicBezTo>
                  <a:cubicBezTo>
                    <a:pt x="57" y="309"/>
                    <a:pt x="57" y="225"/>
                    <a:pt x="0" y="169"/>
                  </a:cubicBezTo>
                  <a:cubicBezTo>
                    <a:pt x="141" y="141"/>
                    <a:pt x="253" y="253"/>
                    <a:pt x="365" y="169"/>
                  </a:cubicBezTo>
                  <a:cubicBezTo>
                    <a:pt x="422" y="85"/>
                    <a:pt x="478" y="28"/>
                    <a:pt x="562" y="0"/>
                  </a:cubicBezTo>
                  <a:cubicBezTo>
                    <a:pt x="618" y="85"/>
                    <a:pt x="758" y="28"/>
                    <a:pt x="843" y="56"/>
                  </a:cubicBezTo>
                  <a:cubicBezTo>
                    <a:pt x="843" y="113"/>
                    <a:pt x="871" y="197"/>
                    <a:pt x="786" y="225"/>
                  </a:cubicBezTo>
                  <a:cubicBezTo>
                    <a:pt x="758" y="225"/>
                    <a:pt x="702" y="225"/>
                    <a:pt x="674" y="225"/>
                  </a:cubicBezTo>
                  <a:cubicBezTo>
                    <a:pt x="590" y="393"/>
                    <a:pt x="478" y="534"/>
                    <a:pt x="618" y="702"/>
                  </a:cubicBezTo>
                  <a:cubicBezTo>
                    <a:pt x="702" y="786"/>
                    <a:pt x="534" y="927"/>
                    <a:pt x="674" y="1011"/>
                  </a:cubicBezTo>
                  <a:cubicBezTo>
                    <a:pt x="702" y="1123"/>
                    <a:pt x="590" y="1179"/>
                    <a:pt x="562" y="1236"/>
                  </a:cubicBezTo>
                  <a:cubicBezTo>
                    <a:pt x="534" y="1236"/>
                    <a:pt x="506" y="1236"/>
                    <a:pt x="478" y="123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22"/>
            <p:cNvSpPr/>
            <p:nvPr/>
          </p:nvSpPr>
          <p:spPr>
            <a:xfrm>
              <a:off x="2920350" y="653625"/>
              <a:ext cx="9150" cy="5625"/>
            </a:xfrm>
            <a:custGeom>
              <a:rect b="b" l="l" r="r" t="t"/>
              <a:pathLst>
                <a:path extrusionOk="0" h="225" w="366">
                  <a:moveTo>
                    <a:pt x="366" y="141"/>
                  </a:moveTo>
                  <a:cubicBezTo>
                    <a:pt x="254" y="225"/>
                    <a:pt x="113" y="169"/>
                    <a:pt x="1" y="197"/>
                  </a:cubicBezTo>
                  <a:lnTo>
                    <a:pt x="1" y="56"/>
                  </a:lnTo>
                  <a:cubicBezTo>
                    <a:pt x="141" y="0"/>
                    <a:pt x="254" y="28"/>
                    <a:pt x="366"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22"/>
            <p:cNvSpPr/>
            <p:nvPr/>
          </p:nvSpPr>
          <p:spPr>
            <a:xfrm>
              <a:off x="2905625" y="666950"/>
              <a:ext cx="5625" cy="3550"/>
            </a:xfrm>
            <a:custGeom>
              <a:rect b="b" l="l" r="r" t="t"/>
              <a:pathLst>
                <a:path extrusionOk="0" h="142" w="225">
                  <a:moveTo>
                    <a:pt x="169" y="141"/>
                  </a:moveTo>
                  <a:cubicBezTo>
                    <a:pt x="141" y="141"/>
                    <a:pt x="141" y="141"/>
                    <a:pt x="113" y="141"/>
                  </a:cubicBezTo>
                  <a:cubicBezTo>
                    <a:pt x="56" y="113"/>
                    <a:pt x="0" y="113"/>
                    <a:pt x="28" y="57"/>
                  </a:cubicBezTo>
                  <a:cubicBezTo>
                    <a:pt x="28" y="29"/>
                    <a:pt x="85" y="1"/>
                    <a:pt x="113" y="29"/>
                  </a:cubicBezTo>
                  <a:cubicBezTo>
                    <a:pt x="225" y="29"/>
                    <a:pt x="169" y="85"/>
                    <a:pt x="169" y="141"/>
                  </a:cubicBezTo>
                  <a:lnTo>
                    <a:pt x="169" y="14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22"/>
            <p:cNvSpPr/>
            <p:nvPr/>
          </p:nvSpPr>
          <p:spPr>
            <a:xfrm>
              <a:off x="2892275" y="678175"/>
              <a:ext cx="4950" cy="4250"/>
            </a:xfrm>
            <a:custGeom>
              <a:rect b="b" l="l" r="r" t="t"/>
              <a:pathLst>
                <a:path extrusionOk="0" h="170" w="198">
                  <a:moveTo>
                    <a:pt x="1" y="113"/>
                  </a:moveTo>
                  <a:cubicBezTo>
                    <a:pt x="29" y="29"/>
                    <a:pt x="85" y="1"/>
                    <a:pt x="197" y="1"/>
                  </a:cubicBezTo>
                  <a:cubicBezTo>
                    <a:pt x="169" y="169"/>
                    <a:pt x="57" y="85"/>
                    <a:pt x="1"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22"/>
            <p:cNvSpPr/>
            <p:nvPr/>
          </p:nvSpPr>
          <p:spPr>
            <a:xfrm>
              <a:off x="2902825" y="678875"/>
              <a:ext cx="2125" cy="1450"/>
            </a:xfrm>
            <a:custGeom>
              <a:rect b="b" l="l" r="r" t="t"/>
              <a:pathLst>
                <a:path extrusionOk="0" h="58" w="85">
                  <a:moveTo>
                    <a:pt x="28" y="57"/>
                  </a:moveTo>
                  <a:cubicBezTo>
                    <a:pt x="28" y="57"/>
                    <a:pt x="0" y="29"/>
                    <a:pt x="0" y="29"/>
                  </a:cubicBezTo>
                  <a:cubicBezTo>
                    <a:pt x="0" y="1"/>
                    <a:pt x="0" y="1"/>
                    <a:pt x="28" y="1"/>
                  </a:cubicBezTo>
                  <a:cubicBezTo>
                    <a:pt x="56" y="1"/>
                    <a:pt x="56" y="1"/>
                    <a:pt x="56" y="1"/>
                  </a:cubicBezTo>
                  <a:cubicBezTo>
                    <a:pt x="84" y="29"/>
                    <a:pt x="56" y="57"/>
                    <a:pt x="28"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22"/>
            <p:cNvSpPr/>
            <p:nvPr/>
          </p:nvSpPr>
          <p:spPr>
            <a:xfrm>
              <a:off x="2890175" y="629750"/>
              <a:ext cx="2125" cy="1425"/>
            </a:xfrm>
            <a:custGeom>
              <a:rect b="b" l="l" r="r" t="t"/>
              <a:pathLst>
                <a:path extrusionOk="0" h="57" w="85">
                  <a:moveTo>
                    <a:pt x="85" y="1"/>
                  </a:moveTo>
                  <a:cubicBezTo>
                    <a:pt x="85" y="29"/>
                    <a:pt x="85" y="57"/>
                    <a:pt x="85" y="57"/>
                  </a:cubicBezTo>
                  <a:cubicBezTo>
                    <a:pt x="57" y="57"/>
                    <a:pt x="29" y="29"/>
                    <a:pt x="1" y="1"/>
                  </a:cubicBezTo>
                  <a:cubicBezTo>
                    <a:pt x="29" y="1"/>
                    <a:pt x="57" y="1"/>
                    <a:pt x="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22"/>
            <p:cNvSpPr/>
            <p:nvPr/>
          </p:nvSpPr>
          <p:spPr>
            <a:xfrm>
              <a:off x="2893700" y="673975"/>
              <a:ext cx="725" cy="725"/>
            </a:xfrm>
            <a:custGeom>
              <a:rect b="b" l="l" r="r" t="t"/>
              <a:pathLst>
                <a:path extrusionOk="0" h="29" w="29">
                  <a:moveTo>
                    <a:pt x="0" y="29"/>
                  </a:moveTo>
                  <a:cubicBezTo>
                    <a:pt x="0" y="29"/>
                    <a:pt x="0" y="0"/>
                    <a:pt x="0" y="0"/>
                  </a:cubicBezTo>
                  <a:cubicBezTo>
                    <a:pt x="28" y="0"/>
                    <a:pt x="28" y="29"/>
                    <a:pt x="0"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22"/>
            <p:cNvSpPr/>
            <p:nvPr/>
          </p:nvSpPr>
          <p:spPr>
            <a:xfrm>
              <a:off x="2957550" y="633975"/>
              <a:ext cx="2150" cy="2125"/>
            </a:xfrm>
            <a:custGeom>
              <a:rect b="b" l="l" r="r" t="t"/>
              <a:pathLst>
                <a:path extrusionOk="0" h="85" w="86">
                  <a:moveTo>
                    <a:pt x="57" y="56"/>
                  </a:moveTo>
                  <a:cubicBezTo>
                    <a:pt x="57" y="56"/>
                    <a:pt x="29" y="84"/>
                    <a:pt x="29" y="84"/>
                  </a:cubicBezTo>
                  <a:cubicBezTo>
                    <a:pt x="1" y="84"/>
                    <a:pt x="1" y="84"/>
                    <a:pt x="29" y="56"/>
                  </a:cubicBezTo>
                  <a:cubicBezTo>
                    <a:pt x="29" y="56"/>
                    <a:pt x="57" y="28"/>
                    <a:pt x="57" y="28"/>
                  </a:cubicBezTo>
                  <a:cubicBezTo>
                    <a:pt x="85" y="28"/>
                    <a:pt x="57" y="0"/>
                    <a:pt x="57"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22"/>
            <p:cNvSpPr/>
            <p:nvPr/>
          </p:nvSpPr>
          <p:spPr>
            <a:xfrm>
              <a:off x="2916150" y="638875"/>
              <a:ext cx="22475" cy="18275"/>
            </a:xfrm>
            <a:custGeom>
              <a:rect b="b" l="l" r="r" t="t"/>
              <a:pathLst>
                <a:path extrusionOk="0" h="731" w="899">
                  <a:moveTo>
                    <a:pt x="534" y="731"/>
                  </a:moveTo>
                  <a:cubicBezTo>
                    <a:pt x="393" y="731"/>
                    <a:pt x="281" y="674"/>
                    <a:pt x="169" y="646"/>
                  </a:cubicBezTo>
                  <a:cubicBezTo>
                    <a:pt x="141" y="478"/>
                    <a:pt x="0" y="338"/>
                    <a:pt x="29" y="141"/>
                  </a:cubicBezTo>
                  <a:cubicBezTo>
                    <a:pt x="29" y="113"/>
                    <a:pt x="0" y="57"/>
                    <a:pt x="29" y="29"/>
                  </a:cubicBezTo>
                  <a:cubicBezTo>
                    <a:pt x="85" y="1"/>
                    <a:pt x="113" y="29"/>
                    <a:pt x="169" y="57"/>
                  </a:cubicBezTo>
                  <a:cubicBezTo>
                    <a:pt x="197" y="113"/>
                    <a:pt x="253" y="141"/>
                    <a:pt x="281" y="169"/>
                  </a:cubicBezTo>
                  <a:cubicBezTo>
                    <a:pt x="450" y="85"/>
                    <a:pt x="618" y="169"/>
                    <a:pt x="787" y="197"/>
                  </a:cubicBezTo>
                  <a:cubicBezTo>
                    <a:pt x="899" y="197"/>
                    <a:pt x="871" y="281"/>
                    <a:pt x="871" y="366"/>
                  </a:cubicBezTo>
                  <a:cubicBezTo>
                    <a:pt x="815" y="338"/>
                    <a:pt x="758" y="310"/>
                    <a:pt x="702" y="281"/>
                  </a:cubicBezTo>
                  <a:cubicBezTo>
                    <a:pt x="787" y="394"/>
                    <a:pt x="871" y="534"/>
                    <a:pt x="702" y="646"/>
                  </a:cubicBezTo>
                  <a:lnTo>
                    <a:pt x="702" y="646"/>
                  </a:lnTo>
                  <a:cubicBezTo>
                    <a:pt x="674" y="618"/>
                    <a:pt x="618" y="618"/>
                    <a:pt x="590" y="646"/>
                  </a:cubicBezTo>
                  <a:lnTo>
                    <a:pt x="590" y="646"/>
                  </a:lnTo>
                  <a:cubicBezTo>
                    <a:pt x="562" y="674"/>
                    <a:pt x="534" y="703"/>
                    <a:pt x="534" y="7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22"/>
            <p:cNvSpPr/>
            <p:nvPr/>
          </p:nvSpPr>
          <p:spPr>
            <a:xfrm>
              <a:off x="2862800" y="738550"/>
              <a:ext cx="56175" cy="79325"/>
            </a:xfrm>
            <a:custGeom>
              <a:rect b="b" l="l" r="r" t="t"/>
              <a:pathLst>
                <a:path extrusionOk="0" h="3173" w="2247">
                  <a:moveTo>
                    <a:pt x="1461" y="674"/>
                  </a:moveTo>
                  <a:cubicBezTo>
                    <a:pt x="1573" y="590"/>
                    <a:pt x="1657" y="646"/>
                    <a:pt x="1741" y="758"/>
                  </a:cubicBezTo>
                  <a:cubicBezTo>
                    <a:pt x="1798" y="814"/>
                    <a:pt x="1826" y="871"/>
                    <a:pt x="1882" y="927"/>
                  </a:cubicBezTo>
                  <a:cubicBezTo>
                    <a:pt x="1910" y="983"/>
                    <a:pt x="1910" y="1123"/>
                    <a:pt x="2022" y="983"/>
                  </a:cubicBezTo>
                  <a:cubicBezTo>
                    <a:pt x="2050" y="927"/>
                    <a:pt x="2106" y="1095"/>
                    <a:pt x="2163" y="1123"/>
                  </a:cubicBezTo>
                  <a:cubicBezTo>
                    <a:pt x="2219" y="1179"/>
                    <a:pt x="2191" y="1208"/>
                    <a:pt x="2134" y="1236"/>
                  </a:cubicBezTo>
                  <a:cubicBezTo>
                    <a:pt x="1994" y="1264"/>
                    <a:pt x="2134" y="1320"/>
                    <a:pt x="2106" y="1376"/>
                  </a:cubicBezTo>
                  <a:cubicBezTo>
                    <a:pt x="1994" y="1348"/>
                    <a:pt x="1854" y="1236"/>
                    <a:pt x="1741" y="1404"/>
                  </a:cubicBezTo>
                  <a:cubicBezTo>
                    <a:pt x="1713" y="1432"/>
                    <a:pt x="1657" y="1348"/>
                    <a:pt x="1629" y="1320"/>
                  </a:cubicBezTo>
                  <a:lnTo>
                    <a:pt x="1629" y="1320"/>
                  </a:lnTo>
                  <a:cubicBezTo>
                    <a:pt x="1573" y="1320"/>
                    <a:pt x="1517" y="1348"/>
                    <a:pt x="1573" y="1432"/>
                  </a:cubicBezTo>
                  <a:cubicBezTo>
                    <a:pt x="1657" y="1572"/>
                    <a:pt x="1573" y="1713"/>
                    <a:pt x="1461" y="1769"/>
                  </a:cubicBezTo>
                  <a:cubicBezTo>
                    <a:pt x="1292" y="1853"/>
                    <a:pt x="1320" y="1937"/>
                    <a:pt x="1433" y="2050"/>
                  </a:cubicBezTo>
                  <a:cubicBezTo>
                    <a:pt x="1433" y="2078"/>
                    <a:pt x="1461" y="2106"/>
                    <a:pt x="1461" y="2162"/>
                  </a:cubicBezTo>
                  <a:lnTo>
                    <a:pt x="1461" y="2162"/>
                  </a:lnTo>
                  <a:cubicBezTo>
                    <a:pt x="1910" y="1994"/>
                    <a:pt x="1994" y="2022"/>
                    <a:pt x="2247" y="2331"/>
                  </a:cubicBezTo>
                  <a:lnTo>
                    <a:pt x="2247" y="2331"/>
                  </a:lnTo>
                  <a:cubicBezTo>
                    <a:pt x="2219" y="2359"/>
                    <a:pt x="2191" y="2387"/>
                    <a:pt x="2191" y="2415"/>
                  </a:cubicBezTo>
                  <a:cubicBezTo>
                    <a:pt x="2191" y="2443"/>
                    <a:pt x="2163" y="2471"/>
                    <a:pt x="2163" y="2499"/>
                  </a:cubicBezTo>
                  <a:cubicBezTo>
                    <a:pt x="2163" y="2527"/>
                    <a:pt x="2134" y="2555"/>
                    <a:pt x="2106" y="2555"/>
                  </a:cubicBezTo>
                  <a:cubicBezTo>
                    <a:pt x="2050" y="2611"/>
                    <a:pt x="1994" y="2667"/>
                    <a:pt x="1994" y="2752"/>
                  </a:cubicBezTo>
                  <a:cubicBezTo>
                    <a:pt x="1966" y="2752"/>
                    <a:pt x="1966" y="2780"/>
                    <a:pt x="1938" y="2808"/>
                  </a:cubicBezTo>
                  <a:cubicBezTo>
                    <a:pt x="1826" y="2892"/>
                    <a:pt x="1741" y="2976"/>
                    <a:pt x="1685" y="3089"/>
                  </a:cubicBezTo>
                  <a:cubicBezTo>
                    <a:pt x="1685" y="3117"/>
                    <a:pt x="1657" y="3145"/>
                    <a:pt x="1629" y="3145"/>
                  </a:cubicBezTo>
                  <a:cubicBezTo>
                    <a:pt x="1601" y="3173"/>
                    <a:pt x="1573" y="3173"/>
                    <a:pt x="1517" y="3173"/>
                  </a:cubicBezTo>
                  <a:cubicBezTo>
                    <a:pt x="1489" y="3117"/>
                    <a:pt x="1461" y="3117"/>
                    <a:pt x="1404" y="3089"/>
                  </a:cubicBezTo>
                  <a:cubicBezTo>
                    <a:pt x="1376" y="3032"/>
                    <a:pt x="1320" y="3004"/>
                    <a:pt x="1236" y="2976"/>
                  </a:cubicBezTo>
                  <a:cubicBezTo>
                    <a:pt x="1208" y="2948"/>
                    <a:pt x="1180" y="2948"/>
                    <a:pt x="1180" y="2920"/>
                  </a:cubicBezTo>
                  <a:cubicBezTo>
                    <a:pt x="1152" y="2892"/>
                    <a:pt x="1124" y="2892"/>
                    <a:pt x="1124" y="2864"/>
                  </a:cubicBezTo>
                  <a:cubicBezTo>
                    <a:pt x="1096" y="2836"/>
                    <a:pt x="1068" y="2808"/>
                    <a:pt x="1068" y="2808"/>
                  </a:cubicBezTo>
                  <a:cubicBezTo>
                    <a:pt x="1040" y="2752"/>
                    <a:pt x="1040" y="2695"/>
                    <a:pt x="983" y="2695"/>
                  </a:cubicBezTo>
                  <a:cubicBezTo>
                    <a:pt x="983" y="2667"/>
                    <a:pt x="955" y="2639"/>
                    <a:pt x="927" y="2611"/>
                  </a:cubicBezTo>
                  <a:cubicBezTo>
                    <a:pt x="815" y="2359"/>
                    <a:pt x="562" y="2190"/>
                    <a:pt x="394" y="1966"/>
                  </a:cubicBezTo>
                  <a:cubicBezTo>
                    <a:pt x="394" y="1909"/>
                    <a:pt x="394" y="1881"/>
                    <a:pt x="338" y="1853"/>
                  </a:cubicBezTo>
                  <a:cubicBezTo>
                    <a:pt x="338" y="1797"/>
                    <a:pt x="310" y="1769"/>
                    <a:pt x="282" y="1741"/>
                  </a:cubicBezTo>
                  <a:cubicBezTo>
                    <a:pt x="282" y="1685"/>
                    <a:pt x="253" y="1629"/>
                    <a:pt x="225" y="1629"/>
                  </a:cubicBezTo>
                  <a:lnTo>
                    <a:pt x="169" y="1544"/>
                  </a:lnTo>
                  <a:cubicBezTo>
                    <a:pt x="169" y="1488"/>
                    <a:pt x="141" y="1460"/>
                    <a:pt x="85" y="1432"/>
                  </a:cubicBezTo>
                  <a:cubicBezTo>
                    <a:pt x="85" y="1376"/>
                    <a:pt x="85" y="1348"/>
                    <a:pt x="29" y="1320"/>
                  </a:cubicBezTo>
                  <a:cubicBezTo>
                    <a:pt x="29" y="1292"/>
                    <a:pt x="29" y="1236"/>
                    <a:pt x="29" y="1208"/>
                  </a:cubicBezTo>
                  <a:cubicBezTo>
                    <a:pt x="57" y="1208"/>
                    <a:pt x="85" y="1208"/>
                    <a:pt x="141" y="1179"/>
                  </a:cubicBezTo>
                  <a:cubicBezTo>
                    <a:pt x="169" y="1095"/>
                    <a:pt x="1" y="1039"/>
                    <a:pt x="85" y="955"/>
                  </a:cubicBezTo>
                  <a:cubicBezTo>
                    <a:pt x="113" y="899"/>
                    <a:pt x="225" y="1067"/>
                    <a:pt x="253" y="899"/>
                  </a:cubicBezTo>
                  <a:cubicBezTo>
                    <a:pt x="282" y="814"/>
                    <a:pt x="338" y="1011"/>
                    <a:pt x="422" y="983"/>
                  </a:cubicBezTo>
                  <a:cubicBezTo>
                    <a:pt x="450" y="814"/>
                    <a:pt x="282" y="786"/>
                    <a:pt x="253" y="702"/>
                  </a:cubicBezTo>
                  <a:cubicBezTo>
                    <a:pt x="282" y="646"/>
                    <a:pt x="394" y="674"/>
                    <a:pt x="394" y="534"/>
                  </a:cubicBezTo>
                  <a:cubicBezTo>
                    <a:pt x="310" y="562"/>
                    <a:pt x="225" y="562"/>
                    <a:pt x="141" y="534"/>
                  </a:cubicBezTo>
                  <a:lnTo>
                    <a:pt x="141" y="534"/>
                  </a:lnTo>
                  <a:cubicBezTo>
                    <a:pt x="141" y="506"/>
                    <a:pt x="169" y="478"/>
                    <a:pt x="141" y="450"/>
                  </a:cubicBezTo>
                  <a:cubicBezTo>
                    <a:pt x="29" y="337"/>
                    <a:pt x="113" y="225"/>
                    <a:pt x="141" y="113"/>
                  </a:cubicBezTo>
                  <a:cubicBezTo>
                    <a:pt x="225" y="28"/>
                    <a:pt x="338" y="0"/>
                    <a:pt x="450" y="0"/>
                  </a:cubicBezTo>
                  <a:cubicBezTo>
                    <a:pt x="646" y="113"/>
                    <a:pt x="787" y="281"/>
                    <a:pt x="871" y="478"/>
                  </a:cubicBezTo>
                  <a:cubicBezTo>
                    <a:pt x="927" y="562"/>
                    <a:pt x="899" y="674"/>
                    <a:pt x="787" y="730"/>
                  </a:cubicBezTo>
                  <a:cubicBezTo>
                    <a:pt x="646" y="814"/>
                    <a:pt x="590" y="955"/>
                    <a:pt x="590" y="1123"/>
                  </a:cubicBezTo>
                  <a:cubicBezTo>
                    <a:pt x="618" y="1011"/>
                    <a:pt x="590" y="871"/>
                    <a:pt x="703" y="843"/>
                  </a:cubicBezTo>
                  <a:cubicBezTo>
                    <a:pt x="843" y="843"/>
                    <a:pt x="955" y="927"/>
                    <a:pt x="983" y="1095"/>
                  </a:cubicBezTo>
                  <a:cubicBezTo>
                    <a:pt x="1011" y="1320"/>
                    <a:pt x="1068" y="1292"/>
                    <a:pt x="1236" y="1179"/>
                  </a:cubicBezTo>
                  <a:cubicBezTo>
                    <a:pt x="1433" y="1039"/>
                    <a:pt x="1433" y="843"/>
                    <a:pt x="1461" y="67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22"/>
            <p:cNvSpPr/>
            <p:nvPr/>
          </p:nvSpPr>
          <p:spPr>
            <a:xfrm>
              <a:off x="2895800" y="697125"/>
              <a:ext cx="33700" cy="37925"/>
            </a:xfrm>
            <a:custGeom>
              <a:rect b="b" l="l" r="r" t="t"/>
              <a:pathLst>
                <a:path extrusionOk="0" h="1517" w="1348">
                  <a:moveTo>
                    <a:pt x="730" y="1377"/>
                  </a:moveTo>
                  <a:cubicBezTo>
                    <a:pt x="618" y="1517"/>
                    <a:pt x="674" y="1292"/>
                    <a:pt x="618" y="1320"/>
                  </a:cubicBezTo>
                  <a:cubicBezTo>
                    <a:pt x="506" y="1068"/>
                    <a:pt x="702" y="927"/>
                    <a:pt x="786" y="703"/>
                  </a:cubicBezTo>
                  <a:cubicBezTo>
                    <a:pt x="506" y="843"/>
                    <a:pt x="365" y="478"/>
                    <a:pt x="84" y="534"/>
                  </a:cubicBezTo>
                  <a:cubicBezTo>
                    <a:pt x="56" y="562"/>
                    <a:pt x="0" y="478"/>
                    <a:pt x="28" y="422"/>
                  </a:cubicBezTo>
                  <a:cubicBezTo>
                    <a:pt x="56" y="197"/>
                    <a:pt x="225" y="113"/>
                    <a:pt x="393" y="1"/>
                  </a:cubicBezTo>
                  <a:cubicBezTo>
                    <a:pt x="534" y="141"/>
                    <a:pt x="534" y="141"/>
                    <a:pt x="730" y="1"/>
                  </a:cubicBezTo>
                  <a:cubicBezTo>
                    <a:pt x="758" y="29"/>
                    <a:pt x="758" y="57"/>
                    <a:pt x="786" y="85"/>
                  </a:cubicBezTo>
                  <a:cubicBezTo>
                    <a:pt x="843" y="282"/>
                    <a:pt x="843" y="310"/>
                    <a:pt x="618" y="338"/>
                  </a:cubicBezTo>
                  <a:cubicBezTo>
                    <a:pt x="618" y="422"/>
                    <a:pt x="702" y="422"/>
                    <a:pt x="730" y="422"/>
                  </a:cubicBezTo>
                  <a:cubicBezTo>
                    <a:pt x="955" y="394"/>
                    <a:pt x="1067" y="562"/>
                    <a:pt x="1207" y="647"/>
                  </a:cubicBezTo>
                  <a:cubicBezTo>
                    <a:pt x="1292" y="703"/>
                    <a:pt x="1264" y="759"/>
                    <a:pt x="1207" y="787"/>
                  </a:cubicBezTo>
                  <a:cubicBezTo>
                    <a:pt x="1179" y="815"/>
                    <a:pt x="1095" y="787"/>
                    <a:pt x="1123" y="871"/>
                  </a:cubicBezTo>
                  <a:cubicBezTo>
                    <a:pt x="1151" y="955"/>
                    <a:pt x="1207" y="927"/>
                    <a:pt x="1264" y="871"/>
                  </a:cubicBezTo>
                  <a:cubicBezTo>
                    <a:pt x="1292" y="843"/>
                    <a:pt x="1320" y="871"/>
                    <a:pt x="1348" y="899"/>
                  </a:cubicBezTo>
                  <a:cubicBezTo>
                    <a:pt x="1348" y="984"/>
                    <a:pt x="1264" y="1040"/>
                    <a:pt x="1207" y="1012"/>
                  </a:cubicBezTo>
                  <a:cubicBezTo>
                    <a:pt x="1011" y="927"/>
                    <a:pt x="1039" y="1096"/>
                    <a:pt x="1011" y="1208"/>
                  </a:cubicBezTo>
                  <a:cubicBezTo>
                    <a:pt x="983" y="1208"/>
                    <a:pt x="983" y="1236"/>
                    <a:pt x="983" y="1236"/>
                  </a:cubicBezTo>
                  <a:lnTo>
                    <a:pt x="927" y="1236"/>
                  </a:lnTo>
                  <a:cubicBezTo>
                    <a:pt x="786" y="1180"/>
                    <a:pt x="786" y="1320"/>
                    <a:pt x="730" y="13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22"/>
            <p:cNvSpPr/>
            <p:nvPr/>
          </p:nvSpPr>
          <p:spPr>
            <a:xfrm>
              <a:off x="2848775" y="589750"/>
              <a:ext cx="2825" cy="2825"/>
            </a:xfrm>
            <a:custGeom>
              <a:rect b="b" l="l" r="r" t="t"/>
              <a:pathLst>
                <a:path extrusionOk="0" h="113" w="113">
                  <a:moveTo>
                    <a:pt x="113" y="0"/>
                  </a:moveTo>
                  <a:cubicBezTo>
                    <a:pt x="113" y="29"/>
                    <a:pt x="113" y="85"/>
                    <a:pt x="84" y="85"/>
                  </a:cubicBezTo>
                  <a:cubicBezTo>
                    <a:pt x="0" y="113"/>
                    <a:pt x="0" y="57"/>
                    <a:pt x="0" y="0"/>
                  </a:cubicBezTo>
                  <a:cubicBezTo>
                    <a:pt x="28" y="0"/>
                    <a:pt x="84"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22"/>
            <p:cNvSpPr/>
            <p:nvPr/>
          </p:nvSpPr>
          <p:spPr>
            <a:xfrm>
              <a:off x="2852975" y="589750"/>
              <a:ext cx="3550" cy="1425"/>
            </a:xfrm>
            <a:custGeom>
              <a:rect b="b" l="l" r="r" t="t"/>
              <a:pathLst>
                <a:path extrusionOk="0" h="57" w="142">
                  <a:moveTo>
                    <a:pt x="141" y="57"/>
                  </a:moveTo>
                  <a:cubicBezTo>
                    <a:pt x="85" y="57"/>
                    <a:pt x="29" y="57"/>
                    <a:pt x="1" y="0"/>
                  </a:cubicBezTo>
                  <a:cubicBezTo>
                    <a:pt x="57" y="0"/>
                    <a:pt x="85" y="0"/>
                    <a:pt x="141" y="0"/>
                  </a:cubicBezTo>
                  <a:cubicBezTo>
                    <a:pt x="141" y="29"/>
                    <a:pt x="141" y="29"/>
                    <a:pt x="141" y="5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22"/>
            <p:cNvSpPr/>
            <p:nvPr/>
          </p:nvSpPr>
          <p:spPr>
            <a:xfrm>
              <a:off x="2879650" y="610800"/>
              <a:ext cx="3525" cy="5650"/>
            </a:xfrm>
            <a:custGeom>
              <a:rect b="b" l="l" r="r" t="t"/>
              <a:pathLst>
                <a:path extrusionOk="0" h="226" w="141">
                  <a:moveTo>
                    <a:pt x="141" y="225"/>
                  </a:moveTo>
                  <a:cubicBezTo>
                    <a:pt x="29" y="197"/>
                    <a:pt x="1" y="85"/>
                    <a:pt x="29" y="1"/>
                  </a:cubicBezTo>
                  <a:cubicBezTo>
                    <a:pt x="29" y="1"/>
                    <a:pt x="57" y="1"/>
                    <a:pt x="57" y="1"/>
                  </a:cubicBezTo>
                  <a:cubicBezTo>
                    <a:pt x="85" y="57"/>
                    <a:pt x="85" y="85"/>
                    <a:pt x="141" y="113"/>
                  </a:cubicBezTo>
                  <a:cubicBezTo>
                    <a:pt x="141" y="169"/>
                    <a:pt x="141" y="197"/>
                    <a:pt x="141" y="22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22"/>
            <p:cNvSpPr/>
            <p:nvPr/>
          </p:nvSpPr>
          <p:spPr>
            <a:xfrm>
              <a:off x="2878250" y="616425"/>
              <a:ext cx="9150" cy="9150"/>
            </a:xfrm>
            <a:custGeom>
              <a:rect b="b" l="l" r="r" t="t"/>
              <a:pathLst>
                <a:path extrusionOk="0" h="366" w="366">
                  <a:moveTo>
                    <a:pt x="0" y="197"/>
                  </a:moveTo>
                  <a:cubicBezTo>
                    <a:pt x="85" y="141"/>
                    <a:pt x="141" y="56"/>
                    <a:pt x="197" y="0"/>
                  </a:cubicBezTo>
                  <a:cubicBezTo>
                    <a:pt x="225" y="0"/>
                    <a:pt x="225" y="0"/>
                    <a:pt x="253" y="0"/>
                  </a:cubicBezTo>
                  <a:cubicBezTo>
                    <a:pt x="253" y="56"/>
                    <a:pt x="253" y="113"/>
                    <a:pt x="309" y="141"/>
                  </a:cubicBezTo>
                  <a:cubicBezTo>
                    <a:pt x="309" y="169"/>
                    <a:pt x="337" y="225"/>
                    <a:pt x="365" y="253"/>
                  </a:cubicBezTo>
                  <a:lnTo>
                    <a:pt x="365" y="309"/>
                  </a:lnTo>
                  <a:cubicBezTo>
                    <a:pt x="337" y="337"/>
                    <a:pt x="309" y="365"/>
                    <a:pt x="281" y="337"/>
                  </a:cubicBezTo>
                  <a:cubicBezTo>
                    <a:pt x="197" y="309"/>
                    <a:pt x="113" y="253"/>
                    <a:pt x="0" y="19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22"/>
            <p:cNvSpPr/>
            <p:nvPr/>
          </p:nvSpPr>
          <p:spPr>
            <a:xfrm>
              <a:off x="2917550" y="796800"/>
              <a:ext cx="1425" cy="2125"/>
            </a:xfrm>
            <a:custGeom>
              <a:rect b="b" l="l" r="r" t="t"/>
              <a:pathLst>
                <a:path extrusionOk="0" h="85" w="57">
                  <a:moveTo>
                    <a:pt x="1" y="85"/>
                  </a:moveTo>
                  <a:cubicBezTo>
                    <a:pt x="1" y="29"/>
                    <a:pt x="29" y="29"/>
                    <a:pt x="57" y="1"/>
                  </a:cubicBezTo>
                  <a:cubicBezTo>
                    <a:pt x="57" y="29"/>
                    <a:pt x="57" y="29"/>
                    <a:pt x="57" y="57"/>
                  </a:cubicBezTo>
                  <a:cubicBezTo>
                    <a:pt x="29" y="57"/>
                    <a:pt x="1" y="57"/>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22"/>
            <p:cNvSpPr/>
            <p:nvPr/>
          </p:nvSpPr>
          <p:spPr>
            <a:xfrm>
              <a:off x="2883850" y="704850"/>
              <a:ext cx="35125" cy="38625"/>
            </a:xfrm>
            <a:custGeom>
              <a:rect b="b" l="l" r="r" t="t"/>
              <a:pathLst>
                <a:path extrusionOk="0" h="1545" w="1405">
                  <a:moveTo>
                    <a:pt x="506" y="113"/>
                  </a:moveTo>
                  <a:cubicBezTo>
                    <a:pt x="534" y="169"/>
                    <a:pt x="619" y="253"/>
                    <a:pt x="647" y="169"/>
                  </a:cubicBezTo>
                  <a:cubicBezTo>
                    <a:pt x="759" y="1"/>
                    <a:pt x="787" y="113"/>
                    <a:pt x="843" y="197"/>
                  </a:cubicBezTo>
                  <a:cubicBezTo>
                    <a:pt x="899" y="253"/>
                    <a:pt x="1040" y="310"/>
                    <a:pt x="1124" y="338"/>
                  </a:cubicBezTo>
                  <a:cubicBezTo>
                    <a:pt x="1180" y="366"/>
                    <a:pt x="1292" y="225"/>
                    <a:pt x="1321" y="394"/>
                  </a:cubicBezTo>
                  <a:cubicBezTo>
                    <a:pt x="1321" y="478"/>
                    <a:pt x="1405" y="590"/>
                    <a:pt x="1236" y="590"/>
                  </a:cubicBezTo>
                  <a:cubicBezTo>
                    <a:pt x="1208" y="731"/>
                    <a:pt x="1068" y="843"/>
                    <a:pt x="1096" y="1011"/>
                  </a:cubicBezTo>
                  <a:cubicBezTo>
                    <a:pt x="956" y="1068"/>
                    <a:pt x="899" y="1292"/>
                    <a:pt x="647" y="1236"/>
                  </a:cubicBezTo>
                  <a:cubicBezTo>
                    <a:pt x="703" y="1292"/>
                    <a:pt x="731" y="1320"/>
                    <a:pt x="787" y="1404"/>
                  </a:cubicBezTo>
                  <a:cubicBezTo>
                    <a:pt x="619" y="1433"/>
                    <a:pt x="422" y="1376"/>
                    <a:pt x="338" y="1545"/>
                  </a:cubicBezTo>
                  <a:cubicBezTo>
                    <a:pt x="310" y="1461"/>
                    <a:pt x="57" y="1461"/>
                    <a:pt x="254" y="1292"/>
                  </a:cubicBezTo>
                  <a:cubicBezTo>
                    <a:pt x="254" y="1264"/>
                    <a:pt x="226" y="1208"/>
                    <a:pt x="198" y="1208"/>
                  </a:cubicBezTo>
                  <a:cubicBezTo>
                    <a:pt x="85" y="1152"/>
                    <a:pt x="57" y="1068"/>
                    <a:pt x="1" y="983"/>
                  </a:cubicBezTo>
                  <a:cubicBezTo>
                    <a:pt x="57" y="871"/>
                    <a:pt x="169" y="1039"/>
                    <a:pt x="198" y="927"/>
                  </a:cubicBezTo>
                  <a:cubicBezTo>
                    <a:pt x="254" y="787"/>
                    <a:pt x="282" y="815"/>
                    <a:pt x="310" y="927"/>
                  </a:cubicBezTo>
                  <a:cubicBezTo>
                    <a:pt x="310" y="983"/>
                    <a:pt x="394" y="1011"/>
                    <a:pt x="450" y="983"/>
                  </a:cubicBezTo>
                  <a:cubicBezTo>
                    <a:pt x="478" y="983"/>
                    <a:pt x="534" y="927"/>
                    <a:pt x="506" y="899"/>
                  </a:cubicBezTo>
                  <a:cubicBezTo>
                    <a:pt x="422" y="843"/>
                    <a:pt x="422" y="787"/>
                    <a:pt x="534" y="787"/>
                  </a:cubicBezTo>
                  <a:cubicBezTo>
                    <a:pt x="675" y="815"/>
                    <a:pt x="675" y="759"/>
                    <a:pt x="647" y="646"/>
                  </a:cubicBezTo>
                  <a:cubicBezTo>
                    <a:pt x="647" y="478"/>
                    <a:pt x="534" y="366"/>
                    <a:pt x="338" y="338"/>
                  </a:cubicBezTo>
                  <a:cubicBezTo>
                    <a:pt x="310" y="225"/>
                    <a:pt x="394" y="169"/>
                    <a:pt x="450" y="113"/>
                  </a:cubicBezTo>
                  <a:cubicBezTo>
                    <a:pt x="450" y="113"/>
                    <a:pt x="478" y="113"/>
                    <a:pt x="506"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22"/>
            <p:cNvSpPr/>
            <p:nvPr/>
          </p:nvSpPr>
          <p:spPr>
            <a:xfrm>
              <a:off x="2905625" y="692925"/>
              <a:ext cx="3525" cy="5650"/>
            </a:xfrm>
            <a:custGeom>
              <a:rect b="b" l="l" r="r" t="t"/>
              <a:pathLst>
                <a:path extrusionOk="0" h="226" w="141">
                  <a:moveTo>
                    <a:pt x="0" y="169"/>
                  </a:moveTo>
                  <a:cubicBezTo>
                    <a:pt x="0" y="113"/>
                    <a:pt x="28" y="57"/>
                    <a:pt x="28" y="0"/>
                  </a:cubicBezTo>
                  <a:cubicBezTo>
                    <a:pt x="113" y="29"/>
                    <a:pt x="141" y="85"/>
                    <a:pt x="141" y="169"/>
                  </a:cubicBezTo>
                  <a:cubicBezTo>
                    <a:pt x="85" y="225"/>
                    <a:pt x="56" y="141"/>
                    <a:pt x="0"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22"/>
            <p:cNvSpPr/>
            <p:nvPr/>
          </p:nvSpPr>
          <p:spPr>
            <a:xfrm>
              <a:off x="2895100" y="693625"/>
              <a:ext cx="2825" cy="4225"/>
            </a:xfrm>
            <a:custGeom>
              <a:rect b="b" l="l" r="r" t="t"/>
              <a:pathLst>
                <a:path extrusionOk="0" h="169" w="113">
                  <a:moveTo>
                    <a:pt x="56" y="1"/>
                  </a:moveTo>
                  <a:cubicBezTo>
                    <a:pt x="112" y="1"/>
                    <a:pt x="112" y="29"/>
                    <a:pt x="112" y="57"/>
                  </a:cubicBezTo>
                  <a:cubicBezTo>
                    <a:pt x="112" y="85"/>
                    <a:pt x="112" y="141"/>
                    <a:pt x="84" y="141"/>
                  </a:cubicBezTo>
                  <a:cubicBezTo>
                    <a:pt x="56" y="169"/>
                    <a:pt x="28" y="141"/>
                    <a:pt x="0" y="85"/>
                  </a:cubicBezTo>
                  <a:cubicBezTo>
                    <a:pt x="0" y="57"/>
                    <a:pt x="28" y="29"/>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22"/>
            <p:cNvSpPr/>
            <p:nvPr/>
          </p:nvSpPr>
          <p:spPr>
            <a:xfrm>
              <a:off x="2911225" y="689425"/>
              <a:ext cx="4950" cy="4925"/>
            </a:xfrm>
            <a:custGeom>
              <a:rect b="b" l="l" r="r" t="t"/>
              <a:pathLst>
                <a:path extrusionOk="0" h="197" w="198">
                  <a:moveTo>
                    <a:pt x="113" y="0"/>
                  </a:moveTo>
                  <a:cubicBezTo>
                    <a:pt x="197" y="56"/>
                    <a:pt x="197" y="112"/>
                    <a:pt x="113" y="197"/>
                  </a:cubicBezTo>
                  <a:cubicBezTo>
                    <a:pt x="113" y="197"/>
                    <a:pt x="85" y="197"/>
                    <a:pt x="57" y="197"/>
                  </a:cubicBezTo>
                  <a:cubicBezTo>
                    <a:pt x="1" y="84"/>
                    <a:pt x="57" y="56"/>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22"/>
            <p:cNvSpPr/>
            <p:nvPr/>
          </p:nvSpPr>
          <p:spPr>
            <a:xfrm>
              <a:off x="2895100" y="685900"/>
              <a:ext cx="2825" cy="3550"/>
            </a:xfrm>
            <a:custGeom>
              <a:rect b="b" l="l" r="r" t="t"/>
              <a:pathLst>
                <a:path extrusionOk="0" h="142" w="113">
                  <a:moveTo>
                    <a:pt x="0" y="85"/>
                  </a:moveTo>
                  <a:cubicBezTo>
                    <a:pt x="0" y="57"/>
                    <a:pt x="0" y="29"/>
                    <a:pt x="28" y="29"/>
                  </a:cubicBezTo>
                  <a:cubicBezTo>
                    <a:pt x="84" y="1"/>
                    <a:pt x="84" y="57"/>
                    <a:pt x="112" y="85"/>
                  </a:cubicBezTo>
                  <a:cubicBezTo>
                    <a:pt x="84" y="141"/>
                    <a:pt x="28" y="141"/>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22"/>
            <p:cNvSpPr/>
            <p:nvPr/>
          </p:nvSpPr>
          <p:spPr>
            <a:xfrm>
              <a:off x="2910525" y="689425"/>
              <a:ext cx="3550" cy="4925"/>
            </a:xfrm>
            <a:custGeom>
              <a:rect b="b" l="l" r="r" t="t"/>
              <a:pathLst>
                <a:path extrusionOk="0" h="197" w="142">
                  <a:moveTo>
                    <a:pt x="141" y="0"/>
                  </a:moveTo>
                  <a:cubicBezTo>
                    <a:pt x="113" y="56"/>
                    <a:pt x="85" y="112"/>
                    <a:pt x="85" y="197"/>
                  </a:cubicBezTo>
                  <a:lnTo>
                    <a:pt x="29" y="112"/>
                  </a:lnTo>
                  <a:cubicBezTo>
                    <a:pt x="29" y="112"/>
                    <a:pt x="1" y="112"/>
                    <a:pt x="29" y="84"/>
                  </a:cubicBezTo>
                  <a:cubicBezTo>
                    <a:pt x="29" y="84"/>
                    <a:pt x="29" y="56"/>
                    <a:pt x="29" y="56"/>
                  </a:cubicBezTo>
                  <a:cubicBezTo>
                    <a:pt x="57" y="28"/>
                    <a:pt x="113" y="0"/>
                    <a:pt x="1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22"/>
            <p:cNvSpPr/>
            <p:nvPr/>
          </p:nvSpPr>
          <p:spPr>
            <a:xfrm>
              <a:off x="2930875" y="653625"/>
              <a:ext cx="2850" cy="1425"/>
            </a:xfrm>
            <a:custGeom>
              <a:rect b="b" l="l" r="r" t="t"/>
              <a:pathLst>
                <a:path extrusionOk="0" h="57" w="114">
                  <a:moveTo>
                    <a:pt x="1" y="56"/>
                  </a:moveTo>
                  <a:cubicBezTo>
                    <a:pt x="29" y="0"/>
                    <a:pt x="57" y="0"/>
                    <a:pt x="113"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22"/>
            <p:cNvSpPr/>
            <p:nvPr/>
          </p:nvSpPr>
          <p:spPr>
            <a:xfrm>
              <a:off x="2907025" y="689425"/>
              <a:ext cx="725" cy="725"/>
            </a:xfrm>
            <a:custGeom>
              <a:rect b="b" l="l" r="r" t="t"/>
              <a:pathLst>
                <a:path extrusionOk="0" h="29" w="29">
                  <a:moveTo>
                    <a:pt x="29" y="28"/>
                  </a:moveTo>
                  <a:cubicBezTo>
                    <a:pt x="29" y="28"/>
                    <a:pt x="29" y="28"/>
                    <a:pt x="29" y="28"/>
                  </a:cubicBezTo>
                  <a:cubicBezTo>
                    <a:pt x="0" y="28"/>
                    <a:pt x="0" y="0"/>
                    <a:pt x="0" y="0"/>
                  </a:cubicBezTo>
                  <a:cubicBezTo>
                    <a:pt x="0" y="0"/>
                    <a:pt x="29" y="0"/>
                    <a:pt x="29" y="0"/>
                  </a:cubicBezTo>
                  <a:cubicBezTo>
                    <a:pt x="29" y="0"/>
                    <a:pt x="29" y="0"/>
                    <a:pt x="29"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22"/>
            <p:cNvSpPr/>
            <p:nvPr/>
          </p:nvSpPr>
          <p:spPr>
            <a:xfrm>
              <a:off x="2929475" y="655025"/>
              <a:ext cx="1425" cy="2125"/>
            </a:xfrm>
            <a:custGeom>
              <a:rect b="b" l="l" r="r" t="t"/>
              <a:pathLst>
                <a:path extrusionOk="0" h="85" w="57">
                  <a:moveTo>
                    <a:pt x="1" y="85"/>
                  </a:moveTo>
                  <a:cubicBezTo>
                    <a:pt x="1" y="57"/>
                    <a:pt x="29" y="28"/>
                    <a:pt x="57" y="0"/>
                  </a:cubicBezTo>
                  <a:cubicBezTo>
                    <a:pt x="29" y="28"/>
                    <a:pt x="1" y="57"/>
                    <a:pt x="1"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22"/>
            <p:cNvSpPr/>
            <p:nvPr/>
          </p:nvSpPr>
          <p:spPr>
            <a:xfrm>
              <a:off x="2910525" y="690825"/>
              <a:ext cx="725" cy="1425"/>
            </a:xfrm>
            <a:custGeom>
              <a:rect b="b" l="l" r="r" t="t"/>
              <a:pathLst>
                <a:path extrusionOk="0" h="57" w="29">
                  <a:moveTo>
                    <a:pt x="29" y="0"/>
                  </a:moveTo>
                  <a:lnTo>
                    <a:pt x="29" y="56"/>
                  </a:lnTo>
                  <a:cubicBezTo>
                    <a:pt x="1" y="56"/>
                    <a:pt x="1" y="28"/>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22"/>
            <p:cNvSpPr/>
            <p:nvPr/>
          </p:nvSpPr>
          <p:spPr>
            <a:xfrm>
              <a:off x="2970200" y="634675"/>
              <a:ext cx="3525" cy="2825"/>
            </a:xfrm>
            <a:custGeom>
              <a:rect b="b" l="l" r="r" t="t"/>
              <a:pathLst>
                <a:path extrusionOk="0" h="113" w="141">
                  <a:moveTo>
                    <a:pt x="141" y="56"/>
                  </a:moveTo>
                  <a:cubicBezTo>
                    <a:pt x="141" y="56"/>
                    <a:pt x="112" y="56"/>
                    <a:pt x="84" y="84"/>
                  </a:cubicBezTo>
                  <a:cubicBezTo>
                    <a:pt x="56" y="84"/>
                    <a:pt x="28" y="113"/>
                    <a:pt x="0" y="56"/>
                  </a:cubicBezTo>
                  <a:cubicBezTo>
                    <a:pt x="0" y="56"/>
                    <a:pt x="0" y="28"/>
                    <a:pt x="0" y="28"/>
                  </a:cubicBezTo>
                  <a:cubicBezTo>
                    <a:pt x="28" y="0"/>
                    <a:pt x="56" y="0"/>
                    <a:pt x="84" y="0"/>
                  </a:cubicBezTo>
                  <a:cubicBezTo>
                    <a:pt x="112" y="0"/>
                    <a:pt x="112" y="28"/>
                    <a:pt x="141" y="5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22"/>
            <p:cNvSpPr/>
            <p:nvPr/>
          </p:nvSpPr>
          <p:spPr>
            <a:xfrm>
              <a:off x="2848075" y="612200"/>
              <a:ext cx="35800" cy="30925"/>
            </a:xfrm>
            <a:custGeom>
              <a:rect b="b" l="l" r="r" t="t"/>
              <a:pathLst>
                <a:path extrusionOk="0" h="1237" w="1432">
                  <a:moveTo>
                    <a:pt x="674" y="169"/>
                  </a:moveTo>
                  <a:cubicBezTo>
                    <a:pt x="786" y="1"/>
                    <a:pt x="983" y="57"/>
                    <a:pt x="1179" y="1"/>
                  </a:cubicBezTo>
                  <a:cubicBezTo>
                    <a:pt x="1151" y="85"/>
                    <a:pt x="1067" y="141"/>
                    <a:pt x="1095" y="225"/>
                  </a:cubicBezTo>
                  <a:cubicBezTo>
                    <a:pt x="1067" y="254"/>
                    <a:pt x="1011" y="254"/>
                    <a:pt x="1039" y="282"/>
                  </a:cubicBezTo>
                  <a:cubicBezTo>
                    <a:pt x="1095" y="366"/>
                    <a:pt x="1067" y="562"/>
                    <a:pt x="1264" y="506"/>
                  </a:cubicBezTo>
                  <a:cubicBezTo>
                    <a:pt x="1376" y="478"/>
                    <a:pt x="1432" y="703"/>
                    <a:pt x="1320" y="759"/>
                  </a:cubicBezTo>
                  <a:cubicBezTo>
                    <a:pt x="1235" y="815"/>
                    <a:pt x="1123" y="871"/>
                    <a:pt x="1320" y="927"/>
                  </a:cubicBezTo>
                  <a:cubicBezTo>
                    <a:pt x="1348" y="955"/>
                    <a:pt x="1348" y="1040"/>
                    <a:pt x="1348" y="1040"/>
                  </a:cubicBezTo>
                  <a:cubicBezTo>
                    <a:pt x="1207" y="983"/>
                    <a:pt x="1292" y="1236"/>
                    <a:pt x="1151" y="1152"/>
                  </a:cubicBezTo>
                  <a:cubicBezTo>
                    <a:pt x="1095" y="1124"/>
                    <a:pt x="1067" y="1096"/>
                    <a:pt x="1095" y="1012"/>
                  </a:cubicBezTo>
                  <a:cubicBezTo>
                    <a:pt x="1151" y="899"/>
                    <a:pt x="1067" y="899"/>
                    <a:pt x="983" y="899"/>
                  </a:cubicBezTo>
                  <a:cubicBezTo>
                    <a:pt x="983" y="871"/>
                    <a:pt x="983" y="871"/>
                    <a:pt x="955" y="843"/>
                  </a:cubicBezTo>
                  <a:cubicBezTo>
                    <a:pt x="983" y="815"/>
                    <a:pt x="1011" y="787"/>
                    <a:pt x="1039" y="759"/>
                  </a:cubicBezTo>
                  <a:cubicBezTo>
                    <a:pt x="1095" y="731"/>
                    <a:pt x="1067" y="787"/>
                    <a:pt x="1067" y="731"/>
                  </a:cubicBezTo>
                  <a:cubicBezTo>
                    <a:pt x="1067" y="731"/>
                    <a:pt x="1039" y="731"/>
                    <a:pt x="1011" y="703"/>
                  </a:cubicBezTo>
                  <a:cubicBezTo>
                    <a:pt x="842" y="562"/>
                    <a:pt x="955" y="815"/>
                    <a:pt x="899" y="815"/>
                  </a:cubicBezTo>
                  <a:cubicBezTo>
                    <a:pt x="871" y="815"/>
                    <a:pt x="871" y="815"/>
                    <a:pt x="871" y="843"/>
                  </a:cubicBezTo>
                  <a:cubicBezTo>
                    <a:pt x="814" y="843"/>
                    <a:pt x="786" y="843"/>
                    <a:pt x="786" y="899"/>
                  </a:cubicBezTo>
                  <a:cubicBezTo>
                    <a:pt x="786" y="1012"/>
                    <a:pt x="730" y="1012"/>
                    <a:pt x="646" y="983"/>
                  </a:cubicBezTo>
                  <a:cubicBezTo>
                    <a:pt x="534" y="955"/>
                    <a:pt x="393" y="927"/>
                    <a:pt x="309" y="815"/>
                  </a:cubicBezTo>
                  <a:cubicBezTo>
                    <a:pt x="197" y="871"/>
                    <a:pt x="141" y="983"/>
                    <a:pt x="56" y="1068"/>
                  </a:cubicBezTo>
                  <a:cubicBezTo>
                    <a:pt x="56" y="927"/>
                    <a:pt x="0" y="787"/>
                    <a:pt x="253" y="731"/>
                  </a:cubicBezTo>
                  <a:cubicBezTo>
                    <a:pt x="169" y="618"/>
                    <a:pt x="141" y="534"/>
                    <a:pt x="28" y="534"/>
                  </a:cubicBezTo>
                  <a:cubicBezTo>
                    <a:pt x="169" y="450"/>
                    <a:pt x="309" y="366"/>
                    <a:pt x="393" y="225"/>
                  </a:cubicBezTo>
                  <a:cubicBezTo>
                    <a:pt x="477" y="141"/>
                    <a:pt x="562" y="113"/>
                    <a:pt x="674" y="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22"/>
            <p:cNvSpPr/>
            <p:nvPr/>
          </p:nvSpPr>
          <p:spPr>
            <a:xfrm>
              <a:off x="2854375" y="688700"/>
              <a:ext cx="14075" cy="10575"/>
            </a:xfrm>
            <a:custGeom>
              <a:rect b="b" l="l" r="r" t="t"/>
              <a:pathLst>
                <a:path extrusionOk="0" h="423" w="563">
                  <a:moveTo>
                    <a:pt x="478" y="226"/>
                  </a:moveTo>
                  <a:cubicBezTo>
                    <a:pt x="422" y="226"/>
                    <a:pt x="338" y="198"/>
                    <a:pt x="338" y="310"/>
                  </a:cubicBezTo>
                  <a:cubicBezTo>
                    <a:pt x="338" y="422"/>
                    <a:pt x="225" y="422"/>
                    <a:pt x="197" y="422"/>
                  </a:cubicBezTo>
                  <a:cubicBezTo>
                    <a:pt x="113" y="422"/>
                    <a:pt x="141" y="338"/>
                    <a:pt x="141" y="310"/>
                  </a:cubicBezTo>
                  <a:cubicBezTo>
                    <a:pt x="169" y="169"/>
                    <a:pt x="29" y="198"/>
                    <a:pt x="1" y="85"/>
                  </a:cubicBezTo>
                  <a:cubicBezTo>
                    <a:pt x="29" y="57"/>
                    <a:pt x="29" y="1"/>
                    <a:pt x="57" y="29"/>
                  </a:cubicBezTo>
                  <a:cubicBezTo>
                    <a:pt x="169" y="113"/>
                    <a:pt x="282" y="57"/>
                    <a:pt x="366" y="29"/>
                  </a:cubicBezTo>
                  <a:cubicBezTo>
                    <a:pt x="422" y="29"/>
                    <a:pt x="450" y="57"/>
                    <a:pt x="478" y="85"/>
                  </a:cubicBezTo>
                  <a:lnTo>
                    <a:pt x="478" y="85"/>
                  </a:lnTo>
                  <a:cubicBezTo>
                    <a:pt x="506" y="141"/>
                    <a:pt x="562" y="169"/>
                    <a:pt x="478" y="22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22"/>
            <p:cNvSpPr/>
            <p:nvPr/>
          </p:nvSpPr>
          <p:spPr>
            <a:xfrm>
              <a:off x="2852975" y="678875"/>
              <a:ext cx="12675" cy="7750"/>
            </a:xfrm>
            <a:custGeom>
              <a:rect b="b" l="l" r="r" t="t"/>
              <a:pathLst>
                <a:path extrusionOk="0" h="310" w="507">
                  <a:moveTo>
                    <a:pt x="1" y="310"/>
                  </a:moveTo>
                  <a:cubicBezTo>
                    <a:pt x="1" y="254"/>
                    <a:pt x="57" y="197"/>
                    <a:pt x="85" y="141"/>
                  </a:cubicBezTo>
                  <a:cubicBezTo>
                    <a:pt x="113" y="113"/>
                    <a:pt x="141" y="85"/>
                    <a:pt x="197" y="113"/>
                  </a:cubicBezTo>
                  <a:cubicBezTo>
                    <a:pt x="281" y="141"/>
                    <a:pt x="281" y="141"/>
                    <a:pt x="253" y="1"/>
                  </a:cubicBezTo>
                  <a:cubicBezTo>
                    <a:pt x="338" y="29"/>
                    <a:pt x="422" y="57"/>
                    <a:pt x="506" y="85"/>
                  </a:cubicBezTo>
                  <a:cubicBezTo>
                    <a:pt x="506" y="113"/>
                    <a:pt x="506" y="141"/>
                    <a:pt x="506" y="141"/>
                  </a:cubicBezTo>
                  <a:cubicBezTo>
                    <a:pt x="366" y="282"/>
                    <a:pt x="366" y="282"/>
                    <a:pt x="1" y="3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22"/>
            <p:cNvSpPr/>
            <p:nvPr/>
          </p:nvSpPr>
          <p:spPr>
            <a:xfrm>
              <a:off x="2869125" y="640975"/>
              <a:ext cx="2825" cy="2850"/>
            </a:xfrm>
            <a:custGeom>
              <a:rect b="b" l="l" r="r" t="t"/>
              <a:pathLst>
                <a:path extrusionOk="0" h="114" w="113">
                  <a:moveTo>
                    <a:pt x="57" y="1"/>
                  </a:moveTo>
                  <a:cubicBezTo>
                    <a:pt x="113" y="1"/>
                    <a:pt x="113" y="29"/>
                    <a:pt x="85" y="57"/>
                  </a:cubicBezTo>
                  <a:cubicBezTo>
                    <a:pt x="85" y="85"/>
                    <a:pt x="57" y="113"/>
                    <a:pt x="57" y="113"/>
                  </a:cubicBezTo>
                  <a:cubicBezTo>
                    <a:pt x="29" y="113"/>
                    <a:pt x="0" y="85"/>
                    <a:pt x="0" y="57"/>
                  </a:cubicBezTo>
                  <a:cubicBezTo>
                    <a:pt x="0" y="29"/>
                    <a:pt x="29"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22"/>
            <p:cNvSpPr/>
            <p:nvPr/>
          </p:nvSpPr>
          <p:spPr>
            <a:xfrm>
              <a:off x="2892275" y="650100"/>
              <a:ext cx="3550" cy="2150"/>
            </a:xfrm>
            <a:custGeom>
              <a:rect b="b" l="l" r="r" t="t"/>
              <a:pathLst>
                <a:path extrusionOk="0" h="86" w="142">
                  <a:moveTo>
                    <a:pt x="57" y="85"/>
                  </a:moveTo>
                  <a:cubicBezTo>
                    <a:pt x="29" y="57"/>
                    <a:pt x="1" y="29"/>
                    <a:pt x="29" y="29"/>
                  </a:cubicBezTo>
                  <a:cubicBezTo>
                    <a:pt x="57" y="1"/>
                    <a:pt x="85" y="1"/>
                    <a:pt x="113" y="1"/>
                  </a:cubicBezTo>
                  <a:cubicBezTo>
                    <a:pt x="141" y="1"/>
                    <a:pt x="141" y="29"/>
                    <a:pt x="113" y="29"/>
                  </a:cubicBezTo>
                  <a:cubicBezTo>
                    <a:pt x="113" y="57"/>
                    <a:pt x="85" y="85"/>
                    <a:pt x="57"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22"/>
            <p:cNvSpPr/>
            <p:nvPr/>
          </p:nvSpPr>
          <p:spPr>
            <a:xfrm>
              <a:off x="2869825" y="631850"/>
              <a:ext cx="2825" cy="4950"/>
            </a:xfrm>
            <a:custGeom>
              <a:rect b="b" l="l" r="r" t="t"/>
              <a:pathLst>
                <a:path extrusionOk="0" h="198" w="113">
                  <a:moveTo>
                    <a:pt x="113" y="113"/>
                  </a:moveTo>
                  <a:cubicBezTo>
                    <a:pt x="113" y="141"/>
                    <a:pt x="113" y="197"/>
                    <a:pt x="57" y="169"/>
                  </a:cubicBezTo>
                  <a:cubicBezTo>
                    <a:pt x="1" y="169"/>
                    <a:pt x="1" y="113"/>
                    <a:pt x="1" y="57"/>
                  </a:cubicBezTo>
                  <a:lnTo>
                    <a:pt x="1" y="57"/>
                  </a:lnTo>
                  <a:cubicBezTo>
                    <a:pt x="57" y="1"/>
                    <a:pt x="85" y="57"/>
                    <a:pt x="113"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22"/>
            <p:cNvSpPr/>
            <p:nvPr/>
          </p:nvSpPr>
          <p:spPr>
            <a:xfrm>
              <a:off x="2863500" y="687300"/>
              <a:ext cx="2850" cy="3550"/>
            </a:xfrm>
            <a:custGeom>
              <a:rect b="b" l="l" r="r" t="t"/>
              <a:pathLst>
                <a:path extrusionOk="0" h="142" w="114">
                  <a:moveTo>
                    <a:pt x="113" y="141"/>
                  </a:moveTo>
                  <a:cubicBezTo>
                    <a:pt x="85" y="141"/>
                    <a:pt x="29" y="141"/>
                    <a:pt x="1" y="85"/>
                  </a:cubicBezTo>
                  <a:cubicBezTo>
                    <a:pt x="113" y="1"/>
                    <a:pt x="113" y="85"/>
                    <a:pt x="113" y="14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22"/>
            <p:cNvSpPr/>
            <p:nvPr/>
          </p:nvSpPr>
          <p:spPr>
            <a:xfrm>
              <a:off x="2876850" y="617825"/>
              <a:ext cx="1425" cy="3525"/>
            </a:xfrm>
            <a:custGeom>
              <a:rect b="b" l="l" r="r" t="t"/>
              <a:pathLst>
                <a:path extrusionOk="0" h="141" w="57">
                  <a:moveTo>
                    <a:pt x="0" y="0"/>
                  </a:moveTo>
                  <a:cubicBezTo>
                    <a:pt x="56" y="29"/>
                    <a:pt x="56" y="85"/>
                    <a:pt x="56" y="141"/>
                  </a:cubicBezTo>
                  <a:cubicBezTo>
                    <a:pt x="28" y="113"/>
                    <a:pt x="0" y="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22"/>
            <p:cNvSpPr/>
            <p:nvPr/>
          </p:nvSpPr>
          <p:spPr>
            <a:xfrm>
              <a:off x="2867725" y="730125"/>
              <a:ext cx="35125" cy="43550"/>
            </a:xfrm>
            <a:custGeom>
              <a:rect b="b" l="l" r="r" t="t"/>
              <a:pathLst>
                <a:path extrusionOk="0" h="1742" w="1405">
                  <a:moveTo>
                    <a:pt x="1264" y="1011"/>
                  </a:moveTo>
                  <a:cubicBezTo>
                    <a:pt x="1404" y="1151"/>
                    <a:pt x="1264" y="1292"/>
                    <a:pt x="1292" y="1460"/>
                  </a:cubicBezTo>
                  <a:cubicBezTo>
                    <a:pt x="1292" y="1488"/>
                    <a:pt x="1264" y="1516"/>
                    <a:pt x="1236" y="1488"/>
                  </a:cubicBezTo>
                  <a:cubicBezTo>
                    <a:pt x="1095" y="1404"/>
                    <a:pt x="1095" y="1516"/>
                    <a:pt x="1095" y="1573"/>
                  </a:cubicBezTo>
                  <a:cubicBezTo>
                    <a:pt x="1039" y="1741"/>
                    <a:pt x="927" y="1685"/>
                    <a:pt x="814" y="1685"/>
                  </a:cubicBezTo>
                  <a:cubicBezTo>
                    <a:pt x="702" y="1685"/>
                    <a:pt x="702" y="1573"/>
                    <a:pt x="730" y="1488"/>
                  </a:cubicBezTo>
                  <a:cubicBezTo>
                    <a:pt x="730" y="1432"/>
                    <a:pt x="758" y="1348"/>
                    <a:pt x="702" y="1348"/>
                  </a:cubicBezTo>
                  <a:cubicBezTo>
                    <a:pt x="618" y="1348"/>
                    <a:pt x="562" y="1320"/>
                    <a:pt x="534" y="1236"/>
                  </a:cubicBezTo>
                  <a:cubicBezTo>
                    <a:pt x="506" y="1208"/>
                    <a:pt x="478" y="1292"/>
                    <a:pt x="449" y="1320"/>
                  </a:cubicBezTo>
                  <a:cubicBezTo>
                    <a:pt x="421" y="1376"/>
                    <a:pt x="506" y="1460"/>
                    <a:pt x="478" y="1545"/>
                  </a:cubicBezTo>
                  <a:cubicBezTo>
                    <a:pt x="449" y="1601"/>
                    <a:pt x="421" y="1657"/>
                    <a:pt x="365" y="1629"/>
                  </a:cubicBezTo>
                  <a:cubicBezTo>
                    <a:pt x="281" y="1601"/>
                    <a:pt x="225" y="1545"/>
                    <a:pt x="281" y="1488"/>
                  </a:cubicBezTo>
                  <a:cubicBezTo>
                    <a:pt x="393" y="1376"/>
                    <a:pt x="365" y="1208"/>
                    <a:pt x="449" y="1095"/>
                  </a:cubicBezTo>
                  <a:cubicBezTo>
                    <a:pt x="478" y="1067"/>
                    <a:pt x="478" y="1011"/>
                    <a:pt x="506" y="1011"/>
                  </a:cubicBezTo>
                  <a:cubicBezTo>
                    <a:pt x="758" y="983"/>
                    <a:pt x="674" y="843"/>
                    <a:pt x="562" y="758"/>
                  </a:cubicBezTo>
                  <a:cubicBezTo>
                    <a:pt x="449" y="618"/>
                    <a:pt x="337" y="506"/>
                    <a:pt x="253" y="337"/>
                  </a:cubicBezTo>
                  <a:cubicBezTo>
                    <a:pt x="225" y="309"/>
                    <a:pt x="197" y="253"/>
                    <a:pt x="141" y="253"/>
                  </a:cubicBezTo>
                  <a:cubicBezTo>
                    <a:pt x="0" y="253"/>
                    <a:pt x="28" y="141"/>
                    <a:pt x="28" y="57"/>
                  </a:cubicBezTo>
                  <a:cubicBezTo>
                    <a:pt x="85" y="0"/>
                    <a:pt x="113" y="57"/>
                    <a:pt x="169" y="85"/>
                  </a:cubicBezTo>
                  <a:cubicBezTo>
                    <a:pt x="281" y="141"/>
                    <a:pt x="478" y="141"/>
                    <a:pt x="478" y="365"/>
                  </a:cubicBezTo>
                  <a:cubicBezTo>
                    <a:pt x="478" y="450"/>
                    <a:pt x="590" y="253"/>
                    <a:pt x="646" y="365"/>
                  </a:cubicBezTo>
                  <a:cubicBezTo>
                    <a:pt x="646" y="422"/>
                    <a:pt x="562" y="506"/>
                    <a:pt x="646" y="562"/>
                  </a:cubicBezTo>
                  <a:cubicBezTo>
                    <a:pt x="730" y="618"/>
                    <a:pt x="814" y="674"/>
                    <a:pt x="843" y="758"/>
                  </a:cubicBezTo>
                  <a:cubicBezTo>
                    <a:pt x="871" y="843"/>
                    <a:pt x="730" y="871"/>
                    <a:pt x="758" y="899"/>
                  </a:cubicBezTo>
                  <a:cubicBezTo>
                    <a:pt x="843" y="983"/>
                    <a:pt x="899" y="1095"/>
                    <a:pt x="1011" y="1151"/>
                  </a:cubicBezTo>
                  <a:cubicBezTo>
                    <a:pt x="1039" y="1180"/>
                    <a:pt x="1067" y="1151"/>
                    <a:pt x="1095" y="1095"/>
                  </a:cubicBezTo>
                  <a:cubicBezTo>
                    <a:pt x="1123" y="1011"/>
                    <a:pt x="1179" y="1011"/>
                    <a:pt x="1264" y="101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22"/>
            <p:cNvSpPr/>
            <p:nvPr/>
          </p:nvSpPr>
          <p:spPr>
            <a:xfrm>
              <a:off x="2881750" y="709075"/>
              <a:ext cx="1425" cy="1425"/>
            </a:xfrm>
            <a:custGeom>
              <a:rect b="b" l="l" r="r" t="t"/>
              <a:pathLst>
                <a:path extrusionOk="0" h="57" w="57">
                  <a:moveTo>
                    <a:pt x="57" y="0"/>
                  </a:moveTo>
                  <a:cubicBezTo>
                    <a:pt x="29" y="28"/>
                    <a:pt x="1" y="28"/>
                    <a:pt x="1" y="56"/>
                  </a:cubicBezTo>
                  <a:cubicBezTo>
                    <a:pt x="1" y="28"/>
                    <a:pt x="29" y="28"/>
                    <a:pt x="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22"/>
            <p:cNvSpPr/>
            <p:nvPr/>
          </p:nvSpPr>
          <p:spPr>
            <a:xfrm>
              <a:off x="2838250" y="681700"/>
              <a:ext cx="725" cy="725"/>
            </a:xfrm>
            <a:custGeom>
              <a:rect b="b" l="l" r="r" t="t"/>
              <a:pathLst>
                <a:path extrusionOk="0" h="29" w="29">
                  <a:moveTo>
                    <a:pt x="0" y="28"/>
                  </a:moveTo>
                  <a:lnTo>
                    <a:pt x="28" y="0"/>
                  </a:lnTo>
                  <a:lnTo>
                    <a:pt x="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22"/>
            <p:cNvSpPr/>
            <p:nvPr/>
          </p:nvSpPr>
          <p:spPr>
            <a:xfrm>
              <a:off x="2865625" y="751875"/>
              <a:ext cx="725" cy="725"/>
            </a:xfrm>
            <a:custGeom>
              <a:rect b="b" l="l" r="r" t="t"/>
              <a:pathLst>
                <a:path extrusionOk="0" h="29" w="29">
                  <a:moveTo>
                    <a:pt x="28" y="1"/>
                  </a:moveTo>
                  <a:cubicBezTo>
                    <a:pt x="28" y="29"/>
                    <a:pt x="28" y="29"/>
                    <a:pt x="28" y="29"/>
                  </a:cubicBezTo>
                  <a:cubicBezTo>
                    <a:pt x="0" y="29"/>
                    <a:pt x="0" y="29"/>
                    <a:pt x="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22"/>
            <p:cNvSpPr/>
            <p:nvPr/>
          </p:nvSpPr>
          <p:spPr>
            <a:xfrm>
              <a:off x="2914050" y="725200"/>
              <a:ext cx="4925" cy="6350"/>
            </a:xfrm>
            <a:custGeom>
              <a:rect b="b" l="l" r="r" t="t"/>
              <a:pathLst>
                <a:path extrusionOk="0" h="254" w="197">
                  <a:moveTo>
                    <a:pt x="0" y="254"/>
                  </a:moveTo>
                  <a:cubicBezTo>
                    <a:pt x="0" y="197"/>
                    <a:pt x="0" y="113"/>
                    <a:pt x="28" y="85"/>
                  </a:cubicBezTo>
                  <a:cubicBezTo>
                    <a:pt x="113" y="1"/>
                    <a:pt x="169" y="1"/>
                    <a:pt x="197" y="113"/>
                  </a:cubicBezTo>
                  <a:cubicBezTo>
                    <a:pt x="141" y="169"/>
                    <a:pt x="56" y="197"/>
                    <a:pt x="0" y="25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22"/>
            <p:cNvSpPr/>
            <p:nvPr/>
          </p:nvSpPr>
          <p:spPr>
            <a:xfrm>
              <a:off x="2887375" y="686600"/>
              <a:ext cx="3525" cy="1425"/>
            </a:xfrm>
            <a:custGeom>
              <a:rect b="b" l="l" r="r" t="t"/>
              <a:pathLst>
                <a:path extrusionOk="0" h="57" w="141">
                  <a:moveTo>
                    <a:pt x="141" y="29"/>
                  </a:moveTo>
                  <a:cubicBezTo>
                    <a:pt x="113" y="29"/>
                    <a:pt x="113" y="57"/>
                    <a:pt x="85" y="57"/>
                  </a:cubicBezTo>
                  <a:cubicBezTo>
                    <a:pt x="57" y="57"/>
                    <a:pt x="28" y="29"/>
                    <a:pt x="28" y="29"/>
                  </a:cubicBezTo>
                  <a:cubicBezTo>
                    <a:pt x="0" y="1"/>
                    <a:pt x="0" y="1"/>
                    <a:pt x="28" y="1"/>
                  </a:cubicBezTo>
                  <a:cubicBezTo>
                    <a:pt x="57" y="1"/>
                    <a:pt x="113" y="1"/>
                    <a:pt x="141" y="2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22"/>
            <p:cNvSpPr/>
            <p:nvPr/>
          </p:nvSpPr>
          <p:spPr>
            <a:xfrm>
              <a:off x="2888075" y="709075"/>
              <a:ext cx="725" cy="725"/>
            </a:xfrm>
            <a:custGeom>
              <a:rect b="b" l="l" r="r" t="t"/>
              <a:pathLst>
                <a:path extrusionOk="0" h="29" w="29">
                  <a:moveTo>
                    <a:pt x="29" y="0"/>
                  </a:moveTo>
                  <a:lnTo>
                    <a:pt x="29" y="2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22"/>
            <p:cNvSpPr/>
            <p:nvPr/>
          </p:nvSpPr>
          <p:spPr>
            <a:xfrm>
              <a:off x="2919650" y="643100"/>
              <a:ext cx="3550" cy="2125"/>
            </a:xfrm>
            <a:custGeom>
              <a:rect b="b" l="l" r="r" t="t"/>
              <a:pathLst>
                <a:path extrusionOk="0" h="85" w="142">
                  <a:moveTo>
                    <a:pt x="113" y="28"/>
                  </a:moveTo>
                  <a:cubicBezTo>
                    <a:pt x="85" y="56"/>
                    <a:pt x="57" y="84"/>
                    <a:pt x="29" y="56"/>
                  </a:cubicBezTo>
                  <a:cubicBezTo>
                    <a:pt x="29" y="56"/>
                    <a:pt x="29" y="56"/>
                    <a:pt x="1" y="28"/>
                  </a:cubicBezTo>
                  <a:cubicBezTo>
                    <a:pt x="57" y="28"/>
                    <a:pt x="85" y="28"/>
                    <a:pt x="113" y="0"/>
                  </a:cubicBezTo>
                  <a:cubicBezTo>
                    <a:pt x="141" y="0"/>
                    <a:pt x="141" y="0"/>
                    <a:pt x="113" y="2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22"/>
            <p:cNvSpPr/>
            <p:nvPr/>
          </p:nvSpPr>
          <p:spPr>
            <a:xfrm>
              <a:off x="2878950" y="771525"/>
              <a:ext cx="4925" cy="4250"/>
            </a:xfrm>
            <a:custGeom>
              <a:rect b="b" l="l" r="r" t="t"/>
              <a:pathLst>
                <a:path extrusionOk="0" h="170" w="197">
                  <a:moveTo>
                    <a:pt x="169" y="113"/>
                  </a:moveTo>
                  <a:cubicBezTo>
                    <a:pt x="197" y="141"/>
                    <a:pt x="169" y="169"/>
                    <a:pt x="141" y="169"/>
                  </a:cubicBezTo>
                  <a:cubicBezTo>
                    <a:pt x="85" y="169"/>
                    <a:pt x="57" y="169"/>
                    <a:pt x="29" y="113"/>
                  </a:cubicBezTo>
                  <a:cubicBezTo>
                    <a:pt x="0" y="57"/>
                    <a:pt x="29" y="29"/>
                    <a:pt x="85" y="29"/>
                  </a:cubicBezTo>
                  <a:cubicBezTo>
                    <a:pt x="141" y="1"/>
                    <a:pt x="169" y="57"/>
                    <a:pt x="169" y="11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22"/>
            <p:cNvSpPr/>
            <p:nvPr/>
          </p:nvSpPr>
          <p:spPr>
            <a:xfrm>
              <a:off x="2903525" y="769425"/>
              <a:ext cx="2825" cy="2125"/>
            </a:xfrm>
            <a:custGeom>
              <a:rect b="b" l="l" r="r" t="t"/>
              <a:pathLst>
                <a:path extrusionOk="0" h="85" w="113">
                  <a:moveTo>
                    <a:pt x="0" y="85"/>
                  </a:moveTo>
                  <a:cubicBezTo>
                    <a:pt x="28" y="29"/>
                    <a:pt x="28" y="1"/>
                    <a:pt x="84" y="1"/>
                  </a:cubicBezTo>
                  <a:cubicBezTo>
                    <a:pt x="84" y="1"/>
                    <a:pt x="112" y="1"/>
                    <a:pt x="112" y="1"/>
                  </a:cubicBezTo>
                  <a:cubicBezTo>
                    <a:pt x="112" y="85"/>
                    <a:pt x="56" y="85"/>
                    <a:pt x="0" y="8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22"/>
            <p:cNvSpPr/>
            <p:nvPr/>
          </p:nvSpPr>
          <p:spPr>
            <a:xfrm>
              <a:off x="2898600" y="792600"/>
              <a:ext cx="725" cy="25"/>
            </a:xfrm>
            <a:custGeom>
              <a:rect b="b" l="l" r="r" t="t"/>
              <a:pathLst>
                <a:path extrusionOk="0" h="1" w="29">
                  <a:moveTo>
                    <a:pt x="29" y="0"/>
                  </a:moveTo>
                  <a:cubicBezTo>
                    <a:pt x="29" y="0"/>
                    <a:pt x="29" y="0"/>
                    <a:pt x="29" y="0"/>
                  </a:cubicBezTo>
                  <a:cubicBezTo>
                    <a:pt x="1" y="0"/>
                    <a:pt x="1" y="0"/>
                    <a:pt x="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22"/>
            <p:cNvSpPr/>
            <p:nvPr/>
          </p:nvSpPr>
          <p:spPr>
            <a:xfrm>
              <a:off x="2869825" y="624850"/>
              <a:ext cx="6350" cy="9850"/>
            </a:xfrm>
            <a:custGeom>
              <a:rect b="b" l="l" r="r" t="t"/>
              <a:pathLst>
                <a:path extrusionOk="0" h="394" w="254">
                  <a:moveTo>
                    <a:pt x="113" y="393"/>
                  </a:moveTo>
                  <a:cubicBezTo>
                    <a:pt x="85" y="365"/>
                    <a:pt x="29" y="337"/>
                    <a:pt x="1" y="337"/>
                  </a:cubicBezTo>
                  <a:cubicBezTo>
                    <a:pt x="1" y="253"/>
                    <a:pt x="1" y="141"/>
                    <a:pt x="1" y="56"/>
                  </a:cubicBezTo>
                  <a:cubicBezTo>
                    <a:pt x="29" y="28"/>
                    <a:pt x="57" y="0"/>
                    <a:pt x="85" y="0"/>
                  </a:cubicBezTo>
                  <a:cubicBezTo>
                    <a:pt x="141" y="0"/>
                    <a:pt x="169" y="28"/>
                    <a:pt x="141" y="84"/>
                  </a:cubicBezTo>
                  <a:cubicBezTo>
                    <a:pt x="141" y="141"/>
                    <a:pt x="169" y="169"/>
                    <a:pt x="225" y="197"/>
                  </a:cubicBezTo>
                  <a:cubicBezTo>
                    <a:pt x="253" y="309"/>
                    <a:pt x="141" y="337"/>
                    <a:pt x="113" y="39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22"/>
            <p:cNvSpPr/>
            <p:nvPr/>
          </p:nvSpPr>
          <p:spPr>
            <a:xfrm>
              <a:off x="2875450" y="627650"/>
              <a:ext cx="2125" cy="3525"/>
            </a:xfrm>
            <a:custGeom>
              <a:rect b="b" l="l" r="r" t="t"/>
              <a:pathLst>
                <a:path extrusionOk="0" h="141" w="85">
                  <a:moveTo>
                    <a:pt x="28" y="0"/>
                  </a:moveTo>
                  <a:cubicBezTo>
                    <a:pt x="56" y="29"/>
                    <a:pt x="84" y="29"/>
                    <a:pt x="84" y="29"/>
                  </a:cubicBezTo>
                  <a:cubicBezTo>
                    <a:pt x="84" y="57"/>
                    <a:pt x="84" y="85"/>
                    <a:pt x="56" y="85"/>
                  </a:cubicBezTo>
                  <a:cubicBezTo>
                    <a:pt x="56" y="85"/>
                    <a:pt x="0" y="141"/>
                    <a:pt x="0" y="57"/>
                  </a:cubicBezTo>
                  <a:cubicBezTo>
                    <a:pt x="0" y="57"/>
                    <a:pt x="28" y="29"/>
                    <a:pt x="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22"/>
            <p:cNvSpPr/>
            <p:nvPr/>
          </p:nvSpPr>
          <p:spPr>
            <a:xfrm>
              <a:off x="2864900" y="616425"/>
              <a:ext cx="750" cy="725"/>
            </a:xfrm>
            <a:custGeom>
              <a:rect b="b" l="l" r="r" t="t"/>
              <a:pathLst>
                <a:path extrusionOk="0" h="29" w="30">
                  <a:moveTo>
                    <a:pt x="1" y="0"/>
                  </a:moveTo>
                  <a:lnTo>
                    <a:pt x="29" y="28"/>
                  </a:lnTo>
                  <a:lnTo>
                    <a:pt x="29" y="2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029" name="Google Shape;4029;p122"/>
          <p:cNvPicPr preferRelativeResize="0"/>
          <p:nvPr/>
        </p:nvPicPr>
        <p:blipFill>
          <a:blip r:embed="rId3">
            <a:alphaModFix/>
          </a:blip>
          <a:stretch>
            <a:fillRect/>
          </a:stretch>
        </p:blipFill>
        <p:spPr>
          <a:xfrm flipH="1">
            <a:off x="5940772" y="2983693"/>
            <a:ext cx="1903500" cy="1446007"/>
          </a:xfrm>
          <a:prstGeom prst="rect">
            <a:avLst/>
          </a:prstGeom>
          <a:noFill/>
          <a:ln>
            <a:noFill/>
          </a:ln>
        </p:spPr>
      </p:pic>
      <p:grpSp>
        <p:nvGrpSpPr>
          <p:cNvPr id="4030" name="Google Shape;4030;p122"/>
          <p:cNvGrpSpPr/>
          <p:nvPr/>
        </p:nvGrpSpPr>
        <p:grpSpPr>
          <a:xfrm rot="-535303">
            <a:off x="6985823" y="3311004"/>
            <a:ext cx="1394987" cy="665947"/>
            <a:chOff x="2066900" y="1301450"/>
            <a:chExt cx="666075" cy="317975"/>
          </a:xfrm>
        </p:grpSpPr>
        <p:sp>
          <p:nvSpPr>
            <p:cNvPr id="4031" name="Google Shape;4031;p122"/>
            <p:cNvSpPr/>
            <p:nvPr/>
          </p:nvSpPr>
          <p:spPr>
            <a:xfrm>
              <a:off x="2149000" y="1348475"/>
              <a:ext cx="240775" cy="202150"/>
            </a:xfrm>
            <a:custGeom>
              <a:rect b="b" l="l" r="r" t="t"/>
              <a:pathLst>
                <a:path extrusionOk="0" h="8086" w="9631">
                  <a:moveTo>
                    <a:pt x="1938" y="506"/>
                  </a:moveTo>
                  <a:cubicBezTo>
                    <a:pt x="1966" y="449"/>
                    <a:pt x="2022" y="393"/>
                    <a:pt x="2078" y="365"/>
                  </a:cubicBezTo>
                  <a:cubicBezTo>
                    <a:pt x="2106" y="337"/>
                    <a:pt x="2135" y="337"/>
                    <a:pt x="2163" y="309"/>
                  </a:cubicBezTo>
                  <a:lnTo>
                    <a:pt x="2163" y="309"/>
                  </a:lnTo>
                  <a:cubicBezTo>
                    <a:pt x="2163" y="281"/>
                    <a:pt x="2191" y="253"/>
                    <a:pt x="2219" y="225"/>
                  </a:cubicBezTo>
                  <a:lnTo>
                    <a:pt x="2219" y="225"/>
                  </a:lnTo>
                  <a:cubicBezTo>
                    <a:pt x="2247" y="197"/>
                    <a:pt x="2275" y="197"/>
                    <a:pt x="2303" y="169"/>
                  </a:cubicBezTo>
                  <a:lnTo>
                    <a:pt x="2303" y="169"/>
                  </a:lnTo>
                  <a:cubicBezTo>
                    <a:pt x="2303" y="141"/>
                    <a:pt x="2331" y="113"/>
                    <a:pt x="2359" y="84"/>
                  </a:cubicBezTo>
                  <a:cubicBezTo>
                    <a:pt x="2387" y="84"/>
                    <a:pt x="2415" y="84"/>
                    <a:pt x="2443" y="84"/>
                  </a:cubicBezTo>
                  <a:cubicBezTo>
                    <a:pt x="2443" y="56"/>
                    <a:pt x="2471" y="56"/>
                    <a:pt x="2499" y="28"/>
                  </a:cubicBezTo>
                  <a:lnTo>
                    <a:pt x="2499" y="28"/>
                  </a:lnTo>
                  <a:cubicBezTo>
                    <a:pt x="2528" y="0"/>
                    <a:pt x="2556" y="0"/>
                    <a:pt x="2584" y="0"/>
                  </a:cubicBezTo>
                  <a:cubicBezTo>
                    <a:pt x="2640" y="0"/>
                    <a:pt x="2668" y="0"/>
                    <a:pt x="2668" y="28"/>
                  </a:cubicBezTo>
                  <a:cubicBezTo>
                    <a:pt x="2696" y="281"/>
                    <a:pt x="2752" y="506"/>
                    <a:pt x="2471" y="646"/>
                  </a:cubicBezTo>
                  <a:cubicBezTo>
                    <a:pt x="2387" y="674"/>
                    <a:pt x="2387" y="758"/>
                    <a:pt x="2499" y="786"/>
                  </a:cubicBezTo>
                  <a:cubicBezTo>
                    <a:pt x="2528" y="814"/>
                    <a:pt x="2499" y="899"/>
                    <a:pt x="2612" y="843"/>
                  </a:cubicBezTo>
                  <a:cubicBezTo>
                    <a:pt x="3061" y="646"/>
                    <a:pt x="3510" y="618"/>
                    <a:pt x="3987" y="646"/>
                  </a:cubicBezTo>
                  <a:cubicBezTo>
                    <a:pt x="4100" y="646"/>
                    <a:pt x="4184" y="702"/>
                    <a:pt x="4212" y="814"/>
                  </a:cubicBezTo>
                  <a:cubicBezTo>
                    <a:pt x="4240" y="1011"/>
                    <a:pt x="4072" y="1039"/>
                    <a:pt x="3903" y="1095"/>
                  </a:cubicBezTo>
                  <a:cubicBezTo>
                    <a:pt x="4072" y="1236"/>
                    <a:pt x="4212" y="1123"/>
                    <a:pt x="4352" y="1095"/>
                  </a:cubicBezTo>
                  <a:cubicBezTo>
                    <a:pt x="4577" y="1011"/>
                    <a:pt x="4689" y="1123"/>
                    <a:pt x="4633" y="1348"/>
                  </a:cubicBezTo>
                  <a:cubicBezTo>
                    <a:pt x="4605" y="1460"/>
                    <a:pt x="4493" y="1572"/>
                    <a:pt x="4549" y="1629"/>
                  </a:cubicBezTo>
                  <a:cubicBezTo>
                    <a:pt x="4633" y="1741"/>
                    <a:pt x="4633" y="1881"/>
                    <a:pt x="4717" y="1937"/>
                  </a:cubicBezTo>
                  <a:cubicBezTo>
                    <a:pt x="4858" y="1994"/>
                    <a:pt x="4886" y="1825"/>
                    <a:pt x="4942" y="1769"/>
                  </a:cubicBezTo>
                  <a:cubicBezTo>
                    <a:pt x="5082" y="1713"/>
                    <a:pt x="5251" y="1629"/>
                    <a:pt x="5419" y="1741"/>
                  </a:cubicBezTo>
                  <a:cubicBezTo>
                    <a:pt x="5560" y="1881"/>
                    <a:pt x="5503" y="2302"/>
                    <a:pt x="5335" y="2471"/>
                  </a:cubicBezTo>
                  <a:cubicBezTo>
                    <a:pt x="5307" y="2499"/>
                    <a:pt x="5223" y="2499"/>
                    <a:pt x="5138" y="2611"/>
                  </a:cubicBezTo>
                  <a:cubicBezTo>
                    <a:pt x="5560" y="2330"/>
                    <a:pt x="5868" y="2022"/>
                    <a:pt x="6233" y="1769"/>
                  </a:cubicBezTo>
                  <a:cubicBezTo>
                    <a:pt x="6290" y="1629"/>
                    <a:pt x="6121" y="1432"/>
                    <a:pt x="6346" y="1376"/>
                  </a:cubicBezTo>
                  <a:cubicBezTo>
                    <a:pt x="6514" y="1292"/>
                    <a:pt x="6683" y="1432"/>
                    <a:pt x="6851" y="1488"/>
                  </a:cubicBezTo>
                  <a:cubicBezTo>
                    <a:pt x="6963" y="1544"/>
                    <a:pt x="6935" y="1657"/>
                    <a:pt x="6823" y="1685"/>
                  </a:cubicBezTo>
                  <a:cubicBezTo>
                    <a:pt x="6570" y="1797"/>
                    <a:pt x="6542" y="2106"/>
                    <a:pt x="6290" y="2246"/>
                  </a:cubicBezTo>
                  <a:cubicBezTo>
                    <a:pt x="6458" y="2302"/>
                    <a:pt x="6514" y="2246"/>
                    <a:pt x="6570" y="2078"/>
                  </a:cubicBezTo>
                  <a:cubicBezTo>
                    <a:pt x="6655" y="1853"/>
                    <a:pt x="6767" y="1853"/>
                    <a:pt x="6935" y="2050"/>
                  </a:cubicBezTo>
                  <a:cubicBezTo>
                    <a:pt x="6907" y="2134"/>
                    <a:pt x="6991" y="2162"/>
                    <a:pt x="7048" y="2162"/>
                  </a:cubicBezTo>
                  <a:cubicBezTo>
                    <a:pt x="7132" y="2246"/>
                    <a:pt x="7188" y="2302"/>
                    <a:pt x="7132" y="2415"/>
                  </a:cubicBezTo>
                  <a:cubicBezTo>
                    <a:pt x="6879" y="2499"/>
                    <a:pt x="6739" y="2583"/>
                    <a:pt x="6879" y="2892"/>
                  </a:cubicBezTo>
                  <a:cubicBezTo>
                    <a:pt x="6963" y="3088"/>
                    <a:pt x="6823" y="3369"/>
                    <a:pt x="7019" y="3566"/>
                  </a:cubicBezTo>
                  <a:cubicBezTo>
                    <a:pt x="7076" y="3622"/>
                    <a:pt x="7019" y="3734"/>
                    <a:pt x="6963" y="3790"/>
                  </a:cubicBezTo>
                  <a:cubicBezTo>
                    <a:pt x="6767" y="4015"/>
                    <a:pt x="6767" y="4324"/>
                    <a:pt x="6739" y="4605"/>
                  </a:cubicBezTo>
                  <a:cubicBezTo>
                    <a:pt x="6823" y="4605"/>
                    <a:pt x="6907" y="4492"/>
                    <a:pt x="6963" y="4576"/>
                  </a:cubicBezTo>
                  <a:cubicBezTo>
                    <a:pt x="7244" y="4773"/>
                    <a:pt x="7413" y="4492"/>
                    <a:pt x="7637" y="4436"/>
                  </a:cubicBezTo>
                  <a:cubicBezTo>
                    <a:pt x="7721" y="4436"/>
                    <a:pt x="7693" y="4408"/>
                    <a:pt x="7665" y="4352"/>
                  </a:cubicBezTo>
                  <a:cubicBezTo>
                    <a:pt x="7665" y="4071"/>
                    <a:pt x="7778" y="3987"/>
                    <a:pt x="8086" y="4015"/>
                  </a:cubicBezTo>
                  <a:cubicBezTo>
                    <a:pt x="8367" y="4015"/>
                    <a:pt x="8451" y="4127"/>
                    <a:pt x="8479" y="4352"/>
                  </a:cubicBezTo>
                  <a:cubicBezTo>
                    <a:pt x="8507" y="4633"/>
                    <a:pt x="8564" y="4913"/>
                    <a:pt x="8283" y="5110"/>
                  </a:cubicBezTo>
                  <a:cubicBezTo>
                    <a:pt x="8564" y="5363"/>
                    <a:pt x="8255" y="5503"/>
                    <a:pt x="8171" y="5699"/>
                  </a:cubicBezTo>
                  <a:cubicBezTo>
                    <a:pt x="8171" y="5699"/>
                    <a:pt x="8171" y="5699"/>
                    <a:pt x="8171" y="5728"/>
                  </a:cubicBezTo>
                  <a:cubicBezTo>
                    <a:pt x="8255" y="5756"/>
                    <a:pt x="8339" y="5728"/>
                    <a:pt x="8367" y="5671"/>
                  </a:cubicBezTo>
                  <a:cubicBezTo>
                    <a:pt x="8536" y="5250"/>
                    <a:pt x="8872" y="5391"/>
                    <a:pt x="9125" y="5503"/>
                  </a:cubicBezTo>
                  <a:cubicBezTo>
                    <a:pt x="9350" y="5615"/>
                    <a:pt x="9546" y="5840"/>
                    <a:pt x="9462" y="6121"/>
                  </a:cubicBezTo>
                  <a:cubicBezTo>
                    <a:pt x="9434" y="6289"/>
                    <a:pt x="9630" y="6429"/>
                    <a:pt x="9546" y="6598"/>
                  </a:cubicBezTo>
                  <a:cubicBezTo>
                    <a:pt x="9378" y="6935"/>
                    <a:pt x="9125" y="7187"/>
                    <a:pt x="8760" y="7300"/>
                  </a:cubicBezTo>
                  <a:cubicBezTo>
                    <a:pt x="8676" y="7328"/>
                    <a:pt x="8564" y="7328"/>
                    <a:pt x="8564" y="7440"/>
                  </a:cubicBezTo>
                  <a:cubicBezTo>
                    <a:pt x="8536" y="7580"/>
                    <a:pt x="8423" y="7580"/>
                    <a:pt x="8311" y="7580"/>
                  </a:cubicBezTo>
                  <a:cubicBezTo>
                    <a:pt x="8086" y="7496"/>
                    <a:pt x="7890" y="7468"/>
                    <a:pt x="7862" y="7833"/>
                  </a:cubicBezTo>
                  <a:cubicBezTo>
                    <a:pt x="7862" y="8002"/>
                    <a:pt x="7665" y="8086"/>
                    <a:pt x="7497" y="8030"/>
                  </a:cubicBezTo>
                  <a:cubicBezTo>
                    <a:pt x="7328" y="7945"/>
                    <a:pt x="7188" y="7833"/>
                    <a:pt x="7160" y="7609"/>
                  </a:cubicBezTo>
                  <a:cubicBezTo>
                    <a:pt x="7160" y="7552"/>
                    <a:pt x="7216" y="7524"/>
                    <a:pt x="7272" y="7524"/>
                  </a:cubicBezTo>
                  <a:cubicBezTo>
                    <a:pt x="7384" y="7496"/>
                    <a:pt x="7497" y="7524"/>
                    <a:pt x="7581" y="7384"/>
                  </a:cubicBezTo>
                  <a:cubicBezTo>
                    <a:pt x="7413" y="7356"/>
                    <a:pt x="7300" y="7580"/>
                    <a:pt x="7160" y="7440"/>
                  </a:cubicBezTo>
                  <a:cubicBezTo>
                    <a:pt x="7048" y="7328"/>
                    <a:pt x="7076" y="7187"/>
                    <a:pt x="7160" y="7047"/>
                  </a:cubicBezTo>
                  <a:cubicBezTo>
                    <a:pt x="7188" y="7019"/>
                    <a:pt x="7216" y="7019"/>
                    <a:pt x="7244" y="6991"/>
                  </a:cubicBezTo>
                  <a:cubicBezTo>
                    <a:pt x="7300" y="6991"/>
                    <a:pt x="7384" y="6991"/>
                    <a:pt x="7328" y="6879"/>
                  </a:cubicBezTo>
                  <a:cubicBezTo>
                    <a:pt x="7300" y="6794"/>
                    <a:pt x="7272" y="6682"/>
                    <a:pt x="7132" y="6738"/>
                  </a:cubicBezTo>
                  <a:cubicBezTo>
                    <a:pt x="7048" y="6738"/>
                    <a:pt x="6963" y="6794"/>
                    <a:pt x="6879" y="6794"/>
                  </a:cubicBezTo>
                  <a:cubicBezTo>
                    <a:pt x="6767" y="6794"/>
                    <a:pt x="6655" y="6851"/>
                    <a:pt x="6626" y="6682"/>
                  </a:cubicBezTo>
                  <a:cubicBezTo>
                    <a:pt x="6598" y="6682"/>
                    <a:pt x="6683" y="6542"/>
                    <a:pt x="6626" y="6654"/>
                  </a:cubicBezTo>
                  <a:cubicBezTo>
                    <a:pt x="6458" y="6879"/>
                    <a:pt x="6318" y="6738"/>
                    <a:pt x="6177" y="6654"/>
                  </a:cubicBezTo>
                  <a:cubicBezTo>
                    <a:pt x="6065" y="6570"/>
                    <a:pt x="5981" y="6542"/>
                    <a:pt x="5868" y="6682"/>
                  </a:cubicBezTo>
                  <a:cubicBezTo>
                    <a:pt x="5700" y="6879"/>
                    <a:pt x="5447" y="6935"/>
                    <a:pt x="5223" y="7075"/>
                  </a:cubicBezTo>
                  <a:cubicBezTo>
                    <a:pt x="5082" y="7159"/>
                    <a:pt x="4942" y="7019"/>
                    <a:pt x="4830" y="6963"/>
                  </a:cubicBezTo>
                  <a:cubicBezTo>
                    <a:pt x="4521" y="6794"/>
                    <a:pt x="4380" y="6177"/>
                    <a:pt x="4549" y="5812"/>
                  </a:cubicBezTo>
                  <a:cubicBezTo>
                    <a:pt x="4380" y="5812"/>
                    <a:pt x="4212" y="5840"/>
                    <a:pt x="4044" y="5784"/>
                  </a:cubicBezTo>
                  <a:cubicBezTo>
                    <a:pt x="3819" y="5699"/>
                    <a:pt x="3622" y="5615"/>
                    <a:pt x="3707" y="5278"/>
                  </a:cubicBezTo>
                  <a:cubicBezTo>
                    <a:pt x="3763" y="5054"/>
                    <a:pt x="3594" y="4829"/>
                    <a:pt x="3651" y="4548"/>
                  </a:cubicBezTo>
                  <a:cubicBezTo>
                    <a:pt x="3510" y="4801"/>
                    <a:pt x="3286" y="4941"/>
                    <a:pt x="3145" y="5166"/>
                  </a:cubicBezTo>
                  <a:cubicBezTo>
                    <a:pt x="3061" y="5334"/>
                    <a:pt x="2921" y="5391"/>
                    <a:pt x="2752" y="5334"/>
                  </a:cubicBezTo>
                  <a:cubicBezTo>
                    <a:pt x="2443" y="5194"/>
                    <a:pt x="2191" y="5306"/>
                    <a:pt x="1938" y="5447"/>
                  </a:cubicBezTo>
                  <a:cubicBezTo>
                    <a:pt x="1798" y="5503"/>
                    <a:pt x="1180" y="5447"/>
                    <a:pt x="1068" y="5334"/>
                  </a:cubicBezTo>
                  <a:cubicBezTo>
                    <a:pt x="983" y="5250"/>
                    <a:pt x="1068" y="5166"/>
                    <a:pt x="1068" y="5082"/>
                  </a:cubicBezTo>
                  <a:cubicBezTo>
                    <a:pt x="1040" y="5054"/>
                    <a:pt x="1040" y="5026"/>
                    <a:pt x="1012" y="4998"/>
                  </a:cubicBezTo>
                  <a:cubicBezTo>
                    <a:pt x="1012" y="4970"/>
                    <a:pt x="983" y="4941"/>
                    <a:pt x="983" y="4913"/>
                  </a:cubicBezTo>
                  <a:cubicBezTo>
                    <a:pt x="1012" y="4885"/>
                    <a:pt x="1040" y="4801"/>
                    <a:pt x="983" y="4773"/>
                  </a:cubicBezTo>
                  <a:cubicBezTo>
                    <a:pt x="871" y="4745"/>
                    <a:pt x="787" y="4857"/>
                    <a:pt x="703" y="4885"/>
                  </a:cubicBezTo>
                  <a:cubicBezTo>
                    <a:pt x="647" y="4941"/>
                    <a:pt x="590" y="4970"/>
                    <a:pt x="534" y="4941"/>
                  </a:cubicBezTo>
                  <a:cubicBezTo>
                    <a:pt x="534" y="4941"/>
                    <a:pt x="506" y="4941"/>
                    <a:pt x="506" y="4941"/>
                  </a:cubicBezTo>
                  <a:cubicBezTo>
                    <a:pt x="29" y="4941"/>
                    <a:pt x="1" y="4885"/>
                    <a:pt x="169" y="4436"/>
                  </a:cubicBezTo>
                  <a:cubicBezTo>
                    <a:pt x="366" y="4296"/>
                    <a:pt x="562" y="4155"/>
                    <a:pt x="843" y="4268"/>
                  </a:cubicBezTo>
                  <a:cubicBezTo>
                    <a:pt x="983" y="4296"/>
                    <a:pt x="1096" y="4183"/>
                    <a:pt x="1152" y="4071"/>
                  </a:cubicBezTo>
                  <a:cubicBezTo>
                    <a:pt x="1405" y="3622"/>
                    <a:pt x="1854" y="3369"/>
                    <a:pt x="2247" y="3397"/>
                  </a:cubicBezTo>
                  <a:cubicBezTo>
                    <a:pt x="2640" y="3397"/>
                    <a:pt x="3033" y="3173"/>
                    <a:pt x="3426" y="3369"/>
                  </a:cubicBezTo>
                  <a:cubicBezTo>
                    <a:pt x="3370" y="3313"/>
                    <a:pt x="3370" y="3229"/>
                    <a:pt x="3342" y="3145"/>
                  </a:cubicBezTo>
                  <a:cubicBezTo>
                    <a:pt x="3314" y="2948"/>
                    <a:pt x="3257" y="2892"/>
                    <a:pt x="3033" y="3004"/>
                  </a:cubicBezTo>
                  <a:cubicBezTo>
                    <a:pt x="2752" y="3145"/>
                    <a:pt x="2696" y="3117"/>
                    <a:pt x="2724" y="2780"/>
                  </a:cubicBezTo>
                  <a:cubicBezTo>
                    <a:pt x="2584" y="2667"/>
                    <a:pt x="2443" y="2976"/>
                    <a:pt x="2247" y="2780"/>
                  </a:cubicBezTo>
                  <a:cubicBezTo>
                    <a:pt x="1938" y="2415"/>
                    <a:pt x="1376" y="2246"/>
                    <a:pt x="1292" y="1685"/>
                  </a:cubicBezTo>
                  <a:cubicBezTo>
                    <a:pt x="1292" y="1629"/>
                    <a:pt x="1264" y="1544"/>
                    <a:pt x="1320" y="1488"/>
                  </a:cubicBezTo>
                  <a:cubicBezTo>
                    <a:pt x="1320" y="1460"/>
                    <a:pt x="1320" y="1432"/>
                    <a:pt x="1320" y="1432"/>
                  </a:cubicBezTo>
                  <a:cubicBezTo>
                    <a:pt x="1348" y="1376"/>
                    <a:pt x="1348" y="1320"/>
                    <a:pt x="1376" y="1292"/>
                  </a:cubicBezTo>
                  <a:cubicBezTo>
                    <a:pt x="1433" y="1236"/>
                    <a:pt x="1405" y="1179"/>
                    <a:pt x="1461" y="1151"/>
                  </a:cubicBezTo>
                  <a:lnTo>
                    <a:pt x="1461" y="1151"/>
                  </a:lnTo>
                  <a:cubicBezTo>
                    <a:pt x="1489" y="1095"/>
                    <a:pt x="1489" y="1039"/>
                    <a:pt x="1517" y="1011"/>
                  </a:cubicBezTo>
                  <a:cubicBezTo>
                    <a:pt x="1545" y="983"/>
                    <a:pt x="1573" y="955"/>
                    <a:pt x="1601" y="927"/>
                  </a:cubicBezTo>
                  <a:lnTo>
                    <a:pt x="1601" y="927"/>
                  </a:lnTo>
                  <a:cubicBezTo>
                    <a:pt x="1629" y="899"/>
                    <a:pt x="1629" y="899"/>
                    <a:pt x="1657" y="871"/>
                  </a:cubicBezTo>
                  <a:cubicBezTo>
                    <a:pt x="1685" y="843"/>
                    <a:pt x="1685" y="814"/>
                    <a:pt x="1713" y="786"/>
                  </a:cubicBezTo>
                  <a:cubicBezTo>
                    <a:pt x="1713" y="786"/>
                    <a:pt x="1713" y="758"/>
                    <a:pt x="1741" y="758"/>
                  </a:cubicBezTo>
                  <a:cubicBezTo>
                    <a:pt x="1770" y="730"/>
                    <a:pt x="1770" y="674"/>
                    <a:pt x="1798" y="646"/>
                  </a:cubicBezTo>
                  <a:lnTo>
                    <a:pt x="1798" y="646"/>
                  </a:lnTo>
                  <a:cubicBezTo>
                    <a:pt x="1826" y="618"/>
                    <a:pt x="1854" y="618"/>
                    <a:pt x="1882" y="590"/>
                  </a:cubicBezTo>
                  <a:cubicBezTo>
                    <a:pt x="1910" y="562"/>
                    <a:pt x="1910" y="534"/>
                    <a:pt x="1938"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22"/>
            <p:cNvSpPr/>
            <p:nvPr/>
          </p:nvSpPr>
          <p:spPr>
            <a:xfrm>
              <a:off x="2313950" y="1359000"/>
              <a:ext cx="235850" cy="164250"/>
            </a:xfrm>
            <a:custGeom>
              <a:rect b="b" l="l" r="r" t="t"/>
              <a:pathLst>
                <a:path extrusionOk="0" h="6570" w="9434">
                  <a:moveTo>
                    <a:pt x="2920" y="6177"/>
                  </a:moveTo>
                  <a:cubicBezTo>
                    <a:pt x="2920" y="6149"/>
                    <a:pt x="2920" y="6065"/>
                    <a:pt x="2892" y="6065"/>
                  </a:cubicBezTo>
                  <a:cubicBezTo>
                    <a:pt x="2752" y="5896"/>
                    <a:pt x="2724" y="5756"/>
                    <a:pt x="2808" y="5559"/>
                  </a:cubicBezTo>
                  <a:cubicBezTo>
                    <a:pt x="2836" y="5475"/>
                    <a:pt x="2808" y="5475"/>
                    <a:pt x="2752" y="5447"/>
                  </a:cubicBezTo>
                  <a:cubicBezTo>
                    <a:pt x="2696" y="5419"/>
                    <a:pt x="2611" y="5363"/>
                    <a:pt x="2611" y="5250"/>
                  </a:cubicBezTo>
                  <a:cubicBezTo>
                    <a:pt x="2611" y="5166"/>
                    <a:pt x="2555" y="5138"/>
                    <a:pt x="2499" y="5138"/>
                  </a:cubicBezTo>
                  <a:cubicBezTo>
                    <a:pt x="2443" y="5138"/>
                    <a:pt x="2415" y="5166"/>
                    <a:pt x="2387" y="5166"/>
                  </a:cubicBezTo>
                  <a:cubicBezTo>
                    <a:pt x="2134" y="4998"/>
                    <a:pt x="1966" y="4998"/>
                    <a:pt x="1853" y="5307"/>
                  </a:cubicBezTo>
                  <a:cubicBezTo>
                    <a:pt x="1797" y="5447"/>
                    <a:pt x="1601" y="5419"/>
                    <a:pt x="1460" y="5447"/>
                  </a:cubicBezTo>
                  <a:cubicBezTo>
                    <a:pt x="1432" y="5307"/>
                    <a:pt x="1404" y="5138"/>
                    <a:pt x="1544" y="5110"/>
                  </a:cubicBezTo>
                  <a:cubicBezTo>
                    <a:pt x="1741" y="5054"/>
                    <a:pt x="1657" y="4885"/>
                    <a:pt x="1797" y="4801"/>
                  </a:cubicBezTo>
                  <a:cubicBezTo>
                    <a:pt x="1713" y="4801"/>
                    <a:pt x="1685" y="4801"/>
                    <a:pt x="1629" y="4801"/>
                  </a:cubicBezTo>
                  <a:cubicBezTo>
                    <a:pt x="1573" y="4773"/>
                    <a:pt x="1488" y="4857"/>
                    <a:pt x="1460" y="4773"/>
                  </a:cubicBezTo>
                  <a:cubicBezTo>
                    <a:pt x="1432" y="4661"/>
                    <a:pt x="1544" y="4661"/>
                    <a:pt x="1601" y="4633"/>
                  </a:cubicBezTo>
                  <a:cubicBezTo>
                    <a:pt x="1769" y="4577"/>
                    <a:pt x="1797" y="4352"/>
                    <a:pt x="1938" y="4240"/>
                  </a:cubicBezTo>
                  <a:cubicBezTo>
                    <a:pt x="1853" y="4099"/>
                    <a:pt x="1713" y="4296"/>
                    <a:pt x="1629" y="4127"/>
                  </a:cubicBezTo>
                  <a:cubicBezTo>
                    <a:pt x="1629" y="4071"/>
                    <a:pt x="1713" y="4099"/>
                    <a:pt x="1769" y="4043"/>
                  </a:cubicBezTo>
                  <a:cubicBezTo>
                    <a:pt x="1881" y="3875"/>
                    <a:pt x="1825" y="3706"/>
                    <a:pt x="1601" y="3678"/>
                  </a:cubicBezTo>
                  <a:cubicBezTo>
                    <a:pt x="1516" y="3650"/>
                    <a:pt x="1432" y="3678"/>
                    <a:pt x="1320" y="3678"/>
                  </a:cubicBezTo>
                  <a:cubicBezTo>
                    <a:pt x="1236" y="3650"/>
                    <a:pt x="1180" y="3706"/>
                    <a:pt x="1151" y="3790"/>
                  </a:cubicBezTo>
                  <a:cubicBezTo>
                    <a:pt x="1067" y="3903"/>
                    <a:pt x="1180" y="3931"/>
                    <a:pt x="1236" y="3959"/>
                  </a:cubicBezTo>
                  <a:cubicBezTo>
                    <a:pt x="1292" y="3987"/>
                    <a:pt x="1320" y="4043"/>
                    <a:pt x="1292" y="4071"/>
                  </a:cubicBezTo>
                  <a:cubicBezTo>
                    <a:pt x="1264" y="4127"/>
                    <a:pt x="1208" y="4071"/>
                    <a:pt x="1180" y="4071"/>
                  </a:cubicBezTo>
                  <a:cubicBezTo>
                    <a:pt x="1039" y="4127"/>
                    <a:pt x="871" y="4212"/>
                    <a:pt x="730" y="4268"/>
                  </a:cubicBezTo>
                  <a:cubicBezTo>
                    <a:pt x="534" y="4380"/>
                    <a:pt x="506" y="4380"/>
                    <a:pt x="337" y="4184"/>
                  </a:cubicBezTo>
                  <a:cubicBezTo>
                    <a:pt x="281" y="4184"/>
                    <a:pt x="281" y="4212"/>
                    <a:pt x="253" y="4268"/>
                  </a:cubicBezTo>
                  <a:cubicBezTo>
                    <a:pt x="225" y="4324"/>
                    <a:pt x="197" y="4436"/>
                    <a:pt x="113" y="4408"/>
                  </a:cubicBezTo>
                  <a:cubicBezTo>
                    <a:pt x="28" y="4380"/>
                    <a:pt x="28" y="4268"/>
                    <a:pt x="57" y="4212"/>
                  </a:cubicBezTo>
                  <a:cubicBezTo>
                    <a:pt x="113" y="3903"/>
                    <a:pt x="57" y="3566"/>
                    <a:pt x="309" y="3313"/>
                  </a:cubicBezTo>
                  <a:cubicBezTo>
                    <a:pt x="450" y="3173"/>
                    <a:pt x="393" y="3032"/>
                    <a:pt x="85" y="2920"/>
                  </a:cubicBezTo>
                  <a:cubicBezTo>
                    <a:pt x="253" y="2752"/>
                    <a:pt x="281" y="2583"/>
                    <a:pt x="141" y="2359"/>
                  </a:cubicBezTo>
                  <a:cubicBezTo>
                    <a:pt x="0" y="2134"/>
                    <a:pt x="141" y="1994"/>
                    <a:pt x="393" y="1994"/>
                  </a:cubicBezTo>
                  <a:cubicBezTo>
                    <a:pt x="450" y="1994"/>
                    <a:pt x="478" y="1994"/>
                    <a:pt x="534" y="1994"/>
                  </a:cubicBezTo>
                  <a:cubicBezTo>
                    <a:pt x="618" y="1966"/>
                    <a:pt x="646" y="2022"/>
                    <a:pt x="646" y="2106"/>
                  </a:cubicBezTo>
                  <a:cubicBezTo>
                    <a:pt x="618" y="2190"/>
                    <a:pt x="590" y="2331"/>
                    <a:pt x="758" y="2274"/>
                  </a:cubicBezTo>
                  <a:cubicBezTo>
                    <a:pt x="843" y="2246"/>
                    <a:pt x="927" y="2274"/>
                    <a:pt x="1011" y="2274"/>
                  </a:cubicBezTo>
                  <a:cubicBezTo>
                    <a:pt x="1039" y="2274"/>
                    <a:pt x="1067" y="2274"/>
                    <a:pt x="1095" y="2274"/>
                  </a:cubicBezTo>
                  <a:cubicBezTo>
                    <a:pt x="1151" y="2274"/>
                    <a:pt x="1095" y="2246"/>
                    <a:pt x="1123" y="2274"/>
                  </a:cubicBezTo>
                  <a:cubicBezTo>
                    <a:pt x="1432" y="2471"/>
                    <a:pt x="1685" y="2246"/>
                    <a:pt x="1966" y="2162"/>
                  </a:cubicBezTo>
                  <a:cubicBezTo>
                    <a:pt x="2078" y="2134"/>
                    <a:pt x="2050" y="2022"/>
                    <a:pt x="2050" y="2022"/>
                  </a:cubicBezTo>
                  <a:cubicBezTo>
                    <a:pt x="1994" y="1938"/>
                    <a:pt x="1994" y="2050"/>
                    <a:pt x="1938" y="2078"/>
                  </a:cubicBezTo>
                  <a:cubicBezTo>
                    <a:pt x="1881" y="2078"/>
                    <a:pt x="1797" y="2078"/>
                    <a:pt x="1769" y="2022"/>
                  </a:cubicBezTo>
                  <a:cubicBezTo>
                    <a:pt x="1713" y="1881"/>
                    <a:pt x="1741" y="1741"/>
                    <a:pt x="1797" y="1601"/>
                  </a:cubicBezTo>
                  <a:cubicBezTo>
                    <a:pt x="1797" y="1516"/>
                    <a:pt x="1881" y="1516"/>
                    <a:pt x="1966" y="1545"/>
                  </a:cubicBezTo>
                  <a:cubicBezTo>
                    <a:pt x="2134" y="1601"/>
                    <a:pt x="2302" y="1657"/>
                    <a:pt x="2415" y="1797"/>
                  </a:cubicBezTo>
                  <a:cubicBezTo>
                    <a:pt x="2583" y="1994"/>
                    <a:pt x="2752" y="2162"/>
                    <a:pt x="3032" y="1994"/>
                  </a:cubicBezTo>
                  <a:cubicBezTo>
                    <a:pt x="3145" y="1909"/>
                    <a:pt x="3201" y="1994"/>
                    <a:pt x="3257" y="2050"/>
                  </a:cubicBezTo>
                  <a:cubicBezTo>
                    <a:pt x="3454" y="2246"/>
                    <a:pt x="3987" y="2078"/>
                    <a:pt x="4043" y="1825"/>
                  </a:cubicBezTo>
                  <a:cubicBezTo>
                    <a:pt x="4043" y="1797"/>
                    <a:pt x="3931" y="1769"/>
                    <a:pt x="3931" y="1685"/>
                  </a:cubicBezTo>
                  <a:cubicBezTo>
                    <a:pt x="3903" y="1404"/>
                    <a:pt x="4127" y="1236"/>
                    <a:pt x="4268" y="1067"/>
                  </a:cubicBezTo>
                  <a:cubicBezTo>
                    <a:pt x="4296" y="1039"/>
                    <a:pt x="4296" y="1039"/>
                    <a:pt x="4296" y="1039"/>
                  </a:cubicBezTo>
                  <a:cubicBezTo>
                    <a:pt x="4548" y="1320"/>
                    <a:pt x="4801" y="1123"/>
                    <a:pt x="5082" y="1123"/>
                  </a:cubicBezTo>
                  <a:cubicBezTo>
                    <a:pt x="5110" y="1123"/>
                    <a:pt x="5166" y="1151"/>
                    <a:pt x="5166" y="1208"/>
                  </a:cubicBezTo>
                  <a:cubicBezTo>
                    <a:pt x="5306" y="1545"/>
                    <a:pt x="5278" y="1123"/>
                    <a:pt x="5335" y="1180"/>
                  </a:cubicBezTo>
                  <a:cubicBezTo>
                    <a:pt x="5559" y="1095"/>
                    <a:pt x="5756" y="1180"/>
                    <a:pt x="5980" y="1123"/>
                  </a:cubicBezTo>
                  <a:cubicBezTo>
                    <a:pt x="6008" y="1123"/>
                    <a:pt x="6065" y="1151"/>
                    <a:pt x="6065" y="1180"/>
                  </a:cubicBezTo>
                  <a:cubicBezTo>
                    <a:pt x="6065" y="1460"/>
                    <a:pt x="6458" y="1516"/>
                    <a:pt x="6486" y="1797"/>
                  </a:cubicBezTo>
                  <a:cubicBezTo>
                    <a:pt x="6486" y="1994"/>
                    <a:pt x="6626" y="1938"/>
                    <a:pt x="6766" y="1909"/>
                  </a:cubicBezTo>
                  <a:cubicBezTo>
                    <a:pt x="6907" y="1881"/>
                    <a:pt x="7019" y="1769"/>
                    <a:pt x="7159" y="1825"/>
                  </a:cubicBezTo>
                  <a:cubicBezTo>
                    <a:pt x="7187" y="1825"/>
                    <a:pt x="7187" y="1853"/>
                    <a:pt x="7187" y="1825"/>
                  </a:cubicBezTo>
                  <a:cubicBezTo>
                    <a:pt x="7075" y="1741"/>
                    <a:pt x="7159" y="1516"/>
                    <a:pt x="6935" y="1432"/>
                  </a:cubicBezTo>
                  <a:cubicBezTo>
                    <a:pt x="6879" y="1404"/>
                    <a:pt x="6879" y="1348"/>
                    <a:pt x="6907" y="1292"/>
                  </a:cubicBezTo>
                  <a:cubicBezTo>
                    <a:pt x="6991" y="1067"/>
                    <a:pt x="6991" y="871"/>
                    <a:pt x="6710" y="843"/>
                  </a:cubicBezTo>
                  <a:cubicBezTo>
                    <a:pt x="6682" y="843"/>
                    <a:pt x="6626" y="786"/>
                    <a:pt x="6626" y="758"/>
                  </a:cubicBezTo>
                  <a:cubicBezTo>
                    <a:pt x="6766" y="562"/>
                    <a:pt x="6626" y="225"/>
                    <a:pt x="6935" y="113"/>
                  </a:cubicBezTo>
                  <a:cubicBezTo>
                    <a:pt x="6991" y="113"/>
                    <a:pt x="7019" y="113"/>
                    <a:pt x="7047" y="113"/>
                  </a:cubicBezTo>
                  <a:cubicBezTo>
                    <a:pt x="7187" y="169"/>
                    <a:pt x="7300" y="253"/>
                    <a:pt x="7412" y="337"/>
                  </a:cubicBezTo>
                  <a:cubicBezTo>
                    <a:pt x="7468" y="393"/>
                    <a:pt x="7412" y="534"/>
                    <a:pt x="7524" y="534"/>
                  </a:cubicBezTo>
                  <a:cubicBezTo>
                    <a:pt x="7581" y="562"/>
                    <a:pt x="7581" y="562"/>
                    <a:pt x="7609" y="590"/>
                  </a:cubicBezTo>
                  <a:cubicBezTo>
                    <a:pt x="7833" y="843"/>
                    <a:pt x="8114" y="983"/>
                    <a:pt x="8451" y="1039"/>
                  </a:cubicBezTo>
                  <a:cubicBezTo>
                    <a:pt x="8675" y="1067"/>
                    <a:pt x="8675" y="927"/>
                    <a:pt x="8647" y="786"/>
                  </a:cubicBezTo>
                  <a:cubicBezTo>
                    <a:pt x="8591" y="618"/>
                    <a:pt x="8451" y="506"/>
                    <a:pt x="8423" y="337"/>
                  </a:cubicBezTo>
                  <a:cubicBezTo>
                    <a:pt x="8395" y="253"/>
                    <a:pt x="8451" y="197"/>
                    <a:pt x="8535" y="141"/>
                  </a:cubicBezTo>
                  <a:cubicBezTo>
                    <a:pt x="8563" y="141"/>
                    <a:pt x="8563" y="113"/>
                    <a:pt x="8591" y="113"/>
                  </a:cubicBezTo>
                  <a:cubicBezTo>
                    <a:pt x="8647" y="85"/>
                    <a:pt x="8704" y="28"/>
                    <a:pt x="8760" y="0"/>
                  </a:cubicBezTo>
                  <a:cubicBezTo>
                    <a:pt x="8760" y="0"/>
                    <a:pt x="8788" y="0"/>
                    <a:pt x="8788" y="0"/>
                  </a:cubicBezTo>
                  <a:cubicBezTo>
                    <a:pt x="8816" y="0"/>
                    <a:pt x="8844" y="0"/>
                    <a:pt x="8872" y="28"/>
                  </a:cubicBezTo>
                  <a:cubicBezTo>
                    <a:pt x="8872" y="57"/>
                    <a:pt x="8872" y="57"/>
                    <a:pt x="8872" y="85"/>
                  </a:cubicBezTo>
                  <a:cubicBezTo>
                    <a:pt x="8900" y="113"/>
                    <a:pt x="8928" y="141"/>
                    <a:pt x="8956" y="169"/>
                  </a:cubicBezTo>
                  <a:cubicBezTo>
                    <a:pt x="8956" y="197"/>
                    <a:pt x="8956" y="197"/>
                    <a:pt x="8956" y="225"/>
                  </a:cubicBezTo>
                  <a:cubicBezTo>
                    <a:pt x="8984" y="253"/>
                    <a:pt x="8984" y="281"/>
                    <a:pt x="9012" y="309"/>
                  </a:cubicBezTo>
                  <a:cubicBezTo>
                    <a:pt x="9012" y="337"/>
                    <a:pt x="9012" y="337"/>
                    <a:pt x="9012" y="365"/>
                  </a:cubicBezTo>
                  <a:cubicBezTo>
                    <a:pt x="9068" y="393"/>
                    <a:pt x="9040" y="478"/>
                    <a:pt x="9097" y="506"/>
                  </a:cubicBezTo>
                  <a:cubicBezTo>
                    <a:pt x="9097" y="534"/>
                    <a:pt x="9125" y="562"/>
                    <a:pt x="9125" y="590"/>
                  </a:cubicBezTo>
                  <a:cubicBezTo>
                    <a:pt x="9125" y="618"/>
                    <a:pt x="9153" y="618"/>
                    <a:pt x="9153" y="646"/>
                  </a:cubicBezTo>
                  <a:lnTo>
                    <a:pt x="9153" y="646"/>
                  </a:lnTo>
                  <a:cubicBezTo>
                    <a:pt x="9181" y="674"/>
                    <a:pt x="9181" y="702"/>
                    <a:pt x="9181" y="730"/>
                  </a:cubicBezTo>
                  <a:cubicBezTo>
                    <a:pt x="9209" y="758"/>
                    <a:pt x="9209" y="758"/>
                    <a:pt x="9237" y="786"/>
                  </a:cubicBezTo>
                  <a:cubicBezTo>
                    <a:pt x="9237" y="815"/>
                    <a:pt x="9237" y="843"/>
                    <a:pt x="9237" y="871"/>
                  </a:cubicBezTo>
                  <a:cubicBezTo>
                    <a:pt x="9265" y="871"/>
                    <a:pt x="9265" y="899"/>
                    <a:pt x="9293" y="927"/>
                  </a:cubicBezTo>
                  <a:cubicBezTo>
                    <a:pt x="9293" y="955"/>
                    <a:pt x="9293" y="983"/>
                    <a:pt x="9293" y="1011"/>
                  </a:cubicBezTo>
                  <a:cubicBezTo>
                    <a:pt x="9321" y="1011"/>
                    <a:pt x="9321" y="1039"/>
                    <a:pt x="9321" y="1067"/>
                  </a:cubicBezTo>
                  <a:cubicBezTo>
                    <a:pt x="9321" y="1123"/>
                    <a:pt x="9321" y="1180"/>
                    <a:pt x="9377" y="1208"/>
                  </a:cubicBezTo>
                  <a:cubicBezTo>
                    <a:pt x="9377" y="1264"/>
                    <a:pt x="9377" y="1292"/>
                    <a:pt x="9377" y="1348"/>
                  </a:cubicBezTo>
                  <a:cubicBezTo>
                    <a:pt x="9405" y="1376"/>
                    <a:pt x="9405" y="1432"/>
                    <a:pt x="9405" y="1460"/>
                  </a:cubicBezTo>
                  <a:cubicBezTo>
                    <a:pt x="9433" y="1769"/>
                    <a:pt x="9349" y="2106"/>
                    <a:pt x="9433" y="2415"/>
                  </a:cubicBezTo>
                  <a:lnTo>
                    <a:pt x="9433" y="2976"/>
                  </a:lnTo>
                  <a:cubicBezTo>
                    <a:pt x="9377" y="3032"/>
                    <a:pt x="9433" y="3117"/>
                    <a:pt x="9377" y="3173"/>
                  </a:cubicBezTo>
                  <a:cubicBezTo>
                    <a:pt x="9209" y="3369"/>
                    <a:pt x="9040" y="3341"/>
                    <a:pt x="8872" y="3201"/>
                  </a:cubicBezTo>
                  <a:cubicBezTo>
                    <a:pt x="8816" y="3145"/>
                    <a:pt x="8760" y="3061"/>
                    <a:pt x="8675" y="3061"/>
                  </a:cubicBezTo>
                  <a:cubicBezTo>
                    <a:pt x="8619" y="3061"/>
                    <a:pt x="8591" y="3061"/>
                    <a:pt x="8563" y="3061"/>
                  </a:cubicBezTo>
                  <a:cubicBezTo>
                    <a:pt x="8507" y="3089"/>
                    <a:pt x="8423" y="3089"/>
                    <a:pt x="8367" y="3061"/>
                  </a:cubicBezTo>
                  <a:cubicBezTo>
                    <a:pt x="8339" y="3061"/>
                    <a:pt x="8310" y="3061"/>
                    <a:pt x="8282" y="3032"/>
                  </a:cubicBezTo>
                  <a:cubicBezTo>
                    <a:pt x="8058" y="3004"/>
                    <a:pt x="7833" y="3004"/>
                    <a:pt x="7721" y="3257"/>
                  </a:cubicBezTo>
                  <a:cubicBezTo>
                    <a:pt x="7637" y="3397"/>
                    <a:pt x="7496" y="3426"/>
                    <a:pt x="7356" y="3426"/>
                  </a:cubicBezTo>
                  <a:cubicBezTo>
                    <a:pt x="7328" y="3426"/>
                    <a:pt x="7300" y="3397"/>
                    <a:pt x="7328" y="3454"/>
                  </a:cubicBezTo>
                  <a:cubicBezTo>
                    <a:pt x="7749" y="3538"/>
                    <a:pt x="7524" y="3790"/>
                    <a:pt x="7496" y="3987"/>
                  </a:cubicBezTo>
                  <a:cubicBezTo>
                    <a:pt x="7159" y="4099"/>
                    <a:pt x="6907" y="3959"/>
                    <a:pt x="6710" y="3566"/>
                  </a:cubicBezTo>
                  <a:cubicBezTo>
                    <a:pt x="6710" y="3229"/>
                    <a:pt x="6935" y="3145"/>
                    <a:pt x="7216" y="3089"/>
                  </a:cubicBezTo>
                  <a:cubicBezTo>
                    <a:pt x="7300" y="3061"/>
                    <a:pt x="7412" y="3117"/>
                    <a:pt x="7440" y="2976"/>
                  </a:cubicBezTo>
                  <a:cubicBezTo>
                    <a:pt x="7440" y="2976"/>
                    <a:pt x="7440" y="2948"/>
                    <a:pt x="7412" y="2920"/>
                  </a:cubicBezTo>
                  <a:cubicBezTo>
                    <a:pt x="7328" y="2864"/>
                    <a:pt x="7272" y="2948"/>
                    <a:pt x="7216" y="2976"/>
                  </a:cubicBezTo>
                  <a:cubicBezTo>
                    <a:pt x="7131" y="3032"/>
                    <a:pt x="7047" y="3032"/>
                    <a:pt x="6963" y="2976"/>
                  </a:cubicBezTo>
                  <a:cubicBezTo>
                    <a:pt x="6851" y="2780"/>
                    <a:pt x="6710" y="2752"/>
                    <a:pt x="6486" y="2836"/>
                  </a:cubicBezTo>
                  <a:cubicBezTo>
                    <a:pt x="6093" y="2976"/>
                    <a:pt x="5868" y="2808"/>
                    <a:pt x="5756" y="2415"/>
                  </a:cubicBezTo>
                  <a:cubicBezTo>
                    <a:pt x="5728" y="2331"/>
                    <a:pt x="5756" y="2190"/>
                    <a:pt x="5615" y="2190"/>
                  </a:cubicBezTo>
                  <a:cubicBezTo>
                    <a:pt x="5503" y="2190"/>
                    <a:pt x="5503" y="2331"/>
                    <a:pt x="5475" y="2415"/>
                  </a:cubicBezTo>
                  <a:cubicBezTo>
                    <a:pt x="5447" y="2611"/>
                    <a:pt x="5306" y="2639"/>
                    <a:pt x="5110" y="2639"/>
                  </a:cubicBezTo>
                  <a:cubicBezTo>
                    <a:pt x="4942" y="2639"/>
                    <a:pt x="4773" y="2667"/>
                    <a:pt x="4717" y="2892"/>
                  </a:cubicBezTo>
                  <a:cubicBezTo>
                    <a:pt x="4717" y="2976"/>
                    <a:pt x="4689" y="3061"/>
                    <a:pt x="4577" y="3061"/>
                  </a:cubicBezTo>
                  <a:cubicBezTo>
                    <a:pt x="4492" y="3032"/>
                    <a:pt x="4436" y="2948"/>
                    <a:pt x="4436" y="2864"/>
                  </a:cubicBezTo>
                  <a:cubicBezTo>
                    <a:pt x="4380" y="2752"/>
                    <a:pt x="4464" y="2611"/>
                    <a:pt x="4380" y="2499"/>
                  </a:cubicBezTo>
                  <a:cubicBezTo>
                    <a:pt x="4296" y="2331"/>
                    <a:pt x="4268" y="2471"/>
                    <a:pt x="4240" y="2527"/>
                  </a:cubicBezTo>
                  <a:cubicBezTo>
                    <a:pt x="4212" y="2555"/>
                    <a:pt x="4184" y="2555"/>
                    <a:pt x="4155" y="2583"/>
                  </a:cubicBezTo>
                  <a:cubicBezTo>
                    <a:pt x="4071" y="2639"/>
                    <a:pt x="3931" y="2415"/>
                    <a:pt x="3875" y="2639"/>
                  </a:cubicBezTo>
                  <a:cubicBezTo>
                    <a:pt x="3847" y="2724"/>
                    <a:pt x="3903" y="2780"/>
                    <a:pt x="3987" y="2836"/>
                  </a:cubicBezTo>
                  <a:cubicBezTo>
                    <a:pt x="4380" y="3089"/>
                    <a:pt x="4380" y="3201"/>
                    <a:pt x="4043" y="3510"/>
                  </a:cubicBezTo>
                  <a:cubicBezTo>
                    <a:pt x="3847" y="3678"/>
                    <a:pt x="3622" y="3847"/>
                    <a:pt x="3510" y="4099"/>
                  </a:cubicBezTo>
                  <a:cubicBezTo>
                    <a:pt x="3425" y="4240"/>
                    <a:pt x="3397" y="4380"/>
                    <a:pt x="3482" y="4520"/>
                  </a:cubicBezTo>
                  <a:cubicBezTo>
                    <a:pt x="3734" y="4801"/>
                    <a:pt x="3706" y="5138"/>
                    <a:pt x="3678" y="5503"/>
                  </a:cubicBezTo>
                  <a:cubicBezTo>
                    <a:pt x="3650" y="5700"/>
                    <a:pt x="3847" y="5671"/>
                    <a:pt x="3987" y="5728"/>
                  </a:cubicBezTo>
                  <a:cubicBezTo>
                    <a:pt x="4127" y="5812"/>
                    <a:pt x="4296" y="5840"/>
                    <a:pt x="4296" y="6065"/>
                  </a:cubicBezTo>
                  <a:cubicBezTo>
                    <a:pt x="4296" y="6121"/>
                    <a:pt x="4296" y="6149"/>
                    <a:pt x="4324" y="6205"/>
                  </a:cubicBezTo>
                  <a:cubicBezTo>
                    <a:pt x="4352" y="6233"/>
                    <a:pt x="4352" y="6289"/>
                    <a:pt x="4352" y="6317"/>
                  </a:cubicBezTo>
                  <a:cubicBezTo>
                    <a:pt x="4043" y="6570"/>
                    <a:pt x="3762" y="6514"/>
                    <a:pt x="3622" y="6149"/>
                  </a:cubicBezTo>
                  <a:cubicBezTo>
                    <a:pt x="3566" y="6036"/>
                    <a:pt x="3510" y="5840"/>
                    <a:pt x="3313" y="5980"/>
                  </a:cubicBezTo>
                  <a:cubicBezTo>
                    <a:pt x="3285" y="6008"/>
                    <a:pt x="3257" y="6036"/>
                    <a:pt x="3229" y="6036"/>
                  </a:cubicBezTo>
                  <a:cubicBezTo>
                    <a:pt x="3061" y="5980"/>
                    <a:pt x="3117" y="6205"/>
                    <a:pt x="3004" y="6233"/>
                  </a:cubicBezTo>
                  <a:cubicBezTo>
                    <a:pt x="2976" y="6233"/>
                    <a:pt x="2948" y="6205"/>
                    <a:pt x="2920" y="61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22"/>
            <p:cNvSpPr/>
            <p:nvPr/>
          </p:nvSpPr>
          <p:spPr>
            <a:xfrm>
              <a:off x="2424150" y="1429875"/>
              <a:ext cx="181800" cy="134800"/>
            </a:xfrm>
            <a:custGeom>
              <a:rect b="b" l="l" r="r" t="t"/>
              <a:pathLst>
                <a:path extrusionOk="0" h="5392" w="7272">
                  <a:moveTo>
                    <a:pt x="4183" y="197"/>
                  </a:moveTo>
                  <a:cubicBezTo>
                    <a:pt x="4267" y="1"/>
                    <a:pt x="4380" y="113"/>
                    <a:pt x="4436" y="197"/>
                  </a:cubicBezTo>
                  <a:cubicBezTo>
                    <a:pt x="4576" y="422"/>
                    <a:pt x="4745" y="450"/>
                    <a:pt x="4969" y="338"/>
                  </a:cubicBezTo>
                  <a:cubicBezTo>
                    <a:pt x="4969" y="338"/>
                    <a:pt x="4969" y="366"/>
                    <a:pt x="4997" y="366"/>
                  </a:cubicBezTo>
                  <a:cubicBezTo>
                    <a:pt x="4997" y="422"/>
                    <a:pt x="5025" y="450"/>
                    <a:pt x="5082" y="478"/>
                  </a:cubicBezTo>
                  <a:cubicBezTo>
                    <a:pt x="5278" y="534"/>
                    <a:pt x="5475" y="506"/>
                    <a:pt x="5671" y="506"/>
                  </a:cubicBezTo>
                  <a:cubicBezTo>
                    <a:pt x="5755" y="506"/>
                    <a:pt x="5812" y="506"/>
                    <a:pt x="5896" y="506"/>
                  </a:cubicBezTo>
                  <a:cubicBezTo>
                    <a:pt x="6064" y="506"/>
                    <a:pt x="6233" y="506"/>
                    <a:pt x="6401" y="506"/>
                  </a:cubicBezTo>
                  <a:cubicBezTo>
                    <a:pt x="6457" y="506"/>
                    <a:pt x="6513" y="506"/>
                    <a:pt x="6570" y="562"/>
                  </a:cubicBezTo>
                  <a:cubicBezTo>
                    <a:pt x="6626" y="562"/>
                    <a:pt x="6654" y="562"/>
                    <a:pt x="6710" y="562"/>
                  </a:cubicBezTo>
                  <a:cubicBezTo>
                    <a:pt x="6738" y="562"/>
                    <a:pt x="6738" y="591"/>
                    <a:pt x="6766" y="647"/>
                  </a:cubicBezTo>
                  <a:cubicBezTo>
                    <a:pt x="6766" y="871"/>
                    <a:pt x="6766" y="1124"/>
                    <a:pt x="6935" y="1320"/>
                  </a:cubicBezTo>
                  <a:cubicBezTo>
                    <a:pt x="6991" y="1377"/>
                    <a:pt x="7047" y="1433"/>
                    <a:pt x="6963" y="1489"/>
                  </a:cubicBezTo>
                  <a:cubicBezTo>
                    <a:pt x="6766" y="1629"/>
                    <a:pt x="6710" y="1938"/>
                    <a:pt x="6401" y="2050"/>
                  </a:cubicBezTo>
                  <a:cubicBezTo>
                    <a:pt x="6541" y="2050"/>
                    <a:pt x="6541" y="1938"/>
                    <a:pt x="6626" y="1910"/>
                  </a:cubicBezTo>
                  <a:cubicBezTo>
                    <a:pt x="6682" y="1882"/>
                    <a:pt x="6766" y="1882"/>
                    <a:pt x="6822" y="1938"/>
                  </a:cubicBezTo>
                  <a:cubicBezTo>
                    <a:pt x="6906" y="1994"/>
                    <a:pt x="6850" y="2050"/>
                    <a:pt x="6822" y="2107"/>
                  </a:cubicBezTo>
                  <a:cubicBezTo>
                    <a:pt x="6654" y="2472"/>
                    <a:pt x="6654" y="2472"/>
                    <a:pt x="6991" y="2696"/>
                  </a:cubicBezTo>
                  <a:cubicBezTo>
                    <a:pt x="7131" y="2780"/>
                    <a:pt x="7271" y="3230"/>
                    <a:pt x="7159" y="3342"/>
                  </a:cubicBezTo>
                  <a:cubicBezTo>
                    <a:pt x="6991" y="3482"/>
                    <a:pt x="6850" y="3342"/>
                    <a:pt x="6710" y="3286"/>
                  </a:cubicBezTo>
                  <a:cubicBezTo>
                    <a:pt x="6626" y="3258"/>
                    <a:pt x="6626" y="3145"/>
                    <a:pt x="6541" y="3117"/>
                  </a:cubicBezTo>
                  <a:cubicBezTo>
                    <a:pt x="6457" y="3033"/>
                    <a:pt x="6373" y="3061"/>
                    <a:pt x="6289" y="3089"/>
                  </a:cubicBezTo>
                  <a:cubicBezTo>
                    <a:pt x="6233" y="3117"/>
                    <a:pt x="6148" y="3201"/>
                    <a:pt x="6177" y="3258"/>
                  </a:cubicBezTo>
                  <a:cubicBezTo>
                    <a:pt x="6401" y="3566"/>
                    <a:pt x="6092" y="3623"/>
                    <a:pt x="5924" y="3651"/>
                  </a:cubicBezTo>
                  <a:cubicBezTo>
                    <a:pt x="5671" y="3735"/>
                    <a:pt x="6008" y="3819"/>
                    <a:pt x="5896" y="3875"/>
                  </a:cubicBezTo>
                  <a:cubicBezTo>
                    <a:pt x="5896" y="3903"/>
                    <a:pt x="5896" y="3931"/>
                    <a:pt x="5868" y="3959"/>
                  </a:cubicBezTo>
                  <a:cubicBezTo>
                    <a:pt x="5783" y="3988"/>
                    <a:pt x="5671" y="4016"/>
                    <a:pt x="5587" y="3959"/>
                  </a:cubicBezTo>
                  <a:cubicBezTo>
                    <a:pt x="5419" y="3847"/>
                    <a:pt x="5278" y="3959"/>
                    <a:pt x="5138" y="4016"/>
                  </a:cubicBezTo>
                  <a:cubicBezTo>
                    <a:pt x="4969" y="3988"/>
                    <a:pt x="4801" y="3988"/>
                    <a:pt x="4660" y="4128"/>
                  </a:cubicBezTo>
                  <a:cubicBezTo>
                    <a:pt x="4660" y="4184"/>
                    <a:pt x="4660" y="4212"/>
                    <a:pt x="4632" y="4240"/>
                  </a:cubicBezTo>
                  <a:cubicBezTo>
                    <a:pt x="4632" y="4240"/>
                    <a:pt x="4632" y="4268"/>
                    <a:pt x="4632" y="4268"/>
                  </a:cubicBezTo>
                  <a:cubicBezTo>
                    <a:pt x="4380" y="4549"/>
                    <a:pt x="4380" y="4549"/>
                    <a:pt x="4267" y="4268"/>
                  </a:cubicBezTo>
                  <a:cubicBezTo>
                    <a:pt x="4239" y="4212"/>
                    <a:pt x="4267" y="4212"/>
                    <a:pt x="4267" y="4240"/>
                  </a:cubicBezTo>
                  <a:cubicBezTo>
                    <a:pt x="4267" y="4268"/>
                    <a:pt x="4267" y="4324"/>
                    <a:pt x="4239" y="4353"/>
                  </a:cubicBezTo>
                  <a:cubicBezTo>
                    <a:pt x="4211" y="4409"/>
                    <a:pt x="4183" y="4437"/>
                    <a:pt x="4127" y="4465"/>
                  </a:cubicBezTo>
                  <a:cubicBezTo>
                    <a:pt x="3734" y="4437"/>
                    <a:pt x="3341" y="4437"/>
                    <a:pt x="3088" y="3988"/>
                  </a:cubicBezTo>
                  <a:cubicBezTo>
                    <a:pt x="3060" y="4240"/>
                    <a:pt x="3032" y="4437"/>
                    <a:pt x="2892" y="4605"/>
                  </a:cubicBezTo>
                  <a:cubicBezTo>
                    <a:pt x="2892" y="4633"/>
                    <a:pt x="2864" y="4661"/>
                    <a:pt x="2864" y="4689"/>
                  </a:cubicBezTo>
                  <a:cubicBezTo>
                    <a:pt x="2583" y="4858"/>
                    <a:pt x="2302" y="4998"/>
                    <a:pt x="2106" y="5279"/>
                  </a:cubicBezTo>
                  <a:cubicBezTo>
                    <a:pt x="2021" y="5391"/>
                    <a:pt x="1909" y="5335"/>
                    <a:pt x="1825" y="5307"/>
                  </a:cubicBezTo>
                  <a:cubicBezTo>
                    <a:pt x="1713" y="5223"/>
                    <a:pt x="1488" y="5223"/>
                    <a:pt x="1516" y="5026"/>
                  </a:cubicBezTo>
                  <a:cubicBezTo>
                    <a:pt x="1544" y="4858"/>
                    <a:pt x="1488" y="4774"/>
                    <a:pt x="1404" y="4661"/>
                  </a:cubicBezTo>
                  <a:cubicBezTo>
                    <a:pt x="1320" y="4577"/>
                    <a:pt x="1263" y="4465"/>
                    <a:pt x="1292" y="4324"/>
                  </a:cubicBezTo>
                  <a:cubicBezTo>
                    <a:pt x="1320" y="4072"/>
                    <a:pt x="1179" y="3931"/>
                    <a:pt x="955" y="3847"/>
                  </a:cubicBezTo>
                  <a:cubicBezTo>
                    <a:pt x="870" y="3791"/>
                    <a:pt x="842" y="3707"/>
                    <a:pt x="786" y="3651"/>
                  </a:cubicBezTo>
                  <a:cubicBezTo>
                    <a:pt x="758" y="3623"/>
                    <a:pt x="730" y="3623"/>
                    <a:pt x="674" y="3623"/>
                  </a:cubicBezTo>
                  <a:cubicBezTo>
                    <a:pt x="646" y="3623"/>
                    <a:pt x="618" y="3623"/>
                    <a:pt x="618" y="3623"/>
                  </a:cubicBezTo>
                  <a:cubicBezTo>
                    <a:pt x="477" y="3651"/>
                    <a:pt x="365" y="3791"/>
                    <a:pt x="225" y="3651"/>
                  </a:cubicBezTo>
                  <a:cubicBezTo>
                    <a:pt x="112" y="3510"/>
                    <a:pt x="197" y="3370"/>
                    <a:pt x="253" y="3258"/>
                  </a:cubicBezTo>
                  <a:cubicBezTo>
                    <a:pt x="281" y="3145"/>
                    <a:pt x="253" y="3089"/>
                    <a:pt x="140" y="3061"/>
                  </a:cubicBezTo>
                  <a:cubicBezTo>
                    <a:pt x="84" y="3033"/>
                    <a:pt x="0" y="3005"/>
                    <a:pt x="28" y="2893"/>
                  </a:cubicBezTo>
                  <a:cubicBezTo>
                    <a:pt x="56" y="2780"/>
                    <a:pt x="140" y="2752"/>
                    <a:pt x="225" y="2724"/>
                  </a:cubicBezTo>
                  <a:cubicBezTo>
                    <a:pt x="393" y="2696"/>
                    <a:pt x="562" y="2696"/>
                    <a:pt x="702" y="2668"/>
                  </a:cubicBezTo>
                  <a:cubicBezTo>
                    <a:pt x="842" y="2640"/>
                    <a:pt x="983" y="2640"/>
                    <a:pt x="1039" y="2808"/>
                  </a:cubicBezTo>
                  <a:cubicBezTo>
                    <a:pt x="1123" y="2949"/>
                    <a:pt x="955" y="2977"/>
                    <a:pt x="842" y="3117"/>
                  </a:cubicBezTo>
                  <a:cubicBezTo>
                    <a:pt x="1123" y="3061"/>
                    <a:pt x="1292" y="3145"/>
                    <a:pt x="1404" y="3342"/>
                  </a:cubicBezTo>
                  <a:cubicBezTo>
                    <a:pt x="1488" y="3510"/>
                    <a:pt x="1628" y="3510"/>
                    <a:pt x="1741" y="3370"/>
                  </a:cubicBezTo>
                  <a:cubicBezTo>
                    <a:pt x="1881" y="3173"/>
                    <a:pt x="1937" y="3286"/>
                    <a:pt x="2050" y="3426"/>
                  </a:cubicBezTo>
                  <a:cubicBezTo>
                    <a:pt x="1853" y="3117"/>
                    <a:pt x="1797" y="2752"/>
                    <a:pt x="1600" y="2472"/>
                  </a:cubicBezTo>
                  <a:cubicBezTo>
                    <a:pt x="1516" y="2303"/>
                    <a:pt x="1320" y="2303"/>
                    <a:pt x="1123" y="2275"/>
                  </a:cubicBezTo>
                  <a:cubicBezTo>
                    <a:pt x="870" y="2247"/>
                    <a:pt x="646" y="2191"/>
                    <a:pt x="562" y="1882"/>
                  </a:cubicBezTo>
                  <a:cubicBezTo>
                    <a:pt x="562" y="1826"/>
                    <a:pt x="590" y="1882"/>
                    <a:pt x="562" y="1854"/>
                  </a:cubicBezTo>
                  <a:cubicBezTo>
                    <a:pt x="337" y="1461"/>
                    <a:pt x="393" y="1349"/>
                    <a:pt x="870" y="1292"/>
                  </a:cubicBezTo>
                  <a:cubicBezTo>
                    <a:pt x="842" y="1180"/>
                    <a:pt x="730" y="1152"/>
                    <a:pt x="646" y="1096"/>
                  </a:cubicBezTo>
                  <a:cubicBezTo>
                    <a:pt x="534" y="1068"/>
                    <a:pt x="477" y="984"/>
                    <a:pt x="477" y="871"/>
                  </a:cubicBezTo>
                  <a:cubicBezTo>
                    <a:pt x="505" y="731"/>
                    <a:pt x="618" y="731"/>
                    <a:pt x="702" y="703"/>
                  </a:cubicBezTo>
                  <a:cubicBezTo>
                    <a:pt x="955" y="619"/>
                    <a:pt x="1263" y="731"/>
                    <a:pt x="1516" y="562"/>
                  </a:cubicBezTo>
                  <a:cubicBezTo>
                    <a:pt x="1572" y="506"/>
                    <a:pt x="1628" y="591"/>
                    <a:pt x="1628" y="675"/>
                  </a:cubicBezTo>
                  <a:cubicBezTo>
                    <a:pt x="1657" y="899"/>
                    <a:pt x="1657" y="1152"/>
                    <a:pt x="1657" y="1405"/>
                  </a:cubicBezTo>
                  <a:cubicBezTo>
                    <a:pt x="1685" y="1573"/>
                    <a:pt x="1432" y="1573"/>
                    <a:pt x="1376" y="1714"/>
                  </a:cubicBezTo>
                  <a:cubicBezTo>
                    <a:pt x="1348" y="1742"/>
                    <a:pt x="1292" y="1770"/>
                    <a:pt x="1263" y="1798"/>
                  </a:cubicBezTo>
                  <a:cubicBezTo>
                    <a:pt x="1432" y="1742"/>
                    <a:pt x="1572" y="1629"/>
                    <a:pt x="1741" y="1517"/>
                  </a:cubicBezTo>
                  <a:cubicBezTo>
                    <a:pt x="1937" y="1377"/>
                    <a:pt x="2078" y="1433"/>
                    <a:pt x="2134" y="1685"/>
                  </a:cubicBezTo>
                  <a:cubicBezTo>
                    <a:pt x="2246" y="2078"/>
                    <a:pt x="2583" y="2387"/>
                    <a:pt x="3004" y="2443"/>
                  </a:cubicBezTo>
                  <a:cubicBezTo>
                    <a:pt x="2751" y="2247"/>
                    <a:pt x="2808" y="2022"/>
                    <a:pt x="2892" y="1798"/>
                  </a:cubicBezTo>
                  <a:cubicBezTo>
                    <a:pt x="2948" y="1714"/>
                    <a:pt x="2976" y="1601"/>
                    <a:pt x="3004" y="1489"/>
                  </a:cubicBezTo>
                  <a:cubicBezTo>
                    <a:pt x="3088" y="1124"/>
                    <a:pt x="3229" y="1012"/>
                    <a:pt x="3622" y="1040"/>
                  </a:cubicBezTo>
                  <a:cubicBezTo>
                    <a:pt x="3706" y="1040"/>
                    <a:pt x="3818" y="1096"/>
                    <a:pt x="3902" y="955"/>
                  </a:cubicBezTo>
                  <a:cubicBezTo>
                    <a:pt x="3931" y="843"/>
                    <a:pt x="3902" y="731"/>
                    <a:pt x="3846" y="647"/>
                  </a:cubicBezTo>
                  <a:cubicBezTo>
                    <a:pt x="3790" y="591"/>
                    <a:pt x="3706" y="506"/>
                    <a:pt x="3762" y="422"/>
                  </a:cubicBezTo>
                  <a:cubicBezTo>
                    <a:pt x="3818" y="338"/>
                    <a:pt x="3931" y="366"/>
                    <a:pt x="4015" y="394"/>
                  </a:cubicBezTo>
                  <a:cubicBezTo>
                    <a:pt x="4352" y="562"/>
                    <a:pt x="4211" y="338"/>
                    <a:pt x="4183"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22"/>
            <p:cNvSpPr/>
            <p:nvPr/>
          </p:nvSpPr>
          <p:spPr>
            <a:xfrm>
              <a:off x="2290775" y="1302150"/>
              <a:ext cx="231650" cy="115125"/>
            </a:xfrm>
            <a:custGeom>
              <a:rect b="b" l="l" r="r" t="t"/>
              <a:pathLst>
                <a:path extrusionOk="0" h="4605" w="9266">
                  <a:moveTo>
                    <a:pt x="1517" y="4408"/>
                  </a:moveTo>
                  <a:cubicBezTo>
                    <a:pt x="1517" y="4352"/>
                    <a:pt x="1517" y="4296"/>
                    <a:pt x="1461" y="4268"/>
                  </a:cubicBezTo>
                  <a:cubicBezTo>
                    <a:pt x="1405" y="4183"/>
                    <a:pt x="1405" y="4099"/>
                    <a:pt x="1320" y="4043"/>
                  </a:cubicBezTo>
                  <a:cubicBezTo>
                    <a:pt x="1292" y="4015"/>
                    <a:pt x="1264" y="4015"/>
                    <a:pt x="1236" y="3987"/>
                  </a:cubicBezTo>
                  <a:cubicBezTo>
                    <a:pt x="1208" y="3903"/>
                    <a:pt x="1208" y="3762"/>
                    <a:pt x="1040" y="3847"/>
                  </a:cubicBezTo>
                  <a:cubicBezTo>
                    <a:pt x="843" y="3931"/>
                    <a:pt x="1012" y="4015"/>
                    <a:pt x="1012" y="4099"/>
                  </a:cubicBezTo>
                  <a:cubicBezTo>
                    <a:pt x="955" y="4212"/>
                    <a:pt x="843" y="4155"/>
                    <a:pt x="759" y="4212"/>
                  </a:cubicBezTo>
                  <a:cubicBezTo>
                    <a:pt x="675" y="4240"/>
                    <a:pt x="619" y="4380"/>
                    <a:pt x="534" y="4183"/>
                  </a:cubicBezTo>
                  <a:cubicBezTo>
                    <a:pt x="478" y="3987"/>
                    <a:pt x="506" y="3931"/>
                    <a:pt x="675" y="3875"/>
                  </a:cubicBezTo>
                  <a:cubicBezTo>
                    <a:pt x="731" y="3875"/>
                    <a:pt x="815" y="3875"/>
                    <a:pt x="815" y="3819"/>
                  </a:cubicBezTo>
                  <a:cubicBezTo>
                    <a:pt x="787" y="3538"/>
                    <a:pt x="1040" y="3538"/>
                    <a:pt x="1208" y="3454"/>
                  </a:cubicBezTo>
                  <a:cubicBezTo>
                    <a:pt x="1208" y="3369"/>
                    <a:pt x="1152" y="3341"/>
                    <a:pt x="1096" y="3369"/>
                  </a:cubicBezTo>
                  <a:cubicBezTo>
                    <a:pt x="955" y="3425"/>
                    <a:pt x="899" y="3369"/>
                    <a:pt x="815" y="3285"/>
                  </a:cubicBezTo>
                  <a:cubicBezTo>
                    <a:pt x="759" y="3229"/>
                    <a:pt x="703" y="3229"/>
                    <a:pt x="647" y="3285"/>
                  </a:cubicBezTo>
                  <a:cubicBezTo>
                    <a:pt x="562" y="3369"/>
                    <a:pt x="647" y="3397"/>
                    <a:pt x="675" y="3425"/>
                  </a:cubicBezTo>
                  <a:cubicBezTo>
                    <a:pt x="759" y="3510"/>
                    <a:pt x="675" y="3566"/>
                    <a:pt x="619" y="3622"/>
                  </a:cubicBezTo>
                  <a:cubicBezTo>
                    <a:pt x="590" y="3650"/>
                    <a:pt x="590" y="3678"/>
                    <a:pt x="562" y="3678"/>
                  </a:cubicBezTo>
                  <a:cubicBezTo>
                    <a:pt x="534" y="3706"/>
                    <a:pt x="506" y="3762"/>
                    <a:pt x="478" y="3790"/>
                  </a:cubicBezTo>
                  <a:cubicBezTo>
                    <a:pt x="366" y="3819"/>
                    <a:pt x="282" y="3790"/>
                    <a:pt x="226" y="3706"/>
                  </a:cubicBezTo>
                  <a:cubicBezTo>
                    <a:pt x="197" y="3538"/>
                    <a:pt x="1" y="3397"/>
                    <a:pt x="141" y="3229"/>
                  </a:cubicBezTo>
                  <a:cubicBezTo>
                    <a:pt x="169" y="3201"/>
                    <a:pt x="197" y="3173"/>
                    <a:pt x="226" y="3173"/>
                  </a:cubicBezTo>
                  <a:cubicBezTo>
                    <a:pt x="366" y="2864"/>
                    <a:pt x="675" y="2920"/>
                    <a:pt x="927" y="2836"/>
                  </a:cubicBezTo>
                  <a:cubicBezTo>
                    <a:pt x="703" y="2780"/>
                    <a:pt x="647" y="2667"/>
                    <a:pt x="843" y="2555"/>
                  </a:cubicBezTo>
                  <a:cubicBezTo>
                    <a:pt x="1040" y="2415"/>
                    <a:pt x="1292" y="2387"/>
                    <a:pt x="1517" y="2331"/>
                  </a:cubicBezTo>
                  <a:cubicBezTo>
                    <a:pt x="1545" y="2302"/>
                    <a:pt x="1545" y="2274"/>
                    <a:pt x="1573" y="2274"/>
                  </a:cubicBezTo>
                  <a:cubicBezTo>
                    <a:pt x="1629" y="2274"/>
                    <a:pt x="1657" y="2274"/>
                    <a:pt x="1657" y="2302"/>
                  </a:cubicBezTo>
                  <a:cubicBezTo>
                    <a:pt x="1685" y="2302"/>
                    <a:pt x="1713" y="2302"/>
                    <a:pt x="1742" y="2302"/>
                  </a:cubicBezTo>
                  <a:cubicBezTo>
                    <a:pt x="1770" y="2331"/>
                    <a:pt x="1798" y="2331"/>
                    <a:pt x="1798" y="2359"/>
                  </a:cubicBezTo>
                  <a:lnTo>
                    <a:pt x="1798" y="2359"/>
                  </a:lnTo>
                  <a:cubicBezTo>
                    <a:pt x="1826" y="2387"/>
                    <a:pt x="1854" y="2415"/>
                    <a:pt x="1882" y="2443"/>
                  </a:cubicBezTo>
                  <a:lnTo>
                    <a:pt x="1882" y="2443"/>
                  </a:lnTo>
                  <a:cubicBezTo>
                    <a:pt x="1910" y="2443"/>
                    <a:pt x="1938" y="2471"/>
                    <a:pt x="1938" y="2499"/>
                  </a:cubicBezTo>
                  <a:cubicBezTo>
                    <a:pt x="1966" y="2499"/>
                    <a:pt x="1994" y="2499"/>
                    <a:pt x="2022" y="2499"/>
                  </a:cubicBezTo>
                  <a:cubicBezTo>
                    <a:pt x="2050" y="2527"/>
                    <a:pt x="2078" y="2555"/>
                    <a:pt x="2078" y="2583"/>
                  </a:cubicBezTo>
                  <a:lnTo>
                    <a:pt x="2078" y="2583"/>
                  </a:lnTo>
                  <a:cubicBezTo>
                    <a:pt x="2107" y="2583"/>
                    <a:pt x="2135" y="2611"/>
                    <a:pt x="2163" y="2639"/>
                  </a:cubicBezTo>
                  <a:lnTo>
                    <a:pt x="2163" y="2639"/>
                  </a:lnTo>
                  <a:cubicBezTo>
                    <a:pt x="2191" y="2667"/>
                    <a:pt x="2219" y="2696"/>
                    <a:pt x="2219" y="2724"/>
                  </a:cubicBezTo>
                  <a:lnTo>
                    <a:pt x="2219" y="2724"/>
                  </a:lnTo>
                  <a:cubicBezTo>
                    <a:pt x="2275" y="2752"/>
                    <a:pt x="2331" y="2780"/>
                    <a:pt x="2359" y="2724"/>
                  </a:cubicBezTo>
                  <a:lnTo>
                    <a:pt x="2359" y="2724"/>
                  </a:lnTo>
                  <a:cubicBezTo>
                    <a:pt x="2387" y="2696"/>
                    <a:pt x="2415" y="2667"/>
                    <a:pt x="2443" y="2639"/>
                  </a:cubicBezTo>
                  <a:cubicBezTo>
                    <a:pt x="2443" y="2611"/>
                    <a:pt x="2443" y="2583"/>
                    <a:pt x="2443" y="2583"/>
                  </a:cubicBezTo>
                  <a:cubicBezTo>
                    <a:pt x="2471" y="2555"/>
                    <a:pt x="2500" y="2527"/>
                    <a:pt x="2500" y="2499"/>
                  </a:cubicBezTo>
                  <a:lnTo>
                    <a:pt x="2500" y="2499"/>
                  </a:lnTo>
                  <a:cubicBezTo>
                    <a:pt x="2528" y="2471"/>
                    <a:pt x="2556" y="2443"/>
                    <a:pt x="2584" y="2443"/>
                  </a:cubicBezTo>
                  <a:lnTo>
                    <a:pt x="2584" y="2443"/>
                  </a:lnTo>
                  <a:cubicBezTo>
                    <a:pt x="2612" y="2415"/>
                    <a:pt x="2640" y="2387"/>
                    <a:pt x="2640" y="2359"/>
                  </a:cubicBezTo>
                  <a:cubicBezTo>
                    <a:pt x="2640" y="2331"/>
                    <a:pt x="2640" y="2331"/>
                    <a:pt x="2640" y="2302"/>
                  </a:cubicBezTo>
                  <a:cubicBezTo>
                    <a:pt x="2668" y="2274"/>
                    <a:pt x="2696" y="2274"/>
                    <a:pt x="2752" y="2274"/>
                  </a:cubicBezTo>
                  <a:cubicBezTo>
                    <a:pt x="2977" y="2387"/>
                    <a:pt x="3201" y="2583"/>
                    <a:pt x="3510" y="2387"/>
                  </a:cubicBezTo>
                  <a:cubicBezTo>
                    <a:pt x="3651" y="2274"/>
                    <a:pt x="3847" y="2443"/>
                    <a:pt x="3988" y="2527"/>
                  </a:cubicBezTo>
                  <a:cubicBezTo>
                    <a:pt x="4128" y="2583"/>
                    <a:pt x="4268" y="2611"/>
                    <a:pt x="4268" y="2415"/>
                  </a:cubicBezTo>
                  <a:cubicBezTo>
                    <a:pt x="4240" y="2162"/>
                    <a:pt x="4409" y="1994"/>
                    <a:pt x="4549" y="1881"/>
                  </a:cubicBezTo>
                  <a:cubicBezTo>
                    <a:pt x="4746" y="1713"/>
                    <a:pt x="4774" y="1544"/>
                    <a:pt x="4633" y="1348"/>
                  </a:cubicBezTo>
                  <a:cubicBezTo>
                    <a:pt x="4577" y="1264"/>
                    <a:pt x="4549" y="1179"/>
                    <a:pt x="4633" y="1095"/>
                  </a:cubicBezTo>
                  <a:cubicBezTo>
                    <a:pt x="4689" y="1011"/>
                    <a:pt x="4774" y="1011"/>
                    <a:pt x="4886" y="1011"/>
                  </a:cubicBezTo>
                  <a:cubicBezTo>
                    <a:pt x="5054" y="1039"/>
                    <a:pt x="5167" y="1179"/>
                    <a:pt x="5307" y="1236"/>
                  </a:cubicBezTo>
                  <a:cubicBezTo>
                    <a:pt x="5363" y="1236"/>
                    <a:pt x="5419" y="1264"/>
                    <a:pt x="5475" y="1236"/>
                  </a:cubicBezTo>
                  <a:cubicBezTo>
                    <a:pt x="5644" y="1208"/>
                    <a:pt x="5784" y="1264"/>
                    <a:pt x="5812" y="1432"/>
                  </a:cubicBezTo>
                  <a:cubicBezTo>
                    <a:pt x="5840" y="1657"/>
                    <a:pt x="5644" y="1601"/>
                    <a:pt x="5532" y="1629"/>
                  </a:cubicBezTo>
                  <a:cubicBezTo>
                    <a:pt x="5504" y="1657"/>
                    <a:pt x="5475" y="1657"/>
                    <a:pt x="5447" y="1685"/>
                  </a:cubicBezTo>
                  <a:cubicBezTo>
                    <a:pt x="5419" y="1713"/>
                    <a:pt x="5391" y="1769"/>
                    <a:pt x="5419" y="1769"/>
                  </a:cubicBezTo>
                  <a:cubicBezTo>
                    <a:pt x="5700" y="1994"/>
                    <a:pt x="5644" y="2218"/>
                    <a:pt x="5475" y="2471"/>
                  </a:cubicBezTo>
                  <a:cubicBezTo>
                    <a:pt x="5728" y="2359"/>
                    <a:pt x="5981" y="2246"/>
                    <a:pt x="6177" y="2106"/>
                  </a:cubicBezTo>
                  <a:cubicBezTo>
                    <a:pt x="6318" y="2022"/>
                    <a:pt x="6458" y="1853"/>
                    <a:pt x="6655" y="1994"/>
                  </a:cubicBezTo>
                  <a:cubicBezTo>
                    <a:pt x="6683" y="2022"/>
                    <a:pt x="6683" y="2022"/>
                    <a:pt x="6683" y="1966"/>
                  </a:cubicBezTo>
                  <a:cubicBezTo>
                    <a:pt x="6711" y="1797"/>
                    <a:pt x="6879" y="1769"/>
                    <a:pt x="6963" y="1657"/>
                  </a:cubicBezTo>
                  <a:cubicBezTo>
                    <a:pt x="6992" y="1657"/>
                    <a:pt x="6992" y="1629"/>
                    <a:pt x="6992" y="1601"/>
                  </a:cubicBezTo>
                  <a:cubicBezTo>
                    <a:pt x="6992" y="1573"/>
                    <a:pt x="6992" y="1573"/>
                    <a:pt x="6992" y="1544"/>
                  </a:cubicBezTo>
                  <a:cubicBezTo>
                    <a:pt x="6514" y="1573"/>
                    <a:pt x="6346" y="1039"/>
                    <a:pt x="5925" y="927"/>
                  </a:cubicBezTo>
                  <a:cubicBezTo>
                    <a:pt x="5756" y="899"/>
                    <a:pt x="5840" y="702"/>
                    <a:pt x="5953" y="618"/>
                  </a:cubicBezTo>
                  <a:cubicBezTo>
                    <a:pt x="6149" y="506"/>
                    <a:pt x="6402" y="450"/>
                    <a:pt x="6570" y="281"/>
                  </a:cubicBezTo>
                  <a:cubicBezTo>
                    <a:pt x="6711" y="197"/>
                    <a:pt x="6879" y="337"/>
                    <a:pt x="6823" y="506"/>
                  </a:cubicBezTo>
                  <a:cubicBezTo>
                    <a:pt x="6767" y="674"/>
                    <a:pt x="6823" y="702"/>
                    <a:pt x="6935" y="730"/>
                  </a:cubicBezTo>
                  <a:cubicBezTo>
                    <a:pt x="7104" y="758"/>
                    <a:pt x="7272" y="815"/>
                    <a:pt x="7413" y="702"/>
                  </a:cubicBezTo>
                  <a:cubicBezTo>
                    <a:pt x="7469" y="646"/>
                    <a:pt x="7385" y="562"/>
                    <a:pt x="7300" y="562"/>
                  </a:cubicBezTo>
                  <a:cubicBezTo>
                    <a:pt x="7160" y="506"/>
                    <a:pt x="7076" y="450"/>
                    <a:pt x="7132" y="281"/>
                  </a:cubicBezTo>
                  <a:cubicBezTo>
                    <a:pt x="7160" y="225"/>
                    <a:pt x="6963" y="197"/>
                    <a:pt x="7048" y="56"/>
                  </a:cubicBezTo>
                  <a:cubicBezTo>
                    <a:pt x="7076" y="0"/>
                    <a:pt x="7132" y="0"/>
                    <a:pt x="7188" y="0"/>
                  </a:cubicBezTo>
                  <a:cubicBezTo>
                    <a:pt x="7216" y="0"/>
                    <a:pt x="7244" y="28"/>
                    <a:pt x="7272" y="56"/>
                  </a:cubicBezTo>
                  <a:cubicBezTo>
                    <a:pt x="7300" y="56"/>
                    <a:pt x="7328" y="56"/>
                    <a:pt x="7356" y="56"/>
                  </a:cubicBezTo>
                  <a:cubicBezTo>
                    <a:pt x="7385" y="85"/>
                    <a:pt x="7441" y="85"/>
                    <a:pt x="7497" y="113"/>
                  </a:cubicBezTo>
                  <a:cubicBezTo>
                    <a:pt x="7525" y="113"/>
                    <a:pt x="7525" y="113"/>
                    <a:pt x="7553" y="113"/>
                  </a:cubicBezTo>
                  <a:cubicBezTo>
                    <a:pt x="7609" y="169"/>
                    <a:pt x="7665" y="141"/>
                    <a:pt x="7693" y="197"/>
                  </a:cubicBezTo>
                  <a:cubicBezTo>
                    <a:pt x="7721" y="197"/>
                    <a:pt x="7750" y="197"/>
                    <a:pt x="7778" y="197"/>
                  </a:cubicBezTo>
                  <a:cubicBezTo>
                    <a:pt x="7778" y="225"/>
                    <a:pt x="7806" y="225"/>
                    <a:pt x="7834" y="253"/>
                  </a:cubicBezTo>
                  <a:cubicBezTo>
                    <a:pt x="7890" y="309"/>
                    <a:pt x="7946" y="281"/>
                    <a:pt x="7974" y="337"/>
                  </a:cubicBezTo>
                  <a:lnTo>
                    <a:pt x="7974" y="337"/>
                  </a:lnTo>
                  <a:cubicBezTo>
                    <a:pt x="8002" y="365"/>
                    <a:pt x="8030" y="365"/>
                    <a:pt x="8058" y="393"/>
                  </a:cubicBezTo>
                  <a:cubicBezTo>
                    <a:pt x="8086" y="421"/>
                    <a:pt x="8086" y="450"/>
                    <a:pt x="8114" y="478"/>
                  </a:cubicBezTo>
                  <a:lnTo>
                    <a:pt x="8114" y="478"/>
                  </a:lnTo>
                  <a:cubicBezTo>
                    <a:pt x="8171" y="506"/>
                    <a:pt x="8227" y="506"/>
                    <a:pt x="8255" y="534"/>
                  </a:cubicBezTo>
                  <a:lnTo>
                    <a:pt x="8255" y="534"/>
                  </a:lnTo>
                  <a:cubicBezTo>
                    <a:pt x="8283" y="562"/>
                    <a:pt x="8311" y="590"/>
                    <a:pt x="8339" y="618"/>
                  </a:cubicBezTo>
                  <a:lnTo>
                    <a:pt x="8339" y="618"/>
                  </a:lnTo>
                  <a:cubicBezTo>
                    <a:pt x="8367" y="646"/>
                    <a:pt x="8367" y="646"/>
                    <a:pt x="8395" y="674"/>
                  </a:cubicBezTo>
                  <a:lnTo>
                    <a:pt x="8395" y="674"/>
                  </a:lnTo>
                  <a:cubicBezTo>
                    <a:pt x="8423" y="702"/>
                    <a:pt x="8451" y="730"/>
                    <a:pt x="8479" y="758"/>
                  </a:cubicBezTo>
                  <a:cubicBezTo>
                    <a:pt x="8479" y="758"/>
                    <a:pt x="8508" y="786"/>
                    <a:pt x="8536" y="786"/>
                  </a:cubicBezTo>
                  <a:cubicBezTo>
                    <a:pt x="8536" y="786"/>
                    <a:pt x="8564" y="786"/>
                    <a:pt x="8564" y="815"/>
                  </a:cubicBezTo>
                  <a:cubicBezTo>
                    <a:pt x="8564" y="815"/>
                    <a:pt x="8592" y="843"/>
                    <a:pt x="8620" y="843"/>
                  </a:cubicBezTo>
                  <a:cubicBezTo>
                    <a:pt x="8620" y="871"/>
                    <a:pt x="8620" y="871"/>
                    <a:pt x="8648" y="871"/>
                  </a:cubicBezTo>
                  <a:cubicBezTo>
                    <a:pt x="8648" y="899"/>
                    <a:pt x="8676" y="899"/>
                    <a:pt x="8704" y="927"/>
                  </a:cubicBezTo>
                  <a:cubicBezTo>
                    <a:pt x="8704" y="927"/>
                    <a:pt x="8732" y="955"/>
                    <a:pt x="8760" y="955"/>
                  </a:cubicBezTo>
                  <a:lnTo>
                    <a:pt x="8760" y="955"/>
                  </a:lnTo>
                  <a:cubicBezTo>
                    <a:pt x="8788" y="983"/>
                    <a:pt x="8788" y="1011"/>
                    <a:pt x="8816" y="1039"/>
                  </a:cubicBezTo>
                  <a:lnTo>
                    <a:pt x="8816" y="1039"/>
                  </a:lnTo>
                  <a:cubicBezTo>
                    <a:pt x="8844" y="1039"/>
                    <a:pt x="8873" y="1067"/>
                    <a:pt x="8901" y="1095"/>
                  </a:cubicBezTo>
                  <a:lnTo>
                    <a:pt x="8901" y="1095"/>
                  </a:lnTo>
                  <a:cubicBezTo>
                    <a:pt x="8901" y="1123"/>
                    <a:pt x="8929" y="1151"/>
                    <a:pt x="8957" y="1179"/>
                  </a:cubicBezTo>
                  <a:lnTo>
                    <a:pt x="8957" y="1179"/>
                  </a:lnTo>
                  <a:cubicBezTo>
                    <a:pt x="8985" y="1179"/>
                    <a:pt x="9013" y="1208"/>
                    <a:pt x="9041" y="1236"/>
                  </a:cubicBezTo>
                  <a:lnTo>
                    <a:pt x="9041" y="1236"/>
                  </a:lnTo>
                  <a:cubicBezTo>
                    <a:pt x="9041" y="1264"/>
                    <a:pt x="9069" y="1292"/>
                    <a:pt x="9069" y="1292"/>
                  </a:cubicBezTo>
                  <a:cubicBezTo>
                    <a:pt x="9069" y="1320"/>
                    <a:pt x="9097" y="1348"/>
                    <a:pt x="9125" y="1348"/>
                  </a:cubicBezTo>
                  <a:cubicBezTo>
                    <a:pt x="9125" y="1376"/>
                    <a:pt x="9125" y="1376"/>
                    <a:pt x="9125" y="1376"/>
                  </a:cubicBezTo>
                  <a:cubicBezTo>
                    <a:pt x="9153" y="1404"/>
                    <a:pt x="9153" y="1432"/>
                    <a:pt x="9181" y="1460"/>
                  </a:cubicBezTo>
                  <a:lnTo>
                    <a:pt x="9181" y="1460"/>
                  </a:lnTo>
                  <a:cubicBezTo>
                    <a:pt x="9181" y="1460"/>
                    <a:pt x="9209" y="1488"/>
                    <a:pt x="9237" y="1516"/>
                  </a:cubicBezTo>
                  <a:lnTo>
                    <a:pt x="9237" y="1516"/>
                  </a:lnTo>
                  <a:cubicBezTo>
                    <a:pt x="9266" y="1544"/>
                    <a:pt x="9266" y="1573"/>
                    <a:pt x="9266" y="1601"/>
                  </a:cubicBezTo>
                  <a:cubicBezTo>
                    <a:pt x="9266" y="1713"/>
                    <a:pt x="9181" y="1769"/>
                    <a:pt x="9125" y="1825"/>
                  </a:cubicBezTo>
                  <a:cubicBezTo>
                    <a:pt x="8901" y="2162"/>
                    <a:pt x="8760" y="2162"/>
                    <a:pt x="8508" y="1881"/>
                  </a:cubicBezTo>
                  <a:cubicBezTo>
                    <a:pt x="8451" y="1937"/>
                    <a:pt x="8479" y="1994"/>
                    <a:pt x="8479" y="2022"/>
                  </a:cubicBezTo>
                  <a:cubicBezTo>
                    <a:pt x="8339" y="2415"/>
                    <a:pt x="8227" y="2443"/>
                    <a:pt x="7918" y="2162"/>
                  </a:cubicBezTo>
                  <a:cubicBezTo>
                    <a:pt x="7750" y="1966"/>
                    <a:pt x="7778" y="1909"/>
                    <a:pt x="8058" y="1797"/>
                  </a:cubicBezTo>
                  <a:cubicBezTo>
                    <a:pt x="7890" y="1769"/>
                    <a:pt x="7806" y="1685"/>
                    <a:pt x="7834" y="1516"/>
                  </a:cubicBezTo>
                  <a:cubicBezTo>
                    <a:pt x="7750" y="1601"/>
                    <a:pt x="7693" y="1657"/>
                    <a:pt x="7693" y="1769"/>
                  </a:cubicBezTo>
                  <a:cubicBezTo>
                    <a:pt x="7693" y="2162"/>
                    <a:pt x="7693" y="2162"/>
                    <a:pt x="7244" y="2218"/>
                  </a:cubicBezTo>
                  <a:cubicBezTo>
                    <a:pt x="7216" y="2218"/>
                    <a:pt x="7216" y="2218"/>
                    <a:pt x="7216" y="2246"/>
                  </a:cubicBezTo>
                  <a:cubicBezTo>
                    <a:pt x="7216" y="2246"/>
                    <a:pt x="7216" y="2274"/>
                    <a:pt x="7216" y="2274"/>
                  </a:cubicBezTo>
                  <a:cubicBezTo>
                    <a:pt x="7244" y="2302"/>
                    <a:pt x="7244" y="2331"/>
                    <a:pt x="7244" y="2359"/>
                  </a:cubicBezTo>
                  <a:cubicBezTo>
                    <a:pt x="7244" y="2415"/>
                    <a:pt x="7272" y="2499"/>
                    <a:pt x="7272" y="2555"/>
                  </a:cubicBezTo>
                  <a:cubicBezTo>
                    <a:pt x="7216" y="2864"/>
                    <a:pt x="7076" y="3060"/>
                    <a:pt x="6823" y="3032"/>
                  </a:cubicBezTo>
                  <a:cubicBezTo>
                    <a:pt x="6570" y="3004"/>
                    <a:pt x="6514" y="2780"/>
                    <a:pt x="6486" y="2583"/>
                  </a:cubicBezTo>
                  <a:cubicBezTo>
                    <a:pt x="6486" y="2527"/>
                    <a:pt x="6514" y="2471"/>
                    <a:pt x="6430" y="2387"/>
                  </a:cubicBezTo>
                  <a:cubicBezTo>
                    <a:pt x="6458" y="2780"/>
                    <a:pt x="6093" y="2808"/>
                    <a:pt x="5897" y="2976"/>
                  </a:cubicBezTo>
                  <a:cubicBezTo>
                    <a:pt x="5588" y="3060"/>
                    <a:pt x="5307" y="3173"/>
                    <a:pt x="5026" y="2892"/>
                  </a:cubicBezTo>
                  <a:cubicBezTo>
                    <a:pt x="4914" y="2780"/>
                    <a:pt x="4802" y="2864"/>
                    <a:pt x="4774" y="3004"/>
                  </a:cubicBezTo>
                  <a:cubicBezTo>
                    <a:pt x="4746" y="3201"/>
                    <a:pt x="4661" y="3285"/>
                    <a:pt x="4437" y="3229"/>
                  </a:cubicBezTo>
                  <a:cubicBezTo>
                    <a:pt x="4409" y="3201"/>
                    <a:pt x="4465" y="3313"/>
                    <a:pt x="4437" y="3257"/>
                  </a:cubicBezTo>
                  <a:cubicBezTo>
                    <a:pt x="4437" y="3229"/>
                    <a:pt x="4437" y="3229"/>
                    <a:pt x="4465" y="3229"/>
                  </a:cubicBezTo>
                  <a:cubicBezTo>
                    <a:pt x="4633" y="3257"/>
                    <a:pt x="4689" y="3397"/>
                    <a:pt x="4774" y="3510"/>
                  </a:cubicBezTo>
                  <a:cubicBezTo>
                    <a:pt x="4802" y="3622"/>
                    <a:pt x="4914" y="3706"/>
                    <a:pt x="4774" y="3790"/>
                  </a:cubicBezTo>
                  <a:cubicBezTo>
                    <a:pt x="4661" y="3875"/>
                    <a:pt x="4521" y="3847"/>
                    <a:pt x="4465" y="3734"/>
                  </a:cubicBezTo>
                  <a:cubicBezTo>
                    <a:pt x="4352" y="3594"/>
                    <a:pt x="4268" y="3510"/>
                    <a:pt x="4128" y="3678"/>
                  </a:cubicBezTo>
                  <a:cubicBezTo>
                    <a:pt x="4100" y="3706"/>
                    <a:pt x="4016" y="3678"/>
                    <a:pt x="3988" y="3650"/>
                  </a:cubicBezTo>
                  <a:cubicBezTo>
                    <a:pt x="3875" y="3482"/>
                    <a:pt x="3679" y="3397"/>
                    <a:pt x="3594" y="3173"/>
                  </a:cubicBezTo>
                  <a:cubicBezTo>
                    <a:pt x="3566" y="3201"/>
                    <a:pt x="3623" y="3089"/>
                    <a:pt x="3566" y="3173"/>
                  </a:cubicBezTo>
                  <a:cubicBezTo>
                    <a:pt x="3426" y="3369"/>
                    <a:pt x="3286" y="3341"/>
                    <a:pt x="3117" y="3229"/>
                  </a:cubicBezTo>
                  <a:cubicBezTo>
                    <a:pt x="2977" y="3145"/>
                    <a:pt x="2836" y="3117"/>
                    <a:pt x="2836" y="3397"/>
                  </a:cubicBezTo>
                  <a:cubicBezTo>
                    <a:pt x="2836" y="3510"/>
                    <a:pt x="2808" y="3678"/>
                    <a:pt x="2612" y="3594"/>
                  </a:cubicBezTo>
                  <a:cubicBezTo>
                    <a:pt x="2584" y="3706"/>
                    <a:pt x="2443" y="3819"/>
                    <a:pt x="2528" y="3959"/>
                  </a:cubicBezTo>
                  <a:cubicBezTo>
                    <a:pt x="2584" y="4015"/>
                    <a:pt x="2640" y="4099"/>
                    <a:pt x="2668" y="4183"/>
                  </a:cubicBezTo>
                  <a:cubicBezTo>
                    <a:pt x="2696" y="4492"/>
                    <a:pt x="2612" y="4577"/>
                    <a:pt x="2359" y="4492"/>
                  </a:cubicBezTo>
                  <a:cubicBezTo>
                    <a:pt x="2163" y="4408"/>
                    <a:pt x="2078" y="4520"/>
                    <a:pt x="1938" y="4605"/>
                  </a:cubicBezTo>
                  <a:cubicBezTo>
                    <a:pt x="1854" y="4464"/>
                    <a:pt x="1601" y="4605"/>
                    <a:pt x="1517" y="44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22"/>
            <p:cNvSpPr/>
            <p:nvPr/>
          </p:nvSpPr>
          <p:spPr>
            <a:xfrm>
              <a:off x="2549775" y="1443925"/>
              <a:ext cx="120050" cy="122850"/>
            </a:xfrm>
            <a:custGeom>
              <a:rect b="b" l="l" r="r" t="t"/>
              <a:pathLst>
                <a:path extrusionOk="0" h="4914" w="4802">
                  <a:moveTo>
                    <a:pt x="85" y="3426"/>
                  </a:moveTo>
                  <a:cubicBezTo>
                    <a:pt x="141" y="3313"/>
                    <a:pt x="281" y="3285"/>
                    <a:pt x="365" y="3201"/>
                  </a:cubicBezTo>
                  <a:cubicBezTo>
                    <a:pt x="394" y="3173"/>
                    <a:pt x="450" y="3145"/>
                    <a:pt x="478" y="3201"/>
                  </a:cubicBezTo>
                  <a:cubicBezTo>
                    <a:pt x="534" y="3426"/>
                    <a:pt x="702" y="3341"/>
                    <a:pt x="843" y="3341"/>
                  </a:cubicBezTo>
                  <a:cubicBezTo>
                    <a:pt x="871" y="3369"/>
                    <a:pt x="899" y="3397"/>
                    <a:pt x="927" y="3454"/>
                  </a:cubicBezTo>
                  <a:cubicBezTo>
                    <a:pt x="955" y="3510"/>
                    <a:pt x="1039" y="3538"/>
                    <a:pt x="1095" y="3566"/>
                  </a:cubicBezTo>
                  <a:cubicBezTo>
                    <a:pt x="1236" y="3566"/>
                    <a:pt x="1460" y="3706"/>
                    <a:pt x="1488" y="3369"/>
                  </a:cubicBezTo>
                  <a:cubicBezTo>
                    <a:pt x="1404" y="3538"/>
                    <a:pt x="1264" y="3566"/>
                    <a:pt x="1123" y="3566"/>
                  </a:cubicBezTo>
                  <a:cubicBezTo>
                    <a:pt x="1039" y="3566"/>
                    <a:pt x="983" y="3510"/>
                    <a:pt x="927" y="3454"/>
                  </a:cubicBezTo>
                  <a:cubicBezTo>
                    <a:pt x="899" y="3426"/>
                    <a:pt x="871" y="3397"/>
                    <a:pt x="843" y="3341"/>
                  </a:cubicBezTo>
                  <a:cubicBezTo>
                    <a:pt x="843" y="3173"/>
                    <a:pt x="618" y="3229"/>
                    <a:pt x="590" y="3089"/>
                  </a:cubicBezTo>
                  <a:cubicBezTo>
                    <a:pt x="618" y="3004"/>
                    <a:pt x="730" y="3061"/>
                    <a:pt x="787" y="3033"/>
                  </a:cubicBezTo>
                  <a:cubicBezTo>
                    <a:pt x="955" y="3004"/>
                    <a:pt x="955" y="3033"/>
                    <a:pt x="955" y="2836"/>
                  </a:cubicBezTo>
                  <a:cubicBezTo>
                    <a:pt x="1095" y="2780"/>
                    <a:pt x="1011" y="3004"/>
                    <a:pt x="1152" y="2948"/>
                  </a:cubicBezTo>
                  <a:cubicBezTo>
                    <a:pt x="1180" y="2948"/>
                    <a:pt x="1152" y="2892"/>
                    <a:pt x="1152" y="2864"/>
                  </a:cubicBezTo>
                  <a:cubicBezTo>
                    <a:pt x="1180" y="2780"/>
                    <a:pt x="1039" y="2780"/>
                    <a:pt x="1067" y="2611"/>
                  </a:cubicBezTo>
                  <a:cubicBezTo>
                    <a:pt x="1152" y="2387"/>
                    <a:pt x="1320" y="2443"/>
                    <a:pt x="1432" y="2415"/>
                  </a:cubicBezTo>
                  <a:cubicBezTo>
                    <a:pt x="1573" y="2359"/>
                    <a:pt x="1629" y="2443"/>
                    <a:pt x="1657" y="2583"/>
                  </a:cubicBezTo>
                  <a:cubicBezTo>
                    <a:pt x="1713" y="2752"/>
                    <a:pt x="1910" y="2696"/>
                    <a:pt x="2022" y="2780"/>
                  </a:cubicBezTo>
                  <a:cubicBezTo>
                    <a:pt x="2022" y="2780"/>
                    <a:pt x="2078" y="2752"/>
                    <a:pt x="2078" y="2752"/>
                  </a:cubicBezTo>
                  <a:cubicBezTo>
                    <a:pt x="2190" y="2583"/>
                    <a:pt x="1938" y="2443"/>
                    <a:pt x="2078" y="2303"/>
                  </a:cubicBezTo>
                  <a:cubicBezTo>
                    <a:pt x="2106" y="2246"/>
                    <a:pt x="1966" y="2190"/>
                    <a:pt x="1910" y="2190"/>
                  </a:cubicBezTo>
                  <a:cubicBezTo>
                    <a:pt x="1713" y="2162"/>
                    <a:pt x="1657" y="1994"/>
                    <a:pt x="1545" y="1881"/>
                  </a:cubicBezTo>
                  <a:cubicBezTo>
                    <a:pt x="1488" y="1825"/>
                    <a:pt x="1516" y="1741"/>
                    <a:pt x="1573" y="1685"/>
                  </a:cubicBezTo>
                  <a:cubicBezTo>
                    <a:pt x="1629" y="1601"/>
                    <a:pt x="1741" y="1545"/>
                    <a:pt x="1769" y="1404"/>
                  </a:cubicBezTo>
                  <a:cubicBezTo>
                    <a:pt x="1545" y="1348"/>
                    <a:pt x="1432" y="1629"/>
                    <a:pt x="1236" y="1601"/>
                  </a:cubicBezTo>
                  <a:cubicBezTo>
                    <a:pt x="1208" y="1545"/>
                    <a:pt x="1236" y="1516"/>
                    <a:pt x="1292" y="1488"/>
                  </a:cubicBezTo>
                  <a:cubicBezTo>
                    <a:pt x="1516" y="1404"/>
                    <a:pt x="1713" y="1236"/>
                    <a:pt x="1741" y="983"/>
                  </a:cubicBezTo>
                  <a:cubicBezTo>
                    <a:pt x="1769" y="815"/>
                    <a:pt x="1966" y="1011"/>
                    <a:pt x="1910" y="843"/>
                  </a:cubicBezTo>
                  <a:cubicBezTo>
                    <a:pt x="1881" y="730"/>
                    <a:pt x="1741" y="787"/>
                    <a:pt x="1685" y="702"/>
                  </a:cubicBezTo>
                  <a:cubicBezTo>
                    <a:pt x="1685" y="702"/>
                    <a:pt x="1657" y="674"/>
                    <a:pt x="1657" y="674"/>
                  </a:cubicBezTo>
                  <a:cubicBezTo>
                    <a:pt x="1797" y="478"/>
                    <a:pt x="1516" y="253"/>
                    <a:pt x="1685" y="57"/>
                  </a:cubicBezTo>
                  <a:cubicBezTo>
                    <a:pt x="1797" y="0"/>
                    <a:pt x="1910" y="29"/>
                    <a:pt x="2022" y="29"/>
                  </a:cubicBezTo>
                  <a:cubicBezTo>
                    <a:pt x="2078" y="29"/>
                    <a:pt x="2134" y="29"/>
                    <a:pt x="2190" y="57"/>
                  </a:cubicBezTo>
                  <a:lnTo>
                    <a:pt x="2190" y="57"/>
                  </a:lnTo>
                  <a:cubicBezTo>
                    <a:pt x="2275" y="141"/>
                    <a:pt x="2415" y="57"/>
                    <a:pt x="2527" y="141"/>
                  </a:cubicBezTo>
                  <a:cubicBezTo>
                    <a:pt x="2555" y="141"/>
                    <a:pt x="2583" y="141"/>
                    <a:pt x="2611" y="141"/>
                  </a:cubicBezTo>
                  <a:cubicBezTo>
                    <a:pt x="2668" y="197"/>
                    <a:pt x="2808" y="113"/>
                    <a:pt x="2892" y="197"/>
                  </a:cubicBezTo>
                  <a:cubicBezTo>
                    <a:pt x="2892" y="197"/>
                    <a:pt x="2920" y="197"/>
                    <a:pt x="2948" y="197"/>
                  </a:cubicBezTo>
                  <a:cubicBezTo>
                    <a:pt x="2976" y="253"/>
                    <a:pt x="3033" y="225"/>
                    <a:pt x="3089" y="225"/>
                  </a:cubicBezTo>
                  <a:cubicBezTo>
                    <a:pt x="3117" y="225"/>
                    <a:pt x="3145" y="253"/>
                    <a:pt x="3173" y="281"/>
                  </a:cubicBezTo>
                  <a:cubicBezTo>
                    <a:pt x="3173" y="281"/>
                    <a:pt x="3201" y="281"/>
                    <a:pt x="3229" y="281"/>
                  </a:cubicBezTo>
                  <a:cubicBezTo>
                    <a:pt x="3257" y="309"/>
                    <a:pt x="3341" y="309"/>
                    <a:pt x="3369" y="337"/>
                  </a:cubicBezTo>
                  <a:cubicBezTo>
                    <a:pt x="3397" y="337"/>
                    <a:pt x="3426" y="337"/>
                    <a:pt x="3426" y="337"/>
                  </a:cubicBezTo>
                  <a:cubicBezTo>
                    <a:pt x="3482" y="393"/>
                    <a:pt x="3538" y="365"/>
                    <a:pt x="3566" y="422"/>
                  </a:cubicBezTo>
                  <a:cubicBezTo>
                    <a:pt x="3594" y="422"/>
                    <a:pt x="3622" y="422"/>
                    <a:pt x="3650" y="422"/>
                  </a:cubicBezTo>
                  <a:cubicBezTo>
                    <a:pt x="3678" y="422"/>
                    <a:pt x="3678" y="450"/>
                    <a:pt x="3706" y="450"/>
                  </a:cubicBezTo>
                  <a:cubicBezTo>
                    <a:pt x="3734" y="450"/>
                    <a:pt x="3762" y="450"/>
                    <a:pt x="3791" y="478"/>
                  </a:cubicBezTo>
                  <a:cubicBezTo>
                    <a:pt x="3819" y="534"/>
                    <a:pt x="3903" y="506"/>
                    <a:pt x="3931" y="562"/>
                  </a:cubicBezTo>
                  <a:cubicBezTo>
                    <a:pt x="3959" y="562"/>
                    <a:pt x="3987" y="562"/>
                    <a:pt x="3987" y="562"/>
                  </a:cubicBezTo>
                  <a:cubicBezTo>
                    <a:pt x="4043" y="590"/>
                    <a:pt x="4099" y="590"/>
                    <a:pt x="4127" y="618"/>
                  </a:cubicBezTo>
                  <a:cubicBezTo>
                    <a:pt x="4156" y="618"/>
                    <a:pt x="4184" y="618"/>
                    <a:pt x="4212" y="618"/>
                  </a:cubicBezTo>
                  <a:cubicBezTo>
                    <a:pt x="4240" y="646"/>
                    <a:pt x="4268" y="674"/>
                    <a:pt x="4268" y="674"/>
                  </a:cubicBezTo>
                  <a:cubicBezTo>
                    <a:pt x="4324" y="702"/>
                    <a:pt x="4380" y="702"/>
                    <a:pt x="4408" y="702"/>
                  </a:cubicBezTo>
                  <a:cubicBezTo>
                    <a:pt x="4436" y="702"/>
                    <a:pt x="4436" y="730"/>
                    <a:pt x="4436" y="758"/>
                  </a:cubicBezTo>
                  <a:cubicBezTo>
                    <a:pt x="4436" y="758"/>
                    <a:pt x="4436" y="787"/>
                    <a:pt x="4436" y="787"/>
                  </a:cubicBezTo>
                  <a:cubicBezTo>
                    <a:pt x="4380" y="955"/>
                    <a:pt x="4240" y="1039"/>
                    <a:pt x="4043" y="983"/>
                  </a:cubicBezTo>
                  <a:cubicBezTo>
                    <a:pt x="3734" y="927"/>
                    <a:pt x="3369" y="1067"/>
                    <a:pt x="3033" y="899"/>
                  </a:cubicBezTo>
                  <a:cubicBezTo>
                    <a:pt x="2976" y="843"/>
                    <a:pt x="2864" y="843"/>
                    <a:pt x="2808" y="955"/>
                  </a:cubicBezTo>
                  <a:cubicBezTo>
                    <a:pt x="2724" y="1095"/>
                    <a:pt x="2696" y="1208"/>
                    <a:pt x="2808" y="1348"/>
                  </a:cubicBezTo>
                  <a:cubicBezTo>
                    <a:pt x="2920" y="1488"/>
                    <a:pt x="3089" y="1601"/>
                    <a:pt x="3033" y="1825"/>
                  </a:cubicBezTo>
                  <a:cubicBezTo>
                    <a:pt x="3117" y="1657"/>
                    <a:pt x="3117" y="1545"/>
                    <a:pt x="3369" y="1629"/>
                  </a:cubicBezTo>
                  <a:cubicBezTo>
                    <a:pt x="3678" y="1741"/>
                    <a:pt x="3987" y="1685"/>
                    <a:pt x="4212" y="1376"/>
                  </a:cubicBezTo>
                  <a:cubicBezTo>
                    <a:pt x="4296" y="1208"/>
                    <a:pt x="4464" y="1264"/>
                    <a:pt x="4464" y="1432"/>
                  </a:cubicBezTo>
                  <a:cubicBezTo>
                    <a:pt x="4464" y="1741"/>
                    <a:pt x="4801" y="2050"/>
                    <a:pt x="4492" y="2359"/>
                  </a:cubicBezTo>
                  <a:cubicBezTo>
                    <a:pt x="4436" y="2443"/>
                    <a:pt x="4520" y="2527"/>
                    <a:pt x="4520" y="2611"/>
                  </a:cubicBezTo>
                  <a:cubicBezTo>
                    <a:pt x="4492" y="2696"/>
                    <a:pt x="4436" y="2780"/>
                    <a:pt x="4380" y="2780"/>
                  </a:cubicBezTo>
                  <a:cubicBezTo>
                    <a:pt x="3931" y="2639"/>
                    <a:pt x="3987" y="3061"/>
                    <a:pt x="3847" y="3229"/>
                  </a:cubicBezTo>
                  <a:cubicBezTo>
                    <a:pt x="3678" y="3426"/>
                    <a:pt x="3791" y="3510"/>
                    <a:pt x="3931" y="3622"/>
                  </a:cubicBezTo>
                  <a:cubicBezTo>
                    <a:pt x="3931" y="3650"/>
                    <a:pt x="3959" y="3678"/>
                    <a:pt x="3959" y="3706"/>
                  </a:cubicBezTo>
                  <a:cubicBezTo>
                    <a:pt x="3931" y="3734"/>
                    <a:pt x="3903" y="3762"/>
                    <a:pt x="3903" y="3791"/>
                  </a:cubicBezTo>
                  <a:cubicBezTo>
                    <a:pt x="3875" y="3791"/>
                    <a:pt x="3875" y="3791"/>
                    <a:pt x="3847" y="3819"/>
                  </a:cubicBezTo>
                  <a:cubicBezTo>
                    <a:pt x="3650" y="3847"/>
                    <a:pt x="3622" y="3959"/>
                    <a:pt x="3678" y="4127"/>
                  </a:cubicBezTo>
                  <a:cubicBezTo>
                    <a:pt x="3706" y="4156"/>
                    <a:pt x="3706" y="4184"/>
                    <a:pt x="3678" y="4240"/>
                  </a:cubicBezTo>
                  <a:cubicBezTo>
                    <a:pt x="3454" y="4436"/>
                    <a:pt x="3145" y="4577"/>
                    <a:pt x="2808" y="4605"/>
                  </a:cubicBezTo>
                  <a:cubicBezTo>
                    <a:pt x="2696" y="4605"/>
                    <a:pt x="2639" y="4577"/>
                    <a:pt x="2555" y="4689"/>
                  </a:cubicBezTo>
                  <a:cubicBezTo>
                    <a:pt x="2303" y="4914"/>
                    <a:pt x="2246" y="4914"/>
                    <a:pt x="1966" y="4633"/>
                  </a:cubicBezTo>
                  <a:cubicBezTo>
                    <a:pt x="1910" y="4577"/>
                    <a:pt x="1881" y="4464"/>
                    <a:pt x="1825" y="4408"/>
                  </a:cubicBezTo>
                  <a:cubicBezTo>
                    <a:pt x="1657" y="4296"/>
                    <a:pt x="1685" y="4156"/>
                    <a:pt x="1825" y="4043"/>
                  </a:cubicBezTo>
                  <a:cubicBezTo>
                    <a:pt x="1685" y="4099"/>
                    <a:pt x="1573" y="4071"/>
                    <a:pt x="1432" y="4015"/>
                  </a:cubicBezTo>
                  <a:cubicBezTo>
                    <a:pt x="1320" y="3987"/>
                    <a:pt x="1208" y="3987"/>
                    <a:pt x="1095" y="4071"/>
                  </a:cubicBezTo>
                  <a:cubicBezTo>
                    <a:pt x="843" y="4268"/>
                    <a:pt x="843" y="4268"/>
                    <a:pt x="787" y="3931"/>
                  </a:cubicBezTo>
                  <a:cubicBezTo>
                    <a:pt x="590" y="4071"/>
                    <a:pt x="394" y="4212"/>
                    <a:pt x="197" y="4099"/>
                  </a:cubicBezTo>
                  <a:cubicBezTo>
                    <a:pt x="29" y="4015"/>
                    <a:pt x="57" y="3819"/>
                    <a:pt x="169" y="3678"/>
                  </a:cubicBezTo>
                  <a:cubicBezTo>
                    <a:pt x="169" y="3678"/>
                    <a:pt x="197" y="3650"/>
                    <a:pt x="169" y="3650"/>
                  </a:cubicBezTo>
                  <a:cubicBezTo>
                    <a:pt x="113" y="3650"/>
                    <a:pt x="197" y="3650"/>
                    <a:pt x="141" y="3650"/>
                  </a:cubicBezTo>
                  <a:cubicBezTo>
                    <a:pt x="57" y="3594"/>
                    <a:pt x="0" y="3510"/>
                    <a:pt x="85" y="34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22"/>
            <p:cNvSpPr/>
            <p:nvPr/>
          </p:nvSpPr>
          <p:spPr>
            <a:xfrm>
              <a:off x="2615050" y="1462175"/>
              <a:ext cx="91275" cy="77925"/>
            </a:xfrm>
            <a:custGeom>
              <a:rect b="b" l="l" r="r" t="t"/>
              <a:pathLst>
                <a:path extrusionOk="0" h="3117" w="3651">
                  <a:moveTo>
                    <a:pt x="1320" y="2976"/>
                  </a:moveTo>
                  <a:cubicBezTo>
                    <a:pt x="1180" y="2864"/>
                    <a:pt x="983" y="2808"/>
                    <a:pt x="955" y="2611"/>
                  </a:cubicBezTo>
                  <a:cubicBezTo>
                    <a:pt x="983" y="2527"/>
                    <a:pt x="1123" y="2724"/>
                    <a:pt x="1151" y="2499"/>
                  </a:cubicBezTo>
                  <a:cubicBezTo>
                    <a:pt x="1151" y="2331"/>
                    <a:pt x="1348" y="2218"/>
                    <a:pt x="1348" y="1994"/>
                  </a:cubicBezTo>
                  <a:cubicBezTo>
                    <a:pt x="1348" y="1909"/>
                    <a:pt x="1573" y="1853"/>
                    <a:pt x="1657" y="1938"/>
                  </a:cubicBezTo>
                  <a:cubicBezTo>
                    <a:pt x="1713" y="2022"/>
                    <a:pt x="1741" y="1966"/>
                    <a:pt x="1797" y="1938"/>
                  </a:cubicBezTo>
                  <a:cubicBezTo>
                    <a:pt x="1881" y="1881"/>
                    <a:pt x="1881" y="1825"/>
                    <a:pt x="1769" y="1769"/>
                  </a:cubicBezTo>
                  <a:cubicBezTo>
                    <a:pt x="1685" y="1741"/>
                    <a:pt x="1685" y="1685"/>
                    <a:pt x="1741" y="1629"/>
                  </a:cubicBezTo>
                  <a:cubicBezTo>
                    <a:pt x="1825" y="1573"/>
                    <a:pt x="1881" y="1488"/>
                    <a:pt x="1938" y="1404"/>
                  </a:cubicBezTo>
                  <a:cubicBezTo>
                    <a:pt x="1966" y="1376"/>
                    <a:pt x="1994" y="1320"/>
                    <a:pt x="1966" y="1292"/>
                  </a:cubicBezTo>
                  <a:cubicBezTo>
                    <a:pt x="1713" y="1151"/>
                    <a:pt x="1853" y="899"/>
                    <a:pt x="1769" y="702"/>
                  </a:cubicBezTo>
                  <a:cubicBezTo>
                    <a:pt x="1769" y="646"/>
                    <a:pt x="1769" y="590"/>
                    <a:pt x="1685" y="590"/>
                  </a:cubicBezTo>
                  <a:cubicBezTo>
                    <a:pt x="1573" y="674"/>
                    <a:pt x="1713" y="786"/>
                    <a:pt x="1657" y="871"/>
                  </a:cubicBezTo>
                  <a:cubicBezTo>
                    <a:pt x="1545" y="983"/>
                    <a:pt x="1460" y="843"/>
                    <a:pt x="1348" y="899"/>
                  </a:cubicBezTo>
                  <a:cubicBezTo>
                    <a:pt x="1264" y="927"/>
                    <a:pt x="1264" y="1011"/>
                    <a:pt x="1236" y="1067"/>
                  </a:cubicBezTo>
                  <a:cubicBezTo>
                    <a:pt x="1180" y="1123"/>
                    <a:pt x="1123" y="955"/>
                    <a:pt x="1011" y="983"/>
                  </a:cubicBezTo>
                  <a:cubicBezTo>
                    <a:pt x="983" y="983"/>
                    <a:pt x="955" y="1011"/>
                    <a:pt x="927" y="1039"/>
                  </a:cubicBezTo>
                  <a:cubicBezTo>
                    <a:pt x="758" y="1095"/>
                    <a:pt x="730" y="1067"/>
                    <a:pt x="590" y="899"/>
                  </a:cubicBezTo>
                  <a:cubicBezTo>
                    <a:pt x="562" y="1011"/>
                    <a:pt x="534" y="1151"/>
                    <a:pt x="506" y="1264"/>
                  </a:cubicBezTo>
                  <a:cubicBezTo>
                    <a:pt x="393" y="1264"/>
                    <a:pt x="365" y="1236"/>
                    <a:pt x="365" y="1151"/>
                  </a:cubicBezTo>
                  <a:cubicBezTo>
                    <a:pt x="365" y="955"/>
                    <a:pt x="281" y="786"/>
                    <a:pt x="141" y="674"/>
                  </a:cubicBezTo>
                  <a:cubicBezTo>
                    <a:pt x="0" y="562"/>
                    <a:pt x="0" y="450"/>
                    <a:pt x="57" y="309"/>
                  </a:cubicBezTo>
                  <a:cubicBezTo>
                    <a:pt x="113" y="225"/>
                    <a:pt x="113" y="113"/>
                    <a:pt x="141" y="28"/>
                  </a:cubicBezTo>
                  <a:cubicBezTo>
                    <a:pt x="253" y="0"/>
                    <a:pt x="309" y="113"/>
                    <a:pt x="450" y="57"/>
                  </a:cubicBezTo>
                  <a:cubicBezTo>
                    <a:pt x="478" y="57"/>
                    <a:pt x="618" y="28"/>
                    <a:pt x="618" y="169"/>
                  </a:cubicBezTo>
                  <a:cubicBezTo>
                    <a:pt x="646" y="225"/>
                    <a:pt x="674" y="225"/>
                    <a:pt x="730" y="197"/>
                  </a:cubicBezTo>
                  <a:cubicBezTo>
                    <a:pt x="983" y="57"/>
                    <a:pt x="1264" y="169"/>
                    <a:pt x="1516" y="197"/>
                  </a:cubicBezTo>
                  <a:cubicBezTo>
                    <a:pt x="1629" y="197"/>
                    <a:pt x="1685" y="197"/>
                    <a:pt x="1713" y="85"/>
                  </a:cubicBezTo>
                  <a:cubicBezTo>
                    <a:pt x="1713" y="28"/>
                    <a:pt x="1769" y="28"/>
                    <a:pt x="1797" y="28"/>
                  </a:cubicBezTo>
                  <a:cubicBezTo>
                    <a:pt x="1825" y="0"/>
                    <a:pt x="1853" y="0"/>
                    <a:pt x="1881" y="28"/>
                  </a:cubicBezTo>
                  <a:cubicBezTo>
                    <a:pt x="1909" y="28"/>
                    <a:pt x="1938" y="28"/>
                    <a:pt x="1938" y="28"/>
                  </a:cubicBezTo>
                  <a:cubicBezTo>
                    <a:pt x="1966" y="57"/>
                    <a:pt x="1994" y="85"/>
                    <a:pt x="2022" y="85"/>
                  </a:cubicBezTo>
                  <a:cubicBezTo>
                    <a:pt x="2050" y="113"/>
                    <a:pt x="2078" y="113"/>
                    <a:pt x="2078" y="113"/>
                  </a:cubicBezTo>
                  <a:cubicBezTo>
                    <a:pt x="2134" y="141"/>
                    <a:pt x="2190" y="113"/>
                    <a:pt x="2218" y="169"/>
                  </a:cubicBezTo>
                  <a:cubicBezTo>
                    <a:pt x="2246" y="169"/>
                    <a:pt x="2274" y="169"/>
                    <a:pt x="2303" y="169"/>
                  </a:cubicBezTo>
                  <a:cubicBezTo>
                    <a:pt x="2331" y="197"/>
                    <a:pt x="2359" y="225"/>
                    <a:pt x="2359" y="225"/>
                  </a:cubicBezTo>
                  <a:cubicBezTo>
                    <a:pt x="2387" y="253"/>
                    <a:pt x="2415" y="253"/>
                    <a:pt x="2443" y="253"/>
                  </a:cubicBezTo>
                  <a:cubicBezTo>
                    <a:pt x="2471" y="253"/>
                    <a:pt x="2499" y="281"/>
                    <a:pt x="2499" y="309"/>
                  </a:cubicBezTo>
                  <a:cubicBezTo>
                    <a:pt x="2527" y="309"/>
                    <a:pt x="2555" y="309"/>
                    <a:pt x="2583" y="309"/>
                  </a:cubicBezTo>
                  <a:cubicBezTo>
                    <a:pt x="2611" y="365"/>
                    <a:pt x="2696" y="337"/>
                    <a:pt x="2724" y="365"/>
                  </a:cubicBezTo>
                  <a:cubicBezTo>
                    <a:pt x="2752" y="393"/>
                    <a:pt x="2780" y="393"/>
                    <a:pt x="2780" y="393"/>
                  </a:cubicBezTo>
                  <a:cubicBezTo>
                    <a:pt x="2808" y="393"/>
                    <a:pt x="2836" y="422"/>
                    <a:pt x="2864" y="422"/>
                  </a:cubicBezTo>
                  <a:cubicBezTo>
                    <a:pt x="2892" y="422"/>
                    <a:pt x="2920" y="422"/>
                    <a:pt x="2920" y="450"/>
                  </a:cubicBezTo>
                  <a:lnTo>
                    <a:pt x="2920" y="450"/>
                  </a:lnTo>
                  <a:cubicBezTo>
                    <a:pt x="2976" y="506"/>
                    <a:pt x="3032" y="478"/>
                    <a:pt x="3061" y="534"/>
                  </a:cubicBezTo>
                  <a:lnTo>
                    <a:pt x="3061" y="534"/>
                  </a:lnTo>
                  <a:cubicBezTo>
                    <a:pt x="3117" y="562"/>
                    <a:pt x="3173" y="562"/>
                    <a:pt x="3201" y="590"/>
                  </a:cubicBezTo>
                  <a:cubicBezTo>
                    <a:pt x="3229" y="618"/>
                    <a:pt x="3257" y="646"/>
                    <a:pt x="3285" y="646"/>
                  </a:cubicBezTo>
                  <a:cubicBezTo>
                    <a:pt x="3313" y="674"/>
                    <a:pt x="3341" y="674"/>
                    <a:pt x="3341" y="674"/>
                  </a:cubicBezTo>
                  <a:cubicBezTo>
                    <a:pt x="3369" y="674"/>
                    <a:pt x="3397" y="702"/>
                    <a:pt x="3426" y="730"/>
                  </a:cubicBezTo>
                  <a:lnTo>
                    <a:pt x="3426" y="730"/>
                  </a:lnTo>
                  <a:cubicBezTo>
                    <a:pt x="3454" y="758"/>
                    <a:pt x="3482" y="786"/>
                    <a:pt x="3482" y="786"/>
                  </a:cubicBezTo>
                  <a:cubicBezTo>
                    <a:pt x="3510" y="815"/>
                    <a:pt x="3510" y="843"/>
                    <a:pt x="3538" y="899"/>
                  </a:cubicBezTo>
                  <a:cubicBezTo>
                    <a:pt x="3650" y="1067"/>
                    <a:pt x="3594" y="1208"/>
                    <a:pt x="3454" y="1320"/>
                  </a:cubicBezTo>
                  <a:cubicBezTo>
                    <a:pt x="3257" y="1460"/>
                    <a:pt x="3229" y="1685"/>
                    <a:pt x="3369" y="1853"/>
                  </a:cubicBezTo>
                  <a:cubicBezTo>
                    <a:pt x="3566" y="2162"/>
                    <a:pt x="3313" y="2415"/>
                    <a:pt x="3341" y="2696"/>
                  </a:cubicBezTo>
                  <a:cubicBezTo>
                    <a:pt x="3341" y="2780"/>
                    <a:pt x="3201" y="2836"/>
                    <a:pt x="3145" y="2752"/>
                  </a:cubicBezTo>
                  <a:cubicBezTo>
                    <a:pt x="2948" y="2443"/>
                    <a:pt x="2667" y="2583"/>
                    <a:pt x="2387" y="2611"/>
                  </a:cubicBezTo>
                  <a:cubicBezTo>
                    <a:pt x="2359" y="2611"/>
                    <a:pt x="2331" y="2611"/>
                    <a:pt x="2303" y="2611"/>
                  </a:cubicBezTo>
                  <a:cubicBezTo>
                    <a:pt x="2274" y="2583"/>
                    <a:pt x="2246" y="2583"/>
                    <a:pt x="2246" y="2555"/>
                  </a:cubicBezTo>
                  <a:cubicBezTo>
                    <a:pt x="2246" y="2555"/>
                    <a:pt x="2246" y="2555"/>
                    <a:pt x="2246" y="2555"/>
                  </a:cubicBezTo>
                  <a:cubicBezTo>
                    <a:pt x="2246" y="2555"/>
                    <a:pt x="2218" y="2555"/>
                    <a:pt x="2218" y="2555"/>
                  </a:cubicBezTo>
                  <a:cubicBezTo>
                    <a:pt x="2246" y="2555"/>
                    <a:pt x="2274" y="2583"/>
                    <a:pt x="2303" y="2611"/>
                  </a:cubicBezTo>
                  <a:cubicBezTo>
                    <a:pt x="2415" y="2808"/>
                    <a:pt x="2246" y="3061"/>
                    <a:pt x="1966" y="3117"/>
                  </a:cubicBezTo>
                  <a:cubicBezTo>
                    <a:pt x="1881" y="3089"/>
                    <a:pt x="1825" y="3061"/>
                    <a:pt x="1741" y="3032"/>
                  </a:cubicBezTo>
                  <a:cubicBezTo>
                    <a:pt x="1713" y="3032"/>
                    <a:pt x="1685" y="3032"/>
                    <a:pt x="1657" y="3004"/>
                  </a:cubicBezTo>
                  <a:cubicBezTo>
                    <a:pt x="1601" y="2948"/>
                    <a:pt x="1516" y="2976"/>
                    <a:pt x="1460" y="3004"/>
                  </a:cubicBezTo>
                  <a:cubicBezTo>
                    <a:pt x="1432" y="3004"/>
                    <a:pt x="1432" y="3004"/>
                    <a:pt x="1404" y="3004"/>
                  </a:cubicBezTo>
                  <a:cubicBezTo>
                    <a:pt x="1376" y="3004"/>
                    <a:pt x="1348" y="3004"/>
                    <a:pt x="1320" y="29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22"/>
            <p:cNvSpPr/>
            <p:nvPr/>
          </p:nvSpPr>
          <p:spPr>
            <a:xfrm>
              <a:off x="2431850" y="1566750"/>
              <a:ext cx="155150" cy="52675"/>
            </a:xfrm>
            <a:custGeom>
              <a:rect b="b" l="l" r="r" t="t"/>
              <a:pathLst>
                <a:path extrusionOk="0" h="2107" w="6206">
                  <a:moveTo>
                    <a:pt x="5504" y="2022"/>
                  </a:moveTo>
                  <a:cubicBezTo>
                    <a:pt x="5223" y="2022"/>
                    <a:pt x="4942" y="2022"/>
                    <a:pt x="4661" y="2022"/>
                  </a:cubicBezTo>
                  <a:cubicBezTo>
                    <a:pt x="4184" y="2106"/>
                    <a:pt x="3735" y="1797"/>
                    <a:pt x="3258" y="1966"/>
                  </a:cubicBezTo>
                  <a:cubicBezTo>
                    <a:pt x="3230" y="1994"/>
                    <a:pt x="3258" y="1994"/>
                    <a:pt x="3230" y="1966"/>
                  </a:cubicBezTo>
                  <a:cubicBezTo>
                    <a:pt x="2415" y="1713"/>
                    <a:pt x="1545" y="1882"/>
                    <a:pt x="731" y="1601"/>
                  </a:cubicBezTo>
                  <a:cubicBezTo>
                    <a:pt x="731" y="1348"/>
                    <a:pt x="478" y="1236"/>
                    <a:pt x="366" y="1039"/>
                  </a:cubicBezTo>
                  <a:cubicBezTo>
                    <a:pt x="366" y="1011"/>
                    <a:pt x="366" y="1011"/>
                    <a:pt x="366" y="983"/>
                  </a:cubicBezTo>
                  <a:cubicBezTo>
                    <a:pt x="338" y="843"/>
                    <a:pt x="1" y="955"/>
                    <a:pt x="113" y="759"/>
                  </a:cubicBezTo>
                  <a:cubicBezTo>
                    <a:pt x="226" y="590"/>
                    <a:pt x="394" y="450"/>
                    <a:pt x="590" y="337"/>
                  </a:cubicBezTo>
                  <a:cubicBezTo>
                    <a:pt x="703" y="253"/>
                    <a:pt x="843" y="225"/>
                    <a:pt x="984" y="169"/>
                  </a:cubicBezTo>
                  <a:cubicBezTo>
                    <a:pt x="1461" y="1"/>
                    <a:pt x="1545" y="29"/>
                    <a:pt x="1517" y="562"/>
                  </a:cubicBezTo>
                  <a:cubicBezTo>
                    <a:pt x="1517" y="787"/>
                    <a:pt x="1657" y="787"/>
                    <a:pt x="1798" y="843"/>
                  </a:cubicBezTo>
                  <a:cubicBezTo>
                    <a:pt x="1770" y="759"/>
                    <a:pt x="1826" y="646"/>
                    <a:pt x="1910" y="590"/>
                  </a:cubicBezTo>
                  <a:cubicBezTo>
                    <a:pt x="1994" y="562"/>
                    <a:pt x="2078" y="618"/>
                    <a:pt x="2135" y="674"/>
                  </a:cubicBezTo>
                  <a:cubicBezTo>
                    <a:pt x="2219" y="702"/>
                    <a:pt x="2275" y="730"/>
                    <a:pt x="2359" y="787"/>
                  </a:cubicBezTo>
                  <a:cubicBezTo>
                    <a:pt x="2443" y="843"/>
                    <a:pt x="2668" y="815"/>
                    <a:pt x="2612" y="983"/>
                  </a:cubicBezTo>
                  <a:cubicBezTo>
                    <a:pt x="2584" y="1124"/>
                    <a:pt x="2359" y="1095"/>
                    <a:pt x="2219" y="1180"/>
                  </a:cubicBezTo>
                  <a:cubicBezTo>
                    <a:pt x="2191" y="1180"/>
                    <a:pt x="2191" y="1067"/>
                    <a:pt x="2135" y="1152"/>
                  </a:cubicBezTo>
                  <a:cubicBezTo>
                    <a:pt x="2135" y="1152"/>
                    <a:pt x="2191" y="1208"/>
                    <a:pt x="2219" y="1208"/>
                  </a:cubicBezTo>
                  <a:cubicBezTo>
                    <a:pt x="2275" y="1208"/>
                    <a:pt x="2331" y="1124"/>
                    <a:pt x="2359" y="1124"/>
                  </a:cubicBezTo>
                  <a:cubicBezTo>
                    <a:pt x="2612" y="1039"/>
                    <a:pt x="2865" y="899"/>
                    <a:pt x="3117" y="1180"/>
                  </a:cubicBezTo>
                  <a:cubicBezTo>
                    <a:pt x="3173" y="1236"/>
                    <a:pt x="3258" y="1264"/>
                    <a:pt x="3342" y="1124"/>
                  </a:cubicBezTo>
                  <a:cubicBezTo>
                    <a:pt x="3398" y="1011"/>
                    <a:pt x="3594" y="1124"/>
                    <a:pt x="3735" y="1124"/>
                  </a:cubicBezTo>
                  <a:cubicBezTo>
                    <a:pt x="3847" y="1095"/>
                    <a:pt x="4016" y="955"/>
                    <a:pt x="4044" y="1236"/>
                  </a:cubicBezTo>
                  <a:cubicBezTo>
                    <a:pt x="4044" y="1320"/>
                    <a:pt x="4100" y="1236"/>
                    <a:pt x="4128" y="1208"/>
                  </a:cubicBezTo>
                  <a:cubicBezTo>
                    <a:pt x="4689" y="983"/>
                    <a:pt x="5223" y="1011"/>
                    <a:pt x="5700" y="1460"/>
                  </a:cubicBezTo>
                  <a:cubicBezTo>
                    <a:pt x="5756" y="1545"/>
                    <a:pt x="5840" y="1545"/>
                    <a:pt x="5925" y="1545"/>
                  </a:cubicBezTo>
                  <a:cubicBezTo>
                    <a:pt x="6177" y="1601"/>
                    <a:pt x="6205" y="1657"/>
                    <a:pt x="6037" y="1910"/>
                  </a:cubicBezTo>
                  <a:cubicBezTo>
                    <a:pt x="6009" y="1938"/>
                    <a:pt x="5953" y="1966"/>
                    <a:pt x="5925" y="1994"/>
                  </a:cubicBezTo>
                  <a:cubicBezTo>
                    <a:pt x="5869" y="1994"/>
                    <a:pt x="5812" y="2022"/>
                    <a:pt x="5756" y="2022"/>
                  </a:cubicBezTo>
                  <a:cubicBezTo>
                    <a:pt x="5672" y="2050"/>
                    <a:pt x="5588" y="1938"/>
                    <a:pt x="5504"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22"/>
            <p:cNvSpPr/>
            <p:nvPr/>
          </p:nvSpPr>
          <p:spPr>
            <a:xfrm>
              <a:off x="2216375" y="1521825"/>
              <a:ext cx="136900" cy="63900"/>
            </a:xfrm>
            <a:custGeom>
              <a:rect b="b" l="l" r="r" t="t"/>
              <a:pathLst>
                <a:path extrusionOk="0" h="2556" w="5476">
                  <a:moveTo>
                    <a:pt x="1854" y="2471"/>
                  </a:moveTo>
                  <a:cubicBezTo>
                    <a:pt x="1826" y="2471"/>
                    <a:pt x="1798" y="2471"/>
                    <a:pt x="1770" y="2471"/>
                  </a:cubicBezTo>
                  <a:cubicBezTo>
                    <a:pt x="1742" y="2443"/>
                    <a:pt x="1742" y="2415"/>
                    <a:pt x="1742" y="2387"/>
                  </a:cubicBezTo>
                  <a:cubicBezTo>
                    <a:pt x="1770" y="2331"/>
                    <a:pt x="1826" y="2331"/>
                    <a:pt x="1882" y="2303"/>
                  </a:cubicBezTo>
                  <a:cubicBezTo>
                    <a:pt x="2079" y="2275"/>
                    <a:pt x="2191" y="2219"/>
                    <a:pt x="1994" y="2022"/>
                  </a:cubicBezTo>
                  <a:cubicBezTo>
                    <a:pt x="1882" y="1938"/>
                    <a:pt x="1854" y="1826"/>
                    <a:pt x="1994" y="1713"/>
                  </a:cubicBezTo>
                  <a:cubicBezTo>
                    <a:pt x="2079" y="1629"/>
                    <a:pt x="1994" y="1489"/>
                    <a:pt x="1910" y="1489"/>
                  </a:cubicBezTo>
                  <a:cubicBezTo>
                    <a:pt x="1657" y="1573"/>
                    <a:pt x="1405" y="1404"/>
                    <a:pt x="1152" y="1545"/>
                  </a:cubicBezTo>
                  <a:cubicBezTo>
                    <a:pt x="1124" y="1573"/>
                    <a:pt x="1096" y="1573"/>
                    <a:pt x="1068" y="1601"/>
                  </a:cubicBezTo>
                  <a:cubicBezTo>
                    <a:pt x="1040" y="1601"/>
                    <a:pt x="1012" y="1601"/>
                    <a:pt x="984" y="1629"/>
                  </a:cubicBezTo>
                  <a:cubicBezTo>
                    <a:pt x="956" y="1601"/>
                    <a:pt x="927" y="1601"/>
                    <a:pt x="899" y="1601"/>
                  </a:cubicBezTo>
                  <a:cubicBezTo>
                    <a:pt x="815" y="1573"/>
                    <a:pt x="759" y="1573"/>
                    <a:pt x="703" y="1489"/>
                  </a:cubicBezTo>
                  <a:cubicBezTo>
                    <a:pt x="703" y="1461"/>
                    <a:pt x="703" y="1433"/>
                    <a:pt x="703" y="1404"/>
                  </a:cubicBezTo>
                  <a:cubicBezTo>
                    <a:pt x="759" y="1320"/>
                    <a:pt x="843" y="1264"/>
                    <a:pt x="927" y="1208"/>
                  </a:cubicBezTo>
                  <a:cubicBezTo>
                    <a:pt x="927" y="1124"/>
                    <a:pt x="871" y="1180"/>
                    <a:pt x="871" y="1152"/>
                  </a:cubicBezTo>
                  <a:cubicBezTo>
                    <a:pt x="787" y="1124"/>
                    <a:pt x="759" y="1040"/>
                    <a:pt x="647" y="1040"/>
                  </a:cubicBezTo>
                  <a:cubicBezTo>
                    <a:pt x="562" y="1040"/>
                    <a:pt x="506" y="1096"/>
                    <a:pt x="394" y="1096"/>
                  </a:cubicBezTo>
                  <a:cubicBezTo>
                    <a:pt x="366" y="1096"/>
                    <a:pt x="338" y="1096"/>
                    <a:pt x="310" y="1068"/>
                  </a:cubicBezTo>
                  <a:cubicBezTo>
                    <a:pt x="1" y="927"/>
                    <a:pt x="198" y="731"/>
                    <a:pt x="282" y="562"/>
                  </a:cubicBezTo>
                  <a:cubicBezTo>
                    <a:pt x="366" y="338"/>
                    <a:pt x="534" y="422"/>
                    <a:pt x="675" y="478"/>
                  </a:cubicBezTo>
                  <a:cubicBezTo>
                    <a:pt x="899" y="562"/>
                    <a:pt x="1124" y="675"/>
                    <a:pt x="1180" y="955"/>
                  </a:cubicBezTo>
                  <a:cubicBezTo>
                    <a:pt x="1489" y="675"/>
                    <a:pt x="1517" y="675"/>
                    <a:pt x="1629" y="1068"/>
                  </a:cubicBezTo>
                  <a:cubicBezTo>
                    <a:pt x="1685" y="1180"/>
                    <a:pt x="1798" y="1152"/>
                    <a:pt x="1854" y="1124"/>
                  </a:cubicBezTo>
                  <a:cubicBezTo>
                    <a:pt x="2079" y="1040"/>
                    <a:pt x="2303" y="983"/>
                    <a:pt x="2443" y="787"/>
                  </a:cubicBezTo>
                  <a:cubicBezTo>
                    <a:pt x="2556" y="618"/>
                    <a:pt x="2696" y="562"/>
                    <a:pt x="2865" y="675"/>
                  </a:cubicBezTo>
                  <a:cubicBezTo>
                    <a:pt x="3089" y="843"/>
                    <a:pt x="3202" y="787"/>
                    <a:pt x="3258" y="534"/>
                  </a:cubicBezTo>
                  <a:cubicBezTo>
                    <a:pt x="3258" y="450"/>
                    <a:pt x="3398" y="450"/>
                    <a:pt x="3370" y="338"/>
                  </a:cubicBezTo>
                  <a:cubicBezTo>
                    <a:pt x="3342" y="310"/>
                    <a:pt x="3342" y="281"/>
                    <a:pt x="3370" y="253"/>
                  </a:cubicBezTo>
                  <a:cubicBezTo>
                    <a:pt x="3398" y="113"/>
                    <a:pt x="3482" y="1"/>
                    <a:pt x="3623" y="57"/>
                  </a:cubicBezTo>
                  <a:cubicBezTo>
                    <a:pt x="3791" y="85"/>
                    <a:pt x="3735" y="197"/>
                    <a:pt x="3763" y="310"/>
                  </a:cubicBezTo>
                  <a:cubicBezTo>
                    <a:pt x="3819" y="506"/>
                    <a:pt x="4072" y="562"/>
                    <a:pt x="4156" y="787"/>
                  </a:cubicBezTo>
                  <a:cubicBezTo>
                    <a:pt x="4268" y="703"/>
                    <a:pt x="4184" y="590"/>
                    <a:pt x="4240" y="506"/>
                  </a:cubicBezTo>
                  <a:cubicBezTo>
                    <a:pt x="4240" y="478"/>
                    <a:pt x="4268" y="450"/>
                    <a:pt x="4296" y="450"/>
                  </a:cubicBezTo>
                  <a:cubicBezTo>
                    <a:pt x="4409" y="422"/>
                    <a:pt x="4437" y="478"/>
                    <a:pt x="4465" y="590"/>
                  </a:cubicBezTo>
                  <a:cubicBezTo>
                    <a:pt x="4577" y="1040"/>
                    <a:pt x="4718" y="1124"/>
                    <a:pt x="5139" y="1040"/>
                  </a:cubicBezTo>
                  <a:cubicBezTo>
                    <a:pt x="5167" y="1040"/>
                    <a:pt x="5223" y="1040"/>
                    <a:pt x="5251" y="1040"/>
                  </a:cubicBezTo>
                  <a:cubicBezTo>
                    <a:pt x="5279" y="1040"/>
                    <a:pt x="5307" y="1040"/>
                    <a:pt x="5335" y="1068"/>
                  </a:cubicBezTo>
                  <a:cubicBezTo>
                    <a:pt x="5447" y="1152"/>
                    <a:pt x="5307" y="1320"/>
                    <a:pt x="5447" y="1404"/>
                  </a:cubicBezTo>
                  <a:cubicBezTo>
                    <a:pt x="5391" y="1601"/>
                    <a:pt x="5195" y="1826"/>
                    <a:pt x="5419" y="2050"/>
                  </a:cubicBezTo>
                  <a:cubicBezTo>
                    <a:pt x="5476" y="2078"/>
                    <a:pt x="5419" y="2162"/>
                    <a:pt x="5335" y="2191"/>
                  </a:cubicBezTo>
                  <a:cubicBezTo>
                    <a:pt x="5223" y="2247"/>
                    <a:pt x="5054" y="2247"/>
                    <a:pt x="4998" y="2134"/>
                  </a:cubicBezTo>
                  <a:cubicBezTo>
                    <a:pt x="4914" y="1826"/>
                    <a:pt x="4577" y="1854"/>
                    <a:pt x="4465" y="1601"/>
                  </a:cubicBezTo>
                  <a:cubicBezTo>
                    <a:pt x="4437" y="1545"/>
                    <a:pt x="4296" y="1685"/>
                    <a:pt x="4184" y="1629"/>
                  </a:cubicBezTo>
                  <a:cubicBezTo>
                    <a:pt x="4044" y="1629"/>
                    <a:pt x="4044" y="1798"/>
                    <a:pt x="3988" y="1882"/>
                  </a:cubicBezTo>
                  <a:cubicBezTo>
                    <a:pt x="3931" y="1966"/>
                    <a:pt x="3847" y="2050"/>
                    <a:pt x="3763" y="1966"/>
                  </a:cubicBezTo>
                  <a:cubicBezTo>
                    <a:pt x="3679" y="1882"/>
                    <a:pt x="3482" y="1826"/>
                    <a:pt x="3679" y="1657"/>
                  </a:cubicBezTo>
                  <a:cubicBezTo>
                    <a:pt x="3679" y="1629"/>
                    <a:pt x="3707" y="1629"/>
                    <a:pt x="3707" y="1601"/>
                  </a:cubicBezTo>
                  <a:cubicBezTo>
                    <a:pt x="3510" y="1629"/>
                    <a:pt x="3510" y="1629"/>
                    <a:pt x="3510" y="1798"/>
                  </a:cubicBezTo>
                  <a:cubicBezTo>
                    <a:pt x="3510" y="1882"/>
                    <a:pt x="3454" y="1938"/>
                    <a:pt x="3398" y="1938"/>
                  </a:cubicBezTo>
                  <a:cubicBezTo>
                    <a:pt x="3005" y="1910"/>
                    <a:pt x="2837" y="2247"/>
                    <a:pt x="2612" y="2499"/>
                  </a:cubicBezTo>
                  <a:cubicBezTo>
                    <a:pt x="2584" y="2527"/>
                    <a:pt x="2556" y="2527"/>
                    <a:pt x="2528" y="2527"/>
                  </a:cubicBezTo>
                  <a:cubicBezTo>
                    <a:pt x="2303" y="2471"/>
                    <a:pt x="2050" y="2556"/>
                    <a:pt x="1854" y="24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22"/>
            <p:cNvSpPr/>
            <p:nvPr/>
          </p:nvSpPr>
          <p:spPr>
            <a:xfrm>
              <a:off x="2216375" y="1332325"/>
              <a:ext cx="114450" cy="51975"/>
            </a:xfrm>
            <a:custGeom>
              <a:rect b="b" l="l" r="r" t="t"/>
              <a:pathLst>
                <a:path extrusionOk="0" h="2079" w="4578">
                  <a:moveTo>
                    <a:pt x="4577" y="1095"/>
                  </a:moveTo>
                  <a:cubicBezTo>
                    <a:pt x="4577" y="1180"/>
                    <a:pt x="4549" y="1264"/>
                    <a:pt x="4409" y="1264"/>
                  </a:cubicBezTo>
                  <a:cubicBezTo>
                    <a:pt x="4156" y="1236"/>
                    <a:pt x="3960" y="1320"/>
                    <a:pt x="3735" y="1489"/>
                  </a:cubicBezTo>
                  <a:cubicBezTo>
                    <a:pt x="3875" y="1545"/>
                    <a:pt x="3988" y="1460"/>
                    <a:pt x="4072" y="1545"/>
                  </a:cubicBezTo>
                  <a:cubicBezTo>
                    <a:pt x="4128" y="1601"/>
                    <a:pt x="4156" y="1685"/>
                    <a:pt x="4100" y="1685"/>
                  </a:cubicBezTo>
                  <a:cubicBezTo>
                    <a:pt x="3875" y="1685"/>
                    <a:pt x="3679" y="1938"/>
                    <a:pt x="3454" y="1741"/>
                  </a:cubicBezTo>
                  <a:cubicBezTo>
                    <a:pt x="3342" y="1797"/>
                    <a:pt x="3510" y="1966"/>
                    <a:pt x="3370" y="2022"/>
                  </a:cubicBezTo>
                  <a:cubicBezTo>
                    <a:pt x="3286" y="2078"/>
                    <a:pt x="3230" y="2022"/>
                    <a:pt x="3173" y="1994"/>
                  </a:cubicBezTo>
                  <a:cubicBezTo>
                    <a:pt x="2921" y="1882"/>
                    <a:pt x="2696" y="1685"/>
                    <a:pt x="2668" y="1376"/>
                  </a:cubicBezTo>
                  <a:cubicBezTo>
                    <a:pt x="2668" y="1264"/>
                    <a:pt x="2612" y="1180"/>
                    <a:pt x="2556" y="1095"/>
                  </a:cubicBezTo>
                  <a:cubicBezTo>
                    <a:pt x="2500" y="1011"/>
                    <a:pt x="2500" y="843"/>
                    <a:pt x="2387" y="843"/>
                  </a:cubicBezTo>
                  <a:cubicBezTo>
                    <a:pt x="2275" y="843"/>
                    <a:pt x="2163" y="927"/>
                    <a:pt x="2135" y="1067"/>
                  </a:cubicBezTo>
                  <a:cubicBezTo>
                    <a:pt x="2135" y="1180"/>
                    <a:pt x="2050" y="1180"/>
                    <a:pt x="1966" y="1180"/>
                  </a:cubicBezTo>
                  <a:cubicBezTo>
                    <a:pt x="1770" y="1180"/>
                    <a:pt x="1545" y="1236"/>
                    <a:pt x="1349" y="1208"/>
                  </a:cubicBezTo>
                  <a:cubicBezTo>
                    <a:pt x="1292" y="1180"/>
                    <a:pt x="1208" y="1208"/>
                    <a:pt x="1180" y="1180"/>
                  </a:cubicBezTo>
                  <a:cubicBezTo>
                    <a:pt x="984" y="815"/>
                    <a:pt x="731" y="1039"/>
                    <a:pt x="506" y="1095"/>
                  </a:cubicBezTo>
                  <a:cubicBezTo>
                    <a:pt x="366" y="1124"/>
                    <a:pt x="226" y="1264"/>
                    <a:pt x="113" y="1067"/>
                  </a:cubicBezTo>
                  <a:cubicBezTo>
                    <a:pt x="1" y="899"/>
                    <a:pt x="57" y="759"/>
                    <a:pt x="141" y="618"/>
                  </a:cubicBezTo>
                  <a:cubicBezTo>
                    <a:pt x="169" y="562"/>
                    <a:pt x="226" y="506"/>
                    <a:pt x="254" y="478"/>
                  </a:cubicBezTo>
                  <a:cubicBezTo>
                    <a:pt x="282" y="422"/>
                    <a:pt x="338" y="422"/>
                    <a:pt x="366" y="394"/>
                  </a:cubicBezTo>
                  <a:lnTo>
                    <a:pt x="366" y="394"/>
                  </a:lnTo>
                  <a:cubicBezTo>
                    <a:pt x="394" y="337"/>
                    <a:pt x="478" y="366"/>
                    <a:pt x="506" y="309"/>
                  </a:cubicBezTo>
                  <a:cubicBezTo>
                    <a:pt x="534" y="281"/>
                    <a:pt x="619" y="281"/>
                    <a:pt x="647" y="253"/>
                  </a:cubicBezTo>
                  <a:lnTo>
                    <a:pt x="647" y="253"/>
                  </a:lnTo>
                  <a:cubicBezTo>
                    <a:pt x="675" y="225"/>
                    <a:pt x="703" y="225"/>
                    <a:pt x="731" y="197"/>
                  </a:cubicBezTo>
                  <a:cubicBezTo>
                    <a:pt x="759" y="197"/>
                    <a:pt x="759" y="197"/>
                    <a:pt x="787" y="169"/>
                  </a:cubicBezTo>
                  <a:cubicBezTo>
                    <a:pt x="815" y="169"/>
                    <a:pt x="843" y="169"/>
                    <a:pt x="871" y="169"/>
                  </a:cubicBezTo>
                  <a:cubicBezTo>
                    <a:pt x="899" y="141"/>
                    <a:pt x="956" y="141"/>
                    <a:pt x="1012" y="113"/>
                  </a:cubicBezTo>
                  <a:lnTo>
                    <a:pt x="1012" y="113"/>
                  </a:lnTo>
                  <a:cubicBezTo>
                    <a:pt x="1012" y="85"/>
                    <a:pt x="1040" y="85"/>
                    <a:pt x="1068" y="57"/>
                  </a:cubicBezTo>
                  <a:cubicBezTo>
                    <a:pt x="1124" y="57"/>
                    <a:pt x="1180" y="85"/>
                    <a:pt x="1208" y="29"/>
                  </a:cubicBezTo>
                  <a:cubicBezTo>
                    <a:pt x="1236" y="29"/>
                    <a:pt x="1264" y="29"/>
                    <a:pt x="1292" y="29"/>
                  </a:cubicBezTo>
                  <a:cubicBezTo>
                    <a:pt x="1321" y="1"/>
                    <a:pt x="1349" y="1"/>
                    <a:pt x="1377" y="1"/>
                  </a:cubicBezTo>
                  <a:cubicBezTo>
                    <a:pt x="1657" y="1"/>
                    <a:pt x="1938" y="1"/>
                    <a:pt x="2219" y="1"/>
                  </a:cubicBezTo>
                  <a:cubicBezTo>
                    <a:pt x="2275" y="1"/>
                    <a:pt x="2303" y="1"/>
                    <a:pt x="2331" y="29"/>
                  </a:cubicBezTo>
                  <a:cubicBezTo>
                    <a:pt x="2359" y="29"/>
                    <a:pt x="2387" y="29"/>
                    <a:pt x="2415" y="29"/>
                  </a:cubicBezTo>
                  <a:cubicBezTo>
                    <a:pt x="2443" y="85"/>
                    <a:pt x="2500" y="57"/>
                    <a:pt x="2556" y="113"/>
                  </a:cubicBezTo>
                  <a:cubicBezTo>
                    <a:pt x="2556" y="113"/>
                    <a:pt x="2584" y="113"/>
                    <a:pt x="2612" y="113"/>
                  </a:cubicBezTo>
                  <a:cubicBezTo>
                    <a:pt x="2640" y="141"/>
                    <a:pt x="2724" y="141"/>
                    <a:pt x="2752" y="169"/>
                  </a:cubicBezTo>
                  <a:cubicBezTo>
                    <a:pt x="2780" y="169"/>
                    <a:pt x="2808" y="169"/>
                    <a:pt x="2808" y="169"/>
                  </a:cubicBezTo>
                  <a:cubicBezTo>
                    <a:pt x="2837" y="197"/>
                    <a:pt x="2865" y="197"/>
                    <a:pt x="2893" y="197"/>
                  </a:cubicBezTo>
                  <a:cubicBezTo>
                    <a:pt x="2921" y="225"/>
                    <a:pt x="2949" y="225"/>
                    <a:pt x="2977" y="253"/>
                  </a:cubicBezTo>
                  <a:lnTo>
                    <a:pt x="2977" y="253"/>
                  </a:lnTo>
                  <a:cubicBezTo>
                    <a:pt x="3005" y="281"/>
                    <a:pt x="3061" y="281"/>
                    <a:pt x="3117" y="309"/>
                  </a:cubicBezTo>
                  <a:cubicBezTo>
                    <a:pt x="3117" y="309"/>
                    <a:pt x="3145" y="309"/>
                    <a:pt x="3173" y="309"/>
                  </a:cubicBezTo>
                  <a:cubicBezTo>
                    <a:pt x="3202" y="337"/>
                    <a:pt x="3230" y="366"/>
                    <a:pt x="3258" y="394"/>
                  </a:cubicBezTo>
                  <a:cubicBezTo>
                    <a:pt x="3258" y="394"/>
                    <a:pt x="3286" y="394"/>
                    <a:pt x="3314" y="394"/>
                  </a:cubicBezTo>
                  <a:cubicBezTo>
                    <a:pt x="3342" y="422"/>
                    <a:pt x="3426" y="422"/>
                    <a:pt x="3454" y="450"/>
                  </a:cubicBezTo>
                  <a:cubicBezTo>
                    <a:pt x="3482" y="506"/>
                    <a:pt x="3566" y="478"/>
                    <a:pt x="3595" y="534"/>
                  </a:cubicBezTo>
                  <a:cubicBezTo>
                    <a:pt x="3623" y="534"/>
                    <a:pt x="3651" y="534"/>
                    <a:pt x="3651" y="534"/>
                  </a:cubicBezTo>
                  <a:cubicBezTo>
                    <a:pt x="3679" y="534"/>
                    <a:pt x="3707" y="562"/>
                    <a:pt x="3735" y="562"/>
                  </a:cubicBezTo>
                  <a:cubicBezTo>
                    <a:pt x="3763" y="562"/>
                    <a:pt x="3791" y="562"/>
                    <a:pt x="3791" y="590"/>
                  </a:cubicBezTo>
                  <a:lnTo>
                    <a:pt x="3791" y="590"/>
                  </a:lnTo>
                  <a:cubicBezTo>
                    <a:pt x="3847" y="646"/>
                    <a:pt x="3903" y="618"/>
                    <a:pt x="3931" y="674"/>
                  </a:cubicBezTo>
                  <a:cubicBezTo>
                    <a:pt x="3960" y="674"/>
                    <a:pt x="3988" y="674"/>
                    <a:pt x="4016" y="674"/>
                  </a:cubicBezTo>
                  <a:cubicBezTo>
                    <a:pt x="4044" y="702"/>
                    <a:pt x="4072" y="702"/>
                    <a:pt x="4072" y="730"/>
                  </a:cubicBezTo>
                  <a:cubicBezTo>
                    <a:pt x="4100" y="730"/>
                    <a:pt x="4128" y="730"/>
                    <a:pt x="4156" y="730"/>
                  </a:cubicBezTo>
                  <a:cubicBezTo>
                    <a:pt x="4184" y="759"/>
                    <a:pt x="4212" y="787"/>
                    <a:pt x="4212" y="815"/>
                  </a:cubicBezTo>
                  <a:lnTo>
                    <a:pt x="4240" y="815"/>
                  </a:lnTo>
                  <a:cubicBezTo>
                    <a:pt x="4268" y="843"/>
                    <a:pt x="4324" y="843"/>
                    <a:pt x="4353" y="871"/>
                  </a:cubicBezTo>
                  <a:lnTo>
                    <a:pt x="4353" y="871"/>
                  </a:lnTo>
                  <a:cubicBezTo>
                    <a:pt x="4381" y="899"/>
                    <a:pt x="4409" y="927"/>
                    <a:pt x="4437" y="955"/>
                  </a:cubicBezTo>
                  <a:lnTo>
                    <a:pt x="4437" y="955"/>
                  </a:lnTo>
                  <a:cubicBezTo>
                    <a:pt x="4381" y="1095"/>
                    <a:pt x="4549" y="1011"/>
                    <a:pt x="4577" y="109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22"/>
            <p:cNvSpPr/>
            <p:nvPr/>
          </p:nvSpPr>
          <p:spPr>
            <a:xfrm>
              <a:off x="2139875" y="1389875"/>
              <a:ext cx="96900" cy="69525"/>
            </a:xfrm>
            <a:custGeom>
              <a:rect b="b" l="l" r="r" t="t"/>
              <a:pathLst>
                <a:path extrusionOk="0" h="2781" w="3876">
                  <a:moveTo>
                    <a:pt x="1685" y="57"/>
                  </a:moveTo>
                  <a:cubicBezTo>
                    <a:pt x="1713" y="113"/>
                    <a:pt x="1770" y="197"/>
                    <a:pt x="1713" y="310"/>
                  </a:cubicBezTo>
                  <a:cubicBezTo>
                    <a:pt x="1826" y="310"/>
                    <a:pt x="1938" y="141"/>
                    <a:pt x="1966" y="366"/>
                  </a:cubicBezTo>
                  <a:cubicBezTo>
                    <a:pt x="1994" y="506"/>
                    <a:pt x="2078" y="731"/>
                    <a:pt x="2303" y="703"/>
                  </a:cubicBezTo>
                  <a:cubicBezTo>
                    <a:pt x="2359" y="899"/>
                    <a:pt x="2640" y="871"/>
                    <a:pt x="2696" y="1096"/>
                  </a:cubicBezTo>
                  <a:cubicBezTo>
                    <a:pt x="2724" y="1180"/>
                    <a:pt x="2780" y="1124"/>
                    <a:pt x="2808" y="1068"/>
                  </a:cubicBezTo>
                  <a:cubicBezTo>
                    <a:pt x="2893" y="899"/>
                    <a:pt x="3061" y="1039"/>
                    <a:pt x="3173" y="1011"/>
                  </a:cubicBezTo>
                  <a:cubicBezTo>
                    <a:pt x="3229" y="1011"/>
                    <a:pt x="3258" y="1096"/>
                    <a:pt x="3229" y="1152"/>
                  </a:cubicBezTo>
                  <a:cubicBezTo>
                    <a:pt x="3229" y="1208"/>
                    <a:pt x="3173" y="1264"/>
                    <a:pt x="3089" y="1348"/>
                  </a:cubicBezTo>
                  <a:cubicBezTo>
                    <a:pt x="3229" y="1348"/>
                    <a:pt x="3342" y="1320"/>
                    <a:pt x="3426" y="1236"/>
                  </a:cubicBezTo>
                  <a:cubicBezTo>
                    <a:pt x="3594" y="1096"/>
                    <a:pt x="3707" y="1124"/>
                    <a:pt x="3763" y="1320"/>
                  </a:cubicBezTo>
                  <a:cubicBezTo>
                    <a:pt x="3819" y="1517"/>
                    <a:pt x="3847" y="1713"/>
                    <a:pt x="3875" y="1910"/>
                  </a:cubicBezTo>
                  <a:cubicBezTo>
                    <a:pt x="3707" y="1938"/>
                    <a:pt x="3735" y="1629"/>
                    <a:pt x="3538" y="1713"/>
                  </a:cubicBezTo>
                  <a:cubicBezTo>
                    <a:pt x="3342" y="1826"/>
                    <a:pt x="3033" y="1685"/>
                    <a:pt x="2921" y="1966"/>
                  </a:cubicBezTo>
                  <a:cubicBezTo>
                    <a:pt x="2752" y="1713"/>
                    <a:pt x="2752" y="1713"/>
                    <a:pt x="2528" y="1854"/>
                  </a:cubicBezTo>
                  <a:cubicBezTo>
                    <a:pt x="2471" y="1882"/>
                    <a:pt x="2443" y="1910"/>
                    <a:pt x="2415" y="1910"/>
                  </a:cubicBezTo>
                  <a:cubicBezTo>
                    <a:pt x="2106" y="1826"/>
                    <a:pt x="1966" y="2106"/>
                    <a:pt x="1741" y="2247"/>
                  </a:cubicBezTo>
                  <a:cubicBezTo>
                    <a:pt x="1601" y="2331"/>
                    <a:pt x="1573" y="2584"/>
                    <a:pt x="1377" y="2668"/>
                  </a:cubicBezTo>
                  <a:cubicBezTo>
                    <a:pt x="1348" y="2696"/>
                    <a:pt x="1320" y="2780"/>
                    <a:pt x="1236" y="2724"/>
                  </a:cubicBezTo>
                  <a:cubicBezTo>
                    <a:pt x="1040" y="2584"/>
                    <a:pt x="871" y="2668"/>
                    <a:pt x="703" y="2780"/>
                  </a:cubicBezTo>
                  <a:cubicBezTo>
                    <a:pt x="647" y="2780"/>
                    <a:pt x="590" y="2780"/>
                    <a:pt x="562" y="2780"/>
                  </a:cubicBezTo>
                  <a:cubicBezTo>
                    <a:pt x="506" y="2752"/>
                    <a:pt x="506" y="2696"/>
                    <a:pt x="506" y="2640"/>
                  </a:cubicBezTo>
                  <a:cubicBezTo>
                    <a:pt x="506" y="2640"/>
                    <a:pt x="506" y="2612"/>
                    <a:pt x="506" y="2612"/>
                  </a:cubicBezTo>
                  <a:cubicBezTo>
                    <a:pt x="506" y="2612"/>
                    <a:pt x="450" y="2612"/>
                    <a:pt x="450" y="2612"/>
                  </a:cubicBezTo>
                  <a:cubicBezTo>
                    <a:pt x="57" y="2471"/>
                    <a:pt x="1" y="2303"/>
                    <a:pt x="282" y="2022"/>
                  </a:cubicBezTo>
                  <a:cubicBezTo>
                    <a:pt x="422" y="1854"/>
                    <a:pt x="478" y="1657"/>
                    <a:pt x="619" y="1489"/>
                  </a:cubicBezTo>
                  <a:cubicBezTo>
                    <a:pt x="675" y="1489"/>
                    <a:pt x="703" y="1489"/>
                    <a:pt x="731" y="1489"/>
                  </a:cubicBezTo>
                  <a:cubicBezTo>
                    <a:pt x="843" y="1489"/>
                    <a:pt x="955" y="1461"/>
                    <a:pt x="1040" y="1517"/>
                  </a:cubicBezTo>
                  <a:cubicBezTo>
                    <a:pt x="1068" y="1517"/>
                    <a:pt x="1096" y="1517"/>
                    <a:pt x="1124" y="1517"/>
                  </a:cubicBezTo>
                  <a:cubicBezTo>
                    <a:pt x="1152" y="1573"/>
                    <a:pt x="1208" y="1545"/>
                    <a:pt x="1264" y="1545"/>
                  </a:cubicBezTo>
                  <a:cubicBezTo>
                    <a:pt x="1292" y="1573"/>
                    <a:pt x="1292" y="1573"/>
                    <a:pt x="1320" y="1601"/>
                  </a:cubicBezTo>
                  <a:cubicBezTo>
                    <a:pt x="1377" y="1629"/>
                    <a:pt x="1405" y="1629"/>
                    <a:pt x="1461" y="1629"/>
                  </a:cubicBezTo>
                  <a:cubicBezTo>
                    <a:pt x="1489" y="1629"/>
                    <a:pt x="1517" y="1629"/>
                    <a:pt x="1545" y="1629"/>
                  </a:cubicBezTo>
                  <a:cubicBezTo>
                    <a:pt x="1545" y="1657"/>
                    <a:pt x="1573" y="1657"/>
                    <a:pt x="1573" y="1657"/>
                  </a:cubicBezTo>
                  <a:cubicBezTo>
                    <a:pt x="1601" y="1629"/>
                    <a:pt x="1545" y="1601"/>
                    <a:pt x="1545" y="1573"/>
                  </a:cubicBezTo>
                  <a:cubicBezTo>
                    <a:pt x="1545" y="1517"/>
                    <a:pt x="1573" y="1461"/>
                    <a:pt x="1573" y="1404"/>
                  </a:cubicBezTo>
                  <a:cubicBezTo>
                    <a:pt x="1545" y="1320"/>
                    <a:pt x="1601" y="1208"/>
                    <a:pt x="1545" y="1096"/>
                  </a:cubicBezTo>
                  <a:cubicBezTo>
                    <a:pt x="1545" y="1068"/>
                    <a:pt x="1545" y="1039"/>
                    <a:pt x="1545" y="1039"/>
                  </a:cubicBezTo>
                  <a:cubicBezTo>
                    <a:pt x="1489" y="899"/>
                    <a:pt x="1489" y="759"/>
                    <a:pt x="1545" y="618"/>
                  </a:cubicBezTo>
                  <a:cubicBezTo>
                    <a:pt x="1545" y="534"/>
                    <a:pt x="1545" y="478"/>
                    <a:pt x="1545" y="394"/>
                  </a:cubicBezTo>
                  <a:cubicBezTo>
                    <a:pt x="1573" y="366"/>
                    <a:pt x="1573" y="310"/>
                    <a:pt x="1573" y="253"/>
                  </a:cubicBezTo>
                  <a:cubicBezTo>
                    <a:pt x="1573" y="225"/>
                    <a:pt x="1601" y="197"/>
                    <a:pt x="1601" y="197"/>
                  </a:cubicBezTo>
                  <a:cubicBezTo>
                    <a:pt x="1601" y="141"/>
                    <a:pt x="1601" y="85"/>
                    <a:pt x="1601" y="57"/>
                  </a:cubicBezTo>
                  <a:cubicBezTo>
                    <a:pt x="1629" y="1"/>
                    <a:pt x="1657" y="1"/>
                    <a:pt x="16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22"/>
            <p:cNvSpPr/>
            <p:nvPr/>
          </p:nvSpPr>
          <p:spPr>
            <a:xfrm>
              <a:off x="2078825" y="1426375"/>
              <a:ext cx="84950" cy="59675"/>
            </a:xfrm>
            <a:custGeom>
              <a:rect b="b" l="l" r="r" t="t"/>
              <a:pathLst>
                <a:path extrusionOk="0" h="2387" w="3398">
                  <a:moveTo>
                    <a:pt x="3004" y="1124"/>
                  </a:moveTo>
                  <a:lnTo>
                    <a:pt x="3004" y="1320"/>
                  </a:lnTo>
                  <a:cubicBezTo>
                    <a:pt x="3004" y="1432"/>
                    <a:pt x="3004" y="1517"/>
                    <a:pt x="2948" y="1629"/>
                  </a:cubicBezTo>
                  <a:cubicBezTo>
                    <a:pt x="2920" y="1685"/>
                    <a:pt x="2948" y="1741"/>
                    <a:pt x="3004" y="1769"/>
                  </a:cubicBezTo>
                  <a:cubicBezTo>
                    <a:pt x="3089" y="1797"/>
                    <a:pt x="3117" y="1741"/>
                    <a:pt x="3145" y="1713"/>
                  </a:cubicBezTo>
                  <a:cubicBezTo>
                    <a:pt x="3285" y="1601"/>
                    <a:pt x="3285" y="1601"/>
                    <a:pt x="3341" y="1797"/>
                  </a:cubicBezTo>
                  <a:cubicBezTo>
                    <a:pt x="3397" y="1910"/>
                    <a:pt x="3285" y="1938"/>
                    <a:pt x="3257" y="1994"/>
                  </a:cubicBezTo>
                  <a:cubicBezTo>
                    <a:pt x="3201" y="2050"/>
                    <a:pt x="3145" y="2106"/>
                    <a:pt x="3089" y="2134"/>
                  </a:cubicBezTo>
                  <a:cubicBezTo>
                    <a:pt x="3004" y="2190"/>
                    <a:pt x="2948" y="2218"/>
                    <a:pt x="2864" y="2218"/>
                  </a:cubicBezTo>
                  <a:cubicBezTo>
                    <a:pt x="2836" y="2218"/>
                    <a:pt x="2808" y="2190"/>
                    <a:pt x="2780" y="2190"/>
                  </a:cubicBezTo>
                  <a:cubicBezTo>
                    <a:pt x="2583" y="1910"/>
                    <a:pt x="2415" y="2162"/>
                    <a:pt x="2246" y="2218"/>
                  </a:cubicBezTo>
                  <a:cubicBezTo>
                    <a:pt x="2134" y="2303"/>
                    <a:pt x="2022" y="2387"/>
                    <a:pt x="1881" y="2331"/>
                  </a:cubicBezTo>
                  <a:cubicBezTo>
                    <a:pt x="1685" y="2218"/>
                    <a:pt x="1544" y="2078"/>
                    <a:pt x="1685" y="1825"/>
                  </a:cubicBezTo>
                  <a:cubicBezTo>
                    <a:pt x="1769" y="1601"/>
                    <a:pt x="1629" y="1545"/>
                    <a:pt x="1460" y="1545"/>
                  </a:cubicBezTo>
                  <a:cubicBezTo>
                    <a:pt x="1123" y="1545"/>
                    <a:pt x="786" y="1517"/>
                    <a:pt x="618" y="1152"/>
                  </a:cubicBezTo>
                  <a:cubicBezTo>
                    <a:pt x="590" y="1067"/>
                    <a:pt x="506" y="1011"/>
                    <a:pt x="421" y="1067"/>
                  </a:cubicBezTo>
                  <a:cubicBezTo>
                    <a:pt x="337" y="1095"/>
                    <a:pt x="365" y="1180"/>
                    <a:pt x="393" y="1236"/>
                  </a:cubicBezTo>
                  <a:cubicBezTo>
                    <a:pt x="421" y="1320"/>
                    <a:pt x="393" y="1376"/>
                    <a:pt x="309" y="1404"/>
                  </a:cubicBezTo>
                  <a:cubicBezTo>
                    <a:pt x="169" y="1460"/>
                    <a:pt x="85" y="1348"/>
                    <a:pt x="28" y="1236"/>
                  </a:cubicBezTo>
                  <a:cubicBezTo>
                    <a:pt x="0" y="1208"/>
                    <a:pt x="0" y="1152"/>
                    <a:pt x="0" y="1124"/>
                  </a:cubicBezTo>
                  <a:cubicBezTo>
                    <a:pt x="28" y="1095"/>
                    <a:pt x="28" y="1067"/>
                    <a:pt x="57" y="1039"/>
                  </a:cubicBezTo>
                  <a:lnTo>
                    <a:pt x="57" y="1039"/>
                  </a:lnTo>
                  <a:cubicBezTo>
                    <a:pt x="85" y="1011"/>
                    <a:pt x="113" y="983"/>
                    <a:pt x="113" y="983"/>
                  </a:cubicBezTo>
                  <a:lnTo>
                    <a:pt x="113" y="983"/>
                  </a:lnTo>
                  <a:cubicBezTo>
                    <a:pt x="141" y="955"/>
                    <a:pt x="169" y="927"/>
                    <a:pt x="197" y="899"/>
                  </a:cubicBezTo>
                  <a:lnTo>
                    <a:pt x="197" y="899"/>
                  </a:lnTo>
                  <a:cubicBezTo>
                    <a:pt x="225" y="871"/>
                    <a:pt x="253" y="843"/>
                    <a:pt x="253" y="843"/>
                  </a:cubicBezTo>
                  <a:lnTo>
                    <a:pt x="253" y="843"/>
                  </a:lnTo>
                  <a:cubicBezTo>
                    <a:pt x="281" y="815"/>
                    <a:pt x="309" y="787"/>
                    <a:pt x="337" y="759"/>
                  </a:cubicBezTo>
                  <a:lnTo>
                    <a:pt x="337" y="759"/>
                  </a:lnTo>
                  <a:cubicBezTo>
                    <a:pt x="365" y="731"/>
                    <a:pt x="365" y="731"/>
                    <a:pt x="393" y="731"/>
                  </a:cubicBezTo>
                  <a:cubicBezTo>
                    <a:pt x="421" y="731"/>
                    <a:pt x="450" y="702"/>
                    <a:pt x="478" y="702"/>
                  </a:cubicBezTo>
                  <a:cubicBezTo>
                    <a:pt x="506" y="646"/>
                    <a:pt x="590" y="674"/>
                    <a:pt x="618" y="618"/>
                  </a:cubicBezTo>
                  <a:lnTo>
                    <a:pt x="618" y="618"/>
                  </a:lnTo>
                  <a:cubicBezTo>
                    <a:pt x="646" y="590"/>
                    <a:pt x="674" y="562"/>
                    <a:pt x="674" y="562"/>
                  </a:cubicBezTo>
                  <a:cubicBezTo>
                    <a:pt x="702" y="562"/>
                    <a:pt x="730" y="562"/>
                    <a:pt x="758" y="562"/>
                  </a:cubicBezTo>
                  <a:cubicBezTo>
                    <a:pt x="786" y="534"/>
                    <a:pt x="815" y="506"/>
                    <a:pt x="815" y="478"/>
                  </a:cubicBezTo>
                  <a:cubicBezTo>
                    <a:pt x="843" y="478"/>
                    <a:pt x="871" y="478"/>
                    <a:pt x="899" y="478"/>
                  </a:cubicBezTo>
                  <a:cubicBezTo>
                    <a:pt x="927" y="450"/>
                    <a:pt x="1011" y="450"/>
                    <a:pt x="1039" y="422"/>
                  </a:cubicBezTo>
                  <a:cubicBezTo>
                    <a:pt x="1067" y="422"/>
                    <a:pt x="1067" y="422"/>
                    <a:pt x="1095" y="422"/>
                  </a:cubicBezTo>
                  <a:cubicBezTo>
                    <a:pt x="1123" y="394"/>
                    <a:pt x="1151" y="366"/>
                    <a:pt x="1180" y="366"/>
                  </a:cubicBezTo>
                  <a:cubicBezTo>
                    <a:pt x="1236" y="366"/>
                    <a:pt x="1264" y="394"/>
                    <a:pt x="1320" y="337"/>
                  </a:cubicBezTo>
                  <a:cubicBezTo>
                    <a:pt x="1348" y="337"/>
                    <a:pt x="1348" y="337"/>
                    <a:pt x="1376" y="337"/>
                  </a:cubicBezTo>
                  <a:cubicBezTo>
                    <a:pt x="1404" y="309"/>
                    <a:pt x="1460" y="309"/>
                    <a:pt x="1488" y="309"/>
                  </a:cubicBezTo>
                  <a:cubicBezTo>
                    <a:pt x="1516" y="309"/>
                    <a:pt x="1573" y="309"/>
                    <a:pt x="1601" y="281"/>
                  </a:cubicBezTo>
                  <a:cubicBezTo>
                    <a:pt x="1629" y="281"/>
                    <a:pt x="1685" y="281"/>
                    <a:pt x="1741" y="281"/>
                  </a:cubicBezTo>
                  <a:cubicBezTo>
                    <a:pt x="1769" y="225"/>
                    <a:pt x="1825" y="253"/>
                    <a:pt x="1881" y="197"/>
                  </a:cubicBezTo>
                  <a:cubicBezTo>
                    <a:pt x="1909" y="197"/>
                    <a:pt x="1909" y="197"/>
                    <a:pt x="1938" y="197"/>
                  </a:cubicBezTo>
                  <a:cubicBezTo>
                    <a:pt x="1994" y="169"/>
                    <a:pt x="2050" y="169"/>
                    <a:pt x="2078" y="141"/>
                  </a:cubicBezTo>
                  <a:cubicBezTo>
                    <a:pt x="2106" y="141"/>
                    <a:pt x="2134" y="141"/>
                    <a:pt x="2162" y="141"/>
                  </a:cubicBezTo>
                  <a:cubicBezTo>
                    <a:pt x="2190" y="85"/>
                    <a:pt x="2246" y="113"/>
                    <a:pt x="2302" y="57"/>
                  </a:cubicBezTo>
                  <a:cubicBezTo>
                    <a:pt x="2331" y="57"/>
                    <a:pt x="2387" y="57"/>
                    <a:pt x="2443" y="57"/>
                  </a:cubicBezTo>
                  <a:cubicBezTo>
                    <a:pt x="2639" y="1"/>
                    <a:pt x="2864" y="1"/>
                    <a:pt x="3061" y="57"/>
                  </a:cubicBezTo>
                  <a:cubicBezTo>
                    <a:pt x="3061" y="85"/>
                    <a:pt x="3032" y="141"/>
                    <a:pt x="3032" y="141"/>
                  </a:cubicBezTo>
                  <a:cubicBezTo>
                    <a:pt x="2948" y="225"/>
                    <a:pt x="3089" y="366"/>
                    <a:pt x="2976" y="394"/>
                  </a:cubicBezTo>
                  <a:cubicBezTo>
                    <a:pt x="2752" y="394"/>
                    <a:pt x="2948" y="534"/>
                    <a:pt x="2920" y="590"/>
                  </a:cubicBezTo>
                  <a:cubicBezTo>
                    <a:pt x="2864" y="618"/>
                    <a:pt x="2836" y="646"/>
                    <a:pt x="2808" y="646"/>
                  </a:cubicBezTo>
                  <a:cubicBezTo>
                    <a:pt x="2583" y="731"/>
                    <a:pt x="2555" y="843"/>
                    <a:pt x="2724" y="1011"/>
                  </a:cubicBezTo>
                  <a:cubicBezTo>
                    <a:pt x="2808" y="1095"/>
                    <a:pt x="2892" y="1124"/>
                    <a:pt x="3004" y="11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22"/>
            <p:cNvSpPr/>
            <p:nvPr/>
          </p:nvSpPr>
          <p:spPr>
            <a:xfrm>
              <a:off x="2647325" y="1483225"/>
              <a:ext cx="80050" cy="91275"/>
            </a:xfrm>
            <a:custGeom>
              <a:rect b="b" l="l" r="r" t="t"/>
              <a:pathLst>
                <a:path extrusionOk="0" h="3651" w="3202">
                  <a:moveTo>
                    <a:pt x="927" y="1713"/>
                  </a:moveTo>
                  <a:cubicBezTo>
                    <a:pt x="1096" y="1741"/>
                    <a:pt x="1208" y="1685"/>
                    <a:pt x="1348" y="1629"/>
                  </a:cubicBezTo>
                  <a:cubicBezTo>
                    <a:pt x="1573" y="1573"/>
                    <a:pt x="1770" y="1545"/>
                    <a:pt x="1854" y="1825"/>
                  </a:cubicBezTo>
                  <a:cubicBezTo>
                    <a:pt x="1854" y="1854"/>
                    <a:pt x="1910" y="1910"/>
                    <a:pt x="1938" y="1882"/>
                  </a:cubicBezTo>
                  <a:cubicBezTo>
                    <a:pt x="1966" y="1854"/>
                    <a:pt x="2022" y="1797"/>
                    <a:pt x="2022" y="1769"/>
                  </a:cubicBezTo>
                  <a:cubicBezTo>
                    <a:pt x="1882" y="1573"/>
                    <a:pt x="2050" y="1432"/>
                    <a:pt x="2078" y="1264"/>
                  </a:cubicBezTo>
                  <a:cubicBezTo>
                    <a:pt x="2106" y="1152"/>
                    <a:pt x="2135" y="1067"/>
                    <a:pt x="1966" y="1124"/>
                  </a:cubicBezTo>
                  <a:cubicBezTo>
                    <a:pt x="1910" y="1152"/>
                    <a:pt x="1882" y="1096"/>
                    <a:pt x="1910" y="1067"/>
                  </a:cubicBezTo>
                  <a:cubicBezTo>
                    <a:pt x="2078" y="955"/>
                    <a:pt x="1882" y="927"/>
                    <a:pt x="1882" y="871"/>
                  </a:cubicBezTo>
                  <a:cubicBezTo>
                    <a:pt x="1910" y="787"/>
                    <a:pt x="1798" y="646"/>
                    <a:pt x="1966" y="562"/>
                  </a:cubicBezTo>
                  <a:cubicBezTo>
                    <a:pt x="1994" y="534"/>
                    <a:pt x="2022" y="478"/>
                    <a:pt x="2078" y="450"/>
                  </a:cubicBezTo>
                  <a:cubicBezTo>
                    <a:pt x="2247" y="225"/>
                    <a:pt x="2247" y="225"/>
                    <a:pt x="2191" y="29"/>
                  </a:cubicBezTo>
                  <a:cubicBezTo>
                    <a:pt x="2219" y="1"/>
                    <a:pt x="2247" y="1"/>
                    <a:pt x="2275" y="29"/>
                  </a:cubicBezTo>
                  <a:lnTo>
                    <a:pt x="2275" y="29"/>
                  </a:lnTo>
                  <a:cubicBezTo>
                    <a:pt x="2303" y="57"/>
                    <a:pt x="2331" y="85"/>
                    <a:pt x="2331" y="85"/>
                  </a:cubicBezTo>
                  <a:lnTo>
                    <a:pt x="2331" y="85"/>
                  </a:lnTo>
                  <a:cubicBezTo>
                    <a:pt x="2359" y="113"/>
                    <a:pt x="2387" y="141"/>
                    <a:pt x="2415" y="169"/>
                  </a:cubicBezTo>
                  <a:cubicBezTo>
                    <a:pt x="2443" y="169"/>
                    <a:pt x="2443" y="169"/>
                    <a:pt x="2471" y="169"/>
                  </a:cubicBezTo>
                  <a:cubicBezTo>
                    <a:pt x="2499" y="197"/>
                    <a:pt x="2499" y="225"/>
                    <a:pt x="2499" y="253"/>
                  </a:cubicBezTo>
                  <a:cubicBezTo>
                    <a:pt x="2471" y="366"/>
                    <a:pt x="2415" y="422"/>
                    <a:pt x="2359" y="478"/>
                  </a:cubicBezTo>
                  <a:cubicBezTo>
                    <a:pt x="2275" y="562"/>
                    <a:pt x="2219" y="646"/>
                    <a:pt x="2331" y="731"/>
                  </a:cubicBezTo>
                  <a:cubicBezTo>
                    <a:pt x="2415" y="787"/>
                    <a:pt x="2499" y="927"/>
                    <a:pt x="2612" y="787"/>
                  </a:cubicBezTo>
                  <a:cubicBezTo>
                    <a:pt x="2696" y="731"/>
                    <a:pt x="2808" y="702"/>
                    <a:pt x="2808" y="815"/>
                  </a:cubicBezTo>
                  <a:cubicBezTo>
                    <a:pt x="2780" y="1067"/>
                    <a:pt x="3005" y="1348"/>
                    <a:pt x="2724" y="1601"/>
                  </a:cubicBezTo>
                  <a:cubicBezTo>
                    <a:pt x="2836" y="1601"/>
                    <a:pt x="2893" y="1685"/>
                    <a:pt x="3005" y="1741"/>
                  </a:cubicBezTo>
                  <a:cubicBezTo>
                    <a:pt x="3089" y="1769"/>
                    <a:pt x="3201" y="1825"/>
                    <a:pt x="3117" y="1938"/>
                  </a:cubicBezTo>
                  <a:cubicBezTo>
                    <a:pt x="3061" y="2050"/>
                    <a:pt x="3061" y="2275"/>
                    <a:pt x="2864" y="2190"/>
                  </a:cubicBezTo>
                  <a:cubicBezTo>
                    <a:pt x="2640" y="2106"/>
                    <a:pt x="2556" y="2247"/>
                    <a:pt x="2471" y="2387"/>
                  </a:cubicBezTo>
                  <a:cubicBezTo>
                    <a:pt x="2443" y="2443"/>
                    <a:pt x="2359" y="2471"/>
                    <a:pt x="2443" y="2527"/>
                  </a:cubicBezTo>
                  <a:cubicBezTo>
                    <a:pt x="2499" y="2555"/>
                    <a:pt x="2556" y="2584"/>
                    <a:pt x="2612" y="2527"/>
                  </a:cubicBezTo>
                  <a:cubicBezTo>
                    <a:pt x="2668" y="2443"/>
                    <a:pt x="2752" y="2275"/>
                    <a:pt x="2864" y="2443"/>
                  </a:cubicBezTo>
                  <a:cubicBezTo>
                    <a:pt x="2949" y="2584"/>
                    <a:pt x="3005" y="2752"/>
                    <a:pt x="2864" y="2892"/>
                  </a:cubicBezTo>
                  <a:cubicBezTo>
                    <a:pt x="2668" y="3033"/>
                    <a:pt x="2528" y="3201"/>
                    <a:pt x="2471" y="3454"/>
                  </a:cubicBezTo>
                  <a:cubicBezTo>
                    <a:pt x="2443" y="3622"/>
                    <a:pt x="2247" y="3650"/>
                    <a:pt x="2106" y="3594"/>
                  </a:cubicBezTo>
                  <a:cubicBezTo>
                    <a:pt x="1966" y="3510"/>
                    <a:pt x="1798" y="3566"/>
                    <a:pt x="1657" y="3482"/>
                  </a:cubicBezTo>
                  <a:cubicBezTo>
                    <a:pt x="1770" y="3257"/>
                    <a:pt x="1545" y="2948"/>
                    <a:pt x="1798" y="2752"/>
                  </a:cubicBezTo>
                  <a:cubicBezTo>
                    <a:pt x="1685" y="2836"/>
                    <a:pt x="1545" y="2892"/>
                    <a:pt x="1376" y="2780"/>
                  </a:cubicBezTo>
                  <a:cubicBezTo>
                    <a:pt x="1348" y="2752"/>
                    <a:pt x="1320" y="2752"/>
                    <a:pt x="1292" y="2724"/>
                  </a:cubicBezTo>
                  <a:cubicBezTo>
                    <a:pt x="1124" y="2584"/>
                    <a:pt x="1012" y="2752"/>
                    <a:pt x="871" y="2836"/>
                  </a:cubicBezTo>
                  <a:cubicBezTo>
                    <a:pt x="731" y="2920"/>
                    <a:pt x="590" y="2977"/>
                    <a:pt x="562" y="2752"/>
                  </a:cubicBezTo>
                  <a:cubicBezTo>
                    <a:pt x="534" y="2584"/>
                    <a:pt x="422" y="2612"/>
                    <a:pt x="338" y="2584"/>
                  </a:cubicBezTo>
                  <a:cubicBezTo>
                    <a:pt x="113" y="2499"/>
                    <a:pt x="1" y="2359"/>
                    <a:pt x="113" y="2134"/>
                  </a:cubicBezTo>
                  <a:cubicBezTo>
                    <a:pt x="197" y="2050"/>
                    <a:pt x="282" y="2134"/>
                    <a:pt x="366" y="2134"/>
                  </a:cubicBezTo>
                  <a:lnTo>
                    <a:pt x="450" y="2134"/>
                  </a:lnTo>
                  <a:cubicBezTo>
                    <a:pt x="506" y="2219"/>
                    <a:pt x="590" y="2190"/>
                    <a:pt x="647" y="2190"/>
                  </a:cubicBezTo>
                  <a:cubicBezTo>
                    <a:pt x="731" y="2247"/>
                    <a:pt x="871" y="2247"/>
                    <a:pt x="843" y="2162"/>
                  </a:cubicBezTo>
                  <a:cubicBezTo>
                    <a:pt x="759" y="1910"/>
                    <a:pt x="983" y="1994"/>
                    <a:pt x="1040" y="1966"/>
                  </a:cubicBezTo>
                  <a:cubicBezTo>
                    <a:pt x="1068" y="1854"/>
                    <a:pt x="927" y="1825"/>
                    <a:pt x="927" y="17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22"/>
            <p:cNvSpPr/>
            <p:nvPr/>
          </p:nvSpPr>
          <p:spPr>
            <a:xfrm>
              <a:off x="2118125" y="1531650"/>
              <a:ext cx="124950" cy="44950"/>
            </a:xfrm>
            <a:custGeom>
              <a:rect b="b" l="l" r="r" t="t"/>
              <a:pathLst>
                <a:path extrusionOk="0" h="1798" w="4998">
                  <a:moveTo>
                    <a:pt x="4296" y="675"/>
                  </a:moveTo>
                  <a:cubicBezTo>
                    <a:pt x="4324" y="675"/>
                    <a:pt x="4352" y="675"/>
                    <a:pt x="4380" y="675"/>
                  </a:cubicBezTo>
                  <a:cubicBezTo>
                    <a:pt x="4436" y="647"/>
                    <a:pt x="4492" y="562"/>
                    <a:pt x="4577" y="618"/>
                  </a:cubicBezTo>
                  <a:cubicBezTo>
                    <a:pt x="4661" y="590"/>
                    <a:pt x="4745" y="478"/>
                    <a:pt x="4773" y="675"/>
                  </a:cubicBezTo>
                  <a:cubicBezTo>
                    <a:pt x="4773" y="703"/>
                    <a:pt x="4829" y="731"/>
                    <a:pt x="4857" y="759"/>
                  </a:cubicBezTo>
                  <a:cubicBezTo>
                    <a:pt x="4886" y="731"/>
                    <a:pt x="4914" y="731"/>
                    <a:pt x="4942" y="759"/>
                  </a:cubicBezTo>
                  <a:cubicBezTo>
                    <a:pt x="4942" y="815"/>
                    <a:pt x="4998" y="871"/>
                    <a:pt x="4914" y="899"/>
                  </a:cubicBezTo>
                  <a:cubicBezTo>
                    <a:pt x="4801" y="899"/>
                    <a:pt x="4745" y="1011"/>
                    <a:pt x="4661" y="1040"/>
                  </a:cubicBezTo>
                  <a:cubicBezTo>
                    <a:pt x="4605" y="1180"/>
                    <a:pt x="4492" y="1292"/>
                    <a:pt x="4436" y="1405"/>
                  </a:cubicBezTo>
                  <a:cubicBezTo>
                    <a:pt x="4408" y="1433"/>
                    <a:pt x="4408" y="1461"/>
                    <a:pt x="4380" y="1489"/>
                  </a:cubicBezTo>
                  <a:cubicBezTo>
                    <a:pt x="4324" y="1545"/>
                    <a:pt x="4296" y="1601"/>
                    <a:pt x="4324" y="1657"/>
                  </a:cubicBezTo>
                  <a:cubicBezTo>
                    <a:pt x="4324" y="1685"/>
                    <a:pt x="4324" y="1685"/>
                    <a:pt x="4324" y="1713"/>
                  </a:cubicBezTo>
                  <a:cubicBezTo>
                    <a:pt x="4296" y="1741"/>
                    <a:pt x="4296" y="1741"/>
                    <a:pt x="4268" y="1769"/>
                  </a:cubicBezTo>
                  <a:cubicBezTo>
                    <a:pt x="4212" y="1769"/>
                    <a:pt x="4128" y="1798"/>
                    <a:pt x="4099" y="1741"/>
                  </a:cubicBezTo>
                  <a:lnTo>
                    <a:pt x="4043" y="1741"/>
                  </a:lnTo>
                  <a:lnTo>
                    <a:pt x="4015" y="1741"/>
                  </a:lnTo>
                  <a:cubicBezTo>
                    <a:pt x="3959" y="1685"/>
                    <a:pt x="3875" y="1713"/>
                    <a:pt x="3819" y="1713"/>
                  </a:cubicBezTo>
                  <a:cubicBezTo>
                    <a:pt x="3791" y="1685"/>
                    <a:pt x="3763" y="1685"/>
                    <a:pt x="3734" y="1657"/>
                  </a:cubicBezTo>
                  <a:lnTo>
                    <a:pt x="3706" y="1657"/>
                  </a:lnTo>
                  <a:lnTo>
                    <a:pt x="3678" y="1657"/>
                  </a:lnTo>
                  <a:cubicBezTo>
                    <a:pt x="3594" y="1601"/>
                    <a:pt x="3482" y="1657"/>
                    <a:pt x="3398" y="1601"/>
                  </a:cubicBezTo>
                  <a:cubicBezTo>
                    <a:pt x="3341" y="1601"/>
                    <a:pt x="3285" y="1601"/>
                    <a:pt x="3257" y="1601"/>
                  </a:cubicBezTo>
                  <a:cubicBezTo>
                    <a:pt x="3033" y="1489"/>
                    <a:pt x="2780" y="1629"/>
                    <a:pt x="2555" y="1517"/>
                  </a:cubicBezTo>
                  <a:lnTo>
                    <a:pt x="2555" y="1517"/>
                  </a:lnTo>
                  <a:cubicBezTo>
                    <a:pt x="2499" y="1489"/>
                    <a:pt x="2443" y="1489"/>
                    <a:pt x="2415" y="1461"/>
                  </a:cubicBezTo>
                  <a:cubicBezTo>
                    <a:pt x="2359" y="1405"/>
                    <a:pt x="2303" y="1433"/>
                    <a:pt x="2275" y="1376"/>
                  </a:cubicBezTo>
                  <a:lnTo>
                    <a:pt x="2275" y="1376"/>
                  </a:lnTo>
                  <a:cubicBezTo>
                    <a:pt x="2247" y="1376"/>
                    <a:pt x="2218" y="1348"/>
                    <a:pt x="2190" y="1320"/>
                  </a:cubicBezTo>
                  <a:lnTo>
                    <a:pt x="2190" y="1320"/>
                  </a:lnTo>
                  <a:cubicBezTo>
                    <a:pt x="2162" y="1292"/>
                    <a:pt x="2162" y="1264"/>
                    <a:pt x="2134" y="1236"/>
                  </a:cubicBezTo>
                  <a:cubicBezTo>
                    <a:pt x="2106" y="1236"/>
                    <a:pt x="2078" y="1236"/>
                    <a:pt x="2050" y="1236"/>
                  </a:cubicBezTo>
                  <a:cubicBezTo>
                    <a:pt x="1994" y="1180"/>
                    <a:pt x="1910" y="1236"/>
                    <a:pt x="1853" y="1180"/>
                  </a:cubicBezTo>
                  <a:cubicBezTo>
                    <a:pt x="1825" y="1180"/>
                    <a:pt x="1797" y="1180"/>
                    <a:pt x="1769" y="1180"/>
                  </a:cubicBezTo>
                  <a:cubicBezTo>
                    <a:pt x="1741" y="1124"/>
                    <a:pt x="1657" y="1152"/>
                    <a:pt x="1601" y="1124"/>
                  </a:cubicBezTo>
                  <a:cubicBezTo>
                    <a:pt x="1320" y="1011"/>
                    <a:pt x="1039" y="759"/>
                    <a:pt x="702" y="843"/>
                  </a:cubicBezTo>
                  <a:cubicBezTo>
                    <a:pt x="618" y="843"/>
                    <a:pt x="562" y="815"/>
                    <a:pt x="478" y="787"/>
                  </a:cubicBezTo>
                  <a:cubicBezTo>
                    <a:pt x="450" y="787"/>
                    <a:pt x="422" y="787"/>
                    <a:pt x="394" y="787"/>
                  </a:cubicBezTo>
                  <a:cubicBezTo>
                    <a:pt x="366" y="787"/>
                    <a:pt x="337" y="731"/>
                    <a:pt x="253" y="731"/>
                  </a:cubicBezTo>
                  <a:cubicBezTo>
                    <a:pt x="253" y="703"/>
                    <a:pt x="225" y="703"/>
                    <a:pt x="197" y="675"/>
                  </a:cubicBezTo>
                  <a:cubicBezTo>
                    <a:pt x="169" y="647"/>
                    <a:pt x="113" y="647"/>
                    <a:pt x="57" y="647"/>
                  </a:cubicBezTo>
                  <a:cubicBezTo>
                    <a:pt x="29" y="647"/>
                    <a:pt x="1" y="618"/>
                    <a:pt x="1" y="590"/>
                  </a:cubicBezTo>
                  <a:cubicBezTo>
                    <a:pt x="1" y="562"/>
                    <a:pt x="1" y="534"/>
                    <a:pt x="29" y="506"/>
                  </a:cubicBezTo>
                  <a:cubicBezTo>
                    <a:pt x="85" y="422"/>
                    <a:pt x="169" y="394"/>
                    <a:pt x="253" y="366"/>
                  </a:cubicBezTo>
                  <a:cubicBezTo>
                    <a:pt x="450" y="338"/>
                    <a:pt x="646" y="225"/>
                    <a:pt x="871" y="394"/>
                  </a:cubicBezTo>
                  <a:cubicBezTo>
                    <a:pt x="1011" y="478"/>
                    <a:pt x="1264" y="450"/>
                    <a:pt x="1404" y="253"/>
                  </a:cubicBezTo>
                  <a:cubicBezTo>
                    <a:pt x="1517" y="85"/>
                    <a:pt x="1657" y="1"/>
                    <a:pt x="1825" y="113"/>
                  </a:cubicBezTo>
                  <a:cubicBezTo>
                    <a:pt x="2022" y="253"/>
                    <a:pt x="1994" y="422"/>
                    <a:pt x="1882" y="590"/>
                  </a:cubicBezTo>
                  <a:cubicBezTo>
                    <a:pt x="1853" y="618"/>
                    <a:pt x="1825" y="647"/>
                    <a:pt x="1825" y="703"/>
                  </a:cubicBezTo>
                  <a:cubicBezTo>
                    <a:pt x="1853" y="703"/>
                    <a:pt x="1825" y="731"/>
                    <a:pt x="1853" y="731"/>
                  </a:cubicBezTo>
                  <a:cubicBezTo>
                    <a:pt x="1853" y="703"/>
                    <a:pt x="1853" y="675"/>
                    <a:pt x="1882" y="675"/>
                  </a:cubicBezTo>
                  <a:cubicBezTo>
                    <a:pt x="2134" y="618"/>
                    <a:pt x="2387" y="562"/>
                    <a:pt x="2611" y="787"/>
                  </a:cubicBezTo>
                  <a:cubicBezTo>
                    <a:pt x="2640" y="759"/>
                    <a:pt x="2611" y="703"/>
                    <a:pt x="2640" y="647"/>
                  </a:cubicBezTo>
                  <a:cubicBezTo>
                    <a:pt x="2724" y="225"/>
                    <a:pt x="2752" y="197"/>
                    <a:pt x="3117" y="422"/>
                  </a:cubicBezTo>
                  <a:cubicBezTo>
                    <a:pt x="3341" y="562"/>
                    <a:pt x="3313" y="253"/>
                    <a:pt x="3454" y="310"/>
                  </a:cubicBezTo>
                  <a:cubicBezTo>
                    <a:pt x="3510" y="310"/>
                    <a:pt x="3538" y="310"/>
                    <a:pt x="3538" y="338"/>
                  </a:cubicBezTo>
                  <a:cubicBezTo>
                    <a:pt x="3594" y="618"/>
                    <a:pt x="3734" y="703"/>
                    <a:pt x="3987" y="562"/>
                  </a:cubicBezTo>
                  <a:cubicBezTo>
                    <a:pt x="4099" y="562"/>
                    <a:pt x="4240" y="562"/>
                    <a:pt x="4296"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22"/>
            <p:cNvSpPr/>
            <p:nvPr/>
          </p:nvSpPr>
          <p:spPr>
            <a:xfrm>
              <a:off x="2358175" y="1306350"/>
              <a:ext cx="79325" cy="65300"/>
            </a:xfrm>
            <a:custGeom>
              <a:rect b="b" l="l" r="r" t="t"/>
              <a:pathLst>
                <a:path extrusionOk="0" h="2612" w="3173">
                  <a:moveTo>
                    <a:pt x="2611" y="1152"/>
                  </a:moveTo>
                  <a:cubicBezTo>
                    <a:pt x="2443" y="1180"/>
                    <a:pt x="2415" y="955"/>
                    <a:pt x="2246" y="955"/>
                  </a:cubicBezTo>
                  <a:cubicBezTo>
                    <a:pt x="2190" y="983"/>
                    <a:pt x="2162" y="899"/>
                    <a:pt x="2106" y="927"/>
                  </a:cubicBezTo>
                  <a:cubicBezTo>
                    <a:pt x="1937" y="927"/>
                    <a:pt x="1881" y="1040"/>
                    <a:pt x="1993" y="1124"/>
                  </a:cubicBezTo>
                  <a:cubicBezTo>
                    <a:pt x="2190" y="1292"/>
                    <a:pt x="2050" y="1489"/>
                    <a:pt x="2106" y="1685"/>
                  </a:cubicBezTo>
                  <a:cubicBezTo>
                    <a:pt x="2106" y="1713"/>
                    <a:pt x="2078" y="1769"/>
                    <a:pt x="2050" y="1741"/>
                  </a:cubicBezTo>
                  <a:cubicBezTo>
                    <a:pt x="1825" y="1657"/>
                    <a:pt x="1881" y="1910"/>
                    <a:pt x="1797" y="1966"/>
                  </a:cubicBezTo>
                  <a:cubicBezTo>
                    <a:pt x="1600" y="2022"/>
                    <a:pt x="1656" y="2163"/>
                    <a:pt x="1656" y="2303"/>
                  </a:cubicBezTo>
                  <a:cubicBezTo>
                    <a:pt x="1685" y="2499"/>
                    <a:pt x="1460" y="2612"/>
                    <a:pt x="1292" y="2443"/>
                  </a:cubicBezTo>
                  <a:cubicBezTo>
                    <a:pt x="1179" y="2331"/>
                    <a:pt x="1011" y="2359"/>
                    <a:pt x="898" y="2275"/>
                  </a:cubicBezTo>
                  <a:cubicBezTo>
                    <a:pt x="870" y="2247"/>
                    <a:pt x="842" y="2247"/>
                    <a:pt x="814" y="2275"/>
                  </a:cubicBezTo>
                  <a:cubicBezTo>
                    <a:pt x="618" y="2528"/>
                    <a:pt x="393" y="2415"/>
                    <a:pt x="197" y="2275"/>
                  </a:cubicBezTo>
                  <a:cubicBezTo>
                    <a:pt x="140" y="2247"/>
                    <a:pt x="56" y="2219"/>
                    <a:pt x="28" y="2134"/>
                  </a:cubicBezTo>
                  <a:cubicBezTo>
                    <a:pt x="0" y="2106"/>
                    <a:pt x="0" y="2106"/>
                    <a:pt x="0" y="2078"/>
                  </a:cubicBezTo>
                  <a:cubicBezTo>
                    <a:pt x="28" y="2050"/>
                    <a:pt x="28" y="2050"/>
                    <a:pt x="28" y="2050"/>
                  </a:cubicBezTo>
                  <a:lnTo>
                    <a:pt x="28" y="2050"/>
                  </a:lnTo>
                  <a:cubicBezTo>
                    <a:pt x="56" y="2022"/>
                    <a:pt x="84" y="1994"/>
                    <a:pt x="84" y="1994"/>
                  </a:cubicBezTo>
                  <a:lnTo>
                    <a:pt x="84" y="1994"/>
                  </a:lnTo>
                  <a:cubicBezTo>
                    <a:pt x="112" y="1966"/>
                    <a:pt x="140" y="1938"/>
                    <a:pt x="140" y="1910"/>
                  </a:cubicBezTo>
                  <a:cubicBezTo>
                    <a:pt x="140" y="1882"/>
                    <a:pt x="140" y="1854"/>
                    <a:pt x="169" y="1854"/>
                  </a:cubicBezTo>
                  <a:lnTo>
                    <a:pt x="169" y="1854"/>
                  </a:lnTo>
                  <a:cubicBezTo>
                    <a:pt x="197" y="1826"/>
                    <a:pt x="225" y="1798"/>
                    <a:pt x="225" y="1769"/>
                  </a:cubicBezTo>
                  <a:lnTo>
                    <a:pt x="225" y="1769"/>
                  </a:lnTo>
                  <a:cubicBezTo>
                    <a:pt x="253" y="1741"/>
                    <a:pt x="281" y="1741"/>
                    <a:pt x="309" y="1713"/>
                  </a:cubicBezTo>
                  <a:lnTo>
                    <a:pt x="309" y="1713"/>
                  </a:lnTo>
                  <a:cubicBezTo>
                    <a:pt x="337" y="1657"/>
                    <a:pt x="337" y="1601"/>
                    <a:pt x="365" y="1573"/>
                  </a:cubicBezTo>
                  <a:lnTo>
                    <a:pt x="365" y="1573"/>
                  </a:lnTo>
                  <a:cubicBezTo>
                    <a:pt x="393" y="1545"/>
                    <a:pt x="421" y="1517"/>
                    <a:pt x="449" y="1489"/>
                  </a:cubicBezTo>
                  <a:lnTo>
                    <a:pt x="449" y="1489"/>
                  </a:lnTo>
                  <a:cubicBezTo>
                    <a:pt x="477" y="1461"/>
                    <a:pt x="505" y="1433"/>
                    <a:pt x="505" y="1433"/>
                  </a:cubicBezTo>
                  <a:lnTo>
                    <a:pt x="505" y="1433"/>
                  </a:lnTo>
                  <a:cubicBezTo>
                    <a:pt x="533" y="1405"/>
                    <a:pt x="562" y="1376"/>
                    <a:pt x="590" y="1348"/>
                  </a:cubicBezTo>
                  <a:lnTo>
                    <a:pt x="590" y="1348"/>
                  </a:lnTo>
                  <a:lnTo>
                    <a:pt x="646" y="1292"/>
                  </a:lnTo>
                  <a:lnTo>
                    <a:pt x="646" y="1292"/>
                  </a:lnTo>
                  <a:cubicBezTo>
                    <a:pt x="674" y="1264"/>
                    <a:pt x="702" y="1236"/>
                    <a:pt x="730" y="1208"/>
                  </a:cubicBezTo>
                  <a:lnTo>
                    <a:pt x="730" y="1208"/>
                  </a:lnTo>
                  <a:cubicBezTo>
                    <a:pt x="758" y="1180"/>
                    <a:pt x="786" y="1152"/>
                    <a:pt x="786" y="1152"/>
                  </a:cubicBezTo>
                  <a:lnTo>
                    <a:pt x="786" y="1152"/>
                  </a:lnTo>
                  <a:cubicBezTo>
                    <a:pt x="814" y="1124"/>
                    <a:pt x="842" y="1096"/>
                    <a:pt x="870" y="1068"/>
                  </a:cubicBezTo>
                  <a:lnTo>
                    <a:pt x="870" y="1068"/>
                  </a:lnTo>
                  <a:cubicBezTo>
                    <a:pt x="898" y="1040"/>
                    <a:pt x="927" y="1011"/>
                    <a:pt x="927" y="1011"/>
                  </a:cubicBezTo>
                  <a:lnTo>
                    <a:pt x="927" y="1011"/>
                  </a:lnTo>
                  <a:cubicBezTo>
                    <a:pt x="955" y="983"/>
                    <a:pt x="1011" y="983"/>
                    <a:pt x="1039" y="955"/>
                  </a:cubicBezTo>
                  <a:cubicBezTo>
                    <a:pt x="1039" y="927"/>
                    <a:pt x="1067" y="927"/>
                    <a:pt x="1067" y="899"/>
                  </a:cubicBezTo>
                  <a:cubicBezTo>
                    <a:pt x="1095" y="871"/>
                    <a:pt x="1123" y="871"/>
                    <a:pt x="1123" y="843"/>
                  </a:cubicBezTo>
                  <a:cubicBezTo>
                    <a:pt x="1151" y="843"/>
                    <a:pt x="1151" y="843"/>
                    <a:pt x="1151" y="815"/>
                  </a:cubicBezTo>
                  <a:cubicBezTo>
                    <a:pt x="1179" y="815"/>
                    <a:pt x="1207" y="815"/>
                    <a:pt x="1207" y="787"/>
                  </a:cubicBezTo>
                  <a:lnTo>
                    <a:pt x="1207" y="787"/>
                  </a:lnTo>
                  <a:cubicBezTo>
                    <a:pt x="1235" y="759"/>
                    <a:pt x="1263" y="759"/>
                    <a:pt x="1292" y="731"/>
                  </a:cubicBezTo>
                  <a:lnTo>
                    <a:pt x="1292" y="731"/>
                  </a:lnTo>
                  <a:cubicBezTo>
                    <a:pt x="1320" y="703"/>
                    <a:pt x="1348" y="675"/>
                    <a:pt x="1348" y="647"/>
                  </a:cubicBezTo>
                  <a:lnTo>
                    <a:pt x="1348" y="647"/>
                  </a:lnTo>
                  <a:cubicBezTo>
                    <a:pt x="1376" y="618"/>
                    <a:pt x="1404" y="590"/>
                    <a:pt x="1432" y="590"/>
                  </a:cubicBezTo>
                  <a:lnTo>
                    <a:pt x="1432" y="590"/>
                  </a:lnTo>
                  <a:cubicBezTo>
                    <a:pt x="1460" y="562"/>
                    <a:pt x="1460" y="562"/>
                    <a:pt x="1488" y="534"/>
                  </a:cubicBezTo>
                  <a:cubicBezTo>
                    <a:pt x="1516" y="534"/>
                    <a:pt x="1544" y="534"/>
                    <a:pt x="1572" y="506"/>
                  </a:cubicBezTo>
                  <a:lnTo>
                    <a:pt x="1572" y="506"/>
                  </a:lnTo>
                  <a:cubicBezTo>
                    <a:pt x="1600" y="478"/>
                    <a:pt x="1628" y="478"/>
                    <a:pt x="1656" y="450"/>
                  </a:cubicBezTo>
                  <a:cubicBezTo>
                    <a:pt x="1656" y="450"/>
                    <a:pt x="1685" y="450"/>
                    <a:pt x="1713" y="450"/>
                  </a:cubicBezTo>
                  <a:cubicBezTo>
                    <a:pt x="1741" y="422"/>
                    <a:pt x="1769" y="394"/>
                    <a:pt x="1797" y="366"/>
                  </a:cubicBezTo>
                  <a:cubicBezTo>
                    <a:pt x="1797" y="366"/>
                    <a:pt x="1825" y="366"/>
                    <a:pt x="1853" y="366"/>
                  </a:cubicBezTo>
                  <a:cubicBezTo>
                    <a:pt x="1881" y="338"/>
                    <a:pt x="1965" y="338"/>
                    <a:pt x="1993" y="310"/>
                  </a:cubicBezTo>
                  <a:cubicBezTo>
                    <a:pt x="2021" y="282"/>
                    <a:pt x="2021" y="282"/>
                    <a:pt x="2050" y="253"/>
                  </a:cubicBezTo>
                  <a:cubicBezTo>
                    <a:pt x="2078" y="253"/>
                    <a:pt x="2106" y="253"/>
                    <a:pt x="2134" y="253"/>
                  </a:cubicBezTo>
                  <a:cubicBezTo>
                    <a:pt x="2190" y="282"/>
                    <a:pt x="2246" y="225"/>
                    <a:pt x="2274" y="197"/>
                  </a:cubicBezTo>
                  <a:cubicBezTo>
                    <a:pt x="2302" y="197"/>
                    <a:pt x="2330" y="197"/>
                    <a:pt x="2358" y="197"/>
                  </a:cubicBezTo>
                  <a:cubicBezTo>
                    <a:pt x="2415" y="197"/>
                    <a:pt x="2443" y="169"/>
                    <a:pt x="2499" y="141"/>
                  </a:cubicBezTo>
                  <a:cubicBezTo>
                    <a:pt x="2527" y="141"/>
                    <a:pt x="2527" y="113"/>
                    <a:pt x="2555" y="113"/>
                  </a:cubicBezTo>
                  <a:cubicBezTo>
                    <a:pt x="2583" y="85"/>
                    <a:pt x="2611" y="85"/>
                    <a:pt x="2611" y="57"/>
                  </a:cubicBezTo>
                  <a:cubicBezTo>
                    <a:pt x="2639" y="57"/>
                    <a:pt x="2667" y="57"/>
                    <a:pt x="2695" y="57"/>
                  </a:cubicBezTo>
                  <a:cubicBezTo>
                    <a:pt x="2779" y="85"/>
                    <a:pt x="2808" y="1"/>
                    <a:pt x="2892" y="1"/>
                  </a:cubicBezTo>
                  <a:cubicBezTo>
                    <a:pt x="2920" y="1"/>
                    <a:pt x="2920" y="29"/>
                    <a:pt x="2948" y="57"/>
                  </a:cubicBezTo>
                  <a:cubicBezTo>
                    <a:pt x="2976" y="169"/>
                    <a:pt x="2976" y="310"/>
                    <a:pt x="3060" y="394"/>
                  </a:cubicBezTo>
                  <a:cubicBezTo>
                    <a:pt x="3116" y="450"/>
                    <a:pt x="3173" y="534"/>
                    <a:pt x="3088" y="618"/>
                  </a:cubicBezTo>
                  <a:cubicBezTo>
                    <a:pt x="3004" y="703"/>
                    <a:pt x="2920" y="675"/>
                    <a:pt x="2864" y="590"/>
                  </a:cubicBezTo>
                  <a:cubicBezTo>
                    <a:pt x="2808" y="590"/>
                    <a:pt x="2836" y="534"/>
                    <a:pt x="2808" y="534"/>
                  </a:cubicBezTo>
                  <a:cubicBezTo>
                    <a:pt x="2808" y="562"/>
                    <a:pt x="2836" y="590"/>
                    <a:pt x="2864" y="647"/>
                  </a:cubicBezTo>
                  <a:cubicBezTo>
                    <a:pt x="2920" y="787"/>
                    <a:pt x="2892" y="871"/>
                    <a:pt x="2751" y="955"/>
                  </a:cubicBezTo>
                  <a:cubicBezTo>
                    <a:pt x="2751" y="1040"/>
                    <a:pt x="2583" y="843"/>
                    <a:pt x="2667" y="1011"/>
                  </a:cubicBezTo>
                  <a:cubicBezTo>
                    <a:pt x="2667" y="1068"/>
                    <a:pt x="2667" y="1124"/>
                    <a:pt x="2611" y="115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22"/>
            <p:cNvSpPr/>
            <p:nvPr/>
          </p:nvSpPr>
          <p:spPr>
            <a:xfrm>
              <a:off x="2205850" y="1342850"/>
              <a:ext cx="100400" cy="75125"/>
            </a:xfrm>
            <a:custGeom>
              <a:rect b="b" l="l" r="r" t="t"/>
              <a:pathLst>
                <a:path extrusionOk="0" h="3005" w="4016">
                  <a:moveTo>
                    <a:pt x="731" y="29"/>
                  </a:moveTo>
                  <a:cubicBezTo>
                    <a:pt x="675" y="113"/>
                    <a:pt x="703" y="197"/>
                    <a:pt x="619" y="281"/>
                  </a:cubicBezTo>
                  <a:cubicBezTo>
                    <a:pt x="478" y="422"/>
                    <a:pt x="534" y="562"/>
                    <a:pt x="647" y="703"/>
                  </a:cubicBezTo>
                  <a:cubicBezTo>
                    <a:pt x="871" y="506"/>
                    <a:pt x="1180" y="590"/>
                    <a:pt x="1405" y="394"/>
                  </a:cubicBezTo>
                  <a:cubicBezTo>
                    <a:pt x="1461" y="309"/>
                    <a:pt x="1489" y="394"/>
                    <a:pt x="1461" y="450"/>
                  </a:cubicBezTo>
                  <a:cubicBezTo>
                    <a:pt x="1433" y="562"/>
                    <a:pt x="1685" y="506"/>
                    <a:pt x="1601" y="674"/>
                  </a:cubicBezTo>
                  <a:cubicBezTo>
                    <a:pt x="1601" y="674"/>
                    <a:pt x="1657" y="703"/>
                    <a:pt x="1657" y="703"/>
                  </a:cubicBezTo>
                  <a:cubicBezTo>
                    <a:pt x="1798" y="618"/>
                    <a:pt x="1994" y="759"/>
                    <a:pt x="2106" y="703"/>
                  </a:cubicBezTo>
                  <a:cubicBezTo>
                    <a:pt x="2275" y="618"/>
                    <a:pt x="2359" y="674"/>
                    <a:pt x="2471" y="731"/>
                  </a:cubicBezTo>
                  <a:cubicBezTo>
                    <a:pt x="2528" y="618"/>
                    <a:pt x="2303" y="450"/>
                    <a:pt x="2556" y="450"/>
                  </a:cubicBezTo>
                  <a:cubicBezTo>
                    <a:pt x="2696" y="450"/>
                    <a:pt x="2752" y="169"/>
                    <a:pt x="2893" y="281"/>
                  </a:cubicBezTo>
                  <a:cubicBezTo>
                    <a:pt x="2977" y="338"/>
                    <a:pt x="3005" y="506"/>
                    <a:pt x="3061" y="618"/>
                  </a:cubicBezTo>
                  <a:cubicBezTo>
                    <a:pt x="3117" y="703"/>
                    <a:pt x="3173" y="843"/>
                    <a:pt x="3173" y="899"/>
                  </a:cubicBezTo>
                  <a:cubicBezTo>
                    <a:pt x="3173" y="1152"/>
                    <a:pt x="3286" y="1292"/>
                    <a:pt x="3482" y="1404"/>
                  </a:cubicBezTo>
                  <a:cubicBezTo>
                    <a:pt x="3538" y="1432"/>
                    <a:pt x="3566" y="1517"/>
                    <a:pt x="3594" y="1573"/>
                  </a:cubicBezTo>
                  <a:lnTo>
                    <a:pt x="3594" y="1573"/>
                  </a:lnTo>
                  <a:cubicBezTo>
                    <a:pt x="3398" y="1713"/>
                    <a:pt x="3229" y="1601"/>
                    <a:pt x="3089" y="1461"/>
                  </a:cubicBezTo>
                  <a:cubicBezTo>
                    <a:pt x="3061" y="1432"/>
                    <a:pt x="3033" y="1404"/>
                    <a:pt x="3033" y="1404"/>
                  </a:cubicBezTo>
                  <a:cubicBezTo>
                    <a:pt x="2836" y="1376"/>
                    <a:pt x="2724" y="1545"/>
                    <a:pt x="2584" y="1573"/>
                  </a:cubicBezTo>
                  <a:cubicBezTo>
                    <a:pt x="2528" y="1601"/>
                    <a:pt x="2471" y="1629"/>
                    <a:pt x="2500" y="1713"/>
                  </a:cubicBezTo>
                  <a:cubicBezTo>
                    <a:pt x="2528" y="1769"/>
                    <a:pt x="2584" y="1797"/>
                    <a:pt x="2640" y="1769"/>
                  </a:cubicBezTo>
                  <a:cubicBezTo>
                    <a:pt x="2836" y="1769"/>
                    <a:pt x="3005" y="1741"/>
                    <a:pt x="3173" y="1713"/>
                  </a:cubicBezTo>
                  <a:cubicBezTo>
                    <a:pt x="3258" y="1713"/>
                    <a:pt x="3370" y="1685"/>
                    <a:pt x="3426" y="1769"/>
                  </a:cubicBezTo>
                  <a:cubicBezTo>
                    <a:pt x="3538" y="1882"/>
                    <a:pt x="3370" y="1938"/>
                    <a:pt x="3342" y="2022"/>
                  </a:cubicBezTo>
                  <a:cubicBezTo>
                    <a:pt x="3454" y="2050"/>
                    <a:pt x="3566" y="2078"/>
                    <a:pt x="3651" y="2078"/>
                  </a:cubicBezTo>
                  <a:cubicBezTo>
                    <a:pt x="3735" y="2078"/>
                    <a:pt x="3791" y="2191"/>
                    <a:pt x="3875" y="2078"/>
                  </a:cubicBezTo>
                  <a:cubicBezTo>
                    <a:pt x="3903" y="2050"/>
                    <a:pt x="3931" y="2022"/>
                    <a:pt x="3931" y="1994"/>
                  </a:cubicBezTo>
                  <a:lnTo>
                    <a:pt x="4016" y="1994"/>
                  </a:lnTo>
                  <a:cubicBezTo>
                    <a:pt x="4016" y="2162"/>
                    <a:pt x="3875" y="2219"/>
                    <a:pt x="3763" y="2247"/>
                  </a:cubicBezTo>
                  <a:cubicBezTo>
                    <a:pt x="3538" y="2303"/>
                    <a:pt x="3482" y="2555"/>
                    <a:pt x="3258" y="2640"/>
                  </a:cubicBezTo>
                  <a:cubicBezTo>
                    <a:pt x="3286" y="2780"/>
                    <a:pt x="3201" y="2808"/>
                    <a:pt x="3089" y="2780"/>
                  </a:cubicBezTo>
                  <a:cubicBezTo>
                    <a:pt x="2921" y="2780"/>
                    <a:pt x="2949" y="2977"/>
                    <a:pt x="2808" y="3005"/>
                  </a:cubicBezTo>
                  <a:cubicBezTo>
                    <a:pt x="2724" y="2864"/>
                    <a:pt x="2808" y="2668"/>
                    <a:pt x="2893" y="2668"/>
                  </a:cubicBezTo>
                  <a:cubicBezTo>
                    <a:pt x="3229" y="2640"/>
                    <a:pt x="3089" y="2387"/>
                    <a:pt x="3145" y="2219"/>
                  </a:cubicBezTo>
                  <a:cubicBezTo>
                    <a:pt x="3145" y="2162"/>
                    <a:pt x="3089" y="2078"/>
                    <a:pt x="3089" y="1994"/>
                  </a:cubicBezTo>
                  <a:cubicBezTo>
                    <a:pt x="2977" y="1966"/>
                    <a:pt x="2893" y="2106"/>
                    <a:pt x="2780" y="2022"/>
                  </a:cubicBezTo>
                  <a:cubicBezTo>
                    <a:pt x="2752" y="1994"/>
                    <a:pt x="2696" y="2022"/>
                    <a:pt x="2696" y="2106"/>
                  </a:cubicBezTo>
                  <a:cubicBezTo>
                    <a:pt x="2724" y="2162"/>
                    <a:pt x="2752" y="2247"/>
                    <a:pt x="2668" y="2275"/>
                  </a:cubicBezTo>
                  <a:cubicBezTo>
                    <a:pt x="2556" y="2275"/>
                    <a:pt x="2443" y="2275"/>
                    <a:pt x="2359" y="2275"/>
                  </a:cubicBezTo>
                  <a:cubicBezTo>
                    <a:pt x="2275" y="2247"/>
                    <a:pt x="2275" y="2191"/>
                    <a:pt x="2303" y="2106"/>
                  </a:cubicBezTo>
                  <a:cubicBezTo>
                    <a:pt x="2387" y="1882"/>
                    <a:pt x="2219" y="2022"/>
                    <a:pt x="2135" y="2022"/>
                  </a:cubicBezTo>
                  <a:cubicBezTo>
                    <a:pt x="2135" y="1826"/>
                    <a:pt x="2219" y="1657"/>
                    <a:pt x="2303" y="1489"/>
                  </a:cubicBezTo>
                  <a:cubicBezTo>
                    <a:pt x="2331" y="1461"/>
                    <a:pt x="2303" y="1404"/>
                    <a:pt x="2275" y="1376"/>
                  </a:cubicBezTo>
                  <a:cubicBezTo>
                    <a:pt x="2247" y="1320"/>
                    <a:pt x="2191" y="1320"/>
                    <a:pt x="2163" y="1348"/>
                  </a:cubicBezTo>
                  <a:cubicBezTo>
                    <a:pt x="2106" y="1376"/>
                    <a:pt x="2050" y="1404"/>
                    <a:pt x="1994" y="1432"/>
                  </a:cubicBezTo>
                  <a:cubicBezTo>
                    <a:pt x="1770" y="1573"/>
                    <a:pt x="1629" y="1517"/>
                    <a:pt x="1489" y="1236"/>
                  </a:cubicBezTo>
                  <a:cubicBezTo>
                    <a:pt x="1573" y="1152"/>
                    <a:pt x="1685" y="1264"/>
                    <a:pt x="1770" y="1208"/>
                  </a:cubicBezTo>
                  <a:cubicBezTo>
                    <a:pt x="1854" y="1180"/>
                    <a:pt x="1910" y="1152"/>
                    <a:pt x="1882" y="1039"/>
                  </a:cubicBezTo>
                  <a:cubicBezTo>
                    <a:pt x="1854" y="983"/>
                    <a:pt x="1770" y="871"/>
                    <a:pt x="1685" y="927"/>
                  </a:cubicBezTo>
                  <a:cubicBezTo>
                    <a:pt x="1573" y="1039"/>
                    <a:pt x="1489" y="983"/>
                    <a:pt x="1377" y="955"/>
                  </a:cubicBezTo>
                  <a:cubicBezTo>
                    <a:pt x="1208" y="899"/>
                    <a:pt x="1068" y="927"/>
                    <a:pt x="927" y="983"/>
                  </a:cubicBezTo>
                  <a:cubicBezTo>
                    <a:pt x="843" y="1011"/>
                    <a:pt x="759" y="1011"/>
                    <a:pt x="675" y="1039"/>
                  </a:cubicBezTo>
                  <a:cubicBezTo>
                    <a:pt x="562" y="1096"/>
                    <a:pt x="338" y="983"/>
                    <a:pt x="338" y="1236"/>
                  </a:cubicBezTo>
                  <a:cubicBezTo>
                    <a:pt x="338" y="1264"/>
                    <a:pt x="169" y="1264"/>
                    <a:pt x="197" y="1208"/>
                  </a:cubicBezTo>
                  <a:cubicBezTo>
                    <a:pt x="282" y="955"/>
                    <a:pt x="57" y="1124"/>
                    <a:pt x="1" y="1039"/>
                  </a:cubicBezTo>
                  <a:cubicBezTo>
                    <a:pt x="113" y="927"/>
                    <a:pt x="29" y="674"/>
                    <a:pt x="310" y="703"/>
                  </a:cubicBezTo>
                  <a:cubicBezTo>
                    <a:pt x="338" y="703"/>
                    <a:pt x="366" y="646"/>
                    <a:pt x="338" y="618"/>
                  </a:cubicBezTo>
                  <a:cubicBezTo>
                    <a:pt x="254" y="478"/>
                    <a:pt x="366" y="366"/>
                    <a:pt x="366" y="253"/>
                  </a:cubicBezTo>
                  <a:cubicBezTo>
                    <a:pt x="338" y="225"/>
                    <a:pt x="338" y="225"/>
                    <a:pt x="338" y="197"/>
                  </a:cubicBezTo>
                  <a:cubicBezTo>
                    <a:pt x="366" y="169"/>
                    <a:pt x="366" y="169"/>
                    <a:pt x="366" y="169"/>
                  </a:cubicBezTo>
                  <a:cubicBezTo>
                    <a:pt x="394" y="141"/>
                    <a:pt x="422" y="141"/>
                    <a:pt x="450" y="113"/>
                  </a:cubicBezTo>
                  <a:cubicBezTo>
                    <a:pt x="450" y="113"/>
                    <a:pt x="478" y="113"/>
                    <a:pt x="506" y="113"/>
                  </a:cubicBezTo>
                  <a:cubicBezTo>
                    <a:pt x="534" y="85"/>
                    <a:pt x="562" y="57"/>
                    <a:pt x="590" y="29"/>
                  </a:cubicBezTo>
                  <a:cubicBezTo>
                    <a:pt x="590" y="29"/>
                    <a:pt x="619" y="29"/>
                    <a:pt x="647" y="29"/>
                  </a:cubicBezTo>
                  <a:cubicBezTo>
                    <a:pt x="675" y="1"/>
                    <a:pt x="703" y="1"/>
                    <a:pt x="73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22"/>
            <p:cNvSpPr/>
            <p:nvPr/>
          </p:nvSpPr>
          <p:spPr>
            <a:xfrm>
              <a:off x="2421325" y="1301450"/>
              <a:ext cx="58275" cy="68100"/>
            </a:xfrm>
            <a:custGeom>
              <a:rect b="b" l="l" r="r" t="t"/>
              <a:pathLst>
                <a:path extrusionOk="0" h="2724" w="2331">
                  <a:moveTo>
                    <a:pt x="169" y="1123"/>
                  </a:moveTo>
                  <a:cubicBezTo>
                    <a:pt x="338" y="1067"/>
                    <a:pt x="310" y="927"/>
                    <a:pt x="310" y="786"/>
                  </a:cubicBezTo>
                  <a:cubicBezTo>
                    <a:pt x="338" y="786"/>
                    <a:pt x="394" y="814"/>
                    <a:pt x="450" y="814"/>
                  </a:cubicBezTo>
                  <a:cubicBezTo>
                    <a:pt x="534" y="814"/>
                    <a:pt x="590" y="730"/>
                    <a:pt x="506" y="702"/>
                  </a:cubicBezTo>
                  <a:cubicBezTo>
                    <a:pt x="310" y="562"/>
                    <a:pt x="338" y="393"/>
                    <a:pt x="366" y="225"/>
                  </a:cubicBezTo>
                  <a:cubicBezTo>
                    <a:pt x="338" y="197"/>
                    <a:pt x="338" y="197"/>
                    <a:pt x="338" y="169"/>
                  </a:cubicBezTo>
                  <a:cubicBezTo>
                    <a:pt x="366" y="169"/>
                    <a:pt x="366" y="141"/>
                    <a:pt x="366" y="141"/>
                  </a:cubicBezTo>
                  <a:cubicBezTo>
                    <a:pt x="394" y="141"/>
                    <a:pt x="422" y="141"/>
                    <a:pt x="450" y="141"/>
                  </a:cubicBezTo>
                  <a:cubicBezTo>
                    <a:pt x="478" y="113"/>
                    <a:pt x="562" y="113"/>
                    <a:pt x="590" y="84"/>
                  </a:cubicBezTo>
                  <a:cubicBezTo>
                    <a:pt x="647" y="84"/>
                    <a:pt x="675" y="84"/>
                    <a:pt x="731" y="84"/>
                  </a:cubicBezTo>
                  <a:cubicBezTo>
                    <a:pt x="815" y="0"/>
                    <a:pt x="927" y="84"/>
                    <a:pt x="1011" y="0"/>
                  </a:cubicBezTo>
                  <a:cubicBezTo>
                    <a:pt x="1180" y="0"/>
                    <a:pt x="1320" y="0"/>
                    <a:pt x="1489" y="0"/>
                  </a:cubicBezTo>
                  <a:cubicBezTo>
                    <a:pt x="1517" y="28"/>
                    <a:pt x="1545" y="28"/>
                    <a:pt x="1573" y="0"/>
                  </a:cubicBezTo>
                  <a:cubicBezTo>
                    <a:pt x="1601" y="0"/>
                    <a:pt x="1601" y="0"/>
                    <a:pt x="1629" y="0"/>
                  </a:cubicBezTo>
                  <a:cubicBezTo>
                    <a:pt x="1685" y="84"/>
                    <a:pt x="1798" y="0"/>
                    <a:pt x="1854" y="84"/>
                  </a:cubicBezTo>
                  <a:cubicBezTo>
                    <a:pt x="1882" y="113"/>
                    <a:pt x="1798" y="225"/>
                    <a:pt x="1910" y="225"/>
                  </a:cubicBezTo>
                  <a:cubicBezTo>
                    <a:pt x="1938" y="225"/>
                    <a:pt x="1966" y="225"/>
                    <a:pt x="1966" y="225"/>
                  </a:cubicBezTo>
                  <a:cubicBezTo>
                    <a:pt x="1854" y="534"/>
                    <a:pt x="2106" y="506"/>
                    <a:pt x="2275" y="506"/>
                  </a:cubicBezTo>
                  <a:cubicBezTo>
                    <a:pt x="2331" y="674"/>
                    <a:pt x="2303" y="786"/>
                    <a:pt x="2247" y="955"/>
                  </a:cubicBezTo>
                  <a:cubicBezTo>
                    <a:pt x="2134" y="730"/>
                    <a:pt x="1994" y="955"/>
                    <a:pt x="1854" y="871"/>
                  </a:cubicBezTo>
                  <a:cubicBezTo>
                    <a:pt x="1713" y="786"/>
                    <a:pt x="1517" y="814"/>
                    <a:pt x="1405" y="674"/>
                  </a:cubicBezTo>
                  <a:cubicBezTo>
                    <a:pt x="1376" y="562"/>
                    <a:pt x="1461" y="618"/>
                    <a:pt x="1517" y="590"/>
                  </a:cubicBezTo>
                  <a:cubicBezTo>
                    <a:pt x="1601" y="534"/>
                    <a:pt x="1573" y="449"/>
                    <a:pt x="1545" y="421"/>
                  </a:cubicBezTo>
                  <a:cubicBezTo>
                    <a:pt x="1461" y="337"/>
                    <a:pt x="1376" y="337"/>
                    <a:pt x="1320" y="421"/>
                  </a:cubicBezTo>
                  <a:cubicBezTo>
                    <a:pt x="1292" y="449"/>
                    <a:pt x="1292" y="534"/>
                    <a:pt x="1264" y="562"/>
                  </a:cubicBezTo>
                  <a:cubicBezTo>
                    <a:pt x="1264" y="618"/>
                    <a:pt x="1236" y="646"/>
                    <a:pt x="1208" y="646"/>
                  </a:cubicBezTo>
                  <a:cubicBezTo>
                    <a:pt x="1124" y="730"/>
                    <a:pt x="1096" y="478"/>
                    <a:pt x="1011" y="590"/>
                  </a:cubicBezTo>
                  <a:cubicBezTo>
                    <a:pt x="983" y="674"/>
                    <a:pt x="1011" y="786"/>
                    <a:pt x="871" y="702"/>
                  </a:cubicBezTo>
                  <a:cubicBezTo>
                    <a:pt x="759" y="646"/>
                    <a:pt x="703" y="758"/>
                    <a:pt x="675" y="843"/>
                  </a:cubicBezTo>
                  <a:cubicBezTo>
                    <a:pt x="675" y="927"/>
                    <a:pt x="731" y="955"/>
                    <a:pt x="843" y="927"/>
                  </a:cubicBezTo>
                  <a:cubicBezTo>
                    <a:pt x="899" y="927"/>
                    <a:pt x="955" y="927"/>
                    <a:pt x="983" y="983"/>
                  </a:cubicBezTo>
                  <a:cubicBezTo>
                    <a:pt x="1011" y="1095"/>
                    <a:pt x="1124" y="1151"/>
                    <a:pt x="1236" y="1207"/>
                  </a:cubicBezTo>
                  <a:cubicBezTo>
                    <a:pt x="1320" y="1207"/>
                    <a:pt x="1376" y="1264"/>
                    <a:pt x="1433" y="1348"/>
                  </a:cubicBezTo>
                  <a:cubicBezTo>
                    <a:pt x="1461" y="1488"/>
                    <a:pt x="1517" y="1629"/>
                    <a:pt x="1657" y="1404"/>
                  </a:cubicBezTo>
                  <a:cubicBezTo>
                    <a:pt x="1713" y="1348"/>
                    <a:pt x="1798" y="1404"/>
                    <a:pt x="1854" y="1460"/>
                  </a:cubicBezTo>
                  <a:cubicBezTo>
                    <a:pt x="1938" y="1516"/>
                    <a:pt x="1938" y="1601"/>
                    <a:pt x="1854" y="1685"/>
                  </a:cubicBezTo>
                  <a:cubicBezTo>
                    <a:pt x="1826" y="1713"/>
                    <a:pt x="1798" y="1769"/>
                    <a:pt x="1770" y="1797"/>
                  </a:cubicBezTo>
                  <a:cubicBezTo>
                    <a:pt x="1601" y="1937"/>
                    <a:pt x="1545" y="2022"/>
                    <a:pt x="1489" y="2218"/>
                  </a:cubicBezTo>
                  <a:cubicBezTo>
                    <a:pt x="1433" y="2134"/>
                    <a:pt x="1405" y="2050"/>
                    <a:pt x="1348" y="2022"/>
                  </a:cubicBezTo>
                  <a:cubicBezTo>
                    <a:pt x="1264" y="1965"/>
                    <a:pt x="1208" y="2078"/>
                    <a:pt x="1152" y="2106"/>
                  </a:cubicBezTo>
                  <a:cubicBezTo>
                    <a:pt x="927" y="2330"/>
                    <a:pt x="618" y="2387"/>
                    <a:pt x="366" y="2583"/>
                  </a:cubicBezTo>
                  <a:cubicBezTo>
                    <a:pt x="310" y="2639"/>
                    <a:pt x="197" y="2724"/>
                    <a:pt x="141" y="2611"/>
                  </a:cubicBezTo>
                  <a:cubicBezTo>
                    <a:pt x="113" y="2527"/>
                    <a:pt x="141" y="2359"/>
                    <a:pt x="197" y="2302"/>
                  </a:cubicBezTo>
                  <a:cubicBezTo>
                    <a:pt x="366" y="2106"/>
                    <a:pt x="394" y="2106"/>
                    <a:pt x="169" y="1965"/>
                  </a:cubicBezTo>
                  <a:cubicBezTo>
                    <a:pt x="1" y="1825"/>
                    <a:pt x="29" y="1769"/>
                    <a:pt x="225" y="1629"/>
                  </a:cubicBezTo>
                  <a:cubicBezTo>
                    <a:pt x="253" y="1572"/>
                    <a:pt x="310" y="1544"/>
                    <a:pt x="338" y="1544"/>
                  </a:cubicBezTo>
                  <a:cubicBezTo>
                    <a:pt x="422" y="1544"/>
                    <a:pt x="506" y="1657"/>
                    <a:pt x="534" y="1516"/>
                  </a:cubicBezTo>
                  <a:cubicBezTo>
                    <a:pt x="562" y="1404"/>
                    <a:pt x="422" y="1292"/>
                    <a:pt x="310" y="1348"/>
                  </a:cubicBezTo>
                  <a:cubicBezTo>
                    <a:pt x="225" y="1376"/>
                    <a:pt x="169" y="1320"/>
                    <a:pt x="85" y="1348"/>
                  </a:cubicBezTo>
                  <a:lnTo>
                    <a:pt x="85" y="1207"/>
                  </a:lnTo>
                  <a:cubicBezTo>
                    <a:pt x="85" y="1151"/>
                    <a:pt x="141" y="1151"/>
                    <a:pt x="169" y="112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22"/>
            <p:cNvSpPr/>
            <p:nvPr/>
          </p:nvSpPr>
          <p:spPr>
            <a:xfrm>
              <a:off x="2675400" y="1488850"/>
              <a:ext cx="57575" cy="101075"/>
            </a:xfrm>
            <a:custGeom>
              <a:rect b="b" l="l" r="r" t="t"/>
              <a:pathLst>
                <a:path extrusionOk="0" h="4043" w="2303">
                  <a:moveTo>
                    <a:pt x="506" y="3229"/>
                  </a:moveTo>
                  <a:cubicBezTo>
                    <a:pt x="675" y="3257"/>
                    <a:pt x="843" y="3117"/>
                    <a:pt x="983" y="3313"/>
                  </a:cubicBezTo>
                  <a:cubicBezTo>
                    <a:pt x="1040" y="3369"/>
                    <a:pt x="1264" y="3257"/>
                    <a:pt x="1292" y="3145"/>
                  </a:cubicBezTo>
                  <a:cubicBezTo>
                    <a:pt x="1320" y="3060"/>
                    <a:pt x="1489" y="2752"/>
                    <a:pt x="1573" y="2695"/>
                  </a:cubicBezTo>
                  <a:cubicBezTo>
                    <a:pt x="1770" y="2527"/>
                    <a:pt x="1770" y="2527"/>
                    <a:pt x="1657" y="2218"/>
                  </a:cubicBezTo>
                  <a:cubicBezTo>
                    <a:pt x="1517" y="2274"/>
                    <a:pt x="1601" y="2443"/>
                    <a:pt x="1461" y="2499"/>
                  </a:cubicBezTo>
                  <a:cubicBezTo>
                    <a:pt x="1348" y="2443"/>
                    <a:pt x="1208" y="2387"/>
                    <a:pt x="1152" y="2302"/>
                  </a:cubicBezTo>
                  <a:cubicBezTo>
                    <a:pt x="1012" y="2162"/>
                    <a:pt x="1292" y="2162"/>
                    <a:pt x="1348" y="2022"/>
                  </a:cubicBezTo>
                  <a:cubicBezTo>
                    <a:pt x="1461" y="1769"/>
                    <a:pt x="1517" y="1769"/>
                    <a:pt x="1826" y="1909"/>
                  </a:cubicBezTo>
                  <a:cubicBezTo>
                    <a:pt x="1882" y="1853"/>
                    <a:pt x="1770" y="1685"/>
                    <a:pt x="1966" y="1713"/>
                  </a:cubicBezTo>
                  <a:cubicBezTo>
                    <a:pt x="1994" y="1713"/>
                    <a:pt x="1994" y="1657"/>
                    <a:pt x="1966" y="1600"/>
                  </a:cubicBezTo>
                  <a:cubicBezTo>
                    <a:pt x="1798" y="1769"/>
                    <a:pt x="1770" y="1376"/>
                    <a:pt x="1573" y="1488"/>
                  </a:cubicBezTo>
                  <a:cubicBezTo>
                    <a:pt x="1489" y="1544"/>
                    <a:pt x="1489" y="1404"/>
                    <a:pt x="1517" y="1348"/>
                  </a:cubicBezTo>
                  <a:cubicBezTo>
                    <a:pt x="1545" y="1292"/>
                    <a:pt x="1657" y="1292"/>
                    <a:pt x="1657" y="1179"/>
                  </a:cubicBezTo>
                  <a:cubicBezTo>
                    <a:pt x="1657" y="1123"/>
                    <a:pt x="1713" y="1039"/>
                    <a:pt x="1657" y="1011"/>
                  </a:cubicBezTo>
                  <a:cubicBezTo>
                    <a:pt x="1517" y="983"/>
                    <a:pt x="1545" y="899"/>
                    <a:pt x="1601" y="814"/>
                  </a:cubicBezTo>
                  <a:cubicBezTo>
                    <a:pt x="1657" y="758"/>
                    <a:pt x="1657" y="674"/>
                    <a:pt x="1629" y="562"/>
                  </a:cubicBezTo>
                  <a:cubicBezTo>
                    <a:pt x="1489" y="618"/>
                    <a:pt x="1545" y="730"/>
                    <a:pt x="1461" y="814"/>
                  </a:cubicBezTo>
                  <a:cubicBezTo>
                    <a:pt x="1292" y="702"/>
                    <a:pt x="1152" y="562"/>
                    <a:pt x="983" y="421"/>
                  </a:cubicBezTo>
                  <a:cubicBezTo>
                    <a:pt x="1096" y="281"/>
                    <a:pt x="1236" y="141"/>
                    <a:pt x="1348" y="28"/>
                  </a:cubicBezTo>
                  <a:cubicBezTo>
                    <a:pt x="1376" y="0"/>
                    <a:pt x="1405" y="0"/>
                    <a:pt x="1433" y="28"/>
                  </a:cubicBezTo>
                  <a:lnTo>
                    <a:pt x="1433" y="28"/>
                  </a:lnTo>
                  <a:cubicBezTo>
                    <a:pt x="1461" y="28"/>
                    <a:pt x="1489" y="56"/>
                    <a:pt x="1489" y="84"/>
                  </a:cubicBezTo>
                  <a:cubicBezTo>
                    <a:pt x="1517" y="113"/>
                    <a:pt x="1545" y="141"/>
                    <a:pt x="1573" y="141"/>
                  </a:cubicBezTo>
                  <a:lnTo>
                    <a:pt x="1573" y="169"/>
                  </a:lnTo>
                  <a:cubicBezTo>
                    <a:pt x="1601" y="169"/>
                    <a:pt x="1629" y="197"/>
                    <a:pt x="1629" y="225"/>
                  </a:cubicBezTo>
                  <a:lnTo>
                    <a:pt x="1629" y="225"/>
                  </a:lnTo>
                  <a:cubicBezTo>
                    <a:pt x="1657" y="253"/>
                    <a:pt x="1685" y="281"/>
                    <a:pt x="1713" y="281"/>
                  </a:cubicBezTo>
                  <a:lnTo>
                    <a:pt x="1713" y="281"/>
                  </a:lnTo>
                  <a:cubicBezTo>
                    <a:pt x="1741" y="309"/>
                    <a:pt x="1770" y="337"/>
                    <a:pt x="1770" y="365"/>
                  </a:cubicBezTo>
                  <a:lnTo>
                    <a:pt x="1770" y="365"/>
                  </a:lnTo>
                  <a:cubicBezTo>
                    <a:pt x="1798" y="393"/>
                    <a:pt x="1826" y="421"/>
                    <a:pt x="1854" y="449"/>
                  </a:cubicBezTo>
                  <a:lnTo>
                    <a:pt x="1854" y="449"/>
                  </a:lnTo>
                  <a:cubicBezTo>
                    <a:pt x="1882" y="449"/>
                    <a:pt x="1882" y="477"/>
                    <a:pt x="1882" y="506"/>
                  </a:cubicBezTo>
                  <a:cubicBezTo>
                    <a:pt x="1882" y="534"/>
                    <a:pt x="1910" y="562"/>
                    <a:pt x="1910" y="562"/>
                  </a:cubicBezTo>
                  <a:lnTo>
                    <a:pt x="1910" y="562"/>
                  </a:lnTo>
                  <a:cubicBezTo>
                    <a:pt x="1966" y="618"/>
                    <a:pt x="1938" y="674"/>
                    <a:pt x="1994" y="702"/>
                  </a:cubicBezTo>
                  <a:lnTo>
                    <a:pt x="1994" y="702"/>
                  </a:lnTo>
                  <a:cubicBezTo>
                    <a:pt x="2022" y="758"/>
                    <a:pt x="2022" y="814"/>
                    <a:pt x="2050" y="842"/>
                  </a:cubicBezTo>
                  <a:lnTo>
                    <a:pt x="2050" y="842"/>
                  </a:lnTo>
                  <a:cubicBezTo>
                    <a:pt x="2106" y="899"/>
                    <a:pt x="2078" y="955"/>
                    <a:pt x="2134" y="983"/>
                  </a:cubicBezTo>
                  <a:cubicBezTo>
                    <a:pt x="2163" y="1039"/>
                    <a:pt x="2163" y="1095"/>
                    <a:pt x="2191" y="1151"/>
                  </a:cubicBezTo>
                  <a:cubicBezTo>
                    <a:pt x="2191" y="1151"/>
                    <a:pt x="2191" y="1179"/>
                    <a:pt x="2191" y="1207"/>
                  </a:cubicBezTo>
                  <a:cubicBezTo>
                    <a:pt x="2275" y="1264"/>
                    <a:pt x="2219" y="1348"/>
                    <a:pt x="2275" y="1432"/>
                  </a:cubicBezTo>
                  <a:cubicBezTo>
                    <a:pt x="2275" y="1432"/>
                    <a:pt x="2275" y="1460"/>
                    <a:pt x="2275" y="1488"/>
                  </a:cubicBezTo>
                  <a:cubicBezTo>
                    <a:pt x="2303" y="1516"/>
                    <a:pt x="2303" y="1544"/>
                    <a:pt x="2303" y="1572"/>
                  </a:cubicBezTo>
                  <a:cubicBezTo>
                    <a:pt x="2303" y="1657"/>
                    <a:pt x="2303" y="1741"/>
                    <a:pt x="2303" y="1825"/>
                  </a:cubicBezTo>
                  <a:cubicBezTo>
                    <a:pt x="2303" y="1853"/>
                    <a:pt x="2303" y="1881"/>
                    <a:pt x="2275" y="1909"/>
                  </a:cubicBezTo>
                  <a:cubicBezTo>
                    <a:pt x="2275" y="1937"/>
                    <a:pt x="2275" y="1965"/>
                    <a:pt x="2275" y="1965"/>
                  </a:cubicBezTo>
                  <a:cubicBezTo>
                    <a:pt x="2219" y="2022"/>
                    <a:pt x="2275" y="2134"/>
                    <a:pt x="2219" y="2190"/>
                  </a:cubicBezTo>
                  <a:cubicBezTo>
                    <a:pt x="2191" y="2218"/>
                    <a:pt x="2191" y="2246"/>
                    <a:pt x="2191" y="2246"/>
                  </a:cubicBezTo>
                  <a:cubicBezTo>
                    <a:pt x="2134" y="2302"/>
                    <a:pt x="2191" y="2415"/>
                    <a:pt x="2134" y="2471"/>
                  </a:cubicBezTo>
                  <a:lnTo>
                    <a:pt x="2134" y="2471"/>
                  </a:lnTo>
                  <a:cubicBezTo>
                    <a:pt x="2078" y="2499"/>
                    <a:pt x="2106" y="2583"/>
                    <a:pt x="2050" y="2611"/>
                  </a:cubicBezTo>
                  <a:lnTo>
                    <a:pt x="2050" y="2611"/>
                  </a:lnTo>
                  <a:cubicBezTo>
                    <a:pt x="2022" y="2639"/>
                    <a:pt x="2022" y="2723"/>
                    <a:pt x="1994" y="2752"/>
                  </a:cubicBezTo>
                  <a:lnTo>
                    <a:pt x="1994" y="2752"/>
                  </a:lnTo>
                  <a:cubicBezTo>
                    <a:pt x="1966" y="2780"/>
                    <a:pt x="1938" y="2780"/>
                    <a:pt x="1938" y="2808"/>
                  </a:cubicBezTo>
                  <a:lnTo>
                    <a:pt x="1910" y="2808"/>
                  </a:lnTo>
                  <a:cubicBezTo>
                    <a:pt x="1882" y="2864"/>
                    <a:pt x="1882" y="2920"/>
                    <a:pt x="1854" y="2948"/>
                  </a:cubicBezTo>
                  <a:lnTo>
                    <a:pt x="1854" y="2948"/>
                  </a:lnTo>
                  <a:cubicBezTo>
                    <a:pt x="1826" y="2976"/>
                    <a:pt x="1798" y="3004"/>
                    <a:pt x="1770" y="3032"/>
                  </a:cubicBezTo>
                  <a:lnTo>
                    <a:pt x="1770" y="3032"/>
                  </a:lnTo>
                  <a:cubicBezTo>
                    <a:pt x="1770" y="3060"/>
                    <a:pt x="1741" y="3088"/>
                    <a:pt x="1713" y="3088"/>
                  </a:cubicBezTo>
                  <a:lnTo>
                    <a:pt x="1713" y="3088"/>
                  </a:lnTo>
                  <a:cubicBezTo>
                    <a:pt x="1685" y="3117"/>
                    <a:pt x="1657" y="3145"/>
                    <a:pt x="1629" y="3173"/>
                  </a:cubicBezTo>
                  <a:lnTo>
                    <a:pt x="1629" y="3173"/>
                  </a:lnTo>
                  <a:cubicBezTo>
                    <a:pt x="1629" y="3173"/>
                    <a:pt x="1601" y="3201"/>
                    <a:pt x="1601" y="3229"/>
                  </a:cubicBezTo>
                  <a:lnTo>
                    <a:pt x="1601" y="3257"/>
                  </a:lnTo>
                  <a:cubicBezTo>
                    <a:pt x="1573" y="3285"/>
                    <a:pt x="1545" y="3285"/>
                    <a:pt x="1517" y="3285"/>
                  </a:cubicBezTo>
                  <a:cubicBezTo>
                    <a:pt x="1489" y="3313"/>
                    <a:pt x="1461" y="3341"/>
                    <a:pt x="1433" y="3341"/>
                  </a:cubicBezTo>
                  <a:cubicBezTo>
                    <a:pt x="1433" y="3369"/>
                    <a:pt x="1405" y="3369"/>
                    <a:pt x="1405" y="3397"/>
                  </a:cubicBezTo>
                  <a:cubicBezTo>
                    <a:pt x="1405" y="3397"/>
                    <a:pt x="1348" y="3425"/>
                    <a:pt x="1376" y="3425"/>
                  </a:cubicBezTo>
                  <a:cubicBezTo>
                    <a:pt x="1348" y="3425"/>
                    <a:pt x="1320" y="3425"/>
                    <a:pt x="1292" y="3453"/>
                  </a:cubicBezTo>
                  <a:cubicBezTo>
                    <a:pt x="1292" y="3453"/>
                    <a:pt x="1264" y="3481"/>
                    <a:pt x="1236" y="3481"/>
                  </a:cubicBezTo>
                  <a:cubicBezTo>
                    <a:pt x="1236" y="3510"/>
                    <a:pt x="1208" y="3510"/>
                    <a:pt x="1208" y="3538"/>
                  </a:cubicBezTo>
                  <a:cubicBezTo>
                    <a:pt x="1208" y="3538"/>
                    <a:pt x="1180" y="3566"/>
                    <a:pt x="1180" y="3566"/>
                  </a:cubicBezTo>
                  <a:cubicBezTo>
                    <a:pt x="1152" y="3566"/>
                    <a:pt x="1124" y="3594"/>
                    <a:pt x="1124" y="3594"/>
                  </a:cubicBezTo>
                  <a:cubicBezTo>
                    <a:pt x="1124" y="3594"/>
                    <a:pt x="1096" y="3622"/>
                    <a:pt x="1096" y="3622"/>
                  </a:cubicBezTo>
                  <a:cubicBezTo>
                    <a:pt x="1068" y="3622"/>
                    <a:pt x="1040" y="3650"/>
                    <a:pt x="1040" y="3650"/>
                  </a:cubicBezTo>
                  <a:cubicBezTo>
                    <a:pt x="1012" y="3650"/>
                    <a:pt x="983" y="3678"/>
                    <a:pt x="955" y="3678"/>
                  </a:cubicBezTo>
                  <a:cubicBezTo>
                    <a:pt x="955" y="3678"/>
                    <a:pt x="927" y="3706"/>
                    <a:pt x="927" y="3706"/>
                  </a:cubicBezTo>
                  <a:cubicBezTo>
                    <a:pt x="927" y="3706"/>
                    <a:pt x="899" y="3706"/>
                    <a:pt x="871" y="3734"/>
                  </a:cubicBezTo>
                  <a:cubicBezTo>
                    <a:pt x="871" y="3734"/>
                    <a:pt x="843" y="3762"/>
                    <a:pt x="815" y="3762"/>
                  </a:cubicBezTo>
                  <a:cubicBezTo>
                    <a:pt x="815" y="3790"/>
                    <a:pt x="787" y="3790"/>
                    <a:pt x="759" y="3818"/>
                  </a:cubicBezTo>
                  <a:cubicBezTo>
                    <a:pt x="759" y="3818"/>
                    <a:pt x="731" y="3818"/>
                    <a:pt x="731" y="3818"/>
                  </a:cubicBezTo>
                  <a:cubicBezTo>
                    <a:pt x="731" y="3846"/>
                    <a:pt x="703" y="3846"/>
                    <a:pt x="675" y="3846"/>
                  </a:cubicBezTo>
                  <a:cubicBezTo>
                    <a:pt x="647" y="3875"/>
                    <a:pt x="647" y="3875"/>
                    <a:pt x="618" y="3875"/>
                  </a:cubicBezTo>
                  <a:cubicBezTo>
                    <a:pt x="618" y="3875"/>
                    <a:pt x="590" y="3903"/>
                    <a:pt x="590" y="3903"/>
                  </a:cubicBezTo>
                  <a:cubicBezTo>
                    <a:pt x="562" y="3903"/>
                    <a:pt x="562" y="3931"/>
                    <a:pt x="534" y="3931"/>
                  </a:cubicBezTo>
                  <a:cubicBezTo>
                    <a:pt x="506" y="3959"/>
                    <a:pt x="478" y="3959"/>
                    <a:pt x="422" y="3987"/>
                  </a:cubicBezTo>
                  <a:cubicBezTo>
                    <a:pt x="422" y="3987"/>
                    <a:pt x="394" y="4015"/>
                    <a:pt x="366" y="4015"/>
                  </a:cubicBezTo>
                  <a:cubicBezTo>
                    <a:pt x="310" y="4043"/>
                    <a:pt x="282" y="4043"/>
                    <a:pt x="225" y="4043"/>
                  </a:cubicBezTo>
                  <a:cubicBezTo>
                    <a:pt x="197" y="4043"/>
                    <a:pt x="169" y="4015"/>
                    <a:pt x="141" y="4015"/>
                  </a:cubicBezTo>
                  <a:cubicBezTo>
                    <a:pt x="1" y="3734"/>
                    <a:pt x="141" y="3538"/>
                    <a:pt x="253" y="3341"/>
                  </a:cubicBezTo>
                  <a:cubicBezTo>
                    <a:pt x="282" y="3313"/>
                    <a:pt x="310" y="3285"/>
                    <a:pt x="338" y="3285"/>
                  </a:cubicBezTo>
                  <a:cubicBezTo>
                    <a:pt x="394" y="3285"/>
                    <a:pt x="422" y="3313"/>
                    <a:pt x="450" y="3341"/>
                  </a:cubicBezTo>
                  <a:cubicBezTo>
                    <a:pt x="478" y="3369"/>
                    <a:pt x="506" y="3397"/>
                    <a:pt x="506" y="3453"/>
                  </a:cubicBezTo>
                  <a:cubicBezTo>
                    <a:pt x="506" y="3397"/>
                    <a:pt x="478" y="3369"/>
                    <a:pt x="478" y="3313"/>
                  </a:cubicBezTo>
                  <a:cubicBezTo>
                    <a:pt x="478" y="3285"/>
                    <a:pt x="506" y="3257"/>
                    <a:pt x="506" y="32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22"/>
            <p:cNvSpPr/>
            <p:nvPr/>
          </p:nvSpPr>
          <p:spPr>
            <a:xfrm>
              <a:off x="2068300" y="1486725"/>
              <a:ext cx="70900" cy="59700"/>
            </a:xfrm>
            <a:custGeom>
              <a:rect b="b" l="l" r="r" t="t"/>
              <a:pathLst>
                <a:path extrusionOk="0" h="2388" w="2836">
                  <a:moveTo>
                    <a:pt x="2218" y="2191"/>
                  </a:moveTo>
                  <a:cubicBezTo>
                    <a:pt x="2190" y="2275"/>
                    <a:pt x="2078" y="2303"/>
                    <a:pt x="2022" y="2331"/>
                  </a:cubicBezTo>
                  <a:cubicBezTo>
                    <a:pt x="1994" y="2359"/>
                    <a:pt x="1965" y="2387"/>
                    <a:pt x="1937" y="2387"/>
                  </a:cubicBezTo>
                  <a:cubicBezTo>
                    <a:pt x="1909" y="2387"/>
                    <a:pt x="1909" y="2359"/>
                    <a:pt x="1881" y="2359"/>
                  </a:cubicBezTo>
                  <a:cubicBezTo>
                    <a:pt x="1825" y="2331"/>
                    <a:pt x="1797" y="2303"/>
                    <a:pt x="1741" y="2303"/>
                  </a:cubicBezTo>
                  <a:cubicBezTo>
                    <a:pt x="1713" y="2303"/>
                    <a:pt x="1685" y="2303"/>
                    <a:pt x="1657" y="2275"/>
                  </a:cubicBezTo>
                  <a:lnTo>
                    <a:pt x="1657" y="2275"/>
                  </a:lnTo>
                  <a:cubicBezTo>
                    <a:pt x="1629" y="2219"/>
                    <a:pt x="1572" y="2247"/>
                    <a:pt x="1516" y="2191"/>
                  </a:cubicBezTo>
                  <a:lnTo>
                    <a:pt x="1516" y="2191"/>
                  </a:lnTo>
                  <a:cubicBezTo>
                    <a:pt x="1488" y="2163"/>
                    <a:pt x="1432" y="2163"/>
                    <a:pt x="1376" y="2135"/>
                  </a:cubicBezTo>
                  <a:lnTo>
                    <a:pt x="1376" y="2135"/>
                  </a:lnTo>
                  <a:cubicBezTo>
                    <a:pt x="1376" y="2107"/>
                    <a:pt x="1348" y="2107"/>
                    <a:pt x="1320" y="2107"/>
                  </a:cubicBezTo>
                  <a:cubicBezTo>
                    <a:pt x="1292" y="2079"/>
                    <a:pt x="1264" y="2079"/>
                    <a:pt x="1236" y="2050"/>
                  </a:cubicBezTo>
                  <a:lnTo>
                    <a:pt x="1236" y="2050"/>
                  </a:lnTo>
                  <a:cubicBezTo>
                    <a:pt x="1207" y="2050"/>
                    <a:pt x="1207" y="2022"/>
                    <a:pt x="1179" y="1994"/>
                  </a:cubicBezTo>
                  <a:lnTo>
                    <a:pt x="1179" y="1994"/>
                  </a:lnTo>
                  <a:cubicBezTo>
                    <a:pt x="1151" y="1966"/>
                    <a:pt x="1123" y="1966"/>
                    <a:pt x="1095" y="1966"/>
                  </a:cubicBezTo>
                  <a:cubicBezTo>
                    <a:pt x="1067" y="1938"/>
                    <a:pt x="1067" y="1938"/>
                    <a:pt x="1039" y="1910"/>
                  </a:cubicBezTo>
                  <a:lnTo>
                    <a:pt x="1039" y="1910"/>
                  </a:lnTo>
                  <a:cubicBezTo>
                    <a:pt x="1011" y="1910"/>
                    <a:pt x="983" y="1882"/>
                    <a:pt x="955" y="1854"/>
                  </a:cubicBezTo>
                  <a:lnTo>
                    <a:pt x="955" y="1854"/>
                  </a:lnTo>
                  <a:cubicBezTo>
                    <a:pt x="927" y="1826"/>
                    <a:pt x="927" y="1798"/>
                    <a:pt x="899" y="1770"/>
                  </a:cubicBezTo>
                  <a:lnTo>
                    <a:pt x="899" y="1770"/>
                  </a:lnTo>
                  <a:cubicBezTo>
                    <a:pt x="871" y="1770"/>
                    <a:pt x="842" y="1742"/>
                    <a:pt x="814" y="1742"/>
                  </a:cubicBezTo>
                  <a:cubicBezTo>
                    <a:pt x="814" y="1714"/>
                    <a:pt x="814" y="1714"/>
                    <a:pt x="786" y="1714"/>
                  </a:cubicBezTo>
                  <a:cubicBezTo>
                    <a:pt x="758" y="1685"/>
                    <a:pt x="702" y="1657"/>
                    <a:pt x="674" y="1629"/>
                  </a:cubicBezTo>
                  <a:lnTo>
                    <a:pt x="674" y="1629"/>
                  </a:lnTo>
                  <a:cubicBezTo>
                    <a:pt x="646" y="1629"/>
                    <a:pt x="646" y="1601"/>
                    <a:pt x="618" y="1573"/>
                  </a:cubicBezTo>
                  <a:lnTo>
                    <a:pt x="618" y="1573"/>
                  </a:lnTo>
                  <a:cubicBezTo>
                    <a:pt x="590" y="1545"/>
                    <a:pt x="562" y="1489"/>
                    <a:pt x="534" y="1461"/>
                  </a:cubicBezTo>
                  <a:cubicBezTo>
                    <a:pt x="506" y="1433"/>
                    <a:pt x="506" y="1405"/>
                    <a:pt x="478" y="1349"/>
                  </a:cubicBezTo>
                  <a:lnTo>
                    <a:pt x="478" y="1349"/>
                  </a:lnTo>
                  <a:cubicBezTo>
                    <a:pt x="449" y="1349"/>
                    <a:pt x="421" y="1321"/>
                    <a:pt x="393" y="1292"/>
                  </a:cubicBezTo>
                  <a:lnTo>
                    <a:pt x="393" y="1292"/>
                  </a:lnTo>
                  <a:cubicBezTo>
                    <a:pt x="365" y="1264"/>
                    <a:pt x="365" y="1180"/>
                    <a:pt x="337" y="1152"/>
                  </a:cubicBezTo>
                  <a:lnTo>
                    <a:pt x="337" y="1152"/>
                  </a:lnTo>
                  <a:cubicBezTo>
                    <a:pt x="309" y="1124"/>
                    <a:pt x="281" y="1096"/>
                    <a:pt x="253" y="1068"/>
                  </a:cubicBezTo>
                  <a:cubicBezTo>
                    <a:pt x="253" y="1040"/>
                    <a:pt x="253" y="1040"/>
                    <a:pt x="253" y="1012"/>
                  </a:cubicBezTo>
                  <a:cubicBezTo>
                    <a:pt x="225" y="984"/>
                    <a:pt x="225" y="956"/>
                    <a:pt x="197" y="927"/>
                  </a:cubicBezTo>
                  <a:lnTo>
                    <a:pt x="197" y="927"/>
                  </a:lnTo>
                  <a:cubicBezTo>
                    <a:pt x="141" y="899"/>
                    <a:pt x="169" y="843"/>
                    <a:pt x="113" y="787"/>
                  </a:cubicBezTo>
                  <a:lnTo>
                    <a:pt x="113" y="787"/>
                  </a:lnTo>
                  <a:cubicBezTo>
                    <a:pt x="113" y="787"/>
                    <a:pt x="84" y="759"/>
                    <a:pt x="84" y="731"/>
                  </a:cubicBezTo>
                  <a:cubicBezTo>
                    <a:pt x="84" y="703"/>
                    <a:pt x="84" y="675"/>
                    <a:pt x="84" y="647"/>
                  </a:cubicBezTo>
                  <a:cubicBezTo>
                    <a:pt x="84" y="591"/>
                    <a:pt x="28" y="534"/>
                    <a:pt x="28" y="478"/>
                  </a:cubicBezTo>
                  <a:cubicBezTo>
                    <a:pt x="28" y="450"/>
                    <a:pt x="28" y="422"/>
                    <a:pt x="28" y="394"/>
                  </a:cubicBezTo>
                  <a:cubicBezTo>
                    <a:pt x="28" y="310"/>
                    <a:pt x="0" y="198"/>
                    <a:pt x="84" y="85"/>
                  </a:cubicBezTo>
                  <a:cubicBezTo>
                    <a:pt x="141" y="57"/>
                    <a:pt x="169" y="1"/>
                    <a:pt x="225" y="29"/>
                  </a:cubicBezTo>
                  <a:cubicBezTo>
                    <a:pt x="309" y="29"/>
                    <a:pt x="337" y="85"/>
                    <a:pt x="365" y="169"/>
                  </a:cubicBezTo>
                  <a:cubicBezTo>
                    <a:pt x="365" y="282"/>
                    <a:pt x="309" y="366"/>
                    <a:pt x="365" y="478"/>
                  </a:cubicBezTo>
                  <a:cubicBezTo>
                    <a:pt x="449" y="787"/>
                    <a:pt x="646" y="871"/>
                    <a:pt x="1067" y="787"/>
                  </a:cubicBezTo>
                  <a:cubicBezTo>
                    <a:pt x="1236" y="703"/>
                    <a:pt x="1320" y="843"/>
                    <a:pt x="1432" y="956"/>
                  </a:cubicBezTo>
                  <a:cubicBezTo>
                    <a:pt x="1629" y="1152"/>
                    <a:pt x="1825" y="1321"/>
                    <a:pt x="2078" y="1040"/>
                  </a:cubicBezTo>
                  <a:cubicBezTo>
                    <a:pt x="2218" y="899"/>
                    <a:pt x="2359" y="1040"/>
                    <a:pt x="2471" y="1096"/>
                  </a:cubicBezTo>
                  <a:cubicBezTo>
                    <a:pt x="2527" y="1124"/>
                    <a:pt x="2555" y="1124"/>
                    <a:pt x="2583" y="1152"/>
                  </a:cubicBezTo>
                  <a:cubicBezTo>
                    <a:pt x="2723" y="1236"/>
                    <a:pt x="2836" y="1349"/>
                    <a:pt x="2667" y="1517"/>
                  </a:cubicBezTo>
                  <a:cubicBezTo>
                    <a:pt x="2471" y="1685"/>
                    <a:pt x="2218" y="1629"/>
                    <a:pt x="2078" y="1461"/>
                  </a:cubicBezTo>
                  <a:cubicBezTo>
                    <a:pt x="2050" y="1433"/>
                    <a:pt x="2078" y="1405"/>
                    <a:pt x="2078" y="1349"/>
                  </a:cubicBezTo>
                  <a:cubicBezTo>
                    <a:pt x="2050" y="1377"/>
                    <a:pt x="2078" y="1405"/>
                    <a:pt x="2050" y="1433"/>
                  </a:cubicBezTo>
                  <a:cubicBezTo>
                    <a:pt x="2050" y="1685"/>
                    <a:pt x="2162" y="1938"/>
                    <a:pt x="2218" y="219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22"/>
            <p:cNvSpPr/>
            <p:nvPr/>
          </p:nvSpPr>
          <p:spPr>
            <a:xfrm>
              <a:off x="2066900" y="1462175"/>
              <a:ext cx="28800" cy="49150"/>
            </a:xfrm>
            <a:custGeom>
              <a:rect b="b" l="l" r="r" t="t"/>
              <a:pathLst>
                <a:path extrusionOk="0" h="1966" w="1152">
                  <a:moveTo>
                    <a:pt x="1151" y="1853"/>
                  </a:moveTo>
                  <a:cubicBezTo>
                    <a:pt x="955" y="1966"/>
                    <a:pt x="758" y="1825"/>
                    <a:pt x="534" y="1853"/>
                  </a:cubicBezTo>
                  <a:cubicBezTo>
                    <a:pt x="505" y="1657"/>
                    <a:pt x="281" y="1544"/>
                    <a:pt x="309" y="1292"/>
                  </a:cubicBezTo>
                  <a:cubicBezTo>
                    <a:pt x="337" y="1236"/>
                    <a:pt x="421" y="1095"/>
                    <a:pt x="309" y="1067"/>
                  </a:cubicBezTo>
                  <a:cubicBezTo>
                    <a:pt x="169" y="1039"/>
                    <a:pt x="140" y="1180"/>
                    <a:pt x="169" y="1320"/>
                  </a:cubicBezTo>
                  <a:cubicBezTo>
                    <a:pt x="169" y="1376"/>
                    <a:pt x="140" y="1404"/>
                    <a:pt x="112" y="1432"/>
                  </a:cubicBezTo>
                  <a:cubicBezTo>
                    <a:pt x="56" y="1432"/>
                    <a:pt x="56" y="1376"/>
                    <a:pt x="28" y="1348"/>
                  </a:cubicBezTo>
                  <a:cubicBezTo>
                    <a:pt x="28" y="1348"/>
                    <a:pt x="28" y="1320"/>
                    <a:pt x="28" y="1292"/>
                  </a:cubicBezTo>
                  <a:cubicBezTo>
                    <a:pt x="0" y="1264"/>
                    <a:pt x="0" y="1236"/>
                    <a:pt x="0" y="1180"/>
                  </a:cubicBezTo>
                  <a:cubicBezTo>
                    <a:pt x="0" y="1039"/>
                    <a:pt x="0" y="899"/>
                    <a:pt x="0" y="758"/>
                  </a:cubicBezTo>
                  <a:cubicBezTo>
                    <a:pt x="0" y="730"/>
                    <a:pt x="0" y="674"/>
                    <a:pt x="28" y="646"/>
                  </a:cubicBezTo>
                  <a:lnTo>
                    <a:pt x="28" y="674"/>
                  </a:lnTo>
                  <a:cubicBezTo>
                    <a:pt x="112" y="590"/>
                    <a:pt x="28" y="450"/>
                    <a:pt x="112" y="393"/>
                  </a:cubicBezTo>
                  <a:lnTo>
                    <a:pt x="112" y="393"/>
                  </a:lnTo>
                  <a:cubicBezTo>
                    <a:pt x="169" y="337"/>
                    <a:pt x="112" y="225"/>
                    <a:pt x="169" y="169"/>
                  </a:cubicBezTo>
                  <a:lnTo>
                    <a:pt x="169" y="169"/>
                  </a:lnTo>
                  <a:cubicBezTo>
                    <a:pt x="225" y="141"/>
                    <a:pt x="197" y="57"/>
                    <a:pt x="253" y="28"/>
                  </a:cubicBezTo>
                  <a:lnTo>
                    <a:pt x="253" y="28"/>
                  </a:lnTo>
                  <a:cubicBezTo>
                    <a:pt x="281" y="0"/>
                    <a:pt x="309" y="0"/>
                    <a:pt x="337" y="0"/>
                  </a:cubicBezTo>
                  <a:cubicBezTo>
                    <a:pt x="702" y="169"/>
                    <a:pt x="730" y="225"/>
                    <a:pt x="646" y="590"/>
                  </a:cubicBezTo>
                  <a:cubicBezTo>
                    <a:pt x="618" y="674"/>
                    <a:pt x="618" y="758"/>
                    <a:pt x="702" y="843"/>
                  </a:cubicBezTo>
                  <a:cubicBezTo>
                    <a:pt x="758" y="899"/>
                    <a:pt x="814" y="955"/>
                    <a:pt x="842" y="1039"/>
                  </a:cubicBezTo>
                  <a:cubicBezTo>
                    <a:pt x="870" y="1151"/>
                    <a:pt x="814" y="1292"/>
                    <a:pt x="814" y="1404"/>
                  </a:cubicBezTo>
                  <a:cubicBezTo>
                    <a:pt x="927" y="1320"/>
                    <a:pt x="1039" y="1348"/>
                    <a:pt x="1039" y="1488"/>
                  </a:cubicBezTo>
                  <a:cubicBezTo>
                    <a:pt x="1067" y="1629"/>
                    <a:pt x="1095" y="1741"/>
                    <a:pt x="1151" y="18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22"/>
            <p:cNvSpPr/>
            <p:nvPr/>
          </p:nvSpPr>
          <p:spPr>
            <a:xfrm>
              <a:off x="2222700" y="1557625"/>
              <a:ext cx="40025" cy="25300"/>
            </a:xfrm>
            <a:custGeom>
              <a:rect b="b" l="l" r="r" t="t"/>
              <a:pathLst>
                <a:path extrusionOk="0" h="1012" w="1601">
                  <a:moveTo>
                    <a:pt x="113" y="618"/>
                  </a:moveTo>
                  <a:cubicBezTo>
                    <a:pt x="57" y="590"/>
                    <a:pt x="1" y="562"/>
                    <a:pt x="29" y="506"/>
                  </a:cubicBezTo>
                  <a:cubicBezTo>
                    <a:pt x="29" y="422"/>
                    <a:pt x="113" y="422"/>
                    <a:pt x="197" y="422"/>
                  </a:cubicBezTo>
                  <a:cubicBezTo>
                    <a:pt x="141" y="197"/>
                    <a:pt x="366" y="141"/>
                    <a:pt x="478" y="1"/>
                  </a:cubicBezTo>
                  <a:cubicBezTo>
                    <a:pt x="478" y="29"/>
                    <a:pt x="478" y="57"/>
                    <a:pt x="478" y="57"/>
                  </a:cubicBezTo>
                  <a:cubicBezTo>
                    <a:pt x="534" y="141"/>
                    <a:pt x="618" y="85"/>
                    <a:pt x="674" y="141"/>
                  </a:cubicBezTo>
                  <a:lnTo>
                    <a:pt x="674" y="141"/>
                  </a:lnTo>
                  <a:cubicBezTo>
                    <a:pt x="731" y="169"/>
                    <a:pt x="759" y="169"/>
                    <a:pt x="815" y="141"/>
                  </a:cubicBezTo>
                  <a:cubicBezTo>
                    <a:pt x="927" y="253"/>
                    <a:pt x="1068" y="113"/>
                    <a:pt x="1180" y="141"/>
                  </a:cubicBezTo>
                  <a:cubicBezTo>
                    <a:pt x="1461" y="225"/>
                    <a:pt x="1601" y="590"/>
                    <a:pt x="1517" y="871"/>
                  </a:cubicBezTo>
                  <a:cubicBezTo>
                    <a:pt x="1489" y="927"/>
                    <a:pt x="1489" y="955"/>
                    <a:pt x="1461" y="983"/>
                  </a:cubicBezTo>
                  <a:cubicBezTo>
                    <a:pt x="1404" y="1011"/>
                    <a:pt x="1348" y="1011"/>
                    <a:pt x="1320" y="983"/>
                  </a:cubicBezTo>
                  <a:lnTo>
                    <a:pt x="1320" y="983"/>
                  </a:lnTo>
                  <a:cubicBezTo>
                    <a:pt x="1236" y="927"/>
                    <a:pt x="1180" y="955"/>
                    <a:pt x="1096" y="955"/>
                  </a:cubicBezTo>
                  <a:cubicBezTo>
                    <a:pt x="983" y="927"/>
                    <a:pt x="871" y="983"/>
                    <a:pt x="759" y="899"/>
                  </a:cubicBezTo>
                  <a:lnTo>
                    <a:pt x="703" y="899"/>
                  </a:lnTo>
                  <a:lnTo>
                    <a:pt x="674" y="899"/>
                  </a:lnTo>
                  <a:cubicBezTo>
                    <a:pt x="618" y="843"/>
                    <a:pt x="534" y="899"/>
                    <a:pt x="478" y="843"/>
                  </a:cubicBezTo>
                  <a:lnTo>
                    <a:pt x="422" y="843"/>
                  </a:lnTo>
                  <a:lnTo>
                    <a:pt x="394" y="843"/>
                  </a:lnTo>
                  <a:cubicBezTo>
                    <a:pt x="366" y="815"/>
                    <a:pt x="338" y="787"/>
                    <a:pt x="281" y="787"/>
                  </a:cubicBezTo>
                  <a:cubicBezTo>
                    <a:pt x="253" y="759"/>
                    <a:pt x="197" y="730"/>
                    <a:pt x="141" y="730"/>
                  </a:cubicBezTo>
                  <a:cubicBezTo>
                    <a:pt x="141" y="730"/>
                    <a:pt x="113" y="702"/>
                    <a:pt x="113" y="702"/>
                  </a:cubicBezTo>
                  <a:cubicBezTo>
                    <a:pt x="113" y="674"/>
                    <a:pt x="113" y="646"/>
                    <a:pt x="113" y="6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22"/>
            <p:cNvSpPr/>
            <p:nvPr/>
          </p:nvSpPr>
          <p:spPr>
            <a:xfrm>
              <a:off x="2133575" y="1549900"/>
              <a:ext cx="25275" cy="10550"/>
            </a:xfrm>
            <a:custGeom>
              <a:rect b="b" l="l" r="r" t="t"/>
              <a:pathLst>
                <a:path extrusionOk="0" h="422" w="1011">
                  <a:moveTo>
                    <a:pt x="28" y="85"/>
                  </a:moveTo>
                  <a:cubicBezTo>
                    <a:pt x="112" y="85"/>
                    <a:pt x="197" y="29"/>
                    <a:pt x="309" y="29"/>
                  </a:cubicBezTo>
                  <a:cubicBezTo>
                    <a:pt x="449" y="29"/>
                    <a:pt x="534" y="1"/>
                    <a:pt x="590" y="141"/>
                  </a:cubicBezTo>
                  <a:cubicBezTo>
                    <a:pt x="618" y="169"/>
                    <a:pt x="730" y="197"/>
                    <a:pt x="786" y="197"/>
                  </a:cubicBezTo>
                  <a:cubicBezTo>
                    <a:pt x="955" y="141"/>
                    <a:pt x="955" y="281"/>
                    <a:pt x="1011" y="366"/>
                  </a:cubicBezTo>
                  <a:cubicBezTo>
                    <a:pt x="1011" y="394"/>
                    <a:pt x="983" y="422"/>
                    <a:pt x="955" y="422"/>
                  </a:cubicBezTo>
                  <a:cubicBezTo>
                    <a:pt x="927" y="394"/>
                    <a:pt x="899" y="394"/>
                    <a:pt x="871" y="366"/>
                  </a:cubicBezTo>
                  <a:cubicBezTo>
                    <a:pt x="842" y="366"/>
                    <a:pt x="842" y="366"/>
                    <a:pt x="814" y="366"/>
                  </a:cubicBezTo>
                  <a:cubicBezTo>
                    <a:pt x="758" y="338"/>
                    <a:pt x="702" y="338"/>
                    <a:pt x="674" y="338"/>
                  </a:cubicBezTo>
                  <a:cubicBezTo>
                    <a:pt x="646" y="338"/>
                    <a:pt x="618" y="310"/>
                    <a:pt x="590" y="310"/>
                  </a:cubicBezTo>
                  <a:lnTo>
                    <a:pt x="590" y="310"/>
                  </a:lnTo>
                  <a:cubicBezTo>
                    <a:pt x="534" y="253"/>
                    <a:pt x="449" y="310"/>
                    <a:pt x="393" y="225"/>
                  </a:cubicBezTo>
                  <a:lnTo>
                    <a:pt x="365" y="225"/>
                  </a:lnTo>
                  <a:lnTo>
                    <a:pt x="309" y="225"/>
                  </a:lnTo>
                  <a:cubicBezTo>
                    <a:pt x="253" y="169"/>
                    <a:pt x="169" y="225"/>
                    <a:pt x="112" y="169"/>
                  </a:cubicBezTo>
                  <a:cubicBezTo>
                    <a:pt x="84" y="169"/>
                    <a:pt x="56" y="169"/>
                    <a:pt x="28" y="169"/>
                  </a:cubicBezTo>
                  <a:lnTo>
                    <a:pt x="0" y="141"/>
                  </a:lnTo>
                  <a:cubicBezTo>
                    <a:pt x="28" y="113"/>
                    <a:pt x="28" y="113"/>
                    <a:pt x="28"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22"/>
            <p:cNvSpPr/>
            <p:nvPr/>
          </p:nvSpPr>
          <p:spPr>
            <a:xfrm>
              <a:off x="2325175" y="1356200"/>
              <a:ext cx="6350" cy="4225"/>
            </a:xfrm>
            <a:custGeom>
              <a:rect b="b" l="l" r="r" t="t"/>
              <a:pathLst>
                <a:path extrusionOk="0" h="169" w="254">
                  <a:moveTo>
                    <a:pt x="225" y="140"/>
                  </a:moveTo>
                  <a:cubicBezTo>
                    <a:pt x="141" y="112"/>
                    <a:pt x="1" y="169"/>
                    <a:pt x="85" y="0"/>
                  </a:cubicBezTo>
                  <a:cubicBezTo>
                    <a:pt x="113" y="0"/>
                    <a:pt x="141" y="0"/>
                    <a:pt x="141" y="0"/>
                  </a:cubicBezTo>
                  <a:cubicBezTo>
                    <a:pt x="169" y="28"/>
                    <a:pt x="197" y="28"/>
                    <a:pt x="225" y="56"/>
                  </a:cubicBezTo>
                  <a:lnTo>
                    <a:pt x="225" y="56"/>
                  </a:lnTo>
                  <a:cubicBezTo>
                    <a:pt x="253" y="84"/>
                    <a:pt x="253" y="84"/>
                    <a:pt x="253" y="112"/>
                  </a:cubicBezTo>
                  <a:cubicBezTo>
                    <a:pt x="225" y="112"/>
                    <a:pt x="225" y="140"/>
                    <a:pt x="225"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22"/>
            <p:cNvSpPr/>
            <p:nvPr/>
          </p:nvSpPr>
          <p:spPr>
            <a:xfrm>
              <a:off x="2424850" y="1306350"/>
              <a:ext cx="4225" cy="4250"/>
            </a:xfrm>
            <a:custGeom>
              <a:rect b="b" l="l" r="r" t="t"/>
              <a:pathLst>
                <a:path extrusionOk="0" h="170" w="169">
                  <a:moveTo>
                    <a:pt x="169" y="29"/>
                  </a:moveTo>
                  <a:cubicBezTo>
                    <a:pt x="141" y="57"/>
                    <a:pt x="112" y="169"/>
                    <a:pt x="28" y="85"/>
                  </a:cubicBezTo>
                  <a:cubicBezTo>
                    <a:pt x="0" y="85"/>
                    <a:pt x="0" y="57"/>
                    <a:pt x="0" y="57"/>
                  </a:cubicBezTo>
                  <a:cubicBezTo>
                    <a:pt x="0" y="29"/>
                    <a:pt x="28" y="29"/>
                    <a:pt x="28" y="29"/>
                  </a:cubicBezTo>
                  <a:cubicBezTo>
                    <a:pt x="56" y="29"/>
                    <a:pt x="84" y="29"/>
                    <a:pt x="84" y="29"/>
                  </a:cubicBezTo>
                  <a:cubicBezTo>
                    <a:pt x="112" y="1"/>
                    <a:pt x="141" y="1"/>
                    <a:pt x="16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22"/>
            <p:cNvSpPr/>
            <p:nvPr/>
          </p:nvSpPr>
          <p:spPr>
            <a:xfrm>
              <a:off x="2415725" y="1309175"/>
              <a:ext cx="6325" cy="3525"/>
            </a:xfrm>
            <a:custGeom>
              <a:rect b="b" l="l" r="r" t="t"/>
              <a:pathLst>
                <a:path extrusionOk="0" h="141" w="253">
                  <a:moveTo>
                    <a:pt x="253" y="56"/>
                  </a:moveTo>
                  <a:cubicBezTo>
                    <a:pt x="197" y="140"/>
                    <a:pt x="113" y="112"/>
                    <a:pt x="28" y="112"/>
                  </a:cubicBezTo>
                  <a:cubicBezTo>
                    <a:pt x="0" y="112"/>
                    <a:pt x="0" y="84"/>
                    <a:pt x="28" y="84"/>
                  </a:cubicBezTo>
                  <a:cubicBezTo>
                    <a:pt x="28" y="56"/>
                    <a:pt x="28" y="56"/>
                    <a:pt x="28" y="56"/>
                  </a:cubicBezTo>
                  <a:cubicBezTo>
                    <a:pt x="56" y="56"/>
                    <a:pt x="84" y="56"/>
                    <a:pt x="113" y="56"/>
                  </a:cubicBezTo>
                  <a:cubicBezTo>
                    <a:pt x="141" y="0"/>
                    <a:pt x="197" y="0"/>
                    <a:pt x="253"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22"/>
            <p:cNvSpPr/>
            <p:nvPr/>
          </p:nvSpPr>
          <p:spPr>
            <a:xfrm>
              <a:off x="2128650" y="1549900"/>
              <a:ext cx="5650" cy="3550"/>
            </a:xfrm>
            <a:custGeom>
              <a:rect b="b" l="l" r="r" t="t"/>
              <a:pathLst>
                <a:path extrusionOk="0" h="142" w="226">
                  <a:moveTo>
                    <a:pt x="29" y="29"/>
                  </a:moveTo>
                  <a:cubicBezTo>
                    <a:pt x="85" y="29"/>
                    <a:pt x="169" y="1"/>
                    <a:pt x="225" y="85"/>
                  </a:cubicBezTo>
                  <a:lnTo>
                    <a:pt x="225" y="85"/>
                  </a:lnTo>
                  <a:cubicBezTo>
                    <a:pt x="197" y="141"/>
                    <a:pt x="141" y="141"/>
                    <a:pt x="85" y="85"/>
                  </a:cubicBezTo>
                  <a:cubicBezTo>
                    <a:pt x="57" y="85"/>
                    <a:pt x="57" y="85"/>
                    <a:pt x="29" y="85"/>
                  </a:cubicBezTo>
                  <a:cubicBezTo>
                    <a:pt x="1" y="85"/>
                    <a:pt x="1" y="57"/>
                    <a:pt x="1" y="57"/>
                  </a:cubicBezTo>
                  <a:cubicBezTo>
                    <a:pt x="1" y="29"/>
                    <a:pt x="1" y="29"/>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22"/>
            <p:cNvSpPr/>
            <p:nvPr/>
          </p:nvSpPr>
          <p:spPr>
            <a:xfrm>
              <a:off x="2225500" y="1574475"/>
              <a:ext cx="5650" cy="3525"/>
            </a:xfrm>
            <a:custGeom>
              <a:rect b="b" l="l" r="r" t="t"/>
              <a:pathLst>
                <a:path extrusionOk="0" h="141" w="226">
                  <a:moveTo>
                    <a:pt x="1" y="85"/>
                  </a:moveTo>
                  <a:cubicBezTo>
                    <a:pt x="1" y="85"/>
                    <a:pt x="1" y="56"/>
                    <a:pt x="1" y="28"/>
                  </a:cubicBezTo>
                  <a:cubicBezTo>
                    <a:pt x="85" y="28"/>
                    <a:pt x="169" y="0"/>
                    <a:pt x="226" y="85"/>
                  </a:cubicBezTo>
                  <a:cubicBezTo>
                    <a:pt x="197" y="113"/>
                    <a:pt x="169" y="141"/>
                    <a:pt x="141" y="141"/>
                  </a:cubicBezTo>
                  <a:cubicBezTo>
                    <a:pt x="113" y="113"/>
                    <a:pt x="85" y="113"/>
                    <a:pt x="85" y="85"/>
                  </a:cubicBezTo>
                  <a:cubicBezTo>
                    <a:pt x="57" y="85"/>
                    <a:pt x="29" y="85"/>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22"/>
            <p:cNvSpPr/>
            <p:nvPr/>
          </p:nvSpPr>
          <p:spPr>
            <a:xfrm>
              <a:off x="2410800" y="1311975"/>
              <a:ext cx="4250" cy="2125"/>
            </a:xfrm>
            <a:custGeom>
              <a:rect b="b" l="l" r="r" t="t"/>
              <a:pathLst>
                <a:path extrusionOk="0" h="85" w="170">
                  <a:moveTo>
                    <a:pt x="85" y="0"/>
                  </a:moveTo>
                  <a:cubicBezTo>
                    <a:pt x="113" y="0"/>
                    <a:pt x="141" y="0"/>
                    <a:pt x="169" y="0"/>
                  </a:cubicBezTo>
                  <a:cubicBezTo>
                    <a:pt x="141" y="57"/>
                    <a:pt x="85" y="85"/>
                    <a:pt x="29" y="85"/>
                  </a:cubicBezTo>
                  <a:cubicBezTo>
                    <a:pt x="1" y="57"/>
                    <a:pt x="1" y="57"/>
                    <a:pt x="1" y="28"/>
                  </a:cubicBezTo>
                  <a:cubicBezTo>
                    <a:pt x="1" y="28"/>
                    <a:pt x="29" y="0"/>
                    <a:pt x="29" y="0"/>
                  </a:cubicBezTo>
                  <a:cubicBezTo>
                    <a:pt x="57" y="0"/>
                    <a:pt x="85" y="0"/>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22"/>
            <p:cNvSpPr/>
            <p:nvPr/>
          </p:nvSpPr>
          <p:spPr>
            <a:xfrm>
              <a:off x="2529425" y="1351975"/>
              <a:ext cx="3525" cy="4250"/>
            </a:xfrm>
            <a:custGeom>
              <a:rect b="b" l="l" r="r" t="t"/>
              <a:pathLst>
                <a:path extrusionOk="0" h="170" w="141">
                  <a:moveTo>
                    <a:pt x="113" y="29"/>
                  </a:moveTo>
                  <a:cubicBezTo>
                    <a:pt x="113" y="57"/>
                    <a:pt x="113" y="57"/>
                    <a:pt x="113" y="85"/>
                  </a:cubicBezTo>
                  <a:cubicBezTo>
                    <a:pt x="141" y="113"/>
                    <a:pt x="141" y="113"/>
                    <a:pt x="141" y="141"/>
                  </a:cubicBezTo>
                  <a:cubicBezTo>
                    <a:pt x="141" y="141"/>
                    <a:pt x="113" y="169"/>
                    <a:pt x="113" y="169"/>
                  </a:cubicBezTo>
                  <a:cubicBezTo>
                    <a:pt x="0" y="169"/>
                    <a:pt x="0" y="113"/>
                    <a:pt x="28" y="29"/>
                  </a:cubicBezTo>
                  <a:cubicBezTo>
                    <a:pt x="56" y="1"/>
                    <a:pt x="85" y="1"/>
                    <a:pt x="11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22"/>
            <p:cNvSpPr/>
            <p:nvPr/>
          </p:nvSpPr>
          <p:spPr>
            <a:xfrm>
              <a:off x="2530825" y="1355500"/>
              <a:ext cx="4225" cy="4225"/>
            </a:xfrm>
            <a:custGeom>
              <a:rect b="b" l="l" r="r" t="t"/>
              <a:pathLst>
                <a:path extrusionOk="0" h="169" w="169">
                  <a:moveTo>
                    <a:pt x="141" y="28"/>
                  </a:moveTo>
                  <a:cubicBezTo>
                    <a:pt x="141" y="56"/>
                    <a:pt x="141" y="56"/>
                    <a:pt x="141" y="84"/>
                  </a:cubicBezTo>
                  <a:cubicBezTo>
                    <a:pt x="141" y="112"/>
                    <a:pt x="169" y="112"/>
                    <a:pt x="141" y="140"/>
                  </a:cubicBezTo>
                  <a:cubicBezTo>
                    <a:pt x="141" y="140"/>
                    <a:pt x="141" y="168"/>
                    <a:pt x="141" y="168"/>
                  </a:cubicBezTo>
                  <a:lnTo>
                    <a:pt x="141" y="168"/>
                  </a:lnTo>
                  <a:cubicBezTo>
                    <a:pt x="0" y="168"/>
                    <a:pt x="29" y="112"/>
                    <a:pt x="57" y="28"/>
                  </a:cubicBezTo>
                  <a:lnTo>
                    <a:pt x="57" y="28"/>
                  </a:lnTo>
                  <a:cubicBezTo>
                    <a:pt x="85" y="0"/>
                    <a:pt x="113" y="0"/>
                    <a:pt x="14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22"/>
            <p:cNvSpPr/>
            <p:nvPr/>
          </p:nvSpPr>
          <p:spPr>
            <a:xfrm>
              <a:off x="2069700" y="1499375"/>
              <a:ext cx="1425" cy="4925"/>
            </a:xfrm>
            <a:custGeom>
              <a:rect b="b" l="l" r="r" t="t"/>
              <a:pathLst>
                <a:path extrusionOk="0" h="197" w="57">
                  <a:moveTo>
                    <a:pt x="0" y="85"/>
                  </a:moveTo>
                  <a:cubicBezTo>
                    <a:pt x="0" y="56"/>
                    <a:pt x="0" y="28"/>
                    <a:pt x="0" y="0"/>
                  </a:cubicBezTo>
                  <a:cubicBezTo>
                    <a:pt x="57" y="56"/>
                    <a:pt x="57" y="85"/>
                    <a:pt x="57" y="141"/>
                  </a:cubicBezTo>
                  <a:cubicBezTo>
                    <a:pt x="28" y="197"/>
                    <a:pt x="28" y="197"/>
                    <a:pt x="0" y="141"/>
                  </a:cubicBezTo>
                  <a:cubicBezTo>
                    <a:pt x="0" y="141"/>
                    <a:pt x="0" y="113"/>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22"/>
            <p:cNvSpPr/>
            <p:nvPr/>
          </p:nvSpPr>
          <p:spPr>
            <a:xfrm>
              <a:off x="2111100" y="1543600"/>
              <a:ext cx="4250" cy="2125"/>
            </a:xfrm>
            <a:custGeom>
              <a:rect b="b" l="l" r="r" t="t"/>
              <a:pathLst>
                <a:path extrusionOk="0" h="85" w="170">
                  <a:moveTo>
                    <a:pt x="29" y="0"/>
                  </a:moveTo>
                  <a:cubicBezTo>
                    <a:pt x="85" y="0"/>
                    <a:pt x="141" y="0"/>
                    <a:pt x="169" y="56"/>
                  </a:cubicBezTo>
                  <a:cubicBezTo>
                    <a:pt x="141" y="84"/>
                    <a:pt x="113" y="84"/>
                    <a:pt x="85" y="56"/>
                  </a:cubicBezTo>
                  <a:cubicBezTo>
                    <a:pt x="57" y="56"/>
                    <a:pt x="57" y="56"/>
                    <a:pt x="29" y="56"/>
                  </a:cubicBezTo>
                  <a:cubicBezTo>
                    <a:pt x="1" y="56"/>
                    <a:pt x="1" y="28"/>
                    <a:pt x="1" y="28"/>
                  </a:cubicBezTo>
                  <a:cubicBezTo>
                    <a:pt x="1" y="0"/>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22"/>
            <p:cNvSpPr/>
            <p:nvPr/>
          </p:nvSpPr>
          <p:spPr>
            <a:xfrm>
              <a:off x="2123050" y="1548500"/>
              <a:ext cx="4225" cy="2825"/>
            </a:xfrm>
            <a:custGeom>
              <a:rect b="b" l="l" r="r" t="t"/>
              <a:pathLst>
                <a:path extrusionOk="0" h="113" w="169">
                  <a:moveTo>
                    <a:pt x="28" y="1"/>
                  </a:moveTo>
                  <a:cubicBezTo>
                    <a:pt x="84" y="1"/>
                    <a:pt x="140" y="29"/>
                    <a:pt x="169" y="85"/>
                  </a:cubicBezTo>
                  <a:cubicBezTo>
                    <a:pt x="140" y="113"/>
                    <a:pt x="140" y="113"/>
                    <a:pt x="112" y="85"/>
                  </a:cubicBezTo>
                  <a:cubicBezTo>
                    <a:pt x="84" y="85"/>
                    <a:pt x="56" y="85"/>
                    <a:pt x="28" y="85"/>
                  </a:cubicBezTo>
                  <a:cubicBezTo>
                    <a:pt x="28" y="57"/>
                    <a:pt x="0" y="57"/>
                    <a:pt x="28" y="29"/>
                  </a:cubicBezTo>
                  <a:cubicBezTo>
                    <a:pt x="28" y="29"/>
                    <a:pt x="28"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22"/>
            <p:cNvSpPr/>
            <p:nvPr/>
          </p:nvSpPr>
          <p:spPr>
            <a:xfrm>
              <a:off x="2251475" y="1580075"/>
              <a:ext cx="4250" cy="2150"/>
            </a:xfrm>
            <a:custGeom>
              <a:rect b="b" l="l" r="r" t="t"/>
              <a:pathLst>
                <a:path extrusionOk="0" h="86" w="170">
                  <a:moveTo>
                    <a:pt x="29" y="85"/>
                  </a:moveTo>
                  <a:cubicBezTo>
                    <a:pt x="29" y="57"/>
                    <a:pt x="29" y="29"/>
                    <a:pt x="1" y="1"/>
                  </a:cubicBezTo>
                  <a:cubicBezTo>
                    <a:pt x="85" y="1"/>
                    <a:pt x="113" y="29"/>
                    <a:pt x="169" y="85"/>
                  </a:cubicBezTo>
                  <a:cubicBezTo>
                    <a:pt x="113" y="85"/>
                    <a:pt x="57" y="85"/>
                    <a:pt x="29"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22"/>
            <p:cNvSpPr/>
            <p:nvPr/>
          </p:nvSpPr>
          <p:spPr>
            <a:xfrm>
              <a:off x="2142000" y="1457250"/>
              <a:ext cx="217600" cy="96900"/>
            </a:xfrm>
            <a:custGeom>
              <a:rect b="b" l="l" r="r" t="t"/>
              <a:pathLst>
                <a:path extrusionOk="0" h="3876" w="8704">
                  <a:moveTo>
                    <a:pt x="3341" y="3651"/>
                  </a:moveTo>
                  <a:cubicBezTo>
                    <a:pt x="3229" y="3594"/>
                    <a:pt x="3116" y="3594"/>
                    <a:pt x="3004" y="3594"/>
                  </a:cubicBezTo>
                  <a:cubicBezTo>
                    <a:pt x="2920" y="3398"/>
                    <a:pt x="2723" y="3370"/>
                    <a:pt x="2583" y="3314"/>
                  </a:cubicBezTo>
                  <a:lnTo>
                    <a:pt x="2583" y="3314"/>
                  </a:lnTo>
                  <a:cubicBezTo>
                    <a:pt x="2443" y="3229"/>
                    <a:pt x="2386" y="3117"/>
                    <a:pt x="2471" y="3005"/>
                  </a:cubicBezTo>
                  <a:cubicBezTo>
                    <a:pt x="2555" y="2893"/>
                    <a:pt x="2639" y="2893"/>
                    <a:pt x="2723" y="2977"/>
                  </a:cubicBezTo>
                  <a:cubicBezTo>
                    <a:pt x="2751" y="3005"/>
                    <a:pt x="2751" y="3033"/>
                    <a:pt x="2723" y="3061"/>
                  </a:cubicBezTo>
                  <a:cubicBezTo>
                    <a:pt x="2723" y="3061"/>
                    <a:pt x="2751" y="3061"/>
                    <a:pt x="2751" y="3061"/>
                  </a:cubicBezTo>
                  <a:cubicBezTo>
                    <a:pt x="2892" y="2780"/>
                    <a:pt x="2920" y="2500"/>
                    <a:pt x="2695" y="2275"/>
                  </a:cubicBezTo>
                  <a:cubicBezTo>
                    <a:pt x="2583" y="2191"/>
                    <a:pt x="2443" y="2106"/>
                    <a:pt x="2358" y="2331"/>
                  </a:cubicBezTo>
                  <a:cubicBezTo>
                    <a:pt x="2330" y="2500"/>
                    <a:pt x="2190" y="2584"/>
                    <a:pt x="2134" y="2752"/>
                  </a:cubicBezTo>
                  <a:cubicBezTo>
                    <a:pt x="2106" y="2893"/>
                    <a:pt x="1937" y="2864"/>
                    <a:pt x="1825" y="2752"/>
                  </a:cubicBezTo>
                  <a:cubicBezTo>
                    <a:pt x="1713" y="2640"/>
                    <a:pt x="1600" y="2612"/>
                    <a:pt x="1432" y="2668"/>
                  </a:cubicBezTo>
                  <a:cubicBezTo>
                    <a:pt x="1320" y="2696"/>
                    <a:pt x="1207" y="2640"/>
                    <a:pt x="1179" y="2528"/>
                  </a:cubicBezTo>
                  <a:cubicBezTo>
                    <a:pt x="1151" y="2359"/>
                    <a:pt x="1011" y="2275"/>
                    <a:pt x="898" y="2163"/>
                  </a:cubicBezTo>
                  <a:cubicBezTo>
                    <a:pt x="842" y="2106"/>
                    <a:pt x="758" y="2078"/>
                    <a:pt x="758" y="1994"/>
                  </a:cubicBezTo>
                  <a:cubicBezTo>
                    <a:pt x="758" y="1657"/>
                    <a:pt x="505" y="1573"/>
                    <a:pt x="309" y="1433"/>
                  </a:cubicBezTo>
                  <a:cubicBezTo>
                    <a:pt x="0" y="1236"/>
                    <a:pt x="0" y="1208"/>
                    <a:pt x="309" y="1012"/>
                  </a:cubicBezTo>
                  <a:cubicBezTo>
                    <a:pt x="309" y="1012"/>
                    <a:pt x="309" y="955"/>
                    <a:pt x="337" y="927"/>
                  </a:cubicBezTo>
                  <a:cubicBezTo>
                    <a:pt x="421" y="927"/>
                    <a:pt x="477" y="899"/>
                    <a:pt x="534" y="843"/>
                  </a:cubicBezTo>
                  <a:cubicBezTo>
                    <a:pt x="590" y="815"/>
                    <a:pt x="674" y="815"/>
                    <a:pt x="674" y="703"/>
                  </a:cubicBezTo>
                  <a:cubicBezTo>
                    <a:pt x="730" y="675"/>
                    <a:pt x="786" y="619"/>
                    <a:pt x="814" y="562"/>
                  </a:cubicBezTo>
                  <a:cubicBezTo>
                    <a:pt x="870" y="562"/>
                    <a:pt x="927" y="534"/>
                    <a:pt x="955" y="506"/>
                  </a:cubicBezTo>
                  <a:cubicBezTo>
                    <a:pt x="1011" y="703"/>
                    <a:pt x="1179" y="619"/>
                    <a:pt x="1320" y="647"/>
                  </a:cubicBezTo>
                  <a:cubicBezTo>
                    <a:pt x="1348" y="675"/>
                    <a:pt x="1348" y="675"/>
                    <a:pt x="1376" y="647"/>
                  </a:cubicBezTo>
                  <a:cubicBezTo>
                    <a:pt x="1460" y="647"/>
                    <a:pt x="1516" y="675"/>
                    <a:pt x="1488" y="787"/>
                  </a:cubicBezTo>
                  <a:cubicBezTo>
                    <a:pt x="1460" y="843"/>
                    <a:pt x="1348" y="843"/>
                    <a:pt x="1376" y="955"/>
                  </a:cubicBezTo>
                  <a:cubicBezTo>
                    <a:pt x="1572" y="955"/>
                    <a:pt x="1797" y="983"/>
                    <a:pt x="1965" y="1096"/>
                  </a:cubicBezTo>
                  <a:cubicBezTo>
                    <a:pt x="2050" y="1152"/>
                    <a:pt x="2106" y="1096"/>
                    <a:pt x="2134" y="1040"/>
                  </a:cubicBezTo>
                  <a:cubicBezTo>
                    <a:pt x="2358" y="843"/>
                    <a:pt x="2639" y="899"/>
                    <a:pt x="2864" y="787"/>
                  </a:cubicBezTo>
                  <a:cubicBezTo>
                    <a:pt x="2920" y="787"/>
                    <a:pt x="2948" y="815"/>
                    <a:pt x="2976" y="843"/>
                  </a:cubicBezTo>
                  <a:cubicBezTo>
                    <a:pt x="3060" y="1012"/>
                    <a:pt x="3144" y="871"/>
                    <a:pt x="3229" y="871"/>
                  </a:cubicBezTo>
                  <a:cubicBezTo>
                    <a:pt x="3369" y="899"/>
                    <a:pt x="3369" y="787"/>
                    <a:pt x="3369" y="731"/>
                  </a:cubicBezTo>
                  <a:cubicBezTo>
                    <a:pt x="3397" y="619"/>
                    <a:pt x="3397" y="506"/>
                    <a:pt x="3566" y="534"/>
                  </a:cubicBezTo>
                  <a:cubicBezTo>
                    <a:pt x="3650" y="534"/>
                    <a:pt x="3650" y="422"/>
                    <a:pt x="3678" y="366"/>
                  </a:cubicBezTo>
                  <a:cubicBezTo>
                    <a:pt x="3734" y="310"/>
                    <a:pt x="3734" y="225"/>
                    <a:pt x="3790" y="141"/>
                  </a:cubicBezTo>
                  <a:cubicBezTo>
                    <a:pt x="3818" y="57"/>
                    <a:pt x="3874" y="1"/>
                    <a:pt x="3987" y="57"/>
                  </a:cubicBezTo>
                  <a:cubicBezTo>
                    <a:pt x="4099" y="113"/>
                    <a:pt x="4127" y="169"/>
                    <a:pt x="4071" y="254"/>
                  </a:cubicBezTo>
                  <a:cubicBezTo>
                    <a:pt x="3987" y="366"/>
                    <a:pt x="4015" y="506"/>
                    <a:pt x="4043" y="619"/>
                  </a:cubicBezTo>
                  <a:cubicBezTo>
                    <a:pt x="4099" y="815"/>
                    <a:pt x="4127" y="1012"/>
                    <a:pt x="3987" y="1180"/>
                  </a:cubicBezTo>
                  <a:cubicBezTo>
                    <a:pt x="4155" y="1292"/>
                    <a:pt x="4296" y="1348"/>
                    <a:pt x="4436" y="1377"/>
                  </a:cubicBezTo>
                  <a:cubicBezTo>
                    <a:pt x="4576" y="1405"/>
                    <a:pt x="4660" y="1433"/>
                    <a:pt x="4773" y="1348"/>
                  </a:cubicBezTo>
                  <a:cubicBezTo>
                    <a:pt x="4857" y="1264"/>
                    <a:pt x="4885" y="1377"/>
                    <a:pt x="4941" y="1405"/>
                  </a:cubicBezTo>
                  <a:cubicBezTo>
                    <a:pt x="4997" y="1461"/>
                    <a:pt x="4969" y="1489"/>
                    <a:pt x="4941" y="1545"/>
                  </a:cubicBezTo>
                  <a:cubicBezTo>
                    <a:pt x="4913" y="1573"/>
                    <a:pt x="4885" y="1573"/>
                    <a:pt x="4885" y="1601"/>
                  </a:cubicBezTo>
                  <a:cubicBezTo>
                    <a:pt x="4717" y="1741"/>
                    <a:pt x="4745" y="1826"/>
                    <a:pt x="4941" y="1882"/>
                  </a:cubicBezTo>
                  <a:cubicBezTo>
                    <a:pt x="4969" y="1882"/>
                    <a:pt x="4969" y="1910"/>
                    <a:pt x="4969" y="1938"/>
                  </a:cubicBezTo>
                  <a:cubicBezTo>
                    <a:pt x="4941" y="2022"/>
                    <a:pt x="4829" y="1938"/>
                    <a:pt x="4801" y="2022"/>
                  </a:cubicBezTo>
                  <a:cubicBezTo>
                    <a:pt x="4885" y="2191"/>
                    <a:pt x="5110" y="2303"/>
                    <a:pt x="5110" y="2528"/>
                  </a:cubicBezTo>
                  <a:cubicBezTo>
                    <a:pt x="5138" y="2612"/>
                    <a:pt x="5222" y="2612"/>
                    <a:pt x="5278" y="2556"/>
                  </a:cubicBezTo>
                  <a:cubicBezTo>
                    <a:pt x="5306" y="2528"/>
                    <a:pt x="5306" y="2443"/>
                    <a:pt x="5390" y="2443"/>
                  </a:cubicBezTo>
                  <a:cubicBezTo>
                    <a:pt x="5475" y="2500"/>
                    <a:pt x="5334" y="2612"/>
                    <a:pt x="5390" y="2696"/>
                  </a:cubicBezTo>
                  <a:cubicBezTo>
                    <a:pt x="5615" y="2612"/>
                    <a:pt x="5755" y="2415"/>
                    <a:pt x="5980" y="2387"/>
                  </a:cubicBezTo>
                  <a:cubicBezTo>
                    <a:pt x="6092" y="2359"/>
                    <a:pt x="6120" y="2247"/>
                    <a:pt x="6148" y="2135"/>
                  </a:cubicBezTo>
                  <a:cubicBezTo>
                    <a:pt x="6205" y="2050"/>
                    <a:pt x="6261" y="2050"/>
                    <a:pt x="6345" y="2106"/>
                  </a:cubicBezTo>
                  <a:cubicBezTo>
                    <a:pt x="6401" y="2163"/>
                    <a:pt x="6457" y="2219"/>
                    <a:pt x="6541" y="2247"/>
                  </a:cubicBezTo>
                  <a:cubicBezTo>
                    <a:pt x="6738" y="2387"/>
                    <a:pt x="6738" y="2387"/>
                    <a:pt x="6822" y="2163"/>
                  </a:cubicBezTo>
                  <a:cubicBezTo>
                    <a:pt x="6850" y="2050"/>
                    <a:pt x="6935" y="2050"/>
                    <a:pt x="7019" y="2106"/>
                  </a:cubicBezTo>
                  <a:cubicBezTo>
                    <a:pt x="7103" y="2135"/>
                    <a:pt x="7103" y="2191"/>
                    <a:pt x="7047" y="2247"/>
                  </a:cubicBezTo>
                  <a:cubicBezTo>
                    <a:pt x="6991" y="2275"/>
                    <a:pt x="6963" y="2303"/>
                    <a:pt x="6991" y="2387"/>
                  </a:cubicBezTo>
                  <a:cubicBezTo>
                    <a:pt x="7187" y="2359"/>
                    <a:pt x="7384" y="2331"/>
                    <a:pt x="7580" y="2191"/>
                  </a:cubicBezTo>
                  <a:cubicBezTo>
                    <a:pt x="7636" y="2331"/>
                    <a:pt x="7664" y="2443"/>
                    <a:pt x="7749" y="2528"/>
                  </a:cubicBezTo>
                  <a:cubicBezTo>
                    <a:pt x="7805" y="2584"/>
                    <a:pt x="7833" y="2640"/>
                    <a:pt x="7805" y="2696"/>
                  </a:cubicBezTo>
                  <a:cubicBezTo>
                    <a:pt x="7749" y="2780"/>
                    <a:pt x="7664" y="2752"/>
                    <a:pt x="7608" y="2724"/>
                  </a:cubicBezTo>
                  <a:cubicBezTo>
                    <a:pt x="7552" y="2724"/>
                    <a:pt x="7524" y="2696"/>
                    <a:pt x="7468" y="2668"/>
                  </a:cubicBezTo>
                  <a:cubicBezTo>
                    <a:pt x="7496" y="2696"/>
                    <a:pt x="7524" y="2668"/>
                    <a:pt x="7468" y="2668"/>
                  </a:cubicBezTo>
                  <a:cubicBezTo>
                    <a:pt x="7468" y="2668"/>
                    <a:pt x="7468" y="2668"/>
                    <a:pt x="7468" y="2668"/>
                  </a:cubicBezTo>
                  <a:cubicBezTo>
                    <a:pt x="7468" y="2696"/>
                    <a:pt x="7468" y="2724"/>
                    <a:pt x="7468" y="2752"/>
                  </a:cubicBezTo>
                  <a:cubicBezTo>
                    <a:pt x="7468" y="2864"/>
                    <a:pt x="7384" y="3005"/>
                    <a:pt x="7496" y="3061"/>
                  </a:cubicBezTo>
                  <a:cubicBezTo>
                    <a:pt x="7636" y="3117"/>
                    <a:pt x="7664" y="2949"/>
                    <a:pt x="7777" y="2921"/>
                  </a:cubicBezTo>
                  <a:cubicBezTo>
                    <a:pt x="7805" y="2921"/>
                    <a:pt x="7833" y="2893"/>
                    <a:pt x="7861" y="2864"/>
                  </a:cubicBezTo>
                  <a:cubicBezTo>
                    <a:pt x="7917" y="3005"/>
                    <a:pt x="7917" y="3005"/>
                    <a:pt x="7917" y="3201"/>
                  </a:cubicBezTo>
                  <a:cubicBezTo>
                    <a:pt x="7777" y="3201"/>
                    <a:pt x="7636" y="3258"/>
                    <a:pt x="7468" y="3201"/>
                  </a:cubicBezTo>
                  <a:cubicBezTo>
                    <a:pt x="7552" y="3398"/>
                    <a:pt x="7636" y="3510"/>
                    <a:pt x="7749" y="3594"/>
                  </a:cubicBezTo>
                  <a:cubicBezTo>
                    <a:pt x="7889" y="3679"/>
                    <a:pt x="8086" y="3594"/>
                    <a:pt x="8086" y="3426"/>
                  </a:cubicBezTo>
                  <a:cubicBezTo>
                    <a:pt x="8086" y="3314"/>
                    <a:pt x="8226" y="3229"/>
                    <a:pt x="8086" y="3145"/>
                  </a:cubicBezTo>
                  <a:cubicBezTo>
                    <a:pt x="8058" y="3117"/>
                    <a:pt x="8114" y="3061"/>
                    <a:pt x="8142" y="3061"/>
                  </a:cubicBezTo>
                  <a:cubicBezTo>
                    <a:pt x="8282" y="3117"/>
                    <a:pt x="8479" y="3005"/>
                    <a:pt x="8591" y="3173"/>
                  </a:cubicBezTo>
                  <a:cubicBezTo>
                    <a:pt x="8703" y="3482"/>
                    <a:pt x="8422" y="3538"/>
                    <a:pt x="8254" y="3651"/>
                  </a:cubicBezTo>
                  <a:cubicBezTo>
                    <a:pt x="8226" y="3679"/>
                    <a:pt x="8198" y="3707"/>
                    <a:pt x="8170" y="3735"/>
                  </a:cubicBezTo>
                  <a:cubicBezTo>
                    <a:pt x="8001" y="3679"/>
                    <a:pt x="7805" y="3763"/>
                    <a:pt x="7608" y="3623"/>
                  </a:cubicBezTo>
                  <a:cubicBezTo>
                    <a:pt x="7496" y="3538"/>
                    <a:pt x="7384" y="3482"/>
                    <a:pt x="7412" y="3314"/>
                  </a:cubicBezTo>
                  <a:cubicBezTo>
                    <a:pt x="7412" y="3201"/>
                    <a:pt x="7412" y="3089"/>
                    <a:pt x="7271" y="3033"/>
                  </a:cubicBezTo>
                  <a:cubicBezTo>
                    <a:pt x="7187" y="2949"/>
                    <a:pt x="7243" y="2836"/>
                    <a:pt x="7187" y="2752"/>
                  </a:cubicBezTo>
                  <a:cubicBezTo>
                    <a:pt x="7103" y="2668"/>
                    <a:pt x="7047" y="2556"/>
                    <a:pt x="6906" y="2696"/>
                  </a:cubicBezTo>
                  <a:cubicBezTo>
                    <a:pt x="6906" y="2696"/>
                    <a:pt x="6878" y="2724"/>
                    <a:pt x="6878" y="2752"/>
                  </a:cubicBezTo>
                  <a:cubicBezTo>
                    <a:pt x="6878" y="2724"/>
                    <a:pt x="6906" y="2668"/>
                    <a:pt x="6963" y="2640"/>
                  </a:cubicBezTo>
                  <a:cubicBezTo>
                    <a:pt x="7271" y="2668"/>
                    <a:pt x="7131" y="2977"/>
                    <a:pt x="7271" y="3089"/>
                  </a:cubicBezTo>
                  <a:cubicBezTo>
                    <a:pt x="7271" y="3145"/>
                    <a:pt x="7271" y="3229"/>
                    <a:pt x="7271" y="3286"/>
                  </a:cubicBezTo>
                  <a:cubicBezTo>
                    <a:pt x="7271" y="3342"/>
                    <a:pt x="7384" y="3454"/>
                    <a:pt x="7271" y="3482"/>
                  </a:cubicBezTo>
                  <a:cubicBezTo>
                    <a:pt x="7159" y="3566"/>
                    <a:pt x="7075" y="3454"/>
                    <a:pt x="7019" y="3370"/>
                  </a:cubicBezTo>
                  <a:cubicBezTo>
                    <a:pt x="6963" y="3173"/>
                    <a:pt x="6794" y="3089"/>
                    <a:pt x="6654" y="2977"/>
                  </a:cubicBezTo>
                  <a:cubicBezTo>
                    <a:pt x="6485" y="2836"/>
                    <a:pt x="6513" y="2836"/>
                    <a:pt x="6682" y="2836"/>
                  </a:cubicBezTo>
                  <a:cubicBezTo>
                    <a:pt x="6682" y="2836"/>
                    <a:pt x="6682" y="2752"/>
                    <a:pt x="6682" y="2724"/>
                  </a:cubicBezTo>
                  <a:cubicBezTo>
                    <a:pt x="6654" y="2696"/>
                    <a:pt x="6626" y="2696"/>
                    <a:pt x="6570" y="2696"/>
                  </a:cubicBezTo>
                  <a:cubicBezTo>
                    <a:pt x="6429" y="2668"/>
                    <a:pt x="6457" y="2836"/>
                    <a:pt x="6373" y="2893"/>
                  </a:cubicBezTo>
                  <a:cubicBezTo>
                    <a:pt x="6373" y="2921"/>
                    <a:pt x="6401" y="2949"/>
                    <a:pt x="6429" y="2977"/>
                  </a:cubicBezTo>
                  <a:cubicBezTo>
                    <a:pt x="6289" y="3061"/>
                    <a:pt x="6317" y="3258"/>
                    <a:pt x="6233" y="3398"/>
                  </a:cubicBezTo>
                  <a:cubicBezTo>
                    <a:pt x="6148" y="3538"/>
                    <a:pt x="6008" y="3538"/>
                    <a:pt x="5840" y="3342"/>
                  </a:cubicBezTo>
                  <a:cubicBezTo>
                    <a:pt x="5727" y="3258"/>
                    <a:pt x="5671" y="3286"/>
                    <a:pt x="5559" y="3314"/>
                  </a:cubicBezTo>
                  <a:cubicBezTo>
                    <a:pt x="5559" y="3314"/>
                    <a:pt x="5503" y="3342"/>
                    <a:pt x="5503" y="3342"/>
                  </a:cubicBezTo>
                  <a:cubicBezTo>
                    <a:pt x="5503" y="3679"/>
                    <a:pt x="5166" y="3623"/>
                    <a:pt x="4997" y="3763"/>
                  </a:cubicBezTo>
                  <a:cubicBezTo>
                    <a:pt x="4857" y="3875"/>
                    <a:pt x="4632" y="3875"/>
                    <a:pt x="4464" y="3679"/>
                  </a:cubicBezTo>
                  <a:cubicBezTo>
                    <a:pt x="4436" y="3623"/>
                    <a:pt x="4520" y="3623"/>
                    <a:pt x="4548" y="3566"/>
                  </a:cubicBezTo>
                  <a:cubicBezTo>
                    <a:pt x="4604" y="3510"/>
                    <a:pt x="4576" y="3482"/>
                    <a:pt x="4520" y="3454"/>
                  </a:cubicBezTo>
                  <a:cubicBezTo>
                    <a:pt x="4436" y="3398"/>
                    <a:pt x="4380" y="3370"/>
                    <a:pt x="4352" y="3454"/>
                  </a:cubicBezTo>
                  <a:cubicBezTo>
                    <a:pt x="4324" y="3510"/>
                    <a:pt x="4324" y="3566"/>
                    <a:pt x="4324" y="3594"/>
                  </a:cubicBezTo>
                  <a:cubicBezTo>
                    <a:pt x="4296" y="3651"/>
                    <a:pt x="4239" y="3707"/>
                    <a:pt x="4183" y="3707"/>
                  </a:cubicBezTo>
                  <a:cubicBezTo>
                    <a:pt x="4127" y="3707"/>
                    <a:pt x="4071" y="3651"/>
                    <a:pt x="4071" y="3594"/>
                  </a:cubicBezTo>
                  <a:cubicBezTo>
                    <a:pt x="4071" y="3173"/>
                    <a:pt x="3678" y="3201"/>
                    <a:pt x="3453" y="3061"/>
                  </a:cubicBezTo>
                  <a:cubicBezTo>
                    <a:pt x="3369" y="3033"/>
                    <a:pt x="3313" y="3089"/>
                    <a:pt x="3313" y="3173"/>
                  </a:cubicBezTo>
                  <a:cubicBezTo>
                    <a:pt x="3341" y="3258"/>
                    <a:pt x="3341" y="3342"/>
                    <a:pt x="3229" y="3398"/>
                  </a:cubicBezTo>
                  <a:cubicBezTo>
                    <a:pt x="3116" y="3426"/>
                    <a:pt x="3144" y="3454"/>
                    <a:pt x="3257" y="3482"/>
                  </a:cubicBezTo>
                  <a:cubicBezTo>
                    <a:pt x="3341" y="3510"/>
                    <a:pt x="3341" y="3594"/>
                    <a:pt x="3341" y="365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22"/>
            <p:cNvSpPr/>
            <p:nvPr/>
          </p:nvSpPr>
          <p:spPr>
            <a:xfrm>
              <a:off x="2348350" y="1516925"/>
              <a:ext cx="261800" cy="96875"/>
            </a:xfrm>
            <a:custGeom>
              <a:rect b="b" l="l" r="r" t="t"/>
              <a:pathLst>
                <a:path extrusionOk="0" h="3875" w="10472">
                  <a:moveTo>
                    <a:pt x="0" y="1264"/>
                  </a:moveTo>
                  <a:cubicBezTo>
                    <a:pt x="84" y="1151"/>
                    <a:pt x="112" y="955"/>
                    <a:pt x="309" y="955"/>
                  </a:cubicBezTo>
                  <a:cubicBezTo>
                    <a:pt x="337" y="927"/>
                    <a:pt x="337" y="842"/>
                    <a:pt x="337" y="786"/>
                  </a:cubicBezTo>
                  <a:cubicBezTo>
                    <a:pt x="393" y="786"/>
                    <a:pt x="449" y="758"/>
                    <a:pt x="477" y="758"/>
                  </a:cubicBezTo>
                  <a:cubicBezTo>
                    <a:pt x="421" y="506"/>
                    <a:pt x="590" y="506"/>
                    <a:pt x="758" y="506"/>
                  </a:cubicBezTo>
                  <a:cubicBezTo>
                    <a:pt x="983" y="534"/>
                    <a:pt x="983" y="562"/>
                    <a:pt x="898" y="730"/>
                  </a:cubicBezTo>
                  <a:cubicBezTo>
                    <a:pt x="786" y="927"/>
                    <a:pt x="926" y="1207"/>
                    <a:pt x="702" y="1376"/>
                  </a:cubicBezTo>
                  <a:cubicBezTo>
                    <a:pt x="674" y="1376"/>
                    <a:pt x="786" y="1741"/>
                    <a:pt x="870" y="1741"/>
                  </a:cubicBezTo>
                  <a:cubicBezTo>
                    <a:pt x="1095" y="1713"/>
                    <a:pt x="1404" y="1965"/>
                    <a:pt x="1516" y="1572"/>
                  </a:cubicBezTo>
                  <a:cubicBezTo>
                    <a:pt x="1600" y="1376"/>
                    <a:pt x="1713" y="1207"/>
                    <a:pt x="1600" y="983"/>
                  </a:cubicBezTo>
                  <a:cubicBezTo>
                    <a:pt x="1544" y="871"/>
                    <a:pt x="1572" y="702"/>
                    <a:pt x="1797" y="786"/>
                  </a:cubicBezTo>
                  <a:cubicBezTo>
                    <a:pt x="1853" y="786"/>
                    <a:pt x="1853" y="758"/>
                    <a:pt x="1853" y="730"/>
                  </a:cubicBezTo>
                  <a:cubicBezTo>
                    <a:pt x="1853" y="646"/>
                    <a:pt x="1825" y="674"/>
                    <a:pt x="1769" y="674"/>
                  </a:cubicBezTo>
                  <a:cubicBezTo>
                    <a:pt x="1628" y="674"/>
                    <a:pt x="1516" y="927"/>
                    <a:pt x="1376" y="758"/>
                  </a:cubicBezTo>
                  <a:cubicBezTo>
                    <a:pt x="1291" y="618"/>
                    <a:pt x="1348" y="421"/>
                    <a:pt x="1432" y="253"/>
                  </a:cubicBezTo>
                  <a:cubicBezTo>
                    <a:pt x="1516" y="56"/>
                    <a:pt x="1685" y="0"/>
                    <a:pt x="1881" y="56"/>
                  </a:cubicBezTo>
                  <a:cubicBezTo>
                    <a:pt x="1937" y="84"/>
                    <a:pt x="1881" y="56"/>
                    <a:pt x="1937" y="84"/>
                  </a:cubicBezTo>
                  <a:cubicBezTo>
                    <a:pt x="2106" y="225"/>
                    <a:pt x="2358" y="84"/>
                    <a:pt x="2527" y="253"/>
                  </a:cubicBezTo>
                  <a:cubicBezTo>
                    <a:pt x="2527" y="281"/>
                    <a:pt x="2583" y="281"/>
                    <a:pt x="2611" y="309"/>
                  </a:cubicBezTo>
                  <a:cubicBezTo>
                    <a:pt x="2667" y="365"/>
                    <a:pt x="2723" y="1179"/>
                    <a:pt x="2667" y="1264"/>
                  </a:cubicBezTo>
                  <a:cubicBezTo>
                    <a:pt x="2611" y="1348"/>
                    <a:pt x="2499" y="1516"/>
                    <a:pt x="2611" y="1572"/>
                  </a:cubicBezTo>
                  <a:cubicBezTo>
                    <a:pt x="2751" y="1629"/>
                    <a:pt x="2976" y="1713"/>
                    <a:pt x="3116" y="1600"/>
                  </a:cubicBezTo>
                  <a:cubicBezTo>
                    <a:pt x="3341" y="1432"/>
                    <a:pt x="3537" y="1179"/>
                    <a:pt x="3846" y="1404"/>
                  </a:cubicBezTo>
                  <a:cubicBezTo>
                    <a:pt x="3874" y="1432"/>
                    <a:pt x="3902" y="1404"/>
                    <a:pt x="3930" y="1404"/>
                  </a:cubicBezTo>
                  <a:cubicBezTo>
                    <a:pt x="4267" y="1123"/>
                    <a:pt x="4324" y="1516"/>
                    <a:pt x="4492" y="1629"/>
                  </a:cubicBezTo>
                  <a:cubicBezTo>
                    <a:pt x="4576" y="1685"/>
                    <a:pt x="4436" y="1853"/>
                    <a:pt x="4604" y="1853"/>
                  </a:cubicBezTo>
                  <a:cubicBezTo>
                    <a:pt x="4801" y="1825"/>
                    <a:pt x="4997" y="1965"/>
                    <a:pt x="5194" y="1797"/>
                  </a:cubicBezTo>
                  <a:cubicBezTo>
                    <a:pt x="5418" y="1657"/>
                    <a:pt x="5643" y="1516"/>
                    <a:pt x="5924" y="1657"/>
                  </a:cubicBezTo>
                  <a:cubicBezTo>
                    <a:pt x="5952" y="1713"/>
                    <a:pt x="5952" y="1741"/>
                    <a:pt x="6036" y="1741"/>
                  </a:cubicBezTo>
                  <a:cubicBezTo>
                    <a:pt x="6429" y="1657"/>
                    <a:pt x="6541" y="1741"/>
                    <a:pt x="6654" y="2134"/>
                  </a:cubicBezTo>
                  <a:cubicBezTo>
                    <a:pt x="6766" y="2190"/>
                    <a:pt x="6906" y="1937"/>
                    <a:pt x="7047" y="2106"/>
                  </a:cubicBezTo>
                  <a:cubicBezTo>
                    <a:pt x="7187" y="2302"/>
                    <a:pt x="7019" y="2443"/>
                    <a:pt x="6963" y="2611"/>
                  </a:cubicBezTo>
                  <a:cubicBezTo>
                    <a:pt x="7047" y="2723"/>
                    <a:pt x="7159" y="2695"/>
                    <a:pt x="7243" y="2752"/>
                  </a:cubicBezTo>
                  <a:cubicBezTo>
                    <a:pt x="7412" y="2836"/>
                    <a:pt x="7552" y="2892"/>
                    <a:pt x="7608" y="2583"/>
                  </a:cubicBezTo>
                  <a:cubicBezTo>
                    <a:pt x="7636" y="2358"/>
                    <a:pt x="7889" y="2415"/>
                    <a:pt x="8114" y="2358"/>
                  </a:cubicBezTo>
                  <a:cubicBezTo>
                    <a:pt x="8001" y="2302"/>
                    <a:pt x="7889" y="2302"/>
                    <a:pt x="7805" y="2246"/>
                  </a:cubicBezTo>
                  <a:cubicBezTo>
                    <a:pt x="7721" y="2218"/>
                    <a:pt x="7580" y="2218"/>
                    <a:pt x="7636" y="2078"/>
                  </a:cubicBezTo>
                  <a:cubicBezTo>
                    <a:pt x="7664" y="1937"/>
                    <a:pt x="7777" y="1769"/>
                    <a:pt x="7917" y="1825"/>
                  </a:cubicBezTo>
                  <a:cubicBezTo>
                    <a:pt x="8086" y="1881"/>
                    <a:pt x="8254" y="1881"/>
                    <a:pt x="8422" y="1965"/>
                  </a:cubicBezTo>
                  <a:cubicBezTo>
                    <a:pt x="8563" y="2050"/>
                    <a:pt x="8563" y="2190"/>
                    <a:pt x="8563" y="2330"/>
                  </a:cubicBezTo>
                  <a:cubicBezTo>
                    <a:pt x="8591" y="2415"/>
                    <a:pt x="8451" y="2527"/>
                    <a:pt x="8563" y="2583"/>
                  </a:cubicBezTo>
                  <a:cubicBezTo>
                    <a:pt x="8703" y="2639"/>
                    <a:pt x="8815" y="2555"/>
                    <a:pt x="8900" y="2443"/>
                  </a:cubicBezTo>
                  <a:cubicBezTo>
                    <a:pt x="8844" y="2330"/>
                    <a:pt x="8759" y="2443"/>
                    <a:pt x="8703" y="2358"/>
                  </a:cubicBezTo>
                  <a:cubicBezTo>
                    <a:pt x="8535" y="2078"/>
                    <a:pt x="8310" y="1797"/>
                    <a:pt x="8057" y="1572"/>
                  </a:cubicBezTo>
                  <a:cubicBezTo>
                    <a:pt x="8001" y="1516"/>
                    <a:pt x="8057" y="1404"/>
                    <a:pt x="8114" y="1348"/>
                  </a:cubicBezTo>
                  <a:cubicBezTo>
                    <a:pt x="8198" y="1264"/>
                    <a:pt x="8338" y="1236"/>
                    <a:pt x="8394" y="1348"/>
                  </a:cubicBezTo>
                  <a:cubicBezTo>
                    <a:pt x="8507" y="1460"/>
                    <a:pt x="8647" y="1516"/>
                    <a:pt x="8815" y="1544"/>
                  </a:cubicBezTo>
                  <a:cubicBezTo>
                    <a:pt x="9096" y="1629"/>
                    <a:pt x="9012" y="1797"/>
                    <a:pt x="8872" y="1965"/>
                  </a:cubicBezTo>
                  <a:cubicBezTo>
                    <a:pt x="8872" y="1994"/>
                    <a:pt x="8815" y="2022"/>
                    <a:pt x="8844" y="2022"/>
                  </a:cubicBezTo>
                  <a:cubicBezTo>
                    <a:pt x="8872" y="2050"/>
                    <a:pt x="8872" y="1994"/>
                    <a:pt x="8900" y="1994"/>
                  </a:cubicBezTo>
                  <a:cubicBezTo>
                    <a:pt x="9096" y="1994"/>
                    <a:pt x="9237" y="2106"/>
                    <a:pt x="9321" y="2246"/>
                  </a:cubicBezTo>
                  <a:cubicBezTo>
                    <a:pt x="9152" y="2527"/>
                    <a:pt x="9377" y="2723"/>
                    <a:pt x="9405" y="2976"/>
                  </a:cubicBezTo>
                  <a:cubicBezTo>
                    <a:pt x="9602" y="2948"/>
                    <a:pt x="9714" y="2808"/>
                    <a:pt x="9854" y="2723"/>
                  </a:cubicBezTo>
                  <a:cubicBezTo>
                    <a:pt x="9938" y="2667"/>
                    <a:pt x="10079" y="2639"/>
                    <a:pt x="10051" y="2780"/>
                  </a:cubicBezTo>
                  <a:cubicBezTo>
                    <a:pt x="9995" y="3173"/>
                    <a:pt x="10275" y="3425"/>
                    <a:pt x="10444" y="3734"/>
                  </a:cubicBezTo>
                  <a:cubicBezTo>
                    <a:pt x="10472" y="3762"/>
                    <a:pt x="10444" y="3762"/>
                    <a:pt x="10444" y="3790"/>
                  </a:cubicBezTo>
                  <a:cubicBezTo>
                    <a:pt x="10360" y="3818"/>
                    <a:pt x="10247" y="3762"/>
                    <a:pt x="10163" y="3875"/>
                  </a:cubicBezTo>
                  <a:cubicBezTo>
                    <a:pt x="10107" y="3875"/>
                    <a:pt x="10023" y="3875"/>
                    <a:pt x="9967" y="3875"/>
                  </a:cubicBezTo>
                  <a:lnTo>
                    <a:pt x="9321" y="3875"/>
                  </a:lnTo>
                  <a:cubicBezTo>
                    <a:pt x="9349" y="3790"/>
                    <a:pt x="9489" y="3790"/>
                    <a:pt x="9433" y="3678"/>
                  </a:cubicBezTo>
                  <a:cubicBezTo>
                    <a:pt x="9377" y="3594"/>
                    <a:pt x="9293" y="3566"/>
                    <a:pt x="9209" y="3622"/>
                  </a:cubicBezTo>
                  <a:cubicBezTo>
                    <a:pt x="9096" y="3650"/>
                    <a:pt x="9068" y="3650"/>
                    <a:pt x="8984" y="3538"/>
                  </a:cubicBezTo>
                  <a:cubicBezTo>
                    <a:pt x="8815" y="3257"/>
                    <a:pt x="8451" y="3229"/>
                    <a:pt x="8170" y="3117"/>
                  </a:cubicBezTo>
                  <a:cubicBezTo>
                    <a:pt x="8057" y="3060"/>
                    <a:pt x="7917" y="3229"/>
                    <a:pt x="7749" y="3201"/>
                  </a:cubicBezTo>
                  <a:cubicBezTo>
                    <a:pt x="7664" y="3201"/>
                    <a:pt x="7468" y="3201"/>
                    <a:pt x="7440" y="3425"/>
                  </a:cubicBezTo>
                  <a:cubicBezTo>
                    <a:pt x="7440" y="3481"/>
                    <a:pt x="7271" y="3425"/>
                    <a:pt x="7271" y="3341"/>
                  </a:cubicBezTo>
                  <a:cubicBezTo>
                    <a:pt x="7243" y="3341"/>
                    <a:pt x="7271" y="3313"/>
                    <a:pt x="7271" y="3313"/>
                  </a:cubicBezTo>
                  <a:cubicBezTo>
                    <a:pt x="7271" y="3257"/>
                    <a:pt x="7299" y="3201"/>
                    <a:pt x="7328" y="3117"/>
                  </a:cubicBezTo>
                  <a:cubicBezTo>
                    <a:pt x="7131" y="3173"/>
                    <a:pt x="6963" y="3201"/>
                    <a:pt x="6794" y="3145"/>
                  </a:cubicBezTo>
                  <a:cubicBezTo>
                    <a:pt x="6682" y="3145"/>
                    <a:pt x="6654" y="3145"/>
                    <a:pt x="6738" y="3257"/>
                  </a:cubicBezTo>
                  <a:cubicBezTo>
                    <a:pt x="6766" y="3313"/>
                    <a:pt x="6682" y="3341"/>
                    <a:pt x="6626" y="3341"/>
                  </a:cubicBezTo>
                  <a:cubicBezTo>
                    <a:pt x="6541" y="3341"/>
                    <a:pt x="6457" y="3313"/>
                    <a:pt x="6373" y="3229"/>
                  </a:cubicBezTo>
                  <a:cubicBezTo>
                    <a:pt x="6289" y="3173"/>
                    <a:pt x="6233" y="3032"/>
                    <a:pt x="6148" y="3060"/>
                  </a:cubicBezTo>
                  <a:cubicBezTo>
                    <a:pt x="5980" y="3088"/>
                    <a:pt x="5811" y="3060"/>
                    <a:pt x="5671" y="3201"/>
                  </a:cubicBezTo>
                  <a:cubicBezTo>
                    <a:pt x="5615" y="3257"/>
                    <a:pt x="5531" y="3257"/>
                    <a:pt x="5475" y="3285"/>
                  </a:cubicBezTo>
                  <a:cubicBezTo>
                    <a:pt x="5362" y="3229"/>
                    <a:pt x="5390" y="3117"/>
                    <a:pt x="5390" y="3060"/>
                  </a:cubicBezTo>
                  <a:cubicBezTo>
                    <a:pt x="5390" y="3004"/>
                    <a:pt x="5390" y="2948"/>
                    <a:pt x="5447" y="2948"/>
                  </a:cubicBezTo>
                  <a:cubicBezTo>
                    <a:pt x="5503" y="2948"/>
                    <a:pt x="5559" y="2948"/>
                    <a:pt x="5559" y="3032"/>
                  </a:cubicBezTo>
                  <a:cubicBezTo>
                    <a:pt x="5559" y="3088"/>
                    <a:pt x="5559" y="3145"/>
                    <a:pt x="5615" y="3088"/>
                  </a:cubicBezTo>
                  <a:cubicBezTo>
                    <a:pt x="5727" y="3004"/>
                    <a:pt x="5868" y="3060"/>
                    <a:pt x="5952" y="2948"/>
                  </a:cubicBezTo>
                  <a:cubicBezTo>
                    <a:pt x="5727" y="2892"/>
                    <a:pt x="5503" y="2864"/>
                    <a:pt x="5362" y="2667"/>
                  </a:cubicBezTo>
                  <a:cubicBezTo>
                    <a:pt x="5306" y="2583"/>
                    <a:pt x="5222" y="2667"/>
                    <a:pt x="5194" y="2723"/>
                  </a:cubicBezTo>
                  <a:cubicBezTo>
                    <a:pt x="5166" y="2836"/>
                    <a:pt x="5278" y="2920"/>
                    <a:pt x="5194" y="3032"/>
                  </a:cubicBezTo>
                  <a:cubicBezTo>
                    <a:pt x="5082" y="3032"/>
                    <a:pt x="5110" y="2892"/>
                    <a:pt x="5053" y="2864"/>
                  </a:cubicBezTo>
                  <a:cubicBezTo>
                    <a:pt x="4941" y="2808"/>
                    <a:pt x="4913" y="2948"/>
                    <a:pt x="4829" y="2920"/>
                  </a:cubicBezTo>
                  <a:cubicBezTo>
                    <a:pt x="4717" y="2667"/>
                    <a:pt x="4857" y="2415"/>
                    <a:pt x="4773" y="2162"/>
                  </a:cubicBezTo>
                  <a:cubicBezTo>
                    <a:pt x="4492" y="2134"/>
                    <a:pt x="4267" y="2330"/>
                    <a:pt x="4015" y="2358"/>
                  </a:cubicBezTo>
                  <a:cubicBezTo>
                    <a:pt x="3959" y="2387"/>
                    <a:pt x="3902" y="2387"/>
                    <a:pt x="3874" y="2443"/>
                  </a:cubicBezTo>
                  <a:cubicBezTo>
                    <a:pt x="3790" y="2583"/>
                    <a:pt x="3650" y="2695"/>
                    <a:pt x="3453" y="2780"/>
                  </a:cubicBezTo>
                  <a:cubicBezTo>
                    <a:pt x="3594" y="2892"/>
                    <a:pt x="3706" y="2836"/>
                    <a:pt x="3846" y="2780"/>
                  </a:cubicBezTo>
                  <a:cubicBezTo>
                    <a:pt x="3594" y="3173"/>
                    <a:pt x="4043" y="3145"/>
                    <a:pt x="4127" y="3341"/>
                  </a:cubicBezTo>
                  <a:cubicBezTo>
                    <a:pt x="4099" y="3397"/>
                    <a:pt x="3987" y="3397"/>
                    <a:pt x="3987" y="3510"/>
                  </a:cubicBezTo>
                  <a:cubicBezTo>
                    <a:pt x="3622" y="3510"/>
                    <a:pt x="3229" y="3481"/>
                    <a:pt x="2864" y="3369"/>
                  </a:cubicBezTo>
                  <a:cubicBezTo>
                    <a:pt x="2976" y="3229"/>
                    <a:pt x="3201" y="3341"/>
                    <a:pt x="3285" y="3173"/>
                  </a:cubicBezTo>
                  <a:cubicBezTo>
                    <a:pt x="3285" y="3145"/>
                    <a:pt x="3285" y="3117"/>
                    <a:pt x="3285" y="3088"/>
                  </a:cubicBezTo>
                  <a:cubicBezTo>
                    <a:pt x="3257" y="3060"/>
                    <a:pt x="3285" y="2976"/>
                    <a:pt x="3257" y="3004"/>
                  </a:cubicBezTo>
                  <a:cubicBezTo>
                    <a:pt x="3116" y="3229"/>
                    <a:pt x="3032" y="3032"/>
                    <a:pt x="2948" y="2948"/>
                  </a:cubicBezTo>
                  <a:cubicBezTo>
                    <a:pt x="2920" y="2920"/>
                    <a:pt x="2892" y="2892"/>
                    <a:pt x="2864" y="2864"/>
                  </a:cubicBezTo>
                  <a:cubicBezTo>
                    <a:pt x="2808" y="2808"/>
                    <a:pt x="2723" y="2780"/>
                    <a:pt x="2639" y="2752"/>
                  </a:cubicBezTo>
                  <a:cubicBezTo>
                    <a:pt x="2527" y="2695"/>
                    <a:pt x="2471" y="2639"/>
                    <a:pt x="2583" y="2555"/>
                  </a:cubicBezTo>
                  <a:cubicBezTo>
                    <a:pt x="2723" y="2387"/>
                    <a:pt x="2555" y="2330"/>
                    <a:pt x="2499" y="2246"/>
                  </a:cubicBezTo>
                  <a:cubicBezTo>
                    <a:pt x="2386" y="2162"/>
                    <a:pt x="2302" y="2162"/>
                    <a:pt x="2218" y="2274"/>
                  </a:cubicBezTo>
                  <a:cubicBezTo>
                    <a:pt x="2106" y="2443"/>
                    <a:pt x="1965" y="2443"/>
                    <a:pt x="1797" y="2443"/>
                  </a:cubicBezTo>
                  <a:cubicBezTo>
                    <a:pt x="1769" y="2443"/>
                    <a:pt x="1741" y="2415"/>
                    <a:pt x="1713" y="2387"/>
                  </a:cubicBezTo>
                  <a:cubicBezTo>
                    <a:pt x="1572" y="2162"/>
                    <a:pt x="1432" y="1965"/>
                    <a:pt x="1151" y="2218"/>
                  </a:cubicBezTo>
                  <a:cubicBezTo>
                    <a:pt x="1123" y="2246"/>
                    <a:pt x="1067" y="2218"/>
                    <a:pt x="1011" y="2218"/>
                  </a:cubicBezTo>
                  <a:cubicBezTo>
                    <a:pt x="983" y="2190"/>
                    <a:pt x="983" y="2190"/>
                    <a:pt x="983" y="2162"/>
                  </a:cubicBezTo>
                  <a:cubicBezTo>
                    <a:pt x="955" y="2162"/>
                    <a:pt x="955" y="2162"/>
                    <a:pt x="983" y="2190"/>
                  </a:cubicBezTo>
                  <a:cubicBezTo>
                    <a:pt x="1011" y="2218"/>
                    <a:pt x="983" y="2190"/>
                    <a:pt x="1011" y="2218"/>
                  </a:cubicBezTo>
                  <a:cubicBezTo>
                    <a:pt x="1151" y="2330"/>
                    <a:pt x="1067" y="2415"/>
                    <a:pt x="955" y="2499"/>
                  </a:cubicBezTo>
                  <a:cubicBezTo>
                    <a:pt x="870" y="2555"/>
                    <a:pt x="758" y="2639"/>
                    <a:pt x="702" y="2527"/>
                  </a:cubicBezTo>
                  <a:cubicBezTo>
                    <a:pt x="618" y="2387"/>
                    <a:pt x="281" y="2639"/>
                    <a:pt x="337" y="2246"/>
                  </a:cubicBezTo>
                  <a:cubicBezTo>
                    <a:pt x="393" y="2050"/>
                    <a:pt x="393" y="1713"/>
                    <a:pt x="140" y="1544"/>
                  </a:cubicBezTo>
                  <a:cubicBezTo>
                    <a:pt x="84" y="1544"/>
                    <a:pt x="28" y="1544"/>
                    <a:pt x="56" y="1460"/>
                  </a:cubicBezTo>
                  <a:cubicBezTo>
                    <a:pt x="84" y="1376"/>
                    <a:pt x="56" y="1320"/>
                    <a:pt x="0" y="126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22"/>
            <p:cNvSpPr/>
            <p:nvPr/>
          </p:nvSpPr>
          <p:spPr>
            <a:xfrm>
              <a:off x="2361675" y="1508500"/>
              <a:ext cx="39325" cy="57575"/>
            </a:xfrm>
            <a:custGeom>
              <a:rect b="b" l="l" r="r" t="t"/>
              <a:pathLst>
                <a:path extrusionOk="0" h="2303" w="1573">
                  <a:moveTo>
                    <a:pt x="1348" y="478"/>
                  </a:moveTo>
                  <a:cubicBezTo>
                    <a:pt x="1039" y="421"/>
                    <a:pt x="983" y="478"/>
                    <a:pt x="927" y="814"/>
                  </a:cubicBezTo>
                  <a:cubicBezTo>
                    <a:pt x="927" y="899"/>
                    <a:pt x="843" y="983"/>
                    <a:pt x="927" y="1095"/>
                  </a:cubicBezTo>
                  <a:cubicBezTo>
                    <a:pt x="1095" y="1039"/>
                    <a:pt x="1236" y="927"/>
                    <a:pt x="1348" y="814"/>
                  </a:cubicBezTo>
                  <a:cubicBezTo>
                    <a:pt x="1488" y="927"/>
                    <a:pt x="1320" y="1067"/>
                    <a:pt x="1432" y="1179"/>
                  </a:cubicBezTo>
                  <a:cubicBezTo>
                    <a:pt x="1460" y="1179"/>
                    <a:pt x="1376" y="1320"/>
                    <a:pt x="1292" y="1236"/>
                  </a:cubicBezTo>
                  <a:cubicBezTo>
                    <a:pt x="1236" y="1208"/>
                    <a:pt x="1236" y="1151"/>
                    <a:pt x="1123" y="1151"/>
                  </a:cubicBezTo>
                  <a:cubicBezTo>
                    <a:pt x="1180" y="1292"/>
                    <a:pt x="1067" y="1460"/>
                    <a:pt x="1292" y="1573"/>
                  </a:cubicBezTo>
                  <a:cubicBezTo>
                    <a:pt x="1348" y="1601"/>
                    <a:pt x="1264" y="1657"/>
                    <a:pt x="1236" y="1685"/>
                  </a:cubicBezTo>
                  <a:cubicBezTo>
                    <a:pt x="1123" y="1797"/>
                    <a:pt x="983" y="1881"/>
                    <a:pt x="1123" y="2050"/>
                  </a:cubicBezTo>
                  <a:cubicBezTo>
                    <a:pt x="1152" y="2134"/>
                    <a:pt x="1095" y="2162"/>
                    <a:pt x="1011" y="2162"/>
                  </a:cubicBezTo>
                  <a:cubicBezTo>
                    <a:pt x="899" y="2190"/>
                    <a:pt x="730" y="2246"/>
                    <a:pt x="646" y="2190"/>
                  </a:cubicBezTo>
                  <a:cubicBezTo>
                    <a:pt x="450" y="2106"/>
                    <a:pt x="309" y="2190"/>
                    <a:pt x="169" y="2302"/>
                  </a:cubicBezTo>
                  <a:cubicBezTo>
                    <a:pt x="197" y="1909"/>
                    <a:pt x="197" y="1909"/>
                    <a:pt x="0" y="1769"/>
                  </a:cubicBezTo>
                  <a:cubicBezTo>
                    <a:pt x="29" y="1657"/>
                    <a:pt x="85" y="1573"/>
                    <a:pt x="169" y="1516"/>
                  </a:cubicBezTo>
                  <a:cubicBezTo>
                    <a:pt x="225" y="1460"/>
                    <a:pt x="337" y="1432"/>
                    <a:pt x="281" y="1320"/>
                  </a:cubicBezTo>
                  <a:cubicBezTo>
                    <a:pt x="253" y="1236"/>
                    <a:pt x="141" y="1348"/>
                    <a:pt x="57" y="1264"/>
                  </a:cubicBezTo>
                  <a:cubicBezTo>
                    <a:pt x="141" y="1179"/>
                    <a:pt x="281" y="1095"/>
                    <a:pt x="337" y="983"/>
                  </a:cubicBezTo>
                  <a:cubicBezTo>
                    <a:pt x="393" y="871"/>
                    <a:pt x="309" y="843"/>
                    <a:pt x="225" y="843"/>
                  </a:cubicBezTo>
                  <a:cubicBezTo>
                    <a:pt x="253" y="843"/>
                    <a:pt x="253" y="814"/>
                    <a:pt x="253" y="814"/>
                  </a:cubicBezTo>
                  <a:cubicBezTo>
                    <a:pt x="562" y="730"/>
                    <a:pt x="787" y="506"/>
                    <a:pt x="955" y="225"/>
                  </a:cubicBezTo>
                  <a:cubicBezTo>
                    <a:pt x="955" y="225"/>
                    <a:pt x="983" y="225"/>
                    <a:pt x="1011" y="197"/>
                  </a:cubicBezTo>
                  <a:lnTo>
                    <a:pt x="1067" y="197"/>
                  </a:lnTo>
                  <a:cubicBezTo>
                    <a:pt x="1292" y="281"/>
                    <a:pt x="1180" y="28"/>
                    <a:pt x="1292" y="0"/>
                  </a:cubicBezTo>
                  <a:lnTo>
                    <a:pt x="1348" y="0"/>
                  </a:lnTo>
                  <a:cubicBezTo>
                    <a:pt x="1573" y="141"/>
                    <a:pt x="1573" y="197"/>
                    <a:pt x="1348" y="4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22"/>
            <p:cNvSpPr/>
            <p:nvPr/>
          </p:nvSpPr>
          <p:spPr>
            <a:xfrm>
              <a:off x="2164450" y="1462875"/>
              <a:ext cx="15475" cy="15475"/>
            </a:xfrm>
            <a:custGeom>
              <a:rect b="b" l="l" r="r" t="t"/>
              <a:pathLst>
                <a:path extrusionOk="0" h="619" w="619">
                  <a:moveTo>
                    <a:pt x="422" y="422"/>
                  </a:moveTo>
                  <a:cubicBezTo>
                    <a:pt x="337" y="450"/>
                    <a:pt x="281" y="478"/>
                    <a:pt x="225" y="506"/>
                  </a:cubicBezTo>
                  <a:cubicBezTo>
                    <a:pt x="169" y="534"/>
                    <a:pt x="113" y="562"/>
                    <a:pt x="57" y="618"/>
                  </a:cubicBezTo>
                  <a:cubicBezTo>
                    <a:pt x="0" y="478"/>
                    <a:pt x="197" y="394"/>
                    <a:pt x="57" y="281"/>
                  </a:cubicBezTo>
                  <a:cubicBezTo>
                    <a:pt x="141" y="141"/>
                    <a:pt x="253" y="0"/>
                    <a:pt x="450" y="141"/>
                  </a:cubicBezTo>
                  <a:cubicBezTo>
                    <a:pt x="562" y="197"/>
                    <a:pt x="618" y="253"/>
                    <a:pt x="450" y="337"/>
                  </a:cubicBezTo>
                  <a:cubicBezTo>
                    <a:pt x="422" y="337"/>
                    <a:pt x="422" y="394"/>
                    <a:pt x="422"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22"/>
            <p:cNvSpPr/>
            <p:nvPr/>
          </p:nvSpPr>
          <p:spPr>
            <a:xfrm>
              <a:off x="2373600" y="1514100"/>
              <a:ext cx="5650" cy="6350"/>
            </a:xfrm>
            <a:custGeom>
              <a:rect b="b" l="l" r="r" t="t"/>
              <a:pathLst>
                <a:path extrusionOk="0" h="254" w="226">
                  <a:moveTo>
                    <a:pt x="225" y="85"/>
                  </a:moveTo>
                  <a:cubicBezTo>
                    <a:pt x="197" y="141"/>
                    <a:pt x="197" y="254"/>
                    <a:pt x="57" y="254"/>
                  </a:cubicBezTo>
                  <a:cubicBezTo>
                    <a:pt x="29" y="254"/>
                    <a:pt x="1" y="226"/>
                    <a:pt x="1" y="169"/>
                  </a:cubicBezTo>
                  <a:cubicBezTo>
                    <a:pt x="29" y="85"/>
                    <a:pt x="29" y="1"/>
                    <a:pt x="169" y="1"/>
                  </a:cubicBezTo>
                  <a:cubicBezTo>
                    <a:pt x="197" y="1"/>
                    <a:pt x="225" y="29"/>
                    <a:pt x="22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22"/>
            <p:cNvSpPr/>
            <p:nvPr/>
          </p:nvSpPr>
          <p:spPr>
            <a:xfrm>
              <a:off x="2189025" y="1476200"/>
              <a:ext cx="2825" cy="3550"/>
            </a:xfrm>
            <a:custGeom>
              <a:rect b="b" l="l" r="r" t="t"/>
              <a:pathLst>
                <a:path extrusionOk="0" h="142" w="113">
                  <a:moveTo>
                    <a:pt x="56" y="1"/>
                  </a:moveTo>
                  <a:cubicBezTo>
                    <a:pt x="56" y="29"/>
                    <a:pt x="84" y="57"/>
                    <a:pt x="112" y="85"/>
                  </a:cubicBezTo>
                  <a:cubicBezTo>
                    <a:pt x="112" y="113"/>
                    <a:pt x="84" y="141"/>
                    <a:pt x="56" y="141"/>
                  </a:cubicBezTo>
                  <a:cubicBezTo>
                    <a:pt x="28" y="141"/>
                    <a:pt x="0" y="113"/>
                    <a:pt x="0" y="85"/>
                  </a:cubicBezTo>
                  <a:cubicBezTo>
                    <a:pt x="0" y="57"/>
                    <a:pt x="0"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22"/>
            <p:cNvSpPr/>
            <p:nvPr/>
          </p:nvSpPr>
          <p:spPr>
            <a:xfrm>
              <a:off x="2320275" y="1401800"/>
              <a:ext cx="3525" cy="2850"/>
            </a:xfrm>
            <a:custGeom>
              <a:rect b="b" l="l" r="r" t="t"/>
              <a:pathLst>
                <a:path extrusionOk="0" h="114" w="141">
                  <a:moveTo>
                    <a:pt x="56" y="1"/>
                  </a:moveTo>
                  <a:cubicBezTo>
                    <a:pt x="84" y="1"/>
                    <a:pt x="112" y="29"/>
                    <a:pt x="140" y="57"/>
                  </a:cubicBezTo>
                  <a:cubicBezTo>
                    <a:pt x="112" y="57"/>
                    <a:pt x="56" y="113"/>
                    <a:pt x="28" y="57"/>
                  </a:cubicBezTo>
                  <a:cubicBezTo>
                    <a:pt x="0" y="29"/>
                    <a:pt x="2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22"/>
            <p:cNvSpPr/>
            <p:nvPr/>
          </p:nvSpPr>
          <p:spPr>
            <a:xfrm>
              <a:off x="2368700" y="1490950"/>
              <a:ext cx="1425" cy="1425"/>
            </a:xfrm>
            <a:custGeom>
              <a:rect b="b" l="l" r="r" t="t"/>
              <a:pathLst>
                <a:path extrusionOk="0" h="57" w="57">
                  <a:moveTo>
                    <a:pt x="56" y="29"/>
                  </a:moveTo>
                  <a:cubicBezTo>
                    <a:pt x="56" y="29"/>
                    <a:pt x="28" y="57"/>
                    <a:pt x="28" y="57"/>
                  </a:cubicBezTo>
                  <a:cubicBezTo>
                    <a:pt x="28" y="57"/>
                    <a:pt x="0" y="29"/>
                    <a:pt x="0" y="29"/>
                  </a:cubicBezTo>
                  <a:cubicBezTo>
                    <a:pt x="28" y="0"/>
                    <a:pt x="28" y="0"/>
                    <a:pt x="56"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22"/>
            <p:cNvSpPr/>
            <p:nvPr/>
          </p:nvSpPr>
          <p:spPr>
            <a:xfrm>
              <a:off x="2344125" y="1498675"/>
              <a:ext cx="1425" cy="725"/>
            </a:xfrm>
            <a:custGeom>
              <a:rect b="b" l="l" r="r" t="t"/>
              <a:pathLst>
                <a:path extrusionOk="0" h="29" w="57">
                  <a:moveTo>
                    <a:pt x="1" y="0"/>
                  </a:moveTo>
                  <a:cubicBezTo>
                    <a:pt x="1" y="0"/>
                    <a:pt x="1" y="0"/>
                    <a:pt x="29" y="0"/>
                  </a:cubicBezTo>
                  <a:cubicBezTo>
                    <a:pt x="29" y="0"/>
                    <a:pt x="29" y="0"/>
                    <a:pt x="57" y="0"/>
                  </a:cubicBezTo>
                  <a:cubicBezTo>
                    <a:pt x="57" y="0"/>
                    <a:pt x="29" y="28"/>
                    <a:pt x="29" y="28"/>
                  </a:cubicBezTo>
                  <a:cubicBezTo>
                    <a:pt x="29" y="28"/>
                    <a:pt x="29"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22"/>
            <p:cNvSpPr/>
            <p:nvPr/>
          </p:nvSpPr>
          <p:spPr>
            <a:xfrm>
              <a:off x="2174975" y="1473400"/>
              <a:ext cx="1425" cy="1425"/>
            </a:xfrm>
            <a:custGeom>
              <a:rect b="b" l="l" r="r" t="t"/>
              <a:pathLst>
                <a:path extrusionOk="0" h="57" w="57">
                  <a:moveTo>
                    <a:pt x="57" y="1"/>
                  </a:moveTo>
                  <a:cubicBezTo>
                    <a:pt x="29" y="57"/>
                    <a:pt x="29" y="57"/>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22"/>
            <p:cNvSpPr/>
            <p:nvPr/>
          </p:nvSpPr>
          <p:spPr>
            <a:xfrm>
              <a:off x="2395375" y="1409525"/>
              <a:ext cx="138275" cy="110925"/>
            </a:xfrm>
            <a:custGeom>
              <a:rect b="b" l="l" r="r" t="t"/>
              <a:pathLst>
                <a:path extrusionOk="0" h="4437" w="5531">
                  <a:moveTo>
                    <a:pt x="5334" y="1011"/>
                  </a:moveTo>
                  <a:cubicBezTo>
                    <a:pt x="5503" y="1152"/>
                    <a:pt x="5531" y="1320"/>
                    <a:pt x="5390" y="1433"/>
                  </a:cubicBezTo>
                  <a:cubicBezTo>
                    <a:pt x="5334" y="1461"/>
                    <a:pt x="5306" y="1461"/>
                    <a:pt x="5278" y="1405"/>
                  </a:cubicBezTo>
                  <a:cubicBezTo>
                    <a:pt x="5138" y="1292"/>
                    <a:pt x="5138" y="1292"/>
                    <a:pt x="4913" y="1264"/>
                  </a:cubicBezTo>
                  <a:cubicBezTo>
                    <a:pt x="5110" y="1405"/>
                    <a:pt x="5222" y="1545"/>
                    <a:pt x="5138" y="1798"/>
                  </a:cubicBezTo>
                  <a:cubicBezTo>
                    <a:pt x="5082" y="1966"/>
                    <a:pt x="5053" y="2022"/>
                    <a:pt x="4885" y="1966"/>
                  </a:cubicBezTo>
                  <a:cubicBezTo>
                    <a:pt x="4801" y="1938"/>
                    <a:pt x="4717" y="1938"/>
                    <a:pt x="4632" y="1938"/>
                  </a:cubicBezTo>
                  <a:cubicBezTo>
                    <a:pt x="4408" y="1938"/>
                    <a:pt x="4295" y="2050"/>
                    <a:pt x="4267" y="2303"/>
                  </a:cubicBezTo>
                  <a:cubicBezTo>
                    <a:pt x="4239" y="2471"/>
                    <a:pt x="4183" y="2640"/>
                    <a:pt x="4099" y="2780"/>
                  </a:cubicBezTo>
                  <a:cubicBezTo>
                    <a:pt x="3987" y="2921"/>
                    <a:pt x="4015" y="3033"/>
                    <a:pt x="4127" y="3145"/>
                  </a:cubicBezTo>
                  <a:cubicBezTo>
                    <a:pt x="4183" y="3201"/>
                    <a:pt x="4267" y="3229"/>
                    <a:pt x="4267" y="3342"/>
                  </a:cubicBezTo>
                  <a:cubicBezTo>
                    <a:pt x="4295" y="3398"/>
                    <a:pt x="4239" y="3482"/>
                    <a:pt x="4183" y="3426"/>
                  </a:cubicBezTo>
                  <a:cubicBezTo>
                    <a:pt x="4043" y="3314"/>
                    <a:pt x="3846" y="3370"/>
                    <a:pt x="3706" y="3286"/>
                  </a:cubicBezTo>
                  <a:cubicBezTo>
                    <a:pt x="3650" y="3257"/>
                    <a:pt x="3594" y="3229"/>
                    <a:pt x="3537" y="3201"/>
                  </a:cubicBezTo>
                  <a:cubicBezTo>
                    <a:pt x="3425" y="3117"/>
                    <a:pt x="3594" y="2921"/>
                    <a:pt x="3453" y="2864"/>
                  </a:cubicBezTo>
                  <a:cubicBezTo>
                    <a:pt x="3341" y="2808"/>
                    <a:pt x="3229" y="2780"/>
                    <a:pt x="3201" y="2640"/>
                  </a:cubicBezTo>
                  <a:cubicBezTo>
                    <a:pt x="3201" y="2584"/>
                    <a:pt x="3201" y="2528"/>
                    <a:pt x="3201" y="2471"/>
                  </a:cubicBezTo>
                  <a:cubicBezTo>
                    <a:pt x="3201" y="2303"/>
                    <a:pt x="3172" y="2275"/>
                    <a:pt x="3032" y="2359"/>
                  </a:cubicBezTo>
                  <a:cubicBezTo>
                    <a:pt x="2948" y="2387"/>
                    <a:pt x="2864" y="2415"/>
                    <a:pt x="2808" y="2499"/>
                  </a:cubicBezTo>
                  <a:cubicBezTo>
                    <a:pt x="2779" y="2640"/>
                    <a:pt x="2695" y="2668"/>
                    <a:pt x="2583" y="2640"/>
                  </a:cubicBezTo>
                  <a:cubicBezTo>
                    <a:pt x="2443" y="2612"/>
                    <a:pt x="2386" y="2836"/>
                    <a:pt x="2190" y="2780"/>
                  </a:cubicBezTo>
                  <a:cubicBezTo>
                    <a:pt x="2443" y="2612"/>
                    <a:pt x="2443" y="2275"/>
                    <a:pt x="2751" y="2247"/>
                  </a:cubicBezTo>
                  <a:cubicBezTo>
                    <a:pt x="2667" y="1966"/>
                    <a:pt x="2695" y="1685"/>
                    <a:pt x="2751" y="1320"/>
                  </a:cubicBezTo>
                  <a:cubicBezTo>
                    <a:pt x="2555" y="1573"/>
                    <a:pt x="2386" y="1629"/>
                    <a:pt x="2162" y="1545"/>
                  </a:cubicBezTo>
                  <a:cubicBezTo>
                    <a:pt x="2078" y="1517"/>
                    <a:pt x="1965" y="1629"/>
                    <a:pt x="1825" y="1601"/>
                  </a:cubicBezTo>
                  <a:cubicBezTo>
                    <a:pt x="1769" y="1601"/>
                    <a:pt x="1685" y="1601"/>
                    <a:pt x="1685" y="1713"/>
                  </a:cubicBezTo>
                  <a:cubicBezTo>
                    <a:pt x="1713" y="1798"/>
                    <a:pt x="1741" y="1854"/>
                    <a:pt x="1825" y="1854"/>
                  </a:cubicBezTo>
                  <a:cubicBezTo>
                    <a:pt x="2021" y="1826"/>
                    <a:pt x="2078" y="1966"/>
                    <a:pt x="2134" y="2106"/>
                  </a:cubicBezTo>
                  <a:cubicBezTo>
                    <a:pt x="2162" y="2163"/>
                    <a:pt x="2190" y="2219"/>
                    <a:pt x="2134" y="2275"/>
                  </a:cubicBezTo>
                  <a:cubicBezTo>
                    <a:pt x="2078" y="2331"/>
                    <a:pt x="2021" y="2303"/>
                    <a:pt x="1993" y="2247"/>
                  </a:cubicBezTo>
                  <a:cubicBezTo>
                    <a:pt x="1881" y="2134"/>
                    <a:pt x="1825" y="2191"/>
                    <a:pt x="1741" y="2275"/>
                  </a:cubicBezTo>
                  <a:cubicBezTo>
                    <a:pt x="1685" y="2331"/>
                    <a:pt x="1600" y="2359"/>
                    <a:pt x="1516" y="2415"/>
                  </a:cubicBezTo>
                  <a:cubicBezTo>
                    <a:pt x="1572" y="2556"/>
                    <a:pt x="1741" y="2415"/>
                    <a:pt x="1769" y="2528"/>
                  </a:cubicBezTo>
                  <a:cubicBezTo>
                    <a:pt x="1825" y="2612"/>
                    <a:pt x="1825" y="2696"/>
                    <a:pt x="1797" y="2808"/>
                  </a:cubicBezTo>
                  <a:cubicBezTo>
                    <a:pt x="1797" y="2836"/>
                    <a:pt x="2134" y="3005"/>
                    <a:pt x="2190" y="3005"/>
                  </a:cubicBezTo>
                  <a:cubicBezTo>
                    <a:pt x="2386" y="2977"/>
                    <a:pt x="2555" y="3033"/>
                    <a:pt x="2723" y="3117"/>
                  </a:cubicBezTo>
                  <a:cubicBezTo>
                    <a:pt x="2836" y="3173"/>
                    <a:pt x="3004" y="3257"/>
                    <a:pt x="2920" y="3398"/>
                  </a:cubicBezTo>
                  <a:cubicBezTo>
                    <a:pt x="2808" y="3594"/>
                    <a:pt x="3257" y="3454"/>
                    <a:pt x="3088" y="3707"/>
                  </a:cubicBezTo>
                  <a:cubicBezTo>
                    <a:pt x="2920" y="3903"/>
                    <a:pt x="3172" y="3931"/>
                    <a:pt x="3285" y="4015"/>
                  </a:cubicBezTo>
                  <a:cubicBezTo>
                    <a:pt x="3313" y="4044"/>
                    <a:pt x="3341" y="4072"/>
                    <a:pt x="3313" y="4128"/>
                  </a:cubicBezTo>
                  <a:cubicBezTo>
                    <a:pt x="3285" y="4240"/>
                    <a:pt x="3257" y="4352"/>
                    <a:pt x="3144" y="4409"/>
                  </a:cubicBezTo>
                  <a:cubicBezTo>
                    <a:pt x="3060" y="4324"/>
                    <a:pt x="3060" y="4212"/>
                    <a:pt x="3032" y="4128"/>
                  </a:cubicBezTo>
                  <a:cubicBezTo>
                    <a:pt x="2920" y="4184"/>
                    <a:pt x="2976" y="4296"/>
                    <a:pt x="2948" y="4380"/>
                  </a:cubicBezTo>
                  <a:cubicBezTo>
                    <a:pt x="2864" y="4437"/>
                    <a:pt x="2808" y="4296"/>
                    <a:pt x="2723" y="4324"/>
                  </a:cubicBezTo>
                  <a:cubicBezTo>
                    <a:pt x="2667" y="4352"/>
                    <a:pt x="2611" y="4380"/>
                    <a:pt x="2555" y="4409"/>
                  </a:cubicBezTo>
                  <a:cubicBezTo>
                    <a:pt x="2443" y="3987"/>
                    <a:pt x="2330" y="3931"/>
                    <a:pt x="1909" y="4044"/>
                  </a:cubicBezTo>
                  <a:cubicBezTo>
                    <a:pt x="1909" y="3903"/>
                    <a:pt x="1853" y="3763"/>
                    <a:pt x="2078" y="3735"/>
                  </a:cubicBezTo>
                  <a:cubicBezTo>
                    <a:pt x="2134" y="3735"/>
                    <a:pt x="2162" y="3707"/>
                    <a:pt x="2162" y="3650"/>
                  </a:cubicBezTo>
                  <a:cubicBezTo>
                    <a:pt x="2134" y="3594"/>
                    <a:pt x="2106" y="3566"/>
                    <a:pt x="2049" y="3566"/>
                  </a:cubicBezTo>
                  <a:cubicBezTo>
                    <a:pt x="1993" y="3538"/>
                    <a:pt x="1909" y="3538"/>
                    <a:pt x="1853" y="3566"/>
                  </a:cubicBezTo>
                  <a:cubicBezTo>
                    <a:pt x="1713" y="3622"/>
                    <a:pt x="1544" y="3594"/>
                    <a:pt x="1404" y="3622"/>
                  </a:cubicBezTo>
                  <a:cubicBezTo>
                    <a:pt x="1320" y="3622"/>
                    <a:pt x="1235" y="3650"/>
                    <a:pt x="1235" y="3707"/>
                  </a:cubicBezTo>
                  <a:cubicBezTo>
                    <a:pt x="1235" y="3819"/>
                    <a:pt x="1320" y="3819"/>
                    <a:pt x="1376" y="3819"/>
                  </a:cubicBezTo>
                  <a:cubicBezTo>
                    <a:pt x="1432" y="3819"/>
                    <a:pt x="1460" y="3819"/>
                    <a:pt x="1488" y="3819"/>
                  </a:cubicBezTo>
                  <a:cubicBezTo>
                    <a:pt x="1600" y="3875"/>
                    <a:pt x="1628" y="3959"/>
                    <a:pt x="1516" y="4044"/>
                  </a:cubicBezTo>
                  <a:cubicBezTo>
                    <a:pt x="1488" y="4072"/>
                    <a:pt x="1432" y="4072"/>
                    <a:pt x="1404" y="4100"/>
                  </a:cubicBezTo>
                  <a:cubicBezTo>
                    <a:pt x="1348" y="4156"/>
                    <a:pt x="1291" y="4156"/>
                    <a:pt x="1235" y="4156"/>
                  </a:cubicBezTo>
                  <a:cubicBezTo>
                    <a:pt x="1067" y="4128"/>
                    <a:pt x="1095" y="3987"/>
                    <a:pt x="1039" y="3903"/>
                  </a:cubicBezTo>
                  <a:cubicBezTo>
                    <a:pt x="955" y="3791"/>
                    <a:pt x="898" y="3622"/>
                    <a:pt x="702" y="3735"/>
                  </a:cubicBezTo>
                  <a:cubicBezTo>
                    <a:pt x="505" y="3847"/>
                    <a:pt x="393" y="3679"/>
                    <a:pt x="253" y="3566"/>
                  </a:cubicBezTo>
                  <a:cubicBezTo>
                    <a:pt x="225" y="3510"/>
                    <a:pt x="253" y="3454"/>
                    <a:pt x="309" y="3426"/>
                  </a:cubicBezTo>
                  <a:cubicBezTo>
                    <a:pt x="421" y="3370"/>
                    <a:pt x="421" y="3286"/>
                    <a:pt x="365" y="3201"/>
                  </a:cubicBezTo>
                  <a:cubicBezTo>
                    <a:pt x="309" y="3089"/>
                    <a:pt x="112" y="2977"/>
                    <a:pt x="365" y="2864"/>
                  </a:cubicBezTo>
                  <a:cubicBezTo>
                    <a:pt x="421" y="2864"/>
                    <a:pt x="337" y="2780"/>
                    <a:pt x="309" y="2752"/>
                  </a:cubicBezTo>
                  <a:cubicBezTo>
                    <a:pt x="56" y="2499"/>
                    <a:pt x="0" y="2247"/>
                    <a:pt x="225" y="1966"/>
                  </a:cubicBezTo>
                  <a:cubicBezTo>
                    <a:pt x="253" y="1882"/>
                    <a:pt x="309" y="1826"/>
                    <a:pt x="421" y="1769"/>
                  </a:cubicBezTo>
                  <a:cubicBezTo>
                    <a:pt x="477" y="1741"/>
                    <a:pt x="505" y="1685"/>
                    <a:pt x="505" y="1629"/>
                  </a:cubicBezTo>
                  <a:cubicBezTo>
                    <a:pt x="505" y="1517"/>
                    <a:pt x="562" y="1433"/>
                    <a:pt x="646" y="1405"/>
                  </a:cubicBezTo>
                  <a:cubicBezTo>
                    <a:pt x="814" y="1376"/>
                    <a:pt x="870" y="1348"/>
                    <a:pt x="758" y="1180"/>
                  </a:cubicBezTo>
                  <a:cubicBezTo>
                    <a:pt x="702" y="1124"/>
                    <a:pt x="758" y="1096"/>
                    <a:pt x="842" y="1096"/>
                  </a:cubicBezTo>
                  <a:cubicBezTo>
                    <a:pt x="898" y="1096"/>
                    <a:pt x="927" y="1152"/>
                    <a:pt x="1011" y="1124"/>
                  </a:cubicBezTo>
                  <a:cubicBezTo>
                    <a:pt x="955" y="927"/>
                    <a:pt x="786" y="955"/>
                    <a:pt x="674" y="871"/>
                  </a:cubicBezTo>
                  <a:cubicBezTo>
                    <a:pt x="590" y="843"/>
                    <a:pt x="449" y="815"/>
                    <a:pt x="477" y="759"/>
                  </a:cubicBezTo>
                  <a:cubicBezTo>
                    <a:pt x="505" y="646"/>
                    <a:pt x="477" y="506"/>
                    <a:pt x="533" y="394"/>
                  </a:cubicBezTo>
                  <a:cubicBezTo>
                    <a:pt x="562" y="338"/>
                    <a:pt x="646" y="338"/>
                    <a:pt x="702" y="366"/>
                  </a:cubicBezTo>
                  <a:cubicBezTo>
                    <a:pt x="786" y="422"/>
                    <a:pt x="814" y="534"/>
                    <a:pt x="983" y="590"/>
                  </a:cubicBezTo>
                  <a:cubicBezTo>
                    <a:pt x="1067" y="590"/>
                    <a:pt x="983" y="590"/>
                    <a:pt x="955" y="534"/>
                  </a:cubicBezTo>
                  <a:cubicBezTo>
                    <a:pt x="983" y="590"/>
                    <a:pt x="955" y="675"/>
                    <a:pt x="983" y="590"/>
                  </a:cubicBezTo>
                  <a:cubicBezTo>
                    <a:pt x="927" y="394"/>
                    <a:pt x="927" y="282"/>
                    <a:pt x="1095" y="169"/>
                  </a:cubicBezTo>
                  <a:cubicBezTo>
                    <a:pt x="1151" y="366"/>
                    <a:pt x="1348" y="534"/>
                    <a:pt x="1235" y="759"/>
                  </a:cubicBezTo>
                  <a:cubicBezTo>
                    <a:pt x="1207" y="815"/>
                    <a:pt x="1235" y="815"/>
                    <a:pt x="1348" y="983"/>
                  </a:cubicBezTo>
                  <a:cubicBezTo>
                    <a:pt x="1348" y="506"/>
                    <a:pt x="1628" y="534"/>
                    <a:pt x="2078" y="534"/>
                  </a:cubicBezTo>
                  <a:cubicBezTo>
                    <a:pt x="2134" y="422"/>
                    <a:pt x="2134" y="310"/>
                    <a:pt x="2190" y="197"/>
                  </a:cubicBezTo>
                  <a:cubicBezTo>
                    <a:pt x="2246" y="113"/>
                    <a:pt x="2246" y="1"/>
                    <a:pt x="2358" y="1"/>
                  </a:cubicBezTo>
                  <a:cubicBezTo>
                    <a:pt x="2443" y="1"/>
                    <a:pt x="2555" y="113"/>
                    <a:pt x="2555" y="169"/>
                  </a:cubicBezTo>
                  <a:cubicBezTo>
                    <a:pt x="2527" y="338"/>
                    <a:pt x="2667" y="422"/>
                    <a:pt x="2639" y="562"/>
                  </a:cubicBezTo>
                  <a:cubicBezTo>
                    <a:pt x="2611" y="703"/>
                    <a:pt x="2611" y="759"/>
                    <a:pt x="2751" y="646"/>
                  </a:cubicBezTo>
                  <a:cubicBezTo>
                    <a:pt x="2779" y="646"/>
                    <a:pt x="2808" y="646"/>
                    <a:pt x="2836" y="646"/>
                  </a:cubicBezTo>
                  <a:cubicBezTo>
                    <a:pt x="2920" y="955"/>
                    <a:pt x="3116" y="731"/>
                    <a:pt x="3257" y="703"/>
                  </a:cubicBezTo>
                  <a:cubicBezTo>
                    <a:pt x="3566" y="618"/>
                    <a:pt x="3537" y="534"/>
                    <a:pt x="3734" y="955"/>
                  </a:cubicBezTo>
                  <a:lnTo>
                    <a:pt x="3734" y="983"/>
                  </a:lnTo>
                  <a:cubicBezTo>
                    <a:pt x="3706" y="1040"/>
                    <a:pt x="3678" y="1096"/>
                    <a:pt x="3650" y="1124"/>
                  </a:cubicBezTo>
                  <a:cubicBezTo>
                    <a:pt x="3509" y="1208"/>
                    <a:pt x="3453" y="1124"/>
                    <a:pt x="3397" y="1040"/>
                  </a:cubicBezTo>
                  <a:cubicBezTo>
                    <a:pt x="3397" y="1040"/>
                    <a:pt x="3369" y="1040"/>
                    <a:pt x="3369" y="1040"/>
                  </a:cubicBezTo>
                  <a:cubicBezTo>
                    <a:pt x="3369" y="1040"/>
                    <a:pt x="3341" y="1068"/>
                    <a:pt x="3341" y="1068"/>
                  </a:cubicBezTo>
                  <a:cubicBezTo>
                    <a:pt x="3313" y="1124"/>
                    <a:pt x="3313" y="1180"/>
                    <a:pt x="3285" y="1236"/>
                  </a:cubicBezTo>
                  <a:cubicBezTo>
                    <a:pt x="3285" y="1320"/>
                    <a:pt x="3369" y="1376"/>
                    <a:pt x="3453" y="1433"/>
                  </a:cubicBezTo>
                  <a:cubicBezTo>
                    <a:pt x="3481" y="1461"/>
                    <a:pt x="3481" y="1489"/>
                    <a:pt x="3509" y="1489"/>
                  </a:cubicBezTo>
                  <a:cubicBezTo>
                    <a:pt x="3594" y="1798"/>
                    <a:pt x="3874" y="1882"/>
                    <a:pt x="4099" y="1994"/>
                  </a:cubicBezTo>
                  <a:cubicBezTo>
                    <a:pt x="4155" y="1994"/>
                    <a:pt x="4183" y="1966"/>
                    <a:pt x="4211" y="1910"/>
                  </a:cubicBezTo>
                  <a:cubicBezTo>
                    <a:pt x="4464" y="1769"/>
                    <a:pt x="4689" y="1601"/>
                    <a:pt x="4660" y="1236"/>
                  </a:cubicBezTo>
                  <a:cubicBezTo>
                    <a:pt x="4660" y="1040"/>
                    <a:pt x="4857" y="983"/>
                    <a:pt x="5053" y="1011"/>
                  </a:cubicBezTo>
                  <a:lnTo>
                    <a:pt x="5138" y="1011"/>
                  </a:lnTo>
                  <a:cubicBezTo>
                    <a:pt x="5194" y="1040"/>
                    <a:pt x="5278" y="1068"/>
                    <a:pt x="5334" y="101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22"/>
            <p:cNvSpPr/>
            <p:nvPr/>
          </p:nvSpPr>
          <p:spPr>
            <a:xfrm>
              <a:off x="2339225" y="1368125"/>
              <a:ext cx="111600" cy="54775"/>
            </a:xfrm>
            <a:custGeom>
              <a:rect b="b" l="l" r="r" t="t"/>
              <a:pathLst>
                <a:path extrusionOk="0" h="2191" w="4464">
                  <a:moveTo>
                    <a:pt x="0" y="1966"/>
                  </a:moveTo>
                  <a:cubicBezTo>
                    <a:pt x="140" y="1657"/>
                    <a:pt x="169" y="1657"/>
                    <a:pt x="421" y="1769"/>
                  </a:cubicBezTo>
                  <a:cubicBezTo>
                    <a:pt x="505" y="1825"/>
                    <a:pt x="618" y="1853"/>
                    <a:pt x="646" y="1797"/>
                  </a:cubicBezTo>
                  <a:cubicBezTo>
                    <a:pt x="674" y="1741"/>
                    <a:pt x="646" y="1629"/>
                    <a:pt x="646" y="1544"/>
                  </a:cubicBezTo>
                  <a:cubicBezTo>
                    <a:pt x="646" y="1488"/>
                    <a:pt x="590" y="1320"/>
                    <a:pt x="477" y="1320"/>
                  </a:cubicBezTo>
                  <a:cubicBezTo>
                    <a:pt x="337" y="1264"/>
                    <a:pt x="365" y="1208"/>
                    <a:pt x="449" y="1180"/>
                  </a:cubicBezTo>
                  <a:cubicBezTo>
                    <a:pt x="590" y="1123"/>
                    <a:pt x="590" y="1095"/>
                    <a:pt x="505" y="983"/>
                  </a:cubicBezTo>
                  <a:cubicBezTo>
                    <a:pt x="393" y="871"/>
                    <a:pt x="505" y="843"/>
                    <a:pt x="562" y="815"/>
                  </a:cubicBezTo>
                  <a:cubicBezTo>
                    <a:pt x="730" y="730"/>
                    <a:pt x="646" y="927"/>
                    <a:pt x="730" y="927"/>
                  </a:cubicBezTo>
                  <a:cubicBezTo>
                    <a:pt x="927" y="786"/>
                    <a:pt x="786" y="618"/>
                    <a:pt x="702" y="421"/>
                  </a:cubicBezTo>
                  <a:cubicBezTo>
                    <a:pt x="927" y="506"/>
                    <a:pt x="1151" y="337"/>
                    <a:pt x="1291" y="590"/>
                  </a:cubicBezTo>
                  <a:cubicBezTo>
                    <a:pt x="1348" y="674"/>
                    <a:pt x="1460" y="618"/>
                    <a:pt x="1516" y="562"/>
                  </a:cubicBezTo>
                  <a:cubicBezTo>
                    <a:pt x="1600" y="506"/>
                    <a:pt x="1600" y="365"/>
                    <a:pt x="1713" y="281"/>
                  </a:cubicBezTo>
                  <a:cubicBezTo>
                    <a:pt x="1685" y="478"/>
                    <a:pt x="1685" y="590"/>
                    <a:pt x="1853" y="674"/>
                  </a:cubicBezTo>
                  <a:cubicBezTo>
                    <a:pt x="1965" y="730"/>
                    <a:pt x="2050" y="871"/>
                    <a:pt x="2134" y="1011"/>
                  </a:cubicBezTo>
                  <a:cubicBezTo>
                    <a:pt x="2218" y="927"/>
                    <a:pt x="2162" y="786"/>
                    <a:pt x="2302" y="786"/>
                  </a:cubicBezTo>
                  <a:cubicBezTo>
                    <a:pt x="2443" y="786"/>
                    <a:pt x="2499" y="871"/>
                    <a:pt x="2527" y="955"/>
                  </a:cubicBezTo>
                  <a:cubicBezTo>
                    <a:pt x="2583" y="1123"/>
                    <a:pt x="2667" y="1151"/>
                    <a:pt x="2836" y="1095"/>
                  </a:cubicBezTo>
                  <a:cubicBezTo>
                    <a:pt x="2723" y="899"/>
                    <a:pt x="2695" y="618"/>
                    <a:pt x="2386" y="618"/>
                  </a:cubicBezTo>
                  <a:cubicBezTo>
                    <a:pt x="2443" y="562"/>
                    <a:pt x="2471" y="562"/>
                    <a:pt x="2527" y="562"/>
                  </a:cubicBezTo>
                  <a:cubicBezTo>
                    <a:pt x="2695" y="590"/>
                    <a:pt x="2723" y="506"/>
                    <a:pt x="2751" y="337"/>
                  </a:cubicBezTo>
                  <a:cubicBezTo>
                    <a:pt x="2779" y="85"/>
                    <a:pt x="2976" y="0"/>
                    <a:pt x="3116" y="169"/>
                  </a:cubicBezTo>
                  <a:cubicBezTo>
                    <a:pt x="3313" y="365"/>
                    <a:pt x="3509" y="421"/>
                    <a:pt x="3734" y="309"/>
                  </a:cubicBezTo>
                  <a:cubicBezTo>
                    <a:pt x="3790" y="281"/>
                    <a:pt x="3874" y="309"/>
                    <a:pt x="3931" y="281"/>
                  </a:cubicBezTo>
                  <a:cubicBezTo>
                    <a:pt x="4099" y="281"/>
                    <a:pt x="4099" y="393"/>
                    <a:pt x="4099" y="506"/>
                  </a:cubicBezTo>
                  <a:cubicBezTo>
                    <a:pt x="4099" y="506"/>
                    <a:pt x="4099" y="534"/>
                    <a:pt x="4099" y="534"/>
                  </a:cubicBezTo>
                  <a:cubicBezTo>
                    <a:pt x="4071" y="534"/>
                    <a:pt x="4071" y="562"/>
                    <a:pt x="4099" y="534"/>
                  </a:cubicBezTo>
                  <a:cubicBezTo>
                    <a:pt x="4127" y="478"/>
                    <a:pt x="4183" y="478"/>
                    <a:pt x="4239" y="478"/>
                  </a:cubicBezTo>
                  <a:cubicBezTo>
                    <a:pt x="4295" y="478"/>
                    <a:pt x="4324" y="506"/>
                    <a:pt x="4380" y="562"/>
                  </a:cubicBezTo>
                  <a:cubicBezTo>
                    <a:pt x="4436" y="646"/>
                    <a:pt x="4295" y="758"/>
                    <a:pt x="4352" y="843"/>
                  </a:cubicBezTo>
                  <a:cubicBezTo>
                    <a:pt x="4464" y="1011"/>
                    <a:pt x="4183" y="1039"/>
                    <a:pt x="4211" y="1180"/>
                  </a:cubicBezTo>
                  <a:cubicBezTo>
                    <a:pt x="4183" y="1180"/>
                    <a:pt x="4155" y="1151"/>
                    <a:pt x="4127" y="1123"/>
                  </a:cubicBezTo>
                  <a:cubicBezTo>
                    <a:pt x="4099" y="1067"/>
                    <a:pt x="4127" y="1039"/>
                    <a:pt x="4127" y="983"/>
                  </a:cubicBezTo>
                  <a:cubicBezTo>
                    <a:pt x="4127" y="786"/>
                    <a:pt x="4015" y="730"/>
                    <a:pt x="3874" y="871"/>
                  </a:cubicBezTo>
                  <a:cubicBezTo>
                    <a:pt x="3734" y="1011"/>
                    <a:pt x="3594" y="899"/>
                    <a:pt x="3453" y="927"/>
                  </a:cubicBezTo>
                  <a:cubicBezTo>
                    <a:pt x="3313" y="955"/>
                    <a:pt x="3425" y="758"/>
                    <a:pt x="3313" y="730"/>
                  </a:cubicBezTo>
                  <a:cubicBezTo>
                    <a:pt x="3257" y="815"/>
                    <a:pt x="3369" y="927"/>
                    <a:pt x="3257" y="1011"/>
                  </a:cubicBezTo>
                  <a:cubicBezTo>
                    <a:pt x="3201" y="1011"/>
                    <a:pt x="3173" y="927"/>
                    <a:pt x="3060" y="955"/>
                  </a:cubicBezTo>
                  <a:cubicBezTo>
                    <a:pt x="3060" y="1095"/>
                    <a:pt x="3060" y="1236"/>
                    <a:pt x="2976" y="1320"/>
                  </a:cubicBezTo>
                  <a:cubicBezTo>
                    <a:pt x="3032" y="1404"/>
                    <a:pt x="3060" y="1348"/>
                    <a:pt x="3116" y="1320"/>
                  </a:cubicBezTo>
                  <a:cubicBezTo>
                    <a:pt x="3144" y="1292"/>
                    <a:pt x="3173" y="1292"/>
                    <a:pt x="3201" y="1320"/>
                  </a:cubicBezTo>
                  <a:cubicBezTo>
                    <a:pt x="3229" y="1348"/>
                    <a:pt x="3229" y="1404"/>
                    <a:pt x="3229" y="1432"/>
                  </a:cubicBezTo>
                  <a:cubicBezTo>
                    <a:pt x="3173" y="1573"/>
                    <a:pt x="2948" y="1488"/>
                    <a:pt x="2948" y="1713"/>
                  </a:cubicBezTo>
                  <a:cubicBezTo>
                    <a:pt x="2948" y="1797"/>
                    <a:pt x="2695" y="1853"/>
                    <a:pt x="2555" y="1881"/>
                  </a:cubicBezTo>
                  <a:cubicBezTo>
                    <a:pt x="2246" y="1966"/>
                    <a:pt x="2246" y="1966"/>
                    <a:pt x="2134" y="1629"/>
                  </a:cubicBezTo>
                  <a:cubicBezTo>
                    <a:pt x="2021" y="1685"/>
                    <a:pt x="1937" y="1881"/>
                    <a:pt x="1797" y="1797"/>
                  </a:cubicBezTo>
                  <a:cubicBezTo>
                    <a:pt x="1628" y="1713"/>
                    <a:pt x="1404" y="1741"/>
                    <a:pt x="1348" y="1516"/>
                  </a:cubicBezTo>
                  <a:cubicBezTo>
                    <a:pt x="1263" y="1264"/>
                    <a:pt x="1011" y="1348"/>
                    <a:pt x="842" y="1208"/>
                  </a:cubicBezTo>
                  <a:cubicBezTo>
                    <a:pt x="842" y="1320"/>
                    <a:pt x="870" y="1432"/>
                    <a:pt x="814" y="1516"/>
                  </a:cubicBezTo>
                  <a:cubicBezTo>
                    <a:pt x="786" y="1573"/>
                    <a:pt x="758" y="1629"/>
                    <a:pt x="842" y="1657"/>
                  </a:cubicBezTo>
                  <a:cubicBezTo>
                    <a:pt x="927" y="1685"/>
                    <a:pt x="955" y="1629"/>
                    <a:pt x="983" y="1573"/>
                  </a:cubicBezTo>
                  <a:cubicBezTo>
                    <a:pt x="983" y="1516"/>
                    <a:pt x="927" y="1432"/>
                    <a:pt x="1039" y="1432"/>
                  </a:cubicBezTo>
                  <a:cubicBezTo>
                    <a:pt x="1095" y="1432"/>
                    <a:pt x="1123" y="1516"/>
                    <a:pt x="1123" y="1573"/>
                  </a:cubicBezTo>
                  <a:cubicBezTo>
                    <a:pt x="1095" y="1657"/>
                    <a:pt x="1207" y="1769"/>
                    <a:pt x="1067" y="1853"/>
                  </a:cubicBezTo>
                  <a:cubicBezTo>
                    <a:pt x="1067" y="1853"/>
                    <a:pt x="1039" y="1881"/>
                    <a:pt x="1039" y="1909"/>
                  </a:cubicBezTo>
                  <a:cubicBezTo>
                    <a:pt x="758" y="1741"/>
                    <a:pt x="730" y="2106"/>
                    <a:pt x="533" y="2134"/>
                  </a:cubicBezTo>
                  <a:cubicBezTo>
                    <a:pt x="477" y="2162"/>
                    <a:pt x="393" y="2190"/>
                    <a:pt x="337" y="2134"/>
                  </a:cubicBezTo>
                  <a:cubicBezTo>
                    <a:pt x="281" y="2106"/>
                    <a:pt x="28" y="1966"/>
                    <a:pt x="0" y="19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22"/>
            <p:cNvSpPr/>
            <p:nvPr/>
          </p:nvSpPr>
          <p:spPr>
            <a:xfrm>
              <a:off x="2437475" y="1335125"/>
              <a:ext cx="96875" cy="76525"/>
            </a:xfrm>
            <a:custGeom>
              <a:rect b="b" l="l" r="r" t="t"/>
              <a:pathLst>
                <a:path extrusionOk="0" h="3061" w="3875">
                  <a:moveTo>
                    <a:pt x="422" y="2163"/>
                  </a:moveTo>
                  <a:cubicBezTo>
                    <a:pt x="309" y="2078"/>
                    <a:pt x="394" y="1966"/>
                    <a:pt x="422" y="1882"/>
                  </a:cubicBezTo>
                  <a:cubicBezTo>
                    <a:pt x="394" y="1854"/>
                    <a:pt x="337" y="1854"/>
                    <a:pt x="281" y="1826"/>
                  </a:cubicBezTo>
                  <a:lnTo>
                    <a:pt x="141" y="1882"/>
                  </a:lnTo>
                  <a:cubicBezTo>
                    <a:pt x="141" y="1770"/>
                    <a:pt x="113" y="1685"/>
                    <a:pt x="1" y="1601"/>
                  </a:cubicBezTo>
                  <a:cubicBezTo>
                    <a:pt x="197" y="1461"/>
                    <a:pt x="197" y="1461"/>
                    <a:pt x="197" y="1236"/>
                  </a:cubicBezTo>
                  <a:cubicBezTo>
                    <a:pt x="337" y="1208"/>
                    <a:pt x="253" y="1405"/>
                    <a:pt x="394" y="1405"/>
                  </a:cubicBezTo>
                  <a:cubicBezTo>
                    <a:pt x="450" y="1292"/>
                    <a:pt x="534" y="1208"/>
                    <a:pt x="422" y="1068"/>
                  </a:cubicBezTo>
                  <a:cubicBezTo>
                    <a:pt x="394" y="1040"/>
                    <a:pt x="422" y="955"/>
                    <a:pt x="534" y="955"/>
                  </a:cubicBezTo>
                  <a:cubicBezTo>
                    <a:pt x="787" y="1012"/>
                    <a:pt x="787" y="1012"/>
                    <a:pt x="730" y="1236"/>
                  </a:cubicBezTo>
                  <a:cubicBezTo>
                    <a:pt x="702" y="1348"/>
                    <a:pt x="815" y="1629"/>
                    <a:pt x="899" y="1657"/>
                  </a:cubicBezTo>
                  <a:cubicBezTo>
                    <a:pt x="1011" y="1685"/>
                    <a:pt x="1208" y="1545"/>
                    <a:pt x="1264" y="1433"/>
                  </a:cubicBezTo>
                  <a:cubicBezTo>
                    <a:pt x="1376" y="1292"/>
                    <a:pt x="1236" y="1124"/>
                    <a:pt x="1348" y="983"/>
                  </a:cubicBezTo>
                  <a:cubicBezTo>
                    <a:pt x="1236" y="983"/>
                    <a:pt x="1208" y="927"/>
                    <a:pt x="1180" y="815"/>
                  </a:cubicBezTo>
                  <a:cubicBezTo>
                    <a:pt x="1404" y="759"/>
                    <a:pt x="1657" y="927"/>
                    <a:pt x="1853" y="731"/>
                  </a:cubicBezTo>
                  <a:cubicBezTo>
                    <a:pt x="1853" y="675"/>
                    <a:pt x="1797" y="618"/>
                    <a:pt x="1769" y="590"/>
                  </a:cubicBezTo>
                  <a:cubicBezTo>
                    <a:pt x="1713" y="506"/>
                    <a:pt x="1601" y="422"/>
                    <a:pt x="1769" y="310"/>
                  </a:cubicBezTo>
                  <a:cubicBezTo>
                    <a:pt x="1882" y="254"/>
                    <a:pt x="1797" y="113"/>
                    <a:pt x="1882" y="29"/>
                  </a:cubicBezTo>
                  <a:cubicBezTo>
                    <a:pt x="1994" y="1"/>
                    <a:pt x="2022" y="85"/>
                    <a:pt x="2106" y="141"/>
                  </a:cubicBezTo>
                  <a:cubicBezTo>
                    <a:pt x="2134" y="197"/>
                    <a:pt x="2134" y="225"/>
                    <a:pt x="2106" y="254"/>
                  </a:cubicBezTo>
                  <a:cubicBezTo>
                    <a:pt x="2050" y="394"/>
                    <a:pt x="2050" y="394"/>
                    <a:pt x="2162" y="394"/>
                  </a:cubicBezTo>
                  <a:cubicBezTo>
                    <a:pt x="2162" y="394"/>
                    <a:pt x="2190" y="394"/>
                    <a:pt x="2218" y="394"/>
                  </a:cubicBezTo>
                  <a:cubicBezTo>
                    <a:pt x="2246" y="394"/>
                    <a:pt x="2275" y="366"/>
                    <a:pt x="2331" y="366"/>
                  </a:cubicBezTo>
                  <a:cubicBezTo>
                    <a:pt x="2218" y="647"/>
                    <a:pt x="2218" y="647"/>
                    <a:pt x="1994" y="590"/>
                  </a:cubicBezTo>
                  <a:cubicBezTo>
                    <a:pt x="1994" y="843"/>
                    <a:pt x="2331" y="787"/>
                    <a:pt x="2359" y="1040"/>
                  </a:cubicBezTo>
                  <a:cubicBezTo>
                    <a:pt x="2443" y="815"/>
                    <a:pt x="2611" y="703"/>
                    <a:pt x="2471" y="394"/>
                  </a:cubicBezTo>
                  <a:cubicBezTo>
                    <a:pt x="2611" y="534"/>
                    <a:pt x="2808" y="450"/>
                    <a:pt x="2836" y="675"/>
                  </a:cubicBezTo>
                  <a:cubicBezTo>
                    <a:pt x="2836" y="731"/>
                    <a:pt x="3117" y="675"/>
                    <a:pt x="3145" y="562"/>
                  </a:cubicBezTo>
                  <a:cubicBezTo>
                    <a:pt x="3173" y="422"/>
                    <a:pt x="3285" y="366"/>
                    <a:pt x="3369" y="282"/>
                  </a:cubicBezTo>
                  <a:cubicBezTo>
                    <a:pt x="3398" y="282"/>
                    <a:pt x="3426" y="282"/>
                    <a:pt x="3454" y="282"/>
                  </a:cubicBezTo>
                  <a:cubicBezTo>
                    <a:pt x="3454" y="338"/>
                    <a:pt x="3454" y="394"/>
                    <a:pt x="3510" y="422"/>
                  </a:cubicBezTo>
                  <a:cubicBezTo>
                    <a:pt x="3538" y="450"/>
                    <a:pt x="3566" y="450"/>
                    <a:pt x="3594" y="478"/>
                  </a:cubicBezTo>
                  <a:cubicBezTo>
                    <a:pt x="3622" y="506"/>
                    <a:pt x="3622" y="534"/>
                    <a:pt x="3650" y="562"/>
                  </a:cubicBezTo>
                  <a:cubicBezTo>
                    <a:pt x="3678" y="590"/>
                    <a:pt x="3706" y="590"/>
                    <a:pt x="3734" y="618"/>
                  </a:cubicBezTo>
                  <a:cubicBezTo>
                    <a:pt x="3734" y="647"/>
                    <a:pt x="3734" y="675"/>
                    <a:pt x="3734" y="703"/>
                  </a:cubicBezTo>
                  <a:cubicBezTo>
                    <a:pt x="3734" y="759"/>
                    <a:pt x="3734" y="815"/>
                    <a:pt x="3791" y="843"/>
                  </a:cubicBezTo>
                  <a:cubicBezTo>
                    <a:pt x="3791" y="899"/>
                    <a:pt x="3819" y="955"/>
                    <a:pt x="3875" y="983"/>
                  </a:cubicBezTo>
                  <a:cubicBezTo>
                    <a:pt x="3819" y="1068"/>
                    <a:pt x="3763" y="1124"/>
                    <a:pt x="3650" y="1124"/>
                  </a:cubicBezTo>
                  <a:cubicBezTo>
                    <a:pt x="3650" y="1096"/>
                    <a:pt x="3622" y="1068"/>
                    <a:pt x="3622" y="1040"/>
                  </a:cubicBezTo>
                  <a:cubicBezTo>
                    <a:pt x="3594" y="1012"/>
                    <a:pt x="3566" y="955"/>
                    <a:pt x="3538" y="927"/>
                  </a:cubicBezTo>
                  <a:cubicBezTo>
                    <a:pt x="3510" y="759"/>
                    <a:pt x="3398" y="703"/>
                    <a:pt x="3229" y="731"/>
                  </a:cubicBezTo>
                  <a:cubicBezTo>
                    <a:pt x="3201" y="731"/>
                    <a:pt x="3201" y="759"/>
                    <a:pt x="3201" y="759"/>
                  </a:cubicBezTo>
                  <a:cubicBezTo>
                    <a:pt x="3201" y="759"/>
                    <a:pt x="3229" y="759"/>
                    <a:pt x="3257" y="759"/>
                  </a:cubicBezTo>
                  <a:cubicBezTo>
                    <a:pt x="3341" y="843"/>
                    <a:pt x="3454" y="899"/>
                    <a:pt x="3538" y="983"/>
                  </a:cubicBezTo>
                  <a:cubicBezTo>
                    <a:pt x="3566" y="1012"/>
                    <a:pt x="3594" y="1012"/>
                    <a:pt x="3594" y="1040"/>
                  </a:cubicBezTo>
                  <a:cubicBezTo>
                    <a:pt x="3622" y="1068"/>
                    <a:pt x="3622" y="1096"/>
                    <a:pt x="3650" y="1124"/>
                  </a:cubicBezTo>
                  <a:cubicBezTo>
                    <a:pt x="3622" y="1152"/>
                    <a:pt x="3566" y="1208"/>
                    <a:pt x="3510" y="1264"/>
                  </a:cubicBezTo>
                  <a:cubicBezTo>
                    <a:pt x="3313" y="1292"/>
                    <a:pt x="3117" y="1433"/>
                    <a:pt x="2948" y="1152"/>
                  </a:cubicBezTo>
                  <a:cubicBezTo>
                    <a:pt x="2920" y="1124"/>
                    <a:pt x="2611" y="1180"/>
                    <a:pt x="2471" y="1320"/>
                  </a:cubicBezTo>
                  <a:cubicBezTo>
                    <a:pt x="2331" y="1292"/>
                    <a:pt x="2190" y="1264"/>
                    <a:pt x="2106" y="1124"/>
                  </a:cubicBezTo>
                  <a:cubicBezTo>
                    <a:pt x="2106" y="1068"/>
                    <a:pt x="2078" y="1040"/>
                    <a:pt x="2050" y="1012"/>
                  </a:cubicBezTo>
                  <a:cubicBezTo>
                    <a:pt x="2022" y="1040"/>
                    <a:pt x="2078" y="1068"/>
                    <a:pt x="2050" y="1124"/>
                  </a:cubicBezTo>
                  <a:cubicBezTo>
                    <a:pt x="1882" y="1180"/>
                    <a:pt x="1825" y="1320"/>
                    <a:pt x="1882" y="1489"/>
                  </a:cubicBezTo>
                  <a:cubicBezTo>
                    <a:pt x="1910" y="1601"/>
                    <a:pt x="1853" y="1657"/>
                    <a:pt x="1769" y="1713"/>
                  </a:cubicBezTo>
                  <a:cubicBezTo>
                    <a:pt x="2162" y="1770"/>
                    <a:pt x="2190" y="1854"/>
                    <a:pt x="2022" y="2331"/>
                  </a:cubicBezTo>
                  <a:cubicBezTo>
                    <a:pt x="2106" y="2387"/>
                    <a:pt x="2331" y="2275"/>
                    <a:pt x="2275" y="2415"/>
                  </a:cubicBezTo>
                  <a:cubicBezTo>
                    <a:pt x="2218" y="2612"/>
                    <a:pt x="2387" y="2752"/>
                    <a:pt x="2303" y="2949"/>
                  </a:cubicBezTo>
                  <a:cubicBezTo>
                    <a:pt x="2218" y="2921"/>
                    <a:pt x="2218" y="2780"/>
                    <a:pt x="2106" y="2836"/>
                  </a:cubicBezTo>
                  <a:cubicBezTo>
                    <a:pt x="1994" y="2893"/>
                    <a:pt x="1882" y="2921"/>
                    <a:pt x="1797" y="2949"/>
                  </a:cubicBezTo>
                  <a:cubicBezTo>
                    <a:pt x="1517" y="3061"/>
                    <a:pt x="1404" y="2949"/>
                    <a:pt x="1460" y="2668"/>
                  </a:cubicBezTo>
                  <a:cubicBezTo>
                    <a:pt x="1460" y="2640"/>
                    <a:pt x="1460" y="2612"/>
                    <a:pt x="1460" y="2584"/>
                  </a:cubicBezTo>
                  <a:cubicBezTo>
                    <a:pt x="1376" y="2528"/>
                    <a:pt x="1264" y="2696"/>
                    <a:pt x="1180" y="2584"/>
                  </a:cubicBezTo>
                  <a:cubicBezTo>
                    <a:pt x="1095" y="2500"/>
                    <a:pt x="1095" y="2415"/>
                    <a:pt x="1152" y="2303"/>
                  </a:cubicBezTo>
                  <a:cubicBezTo>
                    <a:pt x="1208" y="2191"/>
                    <a:pt x="1067" y="2163"/>
                    <a:pt x="983" y="2135"/>
                  </a:cubicBezTo>
                  <a:cubicBezTo>
                    <a:pt x="927" y="2135"/>
                    <a:pt x="843" y="2163"/>
                    <a:pt x="815" y="2191"/>
                  </a:cubicBezTo>
                  <a:cubicBezTo>
                    <a:pt x="702" y="2303"/>
                    <a:pt x="618" y="2275"/>
                    <a:pt x="534" y="2135"/>
                  </a:cubicBezTo>
                  <a:cubicBezTo>
                    <a:pt x="506" y="2106"/>
                    <a:pt x="450" y="2135"/>
                    <a:pt x="422" y="216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22"/>
            <p:cNvSpPr/>
            <p:nvPr/>
          </p:nvSpPr>
          <p:spPr>
            <a:xfrm>
              <a:off x="2395375" y="1503575"/>
              <a:ext cx="104600" cy="63900"/>
            </a:xfrm>
            <a:custGeom>
              <a:rect b="b" l="l" r="r" t="t"/>
              <a:pathLst>
                <a:path extrusionOk="0" h="2556" w="4184">
                  <a:moveTo>
                    <a:pt x="0" y="675"/>
                  </a:moveTo>
                  <a:cubicBezTo>
                    <a:pt x="28" y="590"/>
                    <a:pt x="56" y="478"/>
                    <a:pt x="84" y="394"/>
                  </a:cubicBezTo>
                  <a:cubicBezTo>
                    <a:pt x="140" y="282"/>
                    <a:pt x="84" y="225"/>
                    <a:pt x="0" y="197"/>
                  </a:cubicBezTo>
                  <a:cubicBezTo>
                    <a:pt x="28" y="113"/>
                    <a:pt x="56" y="29"/>
                    <a:pt x="140" y="1"/>
                  </a:cubicBezTo>
                  <a:cubicBezTo>
                    <a:pt x="225" y="1"/>
                    <a:pt x="309" y="57"/>
                    <a:pt x="365" y="141"/>
                  </a:cubicBezTo>
                  <a:cubicBezTo>
                    <a:pt x="393" y="197"/>
                    <a:pt x="449" y="253"/>
                    <a:pt x="449" y="338"/>
                  </a:cubicBezTo>
                  <a:cubicBezTo>
                    <a:pt x="449" y="450"/>
                    <a:pt x="477" y="590"/>
                    <a:pt x="646" y="590"/>
                  </a:cubicBezTo>
                  <a:cubicBezTo>
                    <a:pt x="786" y="618"/>
                    <a:pt x="955" y="675"/>
                    <a:pt x="1067" y="478"/>
                  </a:cubicBezTo>
                  <a:cubicBezTo>
                    <a:pt x="1123" y="450"/>
                    <a:pt x="1179" y="478"/>
                    <a:pt x="1235" y="506"/>
                  </a:cubicBezTo>
                  <a:cubicBezTo>
                    <a:pt x="1460" y="731"/>
                    <a:pt x="1348" y="1040"/>
                    <a:pt x="1460" y="1264"/>
                  </a:cubicBezTo>
                  <a:cubicBezTo>
                    <a:pt x="1348" y="1096"/>
                    <a:pt x="1348" y="955"/>
                    <a:pt x="1516" y="815"/>
                  </a:cubicBezTo>
                  <a:cubicBezTo>
                    <a:pt x="1741" y="618"/>
                    <a:pt x="1909" y="731"/>
                    <a:pt x="2106" y="815"/>
                  </a:cubicBezTo>
                  <a:cubicBezTo>
                    <a:pt x="2162" y="871"/>
                    <a:pt x="2218" y="871"/>
                    <a:pt x="2274" y="899"/>
                  </a:cubicBezTo>
                  <a:cubicBezTo>
                    <a:pt x="2527" y="955"/>
                    <a:pt x="2499" y="983"/>
                    <a:pt x="2499" y="1264"/>
                  </a:cubicBezTo>
                  <a:cubicBezTo>
                    <a:pt x="2499" y="1348"/>
                    <a:pt x="2471" y="1489"/>
                    <a:pt x="2583" y="1573"/>
                  </a:cubicBezTo>
                  <a:cubicBezTo>
                    <a:pt x="2639" y="1629"/>
                    <a:pt x="2583" y="1770"/>
                    <a:pt x="2751" y="1741"/>
                  </a:cubicBezTo>
                  <a:cubicBezTo>
                    <a:pt x="2808" y="1741"/>
                    <a:pt x="2808" y="1910"/>
                    <a:pt x="2723" y="2134"/>
                  </a:cubicBezTo>
                  <a:cubicBezTo>
                    <a:pt x="2836" y="2247"/>
                    <a:pt x="3032" y="2219"/>
                    <a:pt x="3172" y="2387"/>
                  </a:cubicBezTo>
                  <a:cubicBezTo>
                    <a:pt x="3229" y="2219"/>
                    <a:pt x="3229" y="2050"/>
                    <a:pt x="3425" y="2050"/>
                  </a:cubicBezTo>
                  <a:cubicBezTo>
                    <a:pt x="3425" y="2050"/>
                    <a:pt x="3481" y="2050"/>
                    <a:pt x="3481" y="2022"/>
                  </a:cubicBezTo>
                  <a:cubicBezTo>
                    <a:pt x="3566" y="1770"/>
                    <a:pt x="3818" y="1798"/>
                    <a:pt x="4015" y="1657"/>
                  </a:cubicBezTo>
                  <a:cubicBezTo>
                    <a:pt x="4127" y="1770"/>
                    <a:pt x="4071" y="1938"/>
                    <a:pt x="4155" y="2022"/>
                  </a:cubicBezTo>
                  <a:cubicBezTo>
                    <a:pt x="4155" y="2050"/>
                    <a:pt x="4155" y="2078"/>
                    <a:pt x="4183" y="2106"/>
                  </a:cubicBezTo>
                  <a:cubicBezTo>
                    <a:pt x="4155" y="2191"/>
                    <a:pt x="4099" y="2275"/>
                    <a:pt x="4015" y="2219"/>
                  </a:cubicBezTo>
                  <a:cubicBezTo>
                    <a:pt x="3818" y="2163"/>
                    <a:pt x="3818" y="2163"/>
                    <a:pt x="3846" y="2387"/>
                  </a:cubicBezTo>
                  <a:cubicBezTo>
                    <a:pt x="3734" y="2387"/>
                    <a:pt x="3678" y="2219"/>
                    <a:pt x="3594" y="2275"/>
                  </a:cubicBezTo>
                  <a:cubicBezTo>
                    <a:pt x="3509" y="2275"/>
                    <a:pt x="3453" y="2359"/>
                    <a:pt x="3369" y="2415"/>
                  </a:cubicBezTo>
                  <a:cubicBezTo>
                    <a:pt x="3229" y="2499"/>
                    <a:pt x="3088" y="2556"/>
                    <a:pt x="2920" y="2499"/>
                  </a:cubicBezTo>
                  <a:cubicBezTo>
                    <a:pt x="2836" y="2471"/>
                    <a:pt x="2779" y="2471"/>
                    <a:pt x="2695" y="2499"/>
                  </a:cubicBezTo>
                  <a:cubicBezTo>
                    <a:pt x="2499" y="2528"/>
                    <a:pt x="2471" y="2499"/>
                    <a:pt x="2555" y="2275"/>
                  </a:cubicBezTo>
                  <a:cubicBezTo>
                    <a:pt x="2555" y="2219"/>
                    <a:pt x="2583" y="2191"/>
                    <a:pt x="2527" y="2163"/>
                  </a:cubicBezTo>
                  <a:cubicBezTo>
                    <a:pt x="2499" y="2163"/>
                    <a:pt x="2443" y="2134"/>
                    <a:pt x="2443" y="2134"/>
                  </a:cubicBezTo>
                  <a:cubicBezTo>
                    <a:pt x="2218" y="1854"/>
                    <a:pt x="2218" y="1854"/>
                    <a:pt x="2021" y="2106"/>
                  </a:cubicBezTo>
                  <a:cubicBezTo>
                    <a:pt x="1965" y="2050"/>
                    <a:pt x="1937" y="2022"/>
                    <a:pt x="1881" y="1966"/>
                  </a:cubicBezTo>
                  <a:cubicBezTo>
                    <a:pt x="1769" y="1854"/>
                    <a:pt x="1685" y="1854"/>
                    <a:pt x="1600" y="1994"/>
                  </a:cubicBezTo>
                  <a:cubicBezTo>
                    <a:pt x="1544" y="2134"/>
                    <a:pt x="1460" y="2134"/>
                    <a:pt x="1348" y="2050"/>
                  </a:cubicBezTo>
                  <a:cubicBezTo>
                    <a:pt x="1263" y="2163"/>
                    <a:pt x="1460" y="2219"/>
                    <a:pt x="1348" y="2359"/>
                  </a:cubicBezTo>
                  <a:cubicBezTo>
                    <a:pt x="1263" y="2303"/>
                    <a:pt x="1179" y="2078"/>
                    <a:pt x="1067" y="2331"/>
                  </a:cubicBezTo>
                  <a:cubicBezTo>
                    <a:pt x="1039" y="2359"/>
                    <a:pt x="983" y="2359"/>
                    <a:pt x="983" y="2331"/>
                  </a:cubicBezTo>
                  <a:cubicBezTo>
                    <a:pt x="898" y="1994"/>
                    <a:pt x="730" y="2303"/>
                    <a:pt x="618" y="2275"/>
                  </a:cubicBezTo>
                  <a:cubicBezTo>
                    <a:pt x="533" y="2050"/>
                    <a:pt x="590" y="1854"/>
                    <a:pt x="758" y="1685"/>
                  </a:cubicBezTo>
                  <a:cubicBezTo>
                    <a:pt x="814" y="1657"/>
                    <a:pt x="870" y="1601"/>
                    <a:pt x="814" y="1517"/>
                  </a:cubicBezTo>
                  <a:cubicBezTo>
                    <a:pt x="618" y="1320"/>
                    <a:pt x="618" y="1124"/>
                    <a:pt x="702" y="899"/>
                  </a:cubicBezTo>
                  <a:cubicBezTo>
                    <a:pt x="533" y="815"/>
                    <a:pt x="590" y="1040"/>
                    <a:pt x="477" y="1011"/>
                  </a:cubicBezTo>
                  <a:cubicBezTo>
                    <a:pt x="365" y="927"/>
                    <a:pt x="533" y="815"/>
                    <a:pt x="449" y="731"/>
                  </a:cubicBezTo>
                  <a:cubicBezTo>
                    <a:pt x="337" y="675"/>
                    <a:pt x="309" y="871"/>
                    <a:pt x="225" y="815"/>
                  </a:cubicBezTo>
                  <a:cubicBezTo>
                    <a:pt x="168" y="787"/>
                    <a:pt x="112" y="675"/>
                    <a:pt x="0"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22"/>
            <p:cNvSpPr/>
            <p:nvPr/>
          </p:nvSpPr>
          <p:spPr>
            <a:xfrm>
              <a:off x="2497825" y="1359700"/>
              <a:ext cx="35825" cy="29500"/>
            </a:xfrm>
            <a:custGeom>
              <a:rect b="b" l="l" r="r" t="t"/>
              <a:pathLst>
                <a:path extrusionOk="0" h="1180" w="1433">
                  <a:moveTo>
                    <a:pt x="57" y="337"/>
                  </a:moveTo>
                  <a:cubicBezTo>
                    <a:pt x="57" y="281"/>
                    <a:pt x="1" y="169"/>
                    <a:pt x="113" y="169"/>
                  </a:cubicBezTo>
                  <a:cubicBezTo>
                    <a:pt x="226" y="197"/>
                    <a:pt x="310" y="141"/>
                    <a:pt x="394" y="113"/>
                  </a:cubicBezTo>
                  <a:cubicBezTo>
                    <a:pt x="647" y="0"/>
                    <a:pt x="647" y="0"/>
                    <a:pt x="731" y="309"/>
                  </a:cubicBezTo>
                  <a:cubicBezTo>
                    <a:pt x="843" y="253"/>
                    <a:pt x="955" y="57"/>
                    <a:pt x="1096" y="281"/>
                  </a:cubicBezTo>
                  <a:cubicBezTo>
                    <a:pt x="1180" y="422"/>
                    <a:pt x="1292" y="534"/>
                    <a:pt x="1377" y="702"/>
                  </a:cubicBezTo>
                  <a:cubicBezTo>
                    <a:pt x="1433" y="871"/>
                    <a:pt x="1377" y="1067"/>
                    <a:pt x="1236" y="1152"/>
                  </a:cubicBezTo>
                  <a:cubicBezTo>
                    <a:pt x="1152" y="1180"/>
                    <a:pt x="1096" y="1152"/>
                    <a:pt x="1040" y="1095"/>
                  </a:cubicBezTo>
                  <a:cubicBezTo>
                    <a:pt x="955" y="1011"/>
                    <a:pt x="871" y="899"/>
                    <a:pt x="731" y="1067"/>
                  </a:cubicBezTo>
                  <a:cubicBezTo>
                    <a:pt x="703" y="1067"/>
                    <a:pt x="675" y="1067"/>
                    <a:pt x="647" y="1039"/>
                  </a:cubicBezTo>
                  <a:cubicBezTo>
                    <a:pt x="534" y="843"/>
                    <a:pt x="282" y="758"/>
                    <a:pt x="197" y="562"/>
                  </a:cubicBezTo>
                  <a:cubicBezTo>
                    <a:pt x="1" y="590"/>
                    <a:pt x="1" y="590"/>
                    <a:pt x="57"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22"/>
            <p:cNvSpPr/>
            <p:nvPr/>
          </p:nvSpPr>
          <p:spPr>
            <a:xfrm>
              <a:off x="2491525" y="1429875"/>
              <a:ext cx="31600" cy="28100"/>
            </a:xfrm>
            <a:custGeom>
              <a:rect b="b" l="l" r="r" t="t"/>
              <a:pathLst>
                <a:path extrusionOk="0" h="1124" w="1264">
                  <a:moveTo>
                    <a:pt x="1207" y="197"/>
                  </a:moveTo>
                  <a:cubicBezTo>
                    <a:pt x="1151" y="226"/>
                    <a:pt x="1067" y="254"/>
                    <a:pt x="983" y="282"/>
                  </a:cubicBezTo>
                  <a:cubicBezTo>
                    <a:pt x="899" y="338"/>
                    <a:pt x="843" y="422"/>
                    <a:pt x="871" y="506"/>
                  </a:cubicBezTo>
                  <a:cubicBezTo>
                    <a:pt x="899" y="647"/>
                    <a:pt x="899" y="759"/>
                    <a:pt x="814" y="899"/>
                  </a:cubicBezTo>
                  <a:cubicBezTo>
                    <a:pt x="702" y="1068"/>
                    <a:pt x="562" y="1012"/>
                    <a:pt x="449" y="1096"/>
                  </a:cubicBezTo>
                  <a:cubicBezTo>
                    <a:pt x="421" y="1124"/>
                    <a:pt x="393" y="1096"/>
                    <a:pt x="365" y="1124"/>
                  </a:cubicBezTo>
                  <a:cubicBezTo>
                    <a:pt x="281" y="1040"/>
                    <a:pt x="309" y="984"/>
                    <a:pt x="365" y="899"/>
                  </a:cubicBezTo>
                  <a:cubicBezTo>
                    <a:pt x="449" y="759"/>
                    <a:pt x="421" y="703"/>
                    <a:pt x="253" y="731"/>
                  </a:cubicBezTo>
                  <a:cubicBezTo>
                    <a:pt x="0" y="759"/>
                    <a:pt x="141" y="619"/>
                    <a:pt x="169" y="562"/>
                  </a:cubicBezTo>
                  <a:cubicBezTo>
                    <a:pt x="393" y="534"/>
                    <a:pt x="590" y="450"/>
                    <a:pt x="646" y="197"/>
                  </a:cubicBezTo>
                  <a:cubicBezTo>
                    <a:pt x="674" y="85"/>
                    <a:pt x="730" y="57"/>
                    <a:pt x="814" y="113"/>
                  </a:cubicBezTo>
                  <a:cubicBezTo>
                    <a:pt x="983" y="169"/>
                    <a:pt x="1095" y="85"/>
                    <a:pt x="1207" y="1"/>
                  </a:cubicBezTo>
                  <a:cubicBezTo>
                    <a:pt x="1264" y="57"/>
                    <a:pt x="1179" y="141"/>
                    <a:pt x="1207"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22"/>
            <p:cNvSpPr/>
            <p:nvPr/>
          </p:nvSpPr>
          <p:spPr>
            <a:xfrm>
              <a:off x="2476075" y="1427075"/>
              <a:ext cx="28100" cy="20375"/>
            </a:xfrm>
            <a:custGeom>
              <a:rect b="b" l="l" r="r" t="t"/>
              <a:pathLst>
                <a:path extrusionOk="0" h="815" w="1124">
                  <a:moveTo>
                    <a:pt x="1" y="534"/>
                  </a:moveTo>
                  <a:cubicBezTo>
                    <a:pt x="1" y="422"/>
                    <a:pt x="29" y="338"/>
                    <a:pt x="85" y="253"/>
                  </a:cubicBezTo>
                  <a:cubicBezTo>
                    <a:pt x="113" y="225"/>
                    <a:pt x="141" y="197"/>
                    <a:pt x="141" y="169"/>
                  </a:cubicBezTo>
                  <a:cubicBezTo>
                    <a:pt x="197" y="197"/>
                    <a:pt x="225" y="253"/>
                    <a:pt x="225" y="309"/>
                  </a:cubicBezTo>
                  <a:cubicBezTo>
                    <a:pt x="253" y="422"/>
                    <a:pt x="338" y="422"/>
                    <a:pt x="422" y="394"/>
                  </a:cubicBezTo>
                  <a:cubicBezTo>
                    <a:pt x="478" y="338"/>
                    <a:pt x="478" y="281"/>
                    <a:pt x="506" y="253"/>
                  </a:cubicBezTo>
                  <a:cubicBezTo>
                    <a:pt x="590" y="253"/>
                    <a:pt x="674" y="225"/>
                    <a:pt x="731" y="141"/>
                  </a:cubicBezTo>
                  <a:cubicBezTo>
                    <a:pt x="787" y="29"/>
                    <a:pt x="871" y="1"/>
                    <a:pt x="983" y="57"/>
                  </a:cubicBezTo>
                  <a:cubicBezTo>
                    <a:pt x="1039" y="113"/>
                    <a:pt x="1124" y="197"/>
                    <a:pt x="1067" y="309"/>
                  </a:cubicBezTo>
                  <a:cubicBezTo>
                    <a:pt x="1039" y="394"/>
                    <a:pt x="983" y="506"/>
                    <a:pt x="815" y="478"/>
                  </a:cubicBezTo>
                  <a:cubicBezTo>
                    <a:pt x="534" y="422"/>
                    <a:pt x="422" y="506"/>
                    <a:pt x="281" y="815"/>
                  </a:cubicBezTo>
                  <a:lnTo>
                    <a:pt x="225" y="815"/>
                  </a:lnTo>
                  <a:cubicBezTo>
                    <a:pt x="113" y="731"/>
                    <a:pt x="85" y="618"/>
                    <a:pt x="1" y="53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22"/>
            <p:cNvSpPr/>
            <p:nvPr/>
          </p:nvSpPr>
          <p:spPr>
            <a:xfrm>
              <a:off x="2342725" y="1422875"/>
              <a:ext cx="18975" cy="14050"/>
            </a:xfrm>
            <a:custGeom>
              <a:rect b="b" l="l" r="r" t="t"/>
              <a:pathLst>
                <a:path extrusionOk="0" h="562" w="759">
                  <a:moveTo>
                    <a:pt x="0" y="309"/>
                  </a:moveTo>
                  <a:cubicBezTo>
                    <a:pt x="29" y="112"/>
                    <a:pt x="141" y="0"/>
                    <a:pt x="309" y="84"/>
                  </a:cubicBezTo>
                  <a:cubicBezTo>
                    <a:pt x="450" y="141"/>
                    <a:pt x="534" y="197"/>
                    <a:pt x="674" y="141"/>
                  </a:cubicBezTo>
                  <a:cubicBezTo>
                    <a:pt x="702" y="112"/>
                    <a:pt x="758" y="169"/>
                    <a:pt x="758" y="225"/>
                  </a:cubicBezTo>
                  <a:cubicBezTo>
                    <a:pt x="758" y="253"/>
                    <a:pt x="758" y="309"/>
                    <a:pt x="730" y="309"/>
                  </a:cubicBezTo>
                  <a:cubicBezTo>
                    <a:pt x="534" y="253"/>
                    <a:pt x="422" y="449"/>
                    <a:pt x="253" y="506"/>
                  </a:cubicBezTo>
                  <a:cubicBezTo>
                    <a:pt x="57" y="562"/>
                    <a:pt x="0" y="534"/>
                    <a:pt x="0"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22"/>
            <p:cNvSpPr/>
            <p:nvPr/>
          </p:nvSpPr>
          <p:spPr>
            <a:xfrm>
              <a:off x="2412900" y="1499375"/>
              <a:ext cx="14075" cy="17575"/>
            </a:xfrm>
            <a:custGeom>
              <a:rect b="b" l="l" r="r" t="t"/>
              <a:pathLst>
                <a:path extrusionOk="0" h="703" w="563">
                  <a:moveTo>
                    <a:pt x="506" y="702"/>
                  </a:moveTo>
                  <a:cubicBezTo>
                    <a:pt x="450" y="702"/>
                    <a:pt x="394" y="674"/>
                    <a:pt x="366" y="646"/>
                  </a:cubicBezTo>
                  <a:lnTo>
                    <a:pt x="282" y="562"/>
                  </a:lnTo>
                  <a:cubicBezTo>
                    <a:pt x="254" y="562"/>
                    <a:pt x="254" y="534"/>
                    <a:pt x="226" y="506"/>
                  </a:cubicBezTo>
                  <a:cubicBezTo>
                    <a:pt x="254" y="421"/>
                    <a:pt x="310" y="337"/>
                    <a:pt x="169" y="281"/>
                  </a:cubicBezTo>
                  <a:cubicBezTo>
                    <a:pt x="113" y="253"/>
                    <a:pt x="57" y="197"/>
                    <a:pt x="1" y="141"/>
                  </a:cubicBezTo>
                  <a:cubicBezTo>
                    <a:pt x="29" y="113"/>
                    <a:pt x="1" y="0"/>
                    <a:pt x="57" y="0"/>
                  </a:cubicBezTo>
                  <a:cubicBezTo>
                    <a:pt x="169" y="0"/>
                    <a:pt x="282" y="0"/>
                    <a:pt x="338" y="141"/>
                  </a:cubicBezTo>
                  <a:cubicBezTo>
                    <a:pt x="394" y="253"/>
                    <a:pt x="394" y="393"/>
                    <a:pt x="506" y="506"/>
                  </a:cubicBezTo>
                  <a:cubicBezTo>
                    <a:pt x="562" y="562"/>
                    <a:pt x="562" y="646"/>
                    <a:pt x="506" y="70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22"/>
            <p:cNvSpPr/>
            <p:nvPr/>
          </p:nvSpPr>
          <p:spPr>
            <a:xfrm>
              <a:off x="2323775" y="1412350"/>
              <a:ext cx="15475" cy="7725"/>
            </a:xfrm>
            <a:custGeom>
              <a:rect b="b" l="l" r="r" t="t"/>
              <a:pathLst>
                <a:path extrusionOk="0" h="309" w="619">
                  <a:moveTo>
                    <a:pt x="197" y="0"/>
                  </a:moveTo>
                  <a:cubicBezTo>
                    <a:pt x="365" y="56"/>
                    <a:pt x="534" y="28"/>
                    <a:pt x="618" y="197"/>
                  </a:cubicBezTo>
                  <a:cubicBezTo>
                    <a:pt x="478" y="169"/>
                    <a:pt x="337" y="309"/>
                    <a:pt x="169" y="197"/>
                  </a:cubicBezTo>
                  <a:cubicBezTo>
                    <a:pt x="0" y="84"/>
                    <a:pt x="141" y="56"/>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22"/>
            <p:cNvSpPr/>
            <p:nvPr/>
          </p:nvSpPr>
          <p:spPr>
            <a:xfrm>
              <a:off x="2388350" y="1507800"/>
              <a:ext cx="5625" cy="9150"/>
            </a:xfrm>
            <a:custGeom>
              <a:rect b="b" l="l" r="r" t="t"/>
              <a:pathLst>
                <a:path extrusionOk="0" h="366" w="225">
                  <a:moveTo>
                    <a:pt x="225" y="28"/>
                  </a:moveTo>
                  <a:cubicBezTo>
                    <a:pt x="225" y="84"/>
                    <a:pt x="225" y="141"/>
                    <a:pt x="225" y="197"/>
                  </a:cubicBezTo>
                  <a:cubicBezTo>
                    <a:pt x="225" y="253"/>
                    <a:pt x="225" y="337"/>
                    <a:pt x="169" y="337"/>
                  </a:cubicBezTo>
                  <a:cubicBezTo>
                    <a:pt x="85" y="365"/>
                    <a:pt x="56" y="309"/>
                    <a:pt x="0" y="225"/>
                  </a:cubicBezTo>
                  <a:cubicBezTo>
                    <a:pt x="28" y="197"/>
                    <a:pt x="56" y="169"/>
                    <a:pt x="56" y="169"/>
                  </a:cubicBezTo>
                  <a:cubicBezTo>
                    <a:pt x="28" y="0"/>
                    <a:pt x="141" y="28"/>
                    <a:pt x="225"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22"/>
            <p:cNvSpPr/>
            <p:nvPr/>
          </p:nvSpPr>
          <p:spPr>
            <a:xfrm>
              <a:off x="2483800" y="1356200"/>
              <a:ext cx="7750" cy="7025"/>
            </a:xfrm>
            <a:custGeom>
              <a:rect b="b" l="l" r="r" t="t"/>
              <a:pathLst>
                <a:path extrusionOk="0" h="281" w="310">
                  <a:moveTo>
                    <a:pt x="197" y="281"/>
                  </a:moveTo>
                  <a:cubicBezTo>
                    <a:pt x="169" y="169"/>
                    <a:pt x="0" y="225"/>
                    <a:pt x="0" y="112"/>
                  </a:cubicBezTo>
                  <a:cubicBezTo>
                    <a:pt x="0" y="56"/>
                    <a:pt x="57" y="0"/>
                    <a:pt x="113" y="28"/>
                  </a:cubicBezTo>
                  <a:cubicBezTo>
                    <a:pt x="197" y="56"/>
                    <a:pt x="281" y="112"/>
                    <a:pt x="309" y="225"/>
                  </a:cubicBezTo>
                  <a:cubicBezTo>
                    <a:pt x="309" y="225"/>
                    <a:pt x="281" y="253"/>
                    <a:pt x="253"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22"/>
            <p:cNvSpPr/>
            <p:nvPr/>
          </p:nvSpPr>
          <p:spPr>
            <a:xfrm>
              <a:off x="2349750" y="1444625"/>
              <a:ext cx="4225" cy="4225"/>
            </a:xfrm>
            <a:custGeom>
              <a:rect b="b" l="l" r="r" t="t"/>
              <a:pathLst>
                <a:path extrusionOk="0" h="169" w="169">
                  <a:moveTo>
                    <a:pt x="169" y="57"/>
                  </a:moveTo>
                  <a:cubicBezTo>
                    <a:pt x="169" y="141"/>
                    <a:pt x="141" y="141"/>
                    <a:pt x="56" y="169"/>
                  </a:cubicBezTo>
                  <a:cubicBezTo>
                    <a:pt x="28" y="169"/>
                    <a:pt x="0" y="169"/>
                    <a:pt x="0" y="113"/>
                  </a:cubicBezTo>
                  <a:cubicBezTo>
                    <a:pt x="0" y="57"/>
                    <a:pt x="56" y="1"/>
                    <a:pt x="112" y="1"/>
                  </a:cubicBezTo>
                  <a:cubicBezTo>
                    <a:pt x="141" y="1"/>
                    <a:pt x="169" y="29"/>
                    <a:pt x="16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22"/>
            <p:cNvSpPr/>
            <p:nvPr/>
          </p:nvSpPr>
          <p:spPr>
            <a:xfrm>
              <a:off x="2523800" y="1434100"/>
              <a:ext cx="4950" cy="4925"/>
            </a:xfrm>
            <a:custGeom>
              <a:rect b="b" l="l" r="r" t="t"/>
              <a:pathLst>
                <a:path extrusionOk="0" h="197" w="198">
                  <a:moveTo>
                    <a:pt x="197" y="28"/>
                  </a:moveTo>
                  <a:cubicBezTo>
                    <a:pt x="141" y="197"/>
                    <a:pt x="113" y="197"/>
                    <a:pt x="1" y="28"/>
                  </a:cubicBezTo>
                  <a:cubicBezTo>
                    <a:pt x="57" y="0"/>
                    <a:pt x="141" y="0"/>
                    <a:pt x="197"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22"/>
            <p:cNvSpPr/>
            <p:nvPr/>
          </p:nvSpPr>
          <p:spPr>
            <a:xfrm>
              <a:off x="2494325" y="1412350"/>
              <a:ext cx="4250" cy="4925"/>
            </a:xfrm>
            <a:custGeom>
              <a:rect b="b" l="l" r="r" t="t"/>
              <a:pathLst>
                <a:path extrusionOk="0" h="197" w="170">
                  <a:moveTo>
                    <a:pt x="113" y="0"/>
                  </a:moveTo>
                  <a:cubicBezTo>
                    <a:pt x="141" y="56"/>
                    <a:pt x="169" y="56"/>
                    <a:pt x="169" y="84"/>
                  </a:cubicBezTo>
                  <a:cubicBezTo>
                    <a:pt x="169" y="140"/>
                    <a:pt x="113" y="169"/>
                    <a:pt x="85" y="169"/>
                  </a:cubicBezTo>
                  <a:cubicBezTo>
                    <a:pt x="29" y="197"/>
                    <a:pt x="1" y="169"/>
                    <a:pt x="29" y="112"/>
                  </a:cubicBezTo>
                  <a:cubicBezTo>
                    <a:pt x="57" y="84"/>
                    <a:pt x="85" y="56"/>
                    <a:pt x="1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22"/>
            <p:cNvSpPr/>
            <p:nvPr/>
          </p:nvSpPr>
          <p:spPr>
            <a:xfrm>
              <a:off x="2488000" y="1412350"/>
              <a:ext cx="1450" cy="725"/>
            </a:xfrm>
            <a:custGeom>
              <a:rect b="b" l="l" r="r" t="t"/>
              <a:pathLst>
                <a:path extrusionOk="0" h="29" w="58">
                  <a:moveTo>
                    <a:pt x="57" y="28"/>
                  </a:moveTo>
                  <a:cubicBezTo>
                    <a:pt x="29" y="28"/>
                    <a:pt x="29" y="28"/>
                    <a:pt x="29" y="28"/>
                  </a:cubicBezTo>
                  <a:cubicBezTo>
                    <a:pt x="1" y="28"/>
                    <a:pt x="1" y="28"/>
                    <a:pt x="1" y="28"/>
                  </a:cubicBezTo>
                  <a:cubicBezTo>
                    <a:pt x="29" y="0"/>
                    <a:pt x="29" y="0"/>
                    <a:pt x="57"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22"/>
            <p:cNvSpPr/>
            <p:nvPr/>
          </p:nvSpPr>
          <p:spPr>
            <a:xfrm>
              <a:off x="2494325" y="1441125"/>
              <a:ext cx="1425" cy="2825"/>
            </a:xfrm>
            <a:custGeom>
              <a:rect b="b" l="l" r="r" t="t"/>
              <a:pathLst>
                <a:path extrusionOk="0" h="113" w="57">
                  <a:moveTo>
                    <a:pt x="1" y="56"/>
                  </a:moveTo>
                  <a:cubicBezTo>
                    <a:pt x="1" y="28"/>
                    <a:pt x="1" y="0"/>
                    <a:pt x="29" y="0"/>
                  </a:cubicBezTo>
                  <a:cubicBezTo>
                    <a:pt x="29" y="0"/>
                    <a:pt x="29" y="28"/>
                    <a:pt x="29" y="28"/>
                  </a:cubicBezTo>
                  <a:cubicBezTo>
                    <a:pt x="57" y="56"/>
                    <a:pt x="57" y="84"/>
                    <a:pt x="57" y="112"/>
                  </a:cubicBezTo>
                  <a:cubicBezTo>
                    <a:pt x="29" y="84"/>
                    <a:pt x="29" y="84"/>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22"/>
            <p:cNvSpPr/>
            <p:nvPr/>
          </p:nvSpPr>
          <p:spPr>
            <a:xfrm>
              <a:off x="2321675" y="1450950"/>
              <a:ext cx="725" cy="725"/>
            </a:xfrm>
            <a:custGeom>
              <a:rect b="b" l="l" r="r" t="t"/>
              <a:pathLst>
                <a:path extrusionOk="0" h="29" w="29">
                  <a:moveTo>
                    <a:pt x="28" y="0"/>
                  </a:moveTo>
                  <a:cubicBezTo>
                    <a:pt x="28" y="28"/>
                    <a:pt x="28" y="28"/>
                    <a:pt x="28" y="28"/>
                  </a:cubicBezTo>
                  <a:cubicBezTo>
                    <a:pt x="28" y="28"/>
                    <a:pt x="0" y="28"/>
                    <a:pt x="0" y="28"/>
                  </a:cubicBezTo>
                  <a:cubicBezTo>
                    <a:pt x="0" y="28"/>
                    <a:pt x="0" y="0"/>
                    <a:pt x="0" y="0"/>
                  </a:cubicBezTo>
                  <a:cubicBezTo>
                    <a:pt x="0" y="0"/>
                    <a:pt x="28"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22"/>
            <p:cNvSpPr/>
            <p:nvPr/>
          </p:nvSpPr>
          <p:spPr>
            <a:xfrm>
              <a:off x="2418525" y="1512000"/>
              <a:ext cx="1425" cy="1425"/>
            </a:xfrm>
            <a:custGeom>
              <a:rect b="b" l="l" r="r" t="t"/>
              <a:pathLst>
                <a:path extrusionOk="0" h="57" w="57">
                  <a:moveTo>
                    <a:pt x="1" y="1"/>
                  </a:moveTo>
                  <a:cubicBezTo>
                    <a:pt x="29" y="29"/>
                    <a:pt x="57" y="57"/>
                    <a:pt x="57" y="57"/>
                  </a:cubicBezTo>
                  <a:cubicBezTo>
                    <a:pt x="57" y="57"/>
                    <a:pt x="29"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22"/>
            <p:cNvSpPr/>
            <p:nvPr/>
          </p:nvSpPr>
          <p:spPr>
            <a:xfrm>
              <a:off x="2495725" y="1526050"/>
              <a:ext cx="105300" cy="64600"/>
            </a:xfrm>
            <a:custGeom>
              <a:rect b="b" l="l" r="r" t="t"/>
              <a:pathLst>
                <a:path extrusionOk="0" h="2584" w="4212">
                  <a:moveTo>
                    <a:pt x="1" y="1320"/>
                  </a:moveTo>
                  <a:cubicBezTo>
                    <a:pt x="57" y="1292"/>
                    <a:pt x="113" y="1264"/>
                    <a:pt x="141" y="1179"/>
                  </a:cubicBezTo>
                  <a:cubicBezTo>
                    <a:pt x="29" y="1179"/>
                    <a:pt x="1" y="1123"/>
                    <a:pt x="1" y="1039"/>
                  </a:cubicBezTo>
                  <a:cubicBezTo>
                    <a:pt x="1" y="955"/>
                    <a:pt x="1" y="871"/>
                    <a:pt x="1" y="758"/>
                  </a:cubicBezTo>
                  <a:cubicBezTo>
                    <a:pt x="253" y="758"/>
                    <a:pt x="450" y="842"/>
                    <a:pt x="506" y="1095"/>
                  </a:cubicBezTo>
                  <a:cubicBezTo>
                    <a:pt x="562" y="1235"/>
                    <a:pt x="646" y="1292"/>
                    <a:pt x="759" y="1292"/>
                  </a:cubicBezTo>
                  <a:cubicBezTo>
                    <a:pt x="899" y="1292"/>
                    <a:pt x="983" y="1207"/>
                    <a:pt x="1011" y="1067"/>
                  </a:cubicBezTo>
                  <a:cubicBezTo>
                    <a:pt x="1039" y="871"/>
                    <a:pt x="1264" y="758"/>
                    <a:pt x="1264" y="562"/>
                  </a:cubicBezTo>
                  <a:cubicBezTo>
                    <a:pt x="1292" y="534"/>
                    <a:pt x="1292" y="506"/>
                    <a:pt x="1320" y="477"/>
                  </a:cubicBezTo>
                  <a:cubicBezTo>
                    <a:pt x="1601" y="730"/>
                    <a:pt x="1657" y="730"/>
                    <a:pt x="1741" y="337"/>
                  </a:cubicBezTo>
                  <a:cubicBezTo>
                    <a:pt x="1713" y="337"/>
                    <a:pt x="1713" y="309"/>
                    <a:pt x="1685" y="281"/>
                  </a:cubicBezTo>
                  <a:cubicBezTo>
                    <a:pt x="1741" y="56"/>
                    <a:pt x="1994" y="112"/>
                    <a:pt x="2134" y="28"/>
                  </a:cubicBezTo>
                  <a:cubicBezTo>
                    <a:pt x="2162" y="0"/>
                    <a:pt x="2219" y="84"/>
                    <a:pt x="2247" y="141"/>
                  </a:cubicBezTo>
                  <a:cubicBezTo>
                    <a:pt x="2247" y="225"/>
                    <a:pt x="2275" y="309"/>
                    <a:pt x="2387" y="337"/>
                  </a:cubicBezTo>
                  <a:cubicBezTo>
                    <a:pt x="2359" y="449"/>
                    <a:pt x="2331" y="534"/>
                    <a:pt x="2331" y="618"/>
                  </a:cubicBezTo>
                  <a:cubicBezTo>
                    <a:pt x="2303" y="674"/>
                    <a:pt x="2359" y="758"/>
                    <a:pt x="2415" y="786"/>
                  </a:cubicBezTo>
                  <a:cubicBezTo>
                    <a:pt x="2471" y="842"/>
                    <a:pt x="2499" y="758"/>
                    <a:pt x="2556" y="730"/>
                  </a:cubicBezTo>
                  <a:cubicBezTo>
                    <a:pt x="2584" y="674"/>
                    <a:pt x="2612" y="674"/>
                    <a:pt x="2668" y="702"/>
                  </a:cubicBezTo>
                  <a:cubicBezTo>
                    <a:pt x="2752" y="730"/>
                    <a:pt x="2836" y="730"/>
                    <a:pt x="2808" y="590"/>
                  </a:cubicBezTo>
                  <a:cubicBezTo>
                    <a:pt x="2808" y="534"/>
                    <a:pt x="2808" y="449"/>
                    <a:pt x="2864" y="449"/>
                  </a:cubicBezTo>
                  <a:cubicBezTo>
                    <a:pt x="2949" y="449"/>
                    <a:pt x="2977" y="506"/>
                    <a:pt x="3005" y="534"/>
                  </a:cubicBezTo>
                  <a:cubicBezTo>
                    <a:pt x="3117" y="618"/>
                    <a:pt x="2977" y="758"/>
                    <a:pt x="3033" y="871"/>
                  </a:cubicBezTo>
                  <a:cubicBezTo>
                    <a:pt x="3061" y="842"/>
                    <a:pt x="3117" y="842"/>
                    <a:pt x="3117" y="814"/>
                  </a:cubicBezTo>
                  <a:cubicBezTo>
                    <a:pt x="3257" y="590"/>
                    <a:pt x="3426" y="534"/>
                    <a:pt x="3678" y="674"/>
                  </a:cubicBezTo>
                  <a:cubicBezTo>
                    <a:pt x="3791" y="730"/>
                    <a:pt x="3959" y="702"/>
                    <a:pt x="4128" y="702"/>
                  </a:cubicBezTo>
                  <a:cubicBezTo>
                    <a:pt x="4128" y="814"/>
                    <a:pt x="4043" y="814"/>
                    <a:pt x="3987" y="842"/>
                  </a:cubicBezTo>
                  <a:cubicBezTo>
                    <a:pt x="3903" y="899"/>
                    <a:pt x="3903" y="983"/>
                    <a:pt x="3987" y="1039"/>
                  </a:cubicBezTo>
                  <a:cubicBezTo>
                    <a:pt x="4156" y="1095"/>
                    <a:pt x="4128" y="1235"/>
                    <a:pt x="4212" y="1320"/>
                  </a:cubicBezTo>
                  <a:cubicBezTo>
                    <a:pt x="4043" y="1432"/>
                    <a:pt x="3987" y="1264"/>
                    <a:pt x="3903" y="1207"/>
                  </a:cubicBezTo>
                  <a:cubicBezTo>
                    <a:pt x="3819" y="1151"/>
                    <a:pt x="3735" y="983"/>
                    <a:pt x="3566" y="1039"/>
                  </a:cubicBezTo>
                  <a:cubicBezTo>
                    <a:pt x="3510" y="1067"/>
                    <a:pt x="3482" y="1151"/>
                    <a:pt x="3426" y="1179"/>
                  </a:cubicBezTo>
                  <a:cubicBezTo>
                    <a:pt x="3257" y="1292"/>
                    <a:pt x="3454" y="1348"/>
                    <a:pt x="3454" y="1460"/>
                  </a:cubicBezTo>
                  <a:cubicBezTo>
                    <a:pt x="3426" y="1600"/>
                    <a:pt x="3594" y="1713"/>
                    <a:pt x="3482" y="1881"/>
                  </a:cubicBezTo>
                  <a:cubicBezTo>
                    <a:pt x="3454" y="1881"/>
                    <a:pt x="3454" y="1881"/>
                    <a:pt x="3426" y="1881"/>
                  </a:cubicBezTo>
                  <a:cubicBezTo>
                    <a:pt x="3257" y="1853"/>
                    <a:pt x="3145" y="1657"/>
                    <a:pt x="2949" y="1685"/>
                  </a:cubicBezTo>
                  <a:cubicBezTo>
                    <a:pt x="3005" y="1600"/>
                    <a:pt x="2724" y="1460"/>
                    <a:pt x="3005" y="1432"/>
                  </a:cubicBezTo>
                  <a:cubicBezTo>
                    <a:pt x="3061" y="1432"/>
                    <a:pt x="3061" y="1376"/>
                    <a:pt x="3033" y="1320"/>
                  </a:cubicBezTo>
                  <a:cubicBezTo>
                    <a:pt x="2977" y="1264"/>
                    <a:pt x="2920" y="1207"/>
                    <a:pt x="2836" y="1235"/>
                  </a:cubicBezTo>
                  <a:cubicBezTo>
                    <a:pt x="2668" y="1292"/>
                    <a:pt x="2527" y="1264"/>
                    <a:pt x="2499" y="1067"/>
                  </a:cubicBezTo>
                  <a:cubicBezTo>
                    <a:pt x="2499" y="983"/>
                    <a:pt x="2415" y="983"/>
                    <a:pt x="2359" y="983"/>
                  </a:cubicBezTo>
                  <a:cubicBezTo>
                    <a:pt x="2275" y="983"/>
                    <a:pt x="2247" y="1039"/>
                    <a:pt x="2219" y="1123"/>
                  </a:cubicBezTo>
                  <a:cubicBezTo>
                    <a:pt x="2191" y="1179"/>
                    <a:pt x="2247" y="1235"/>
                    <a:pt x="2303" y="1264"/>
                  </a:cubicBezTo>
                  <a:cubicBezTo>
                    <a:pt x="2527" y="1348"/>
                    <a:pt x="2640" y="1544"/>
                    <a:pt x="2724" y="1769"/>
                  </a:cubicBezTo>
                  <a:cubicBezTo>
                    <a:pt x="2752" y="1853"/>
                    <a:pt x="2808" y="2106"/>
                    <a:pt x="3005" y="1881"/>
                  </a:cubicBezTo>
                  <a:cubicBezTo>
                    <a:pt x="3005" y="1853"/>
                    <a:pt x="3089" y="1881"/>
                    <a:pt x="3117" y="1937"/>
                  </a:cubicBezTo>
                  <a:cubicBezTo>
                    <a:pt x="3117" y="2050"/>
                    <a:pt x="3117" y="2134"/>
                    <a:pt x="3033" y="2218"/>
                  </a:cubicBezTo>
                  <a:cubicBezTo>
                    <a:pt x="2920" y="2302"/>
                    <a:pt x="2752" y="2330"/>
                    <a:pt x="2640" y="2330"/>
                  </a:cubicBezTo>
                  <a:cubicBezTo>
                    <a:pt x="2499" y="2330"/>
                    <a:pt x="2415" y="2162"/>
                    <a:pt x="2527" y="2078"/>
                  </a:cubicBezTo>
                  <a:cubicBezTo>
                    <a:pt x="2668" y="1965"/>
                    <a:pt x="2612" y="1825"/>
                    <a:pt x="2556" y="1713"/>
                  </a:cubicBezTo>
                  <a:cubicBezTo>
                    <a:pt x="2499" y="1600"/>
                    <a:pt x="2331" y="1600"/>
                    <a:pt x="2247" y="1629"/>
                  </a:cubicBezTo>
                  <a:cubicBezTo>
                    <a:pt x="2106" y="1657"/>
                    <a:pt x="2050" y="1629"/>
                    <a:pt x="2022" y="1516"/>
                  </a:cubicBezTo>
                  <a:cubicBezTo>
                    <a:pt x="1938" y="1600"/>
                    <a:pt x="1854" y="1657"/>
                    <a:pt x="1741" y="1741"/>
                  </a:cubicBezTo>
                  <a:cubicBezTo>
                    <a:pt x="1966" y="1741"/>
                    <a:pt x="2106" y="1965"/>
                    <a:pt x="2303" y="1853"/>
                  </a:cubicBezTo>
                  <a:cubicBezTo>
                    <a:pt x="2331" y="1825"/>
                    <a:pt x="2387" y="1881"/>
                    <a:pt x="2359" y="1937"/>
                  </a:cubicBezTo>
                  <a:cubicBezTo>
                    <a:pt x="2359" y="2050"/>
                    <a:pt x="2275" y="2106"/>
                    <a:pt x="2191" y="2134"/>
                  </a:cubicBezTo>
                  <a:cubicBezTo>
                    <a:pt x="2162" y="2134"/>
                    <a:pt x="2106" y="2106"/>
                    <a:pt x="2078" y="2106"/>
                  </a:cubicBezTo>
                  <a:cubicBezTo>
                    <a:pt x="1769" y="2106"/>
                    <a:pt x="1713" y="2190"/>
                    <a:pt x="1854" y="2471"/>
                  </a:cubicBezTo>
                  <a:cubicBezTo>
                    <a:pt x="1769" y="2555"/>
                    <a:pt x="1629" y="2499"/>
                    <a:pt x="1545" y="2555"/>
                  </a:cubicBezTo>
                  <a:cubicBezTo>
                    <a:pt x="1489" y="2583"/>
                    <a:pt x="1404" y="2583"/>
                    <a:pt x="1376" y="2499"/>
                  </a:cubicBezTo>
                  <a:cubicBezTo>
                    <a:pt x="1264" y="2330"/>
                    <a:pt x="1096" y="2387"/>
                    <a:pt x="955" y="2443"/>
                  </a:cubicBezTo>
                  <a:cubicBezTo>
                    <a:pt x="871" y="2302"/>
                    <a:pt x="927" y="2218"/>
                    <a:pt x="1011" y="2134"/>
                  </a:cubicBezTo>
                  <a:cubicBezTo>
                    <a:pt x="1068" y="2078"/>
                    <a:pt x="1124" y="1993"/>
                    <a:pt x="1152" y="1909"/>
                  </a:cubicBezTo>
                  <a:cubicBezTo>
                    <a:pt x="1152" y="1825"/>
                    <a:pt x="1124" y="1769"/>
                    <a:pt x="1068" y="1741"/>
                  </a:cubicBezTo>
                  <a:cubicBezTo>
                    <a:pt x="955" y="1713"/>
                    <a:pt x="983" y="1797"/>
                    <a:pt x="955" y="1853"/>
                  </a:cubicBezTo>
                  <a:cubicBezTo>
                    <a:pt x="871" y="2022"/>
                    <a:pt x="759" y="1853"/>
                    <a:pt x="675" y="1853"/>
                  </a:cubicBezTo>
                  <a:cubicBezTo>
                    <a:pt x="534" y="1853"/>
                    <a:pt x="675" y="1769"/>
                    <a:pt x="675" y="1713"/>
                  </a:cubicBezTo>
                  <a:cubicBezTo>
                    <a:pt x="675" y="1516"/>
                    <a:pt x="366" y="1348"/>
                    <a:pt x="169" y="1460"/>
                  </a:cubicBezTo>
                  <a:cubicBezTo>
                    <a:pt x="1" y="1544"/>
                    <a:pt x="1" y="1460"/>
                    <a:pt x="1" y="132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22"/>
            <p:cNvSpPr/>
            <p:nvPr/>
          </p:nvSpPr>
          <p:spPr>
            <a:xfrm>
              <a:off x="2492925" y="1526050"/>
              <a:ext cx="37225" cy="38625"/>
            </a:xfrm>
            <a:custGeom>
              <a:rect b="b" l="l" r="r" t="t"/>
              <a:pathLst>
                <a:path extrusionOk="0" h="1545" w="1489">
                  <a:moveTo>
                    <a:pt x="1376" y="562"/>
                  </a:moveTo>
                  <a:cubicBezTo>
                    <a:pt x="1348" y="674"/>
                    <a:pt x="1488" y="730"/>
                    <a:pt x="1488" y="842"/>
                  </a:cubicBezTo>
                  <a:cubicBezTo>
                    <a:pt x="1432" y="927"/>
                    <a:pt x="1348" y="899"/>
                    <a:pt x="1292" y="927"/>
                  </a:cubicBezTo>
                  <a:cubicBezTo>
                    <a:pt x="1236" y="927"/>
                    <a:pt x="1180" y="983"/>
                    <a:pt x="1208" y="1039"/>
                  </a:cubicBezTo>
                  <a:cubicBezTo>
                    <a:pt x="1348" y="1320"/>
                    <a:pt x="1067" y="1292"/>
                    <a:pt x="955" y="1404"/>
                  </a:cubicBezTo>
                  <a:cubicBezTo>
                    <a:pt x="843" y="1544"/>
                    <a:pt x="758" y="1292"/>
                    <a:pt x="618" y="1320"/>
                  </a:cubicBezTo>
                  <a:cubicBezTo>
                    <a:pt x="590" y="1320"/>
                    <a:pt x="590" y="1292"/>
                    <a:pt x="562" y="1235"/>
                  </a:cubicBezTo>
                  <a:cubicBezTo>
                    <a:pt x="562" y="1067"/>
                    <a:pt x="562" y="899"/>
                    <a:pt x="281" y="927"/>
                  </a:cubicBezTo>
                  <a:cubicBezTo>
                    <a:pt x="225" y="955"/>
                    <a:pt x="225" y="758"/>
                    <a:pt x="113" y="758"/>
                  </a:cubicBezTo>
                  <a:cubicBezTo>
                    <a:pt x="85" y="702"/>
                    <a:pt x="0" y="618"/>
                    <a:pt x="113" y="562"/>
                  </a:cubicBezTo>
                  <a:cubicBezTo>
                    <a:pt x="253" y="506"/>
                    <a:pt x="253" y="421"/>
                    <a:pt x="225" y="309"/>
                  </a:cubicBezTo>
                  <a:cubicBezTo>
                    <a:pt x="225" y="253"/>
                    <a:pt x="197" y="197"/>
                    <a:pt x="197" y="141"/>
                  </a:cubicBezTo>
                  <a:cubicBezTo>
                    <a:pt x="197" y="84"/>
                    <a:pt x="253" y="28"/>
                    <a:pt x="309" y="0"/>
                  </a:cubicBezTo>
                  <a:cubicBezTo>
                    <a:pt x="393" y="0"/>
                    <a:pt x="422" y="28"/>
                    <a:pt x="450" y="84"/>
                  </a:cubicBezTo>
                  <a:cubicBezTo>
                    <a:pt x="478" y="225"/>
                    <a:pt x="618" y="309"/>
                    <a:pt x="702" y="421"/>
                  </a:cubicBezTo>
                  <a:cubicBezTo>
                    <a:pt x="758" y="506"/>
                    <a:pt x="843" y="562"/>
                    <a:pt x="955" y="449"/>
                  </a:cubicBezTo>
                  <a:cubicBezTo>
                    <a:pt x="1011" y="421"/>
                    <a:pt x="1067" y="449"/>
                    <a:pt x="1123" y="477"/>
                  </a:cubicBezTo>
                  <a:cubicBezTo>
                    <a:pt x="1180" y="562"/>
                    <a:pt x="1264" y="562"/>
                    <a:pt x="1376"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22"/>
            <p:cNvSpPr/>
            <p:nvPr/>
          </p:nvSpPr>
          <p:spPr>
            <a:xfrm>
              <a:off x="2425550" y="1512000"/>
              <a:ext cx="22475" cy="28100"/>
            </a:xfrm>
            <a:custGeom>
              <a:rect b="b" l="l" r="r" t="t"/>
              <a:pathLst>
                <a:path extrusionOk="0" h="1124" w="899">
                  <a:moveTo>
                    <a:pt x="0" y="197"/>
                  </a:moveTo>
                  <a:lnTo>
                    <a:pt x="0" y="1"/>
                  </a:lnTo>
                  <a:lnTo>
                    <a:pt x="197" y="1"/>
                  </a:lnTo>
                  <a:cubicBezTo>
                    <a:pt x="225" y="57"/>
                    <a:pt x="253" y="113"/>
                    <a:pt x="197" y="197"/>
                  </a:cubicBezTo>
                  <a:cubicBezTo>
                    <a:pt x="141" y="253"/>
                    <a:pt x="197" y="281"/>
                    <a:pt x="225" y="338"/>
                  </a:cubicBezTo>
                  <a:cubicBezTo>
                    <a:pt x="281" y="394"/>
                    <a:pt x="309" y="366"/>
                    <a:pt x="365" y="338"/>
                  </a:cubicBezTo>
                  <a:cubicBezTo>
                    <a:pt x="478" y="281"/>
                    <a:pt x="590" y="253"/>
                    <a:pt x="702" y="197"/>
                  </a:cubicBezTo>
                  <a:cubicBezTo>
                    <a:pt x="730" y="225"/>
                    <a:pt x="730" y="253"/>
                    <a:pt x="758" y="281"/>
                  </a:cubicBezTo>
                  <a:cubicBezTo>
                    <a:pt x="814" y="338"/>
                    <a:pt x="871" y="422"/>
                    <a:pt x="899" y="478"/>
                  </a:cubicBezTo>
                  <a:cubicBezTo>
                    <a:pt x="842" y="478"/>
                    <a:pt x="786" y="506"/>
                    <a:pt x="730" y="478"/>
                  </a:cubicBezTo>
                  <a:cubicBezTo>
                    <a:pt x="562" y="394"/>
                    <a:pt x="393" y="422"/>
                    <a:pt x="281" y="590"/>
                  </a:cubicBezTo>
                  <a:cubicBezTo>
                    <a:pt x="197" y="759"/>
                    <a:pt x="309" y="871"/>
                    <a:pt x="393" y="983"/>
                  </a:cubicBezTo>
                  <a:cubicBezTo>
                    <a:pt x="449" y="1011"/>
                    <a:pt x="449" y="1039"/>
                    <a:pt x="421" y="1068"/>
                  </a:cubicBezTo>
                  <a:cubicBezTo>
                    <a:pt x="365" y="1124"/>
                    <a:pt x="309" y="1124"/>
                    <a:pt x="281" y="1068"/>
                  </a:cubicBezTo>
                  <a:cubicBezTo>
                    <a:pt x="253" y="1039"/>
                    <a:pt x="225" y="1039"/>
                    <a:pt x="225" y="983"/>
                  </a:cubicBezTo>
                  <a:cubicBezTo>
                    <a:pt x="197" y="927"/>
                    <a:pt x="169" y="871"/>
                    <a:pt x="141" y="815"/>
                  </a:cubicBezTo>
                  <a:cubicBezTo>
                    <a:pt x="84" y="703"/>
                    <a:pt x="169" y="534"/>
                    <a:pt x="113" y="506"/>
                  </a:cubicBezTo>
                  <a:cubicBezTo>
                    <a:pt x="0" y="422"/>
                    <a:pt x="56" y="310"/>
                    <a:pt x="0"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22"/>
            <p:cNvSpPr/>
            <p:nvPr/>
          </p:nvSpPr>
          <p:spPr>
            <a:xfrm>
              <a:off x="2471175" y="1522525"/>
              <a:ext cx="14750" cy="17575"/>
            </a:xfrm>
            <a:custGeom>
              <a:rect b="b" l="l" r="r" t="t"/>
              <a:pathLst>
                <a:path extrusionOk="0" h="703" w="590">
                  <a:moveTo>
                    <a:pt x="28" y="703"/>
                  </a:moveTo>
                  <a:cubicBezTo>
                    <a:pt x="0" y="506"/>
                    <a:pt x="0" y="338"/>
                    <a:pt x="0" y="141"/>
                  </a:cubicBezTo>
                  <a:cubicBezTo>
                    <a:pt x="28" y="85"/>
                    <a:pt x="84" y="1"/>
                    <a:pt x="140" y="29"/>
                  </a:cubicBezTo>
                  <a:cubicBezTo>
                    <a:pt x="281" y="169"/>
                    <a:pt x="421" y="29"/>
                    <a:pt x="590" y="113"/>
                  </a:cubicBezTo>
                  <a:cubicBezTo>
                    <a:pt x="590" y="253"/>
                    <a:pt x="590" y="422"/>
                    <a:pt x="365" y="478"/>
                  </a:cubicBezTo>
                  <a:cubicBezTo>
                    <a:pt x="253" y="478"/>
                    <a:pt x="140" y="618"/>
                    <a:pt x="28"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22"/>
            <p:cNvSpPr/>
            <p:nvPr/>
          </p:nvSpPr>
          <p:spPr>
            <a:xfrm>
              <a:off x="2528725" y="1532350"/>
              <a:ext cx="14050" cy="12675"/>
            </a:xfrm>
            <a:custGeom>
              <a:rect b="b" l="l" r="r" t="t"/>
              <a:pathLst>
                <a:path extrusionOk="0" h="507" w="562">
                  <a:moveTo>
                    <a:pt x="421" y="85"/>
                  </a:moveTo>
                  <a:cubicBezTo>
                    <a:pt x="562" y="169"/>
                    <a:pt x="449" y="282"/>
                    <a:pt x="449" y="366"/>
                  </a:cubicBezTo>
                  <a:cubicBezTo>
                    <a:pt x="477" y="478"/>
                    <a:pt x="281" y="506"/>
                    <a:pt x="169" y="450"/>
                  </a:cubicBezTo>
                  <a:cubicBezTo>
                    <a:pt x="56" y="394"/>
                    <a:pt x="84" y="282"/>
                    <a:pt x="0" y="225"/>
                  </a:cubicBezTo>
                  <a:cubicBezTo>
                    <a:pt x="28" y="29"/>
                    <a:pt x="28" y="29"/>
                    <a:pt x="169" y="1"/>
                  </a:cubicBezTo>
                  <a:cubicBezTo>
                    <a:pt x="225" y="113"/>
                    <a:pt x="84" y="225"/>
                    <a:pt x="197" y="338"/>
                  </a:cubicBezTo>
                  <a:cubicBezTo>
                    <a:pt x="309" y="282"/>
                    <a:pt x="365" y="197"/>
                    <a:pt x="42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22"/>
            <p:cNvSpPr/>
            <p:nvPr/>
          </p:nvSpPr>
          <p:spPr>
            <a:xfrm>
              <a:off x="2484500" y="1533050"/>
              <a:ext cx="6350" cy="6350"/>
            </a:xfrm>
            <a:custGeom>
              <a:rect b="b" l="l" r="r" t="t"/>
              <a:pathLst>
                <a:path extrusionOk="0" h="254" w="254">
                  <a:moveTo>
                    <a:pt x="253" y="29"/>
                  </a:moveTo>
                  <a:cubicBezTo>
                    <a:pt x="253" y="197"/>
                    <a:pt x="141" y="226"/>
                    <a:pt x="1" y="254"/>
                  </a:cubicBezTo>
                  <a:cubicBezTo>
                    <a:pt x="29" y="1"/>
                    <a:pt x="29" y="1"/>
                    <a:pt x="25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22"/>
            <p:cNvSpPr/>
            <p:nvPr/>
          </p:nvSpPr>
          <p:spPr>
            <a:xfrm>
              <a:off x="2594000" y="1502175"/>
              <a:ext cx="2825" cy="3550"/>
            </a:xfrm>
            <a:custGeom>
              <a:rect b="b" l="l" r="r" t="t"/>
              <a:pathLst>
                <a:path extrusionOk="0" h="142" w="113">
                  <a:moveTo>
                    <a:pt x="112" y="85"/>
                  </a:moveTo>
                  <a:cubicBezTo>
                    <a:pt x="84" y="113"/>
                    <a:pt x="56" y="141"/>
                    <a:pt x="28" y="141"/>
                  </a:cubicBezTo>
                  <a:cubicBezTo>
                    <a:pt x="0" y="141"/>
                    <a:pt x="0" y="113"/>
                    <a:pt x="0" y="85"/>
                  </a:cubicBezTo>
                  <a:cubicBezTo>
                    <a:pt x="28" y="57"/>
                    <a:pt x="56" y="29"/>
                    <a:pt x="84" y="29"/>
                  </a:cubicBezTo>
                  <a:cubicBezTo>
                    <a:pt x="112" y="1"/>
                    <a:pt x="112" y="57"/>
                    <a:pt x="112"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22"/>
            <p:cNvSpPr/>
            <p:nvPr/>
          </p:nvSpPr>
          <p:spPr>
            <a:xfrm>
              <a:off x="2443100" y="1516925"/>
              <a:ext cx="1425" cy="2125"/>
            </a:xfrm>
            <a:custGeom>
              <a:rect b="b" l="l" r="r" t="t"/>
              <a:pathLst>
                <a:path extrusionOk="0" h="85" w="57">
                  <a:moveTo>
                    <a:pt x="56" y="84"/>
                  </a:moveTo>
                  <a:cubicBezTo>
                    <a:pt x="28" y="56"/>
                    <a:pt x="28" y="28"/>
                    <a:pt x="0" y="0"/>
                  </a:cubicBezTo>
                  <a:cubicBezTo>
                    <a:pt x="28" y="28"/>
                    <a:pt x="28" y="56"/>
                    <a:pt x="56"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22"/>
            <p:cNvSpPr/>
            <p:nvPr/>
          </p:nvSpPr>
          <p:spPr>
            <a:xfrm>
              <a:off x="2537850" y="1533050"/>
              <a:ext cx="1425" cy="1450"/>
            </a:xfrm>
            <a:custGeom>
              <a:rect b="b" l="l" r="r" t="t"/>
              <a:pathLst>
                <a:path extrusionOk="0" h="58" w="57">
                  <a:moveTo>
                    <a:pt x="0" y="1"/>
                  </a:moveTo>
                  <a:lnTo>
                    <a:pt x="56" y="57"/>
                  </a:lnTo>
                  <a:cubicBezTo>
                    <a:pt x="28" y="57"/>
                    <a:pt x="0" y="29"/>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22"/>
            <p:cNvSpPr/>
            <p:nvPr/>
          </p:nvSpPr>
          <p:spPr>
            <a:xfrm>
              <a:off x="2264125" y="1373025"/>
              <a:ext cx="33700" cy="23900"/>
            </a:xfrm>
            <a:custGeom>
              <a:rect b="b" l="l" r="r" t="t"/>
              <a:pathLst>
                <a:path extrusionOk="0" h="956" w="1348">
                  <a:moveTo>
                    <a:pt x="786" y="169"/>
                  </a:moveTo>
                  <a:cubicBezTo>
                    <a:pt x="898" y="310"/>
                    <a:pt x="1067" y="394"/>
                    <a:pt x="1263" y="366"/>
                  </a:cubicBezTo>
                  <a:cubicBezTo>
                    <a:pt x="1235" y="450"/>
                    <a:pt x="1179" y="506"/>
                    <a:pt x="1263" y="590"/>
                  </a:cubicBezTo>
                  <a:cubicBezTo>
                    <a:pt x="1348" y="647"/>
                    <a:pt x="1320" y="759"/>
                    <a:pt x="1348" y="871"/>
                  </a:cubicBezTo>
                  <a:cubicBezTo>
                    <a:pt x="1320" y="899"/>
                    <a:pt x="1320" y="955"/>
                    <a:pt x="1263" y="955"/>
                  </a:cubicBezTo>
                  <a:cubicBezTo>
                    <a:pt x="1151" y="927"/>
                    <a:pt x="1011" y="955"/>
                    <a:pt x="898" y="843"/>
                  </a:cubicBezTo>
                  <a:cubicBezTo>
                    <a:pt x="927" y="731"/>
                    <a:pt x="1123" y="731"/>
                    <a:pt x="1067" y="619"/>
                  </a:cubicBezTo>
                  <a:cubicBezTo>
                    <a:pt x="983" y="450"/>
                    <a:pt x="898" y="647"/>
                    <a:pt x="786" y="619"/>
                  </a:cubicBezTo>
                  <a:cubicBezTo>
                    <a:pt x="618" y="590"/>
                    <a:pt x="477" y="675"/>
                    <a:pt x="309" y="675"/>
                  </a:cubicBezTo>
                  <a:cubicBezTo>
                    <a:pt x="169" y="675"/>
                    <a:pt x="28" y="590"/>
                    <a:pt x="28" y="506"/>
                  </a:cubicBezTo>
                  <a:cubicBezTo>
                    <a:pt x="56" y="394"/>
                    <a:pt x="0" y="225"/>
                    <a:pt x="253" y="254"/>
                  </a:cubicBezTo>
                  <a:cubicBezTo>
                    <a:pt x="337" y="282"/>
                    <a:pt x="449" y="169"/>
                    <a:pt x="562" y="85"/>
                  </a:cubicBezTo>
                  <a:cubicBezTo>
                    <a:pt x="674" y="1"/>
                    <a:pt x="730" y="85"/>
                    <a:pt x="786"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22"/>
            <p:cNvSpPr/>
            <p:nvPr/>
          </p:nvSpPr>
          <p:spPr>
            <a:xfrm>
              <a:off x="2459925" y="1364600"/>
              <a:ext cx="7050" cy="6350"/>
            </a:xfrm>
            <a:custGeom>
              <a:rect b="b" l="l" r="r" t="t"/>
              <a:pathLst>
                <a:path extrusionOk="0" h="254" w="282">
                  <a:moveTo>
                    <a:pt x="141" y="1"/>
                  </a:moveTo>
                  <a:cubicBezTo>
                    <a:pt x="197" y="29"/>
                    <a:pt x="282" y="57"/>
                    <a:pt x="254" y="141"/>
                  </a:cubicBezTo>
                  <a:cubicBezTo>
                    <a:pt x="254" y="198"/>
                    <a:pt x="226" y="254"/>
                    <a:pt x="113" y="226"/>
                  </a:cubicBezTo>
                  <a:cubicBezTo>
                    <a:pt x="57" y="226"/>
                    <a:pt x="1" y="198"/>
                    <a:pt x="1" y="113"/>
                  </a:cubicBezTo>
                  <a:cubicBezTo>
                    <a:pt x="1" y="29"/>
                    <a:pt x="57" y="29"/>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22"/>
            <p:cNvSpPr/>
            <p:nvPr/>
          </p:nvSpPr>
          <p:spPr>
            <a:xfrm>
              <a:off x="2459925" y="1370225"/>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22"/>
            <p:cNvSpPr/>
            <p:nvPr/>
          </p:nvSpPr>
          <p:spPr>
            <a:xfrm>
              <a:off x="2302725" y="1392675"/>
              <a:ext cx="1425" cy="2150"/>
            </a:xfrm>
            <a:custGeom>
              <a:rect b="b" l="l" r="r" t="t"/>
              <a:pathLst>
                <a:path extrusionOk="0" h="86" w="57">
                  <a:moveTo>
                    <a:pt x="56" y="1"/>
                  </a:moveTo>
                  <a:cubicBezTo>
                    <a:pt x="56" y="29"/>
                    <a:pt x="28" y="57"/>
                    <a:pt x="0" y="85"/>
                  </a:cubicBezTo>
                  <a:cubicBezTo>
                    <a:pt x="28" y="57"/>
                    <a:pt x="56"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22"/>
            <p:cNvSpPr/>
            <p:nvPr/>
          </p:nvSpPr>
          <p:spPr>
            <a:xfrm>
              <a:off x="2575750" y="1536575"/>
              <a:ext cx="121450" cy="75125"/>
            </a:xfrm>
            <a:custGeom>
              <a:rect b="b" l="l" r="r" t="t"/>
              <a:pathLst>
                <a:path extrusionOk="0" h="3005" w="4858">
                  <a:moveTo>
                    <a:pt x="1348" y="3004"/>
                  </a:moveTo>
                  <a:cubicBezTo>
                    <a:pt x="1151" y="2920"/>
                    <a:pt x="1095" y="2724"/>
                    <a:pt x="983" y="2555"/>
                  </a:cubicBezTo>
                  <a:cubicBezTo>
                    <a:pt x="871" y="2415"/>
                    <a:pt x="758" y="2190"/>
                    <a:pt x="927" y="1937"/>
                  </a:cubicBezTo>
                  <a:cubicBezTo>
                    <a:pt x="758" y="2050"/>
                    <a:pt x="590" y="2162"/>
                    <a:pt x="449" y="2246"/>
                  </a:cubicBezTo>
                  <a:cubicBezTo>
                    <a:pt x="393" y="2302"/>
                    <a:pt x="393" y="2359"/>
                    <a:pt x="309" y="2302"/>
                  </a:cubicBezTo>
                  <a:cubicBezTo>
                    <a:pt x="253" y="2274"/>
                    <a:pt x="169" y="2246"/>
                    <a:pt x="169" y="2162"/>
                  </a:cubicBezTo>
                  <a:cubicBezTo>
                    <a:pt x="253" y="1966"/>
                    <a:pt x="113" y="1881"/>
                    <a:pt x="0" y="1797"/>
                  </a:cubicBezTo>
                  <a:cubicBezTo>
                    <a:pt x="28" y="1657"/>
                    <a:pt x="141" y="1572"/>
                    <a:pt x="225" y="1460"/>
                  </a:cubicBezTo>
                  <a:cubicBezTo>
                    <a:pt x="253" y="1432"/>
                    <a:pt x="309" y="1432"/>
                    <a:pt x="309" y="1376"/>
                  </a:cubicBezTo>
                  <a:cubicBezTo>
                    <a:pt x="337" y="983"/>
                    <a:pt x="421" y="927"/>
                    <a:pt x="758" y="1095"/>
                  </a:cubicBezTo>
                  <a:cubicBezTo>
                    <a:pt x="955" y="1208"/>
                    <a:pt x="1123" y="1264"/>
                    <a:pt x="1320" y="1264"/>
                  </a:cubicBezTo>
                  <a:cubicBezTo>
                    <a:pt x="1657" y="1236"/>
                    <a:pt x="1769" y="1516"/>
                    <a:pt x="1909" y="1741"/>
                  </a:cubicBezTo>
                  <a:cubicBezTo>
                    <a:pt x="1994" y="1909"/>
                    <a:pt x="2050" y="1994"/>
                    <a:pt x="2218" y="1853"/>
                  </a:cubicBezTo>
                  <a:cubicBezTo>
                    <a:pt x="2302" y="1769"/>
                    <a:pt x="2415" y="1741"/>
                    <a:pt x="2527" y="1769"/>
                  </a:cubicBezTo>
                  <a:cubicBezTo>
                    <a:pt x="2752" y="1797"/>
                    <a:pt x="2808" y="1713"/>
                    <a:pt x="2808" y="1488"/>
                  </a:cubicBezTo>
                  <a:cubicBezTo>
                    <a:pt x="2780" y="1685"/>
                    <a:pt x="2723" y="1825"/>
                    <a:pt x="2499" y="1741"/>
                  </a:cubicBezTo>
                  <a:cubicBezTo>
                    <a:pt x="2246" y="1657"/>
                    <a:pt x="2330" y="1544"/>
                    <a:pt x="2387" y="1348"/>
                  </a:cubicBezTo>
                  <a:cubicBezTo>
                    <a:pt x="2471" y="1067"/>
                    <a:pt x="2752" y="814"/>
                    <a:pt x="2611" y="478"/>
                  </a:cubicBezTo>
                  <a:cubicBezTo>
                    <a:pt x="2611" y="478"/>
                    <a:pt x="2611" y="450"/>
                    <a:pt x="2611" y="421"/>
                  </a:cubicBezTo>
                  <a:cubicBezTo>
                    <a:pt x="2639" y="281"/>
                    <a:pt x="2667" y="141"/>
                    <a:pt x="2836" y="56"/>
                  </a:cubicBezTo>
                  <a:cubicBezTo>
                    <a:pt x="2836" y="56"/>
                    <a:pt x="2864" y="28"/>
                    <a:pt x="2892" y="0"/>
                  </a:cubicBezTo>
                  <a:lnTo>
                    <a:pt x="2976" y="0"/>
                  </a:lnTo>
                  <a:cubicBezTo>
                    <a:pt x="3060" y="365"/>
                    <a:pt x="3060" y="365"/>
                    <a:pt x="3425" y="365"/>
                  </a:cubicBezTo>
                  <a:cubicBezTo>
                    <a:pt x="3538" y="365"/>
                    <a:pt x="3594" y="421"/>
                    <a:pt x="3510" y="534"/>
                  </a:cubicBezTo>
                  <a:cubicBezTo>
                    <a:pt x="3481" y="590"/>
                    <a:pt x="3453" y="646"/>
                    <a:pt x="3510" y="702"/>
                  </a:cubicBezTo>
                  <a:cubicBezTo>
                    <a:pt x="3594" y="786"/>
                    <a:pt x="3622" y="646"/>
                    <a:pt x="3678" y="646"/>
                  </a:cubicBezTo>
                  <a:cubicBezTo>
                    <a:pt x="3734" y="618"/>
                    <a:pt x="3790" y="562"/>
                    <a:pt x="3846" y="534"/>
                  </a:cubicBezTo>
                  <a:cubicBezTo>
                    <a:pt x="3987" y="365"/>
                    <a:pt x="4099" y="393"/>
                    <a:pt x="4211" y="562"/>
                  </a:cubicBezTo>
                  <a:cubicBezTo>
                    <a:pt x="4352" y="562"/>
                    <a:pt x="4464" y="730"/>
                    <a:pt x="4604" y="534"/>
                  </a:cubicBezTo>
                  <a:cubicBezTo>
                    <a:pt x="4661" y="450"/>
                    <a:pt x="4801" y="534"/>
                    <a:pt x="4829" y="646"/>
                  </a:cubicBezTo>
                  <a:cubicBezTo>
                    <a:pt x="4857" y="702"/>
                    <a:pt x="4829" y="814"/>
                    <a:pt x="4745" y="786"/>
                  </a:cubicBezTo>
                  <a:cubicBezTo>
                    <a:pt x="4548" y="702"/>
                    <a:pt x="4548" y="758"/>
                    <a:pt x="4633" y="899"/>
                  </a:cubicBezTo>
                  <a:cubicBezTo>
                    <a:pt x="4773" y="1095"/>
                    <a:pt x="4604" y="1208"/>
                    <a:pt x="4492" y="1320"/>
                  </a:cubicBezTo>
                  <a:cubicBezTo>
                    <a:pt x="4492" y="1348"/>
                    <a:pt x="4492" y="1376"/>
                    <a:pt x="4492" y="1404"/>
                  </a:cubicBezTo>
                  <a:cubicBezTo>
                    <a:pt x="4464" y="1432"/>
                    <a:pt x="4408" y="1432"/>
                    <a:pt x="4352" y="1404"/>
                  </a:cubicBezTo>
                  <a:cubicBezTo>
                    <a:pt x="4352" y="1404"/>
                    <a:pt x="4324" y="1404"/>
                    <a:pt x="4296" y="1404"/>
                  </a:cubicBezTo>
                  <a:cubicBezTo>
                    <a:pt x="4127" y="1208"/>
                    <a:pt x="3846" y="1264"/>
                    <a:pt x="3706" y="1544"/>
                  </a:cubicBezTo>
                  <a:cubicBezTo>
                    <a:pt x="3678" y="1629"/>
                    <a:pt x="3650" y="1741"/>
                    <a:pt x="3538" y="1713"/>
                  </a:cubicBezTo>
                  <a:cubicBezTo>
                    <a:pt x="3369" y="1657"/>
                    <a:pt x="3313" y="1769"/>
                    <a:pt x="3229" y="1909"/>
                  </a:cubicBezTo>
                  <a:cubicBezTo>
                    <a:pt x="3145" y="2078"/>
                    <a:pt x="3313" y="2106"/>
                    <a:pt x="3369" y="2218"/>
                  </a:cubicBezTo>
                  <a:cubicBezTo>
                    <a:pt x="3369" y="2246"/>
                    <a:pt x="3397" y="2246"/>
                    <a:pt x="3397" y="2274"/>
                  </a:cubicBezTo>
                  <a:cubicBezTo>
                    <a:pt x="3397" y="2331"/>
                    <a:pt x="3341" y="2359"/>
                    <a:pt x="3313" y="2387"/>
                  </a:cubicBezTo>
                  <a:lnTo>
                    <a:pt x="3285" y="2387"/>
                  </a:lnTo>
                  <a:lnTo>
                    <a:pt x="3229" y="2387"/>
                  </a:lnTo>
                  <a:cubicBezTo>
                    <a:pt x="3201" y="2415"/>
                    <a:pt x="3145" y="2415"/>
                    <a:pt x="3088" y="2443"/>
                  </a:cubicBezTo>
                  <a:lnTo>
                    <a:pt x="3088" y="2443"/>
                  </a:lnTo>
                  <a:cubicBezTo>
                    <a:pt x="3060" y="2499"/>
                    <a:pt x="3004" y="2471"/>
                    <a:pt x="2976" y="2527"/>
                  </a:cubicBezTo>
                  <a:lnTo>
                    <a:pt x="2976" y="2527"/>
                  </a:lnTo>
                  <a:cubicBezTo>
                    <a:pt x="2948" y="2555"/>
                    <a:pt x="2920" y="2555"/>
                    <a:pt x="2892" y="2583"/>
                  </a:cubicBezTo>
                  <a:lnTo>
                    <a:pt x="2892" y="2583"/>
                  </a:lnTo>
                  <a:cubicBezTo>
                    <a:pt x="2864" y="2639"/>
                    <a:pt x="2780" y="2611"/>
                    <a:pt x="2752" y="2667"/>
                  </a:cubicBezTo>
                  <a:lnTo>
                    <a:pt x="2752" y="2667"/>
                  </a:lnTo>
                  <a:cubicBezTo>
                    <a:pt x="2723" y="2695"/>
                    <a:pt x="2639" y="2695"/>
                    <a:pt x="2611" y="2724"/>
                  </a:cubicBezTo>
                  <a:cubicBezTo>
                    <a:pt x="2583" y="2724"/>
                    <a:pt x="2555" y="2724"/>
                    <a:pt x="2555" y="2724"/>
                  </a:cubicBezTo>
                  <a:cubicBezTo>
                    <a:pt x="2527" y="2752"/>
                    <a:pt x="2499" y="2780"/>
                    <a:pt x="2471" y="2808"/>
                  </a:cubicBezTo>
                  <a:cubicBezTo>
                    <a:pt x="2443" y="2808"/>
                    <a:pt x="2415" y="2808"/>
                    <a:pt x="2415" y="2808"/>
                  </a:cubicBezTo>
                  <a:cubicBezTo>
                    <a:pt x="2387" y="2836"/>
                    <a:pt x="2358" y="2836"/>
                    <a:pt x="2330" y="2864"/>
                  </a:cubicBezTo>
                  <a:cubicBezTo>
                    <a:pt x="2302" y="2864"/>
                    <a:pt x="2274" y="2864"/>
                    <a:pt x="2274" y="2864"/>
                  </a:cubicBezTo>
                  <a:cubicBezTo>
                    <a:pt x="2218" y="2920"/>
                    <a:pt x="2162" y="2892"/>
                    <a:pt x="2134" y="2948"/>
                  </a:cubicBezTo>
                  <a:cubicBezTo>
                    <a:pt x="2106" y="2948"/>
                    <a:pt x="2078" y="2948"/>
                    <a:pt x="2050" y="2948"/>
                  </a:cubicBezTo>
                  <a:cubicBezTo>
                    <a:pt x="1994" y="3004"/>
                    <a:pt x="1909" y="2948"/>
                    <a:pt x="1853" y="3004"/>
                  </a:cubicBezTo>
                  <a:cubicBezTo>
                    <a:pt x="1797" y="3004"/>
                    <a:pt x="1741" y="3004"/>
                    <a:pt x="1713" y="3004"/>
                  </a:cubicBezTo>
                  <a:cubicBezTo>
                    <a:pt x="1572" y="3004"/>
                    <a:pt x="1460" y="3004"/>
                    <a:pt x="1348" y="300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22"/>
            <p:cNvSpPr/>
            <p:nvPr/>
          </p:nvSpPr>
          <p:spPr>
            <a:xfrm>
              <a:off x="2575750" y="1547800"/>
              <a:ext cx="73725" cy="42125"/>
            </a:xfrm>
            <a:custGeom>
              <a:rect b="b" l="l" r="r" t="t"/>
              <a:pathLst>
                <a:path extrusionOk="0" h="1685" w="2949">
                  <a:moveTo>
                    <a:pt x="2611" y="29"/>
                  </a:moveTo>
                  <a:cubicBezTo>
                    <a:pt x="2723" y="113"/>
                    <a:pt x="2639" y="253"/>
                    <a:pt x="2752" y="309"/>
                  </a:cubicBezTo>
                  <a:cubicBezTo>
                    <a:pt x="2752" y="309"/>
                    <a:pt x="2752" y="365"/>
                    <a:pt x="2752" y="365"/>
                  </a:cubicBezTo>
                  <a:cubicBezTo>
                    <a:pt x="2471" y="506"/>
                    <a:pt x="2639" y="871"/>
                    <a:pt x="2387" y="1039"/>
                  </a:cubicBezTo>
                  <a:cubicBezTo>
                    <a:pt x="2358" y="1067"/>
                    <a:pt x="2358" y="1123"/>
                    <a:pt x="2387" y="1152"/>
                  </a:cubicBezTo>
                  <a:cubicBezTo>
                    <a:pt x="2443" y="1236"/>
                    <a:pt x="2527" y="1292"/>
                    <a:pt x="2611" y="1292"/>
                  </a:cubicBezTo>
                  <a:cubicBezTo>
                    <a:pt x="2667" y="1292"/>
                    <a:pt x="2695" y="1236"/>
                    <a:pt x="2723" y="1180"/>
                  </a:cubicBezTo>
                  <a:cubicBezTo>
                    <a:pt x="2723" y="1123"/>
                    <a:pt x="2723" y="1039"/>
                    <a:pt x="2723" y="983"/>
                  </a:cubicBezTo>
                  <a:cubicBezTo>
                    <a:pt x="2723" y="927"/>
                    <a:pt x="2723" y="899"/>
                    <a:pt x="2780" y="899"/>
                  </a:cubicBezTo>
                  <a:cubicBezTo>
                    <a:pt x="2836" y="899"/>
                    <a:pt x="2864" y="927"/>
                    <a:pt x="2864" y="983"/>
                  </a:cubicBezTo>
                  <a:cubicBezTo>
                    <a:pt x="2948" y="1208"/>
                    <a:pt x="2892" y="1348"/>
                    <a:pt x="2611" y="1376"/>
                  </a:cubicBezTo>
                  <a:cubicBezTo>
                    <a:pt x="2443" y="1376"/>
                    <a:pt x="2274" y="1432"/>
                    <a:pt x="2134" y="1573"/>
                  </a:cubicBezTo>
                  <a:cubicBezTo>
                    <a:pt x="2078" y="1685"/>
                    <a:pt x="1965" y="1685"/>
                    <a:pt x="1909" y="1517"/>
                  </a:cubicBezTo>
                  <a:cubicBezTo>
                    <a:pt x="1853" y="1376"/>
                    <a:pt x="1769" y="1264"/>
                    <a:pt x="1713" y="1123"/>
                  </a:cubicBezTo>
                  <a:cubicBezTo>
                    <a:pt x="1600" y="899"/>
                    <a:pt x="1404" y="843"/>
                    <a:pt x="1179" y="899"/>
                  </a:cubicBezTo>
                  <a:cubicBezTo>
                    <a:pt x="1039" y="927"/>
                    <a:pt x="955" y="927"/>
                    <a:pt x="871" y="787"/>
                  </a:cubicBezTo>
                  <a:cubicBezTo>
                    <a:pt x="814" y="759"/>
                    <a:pt x="730" y="730"/>
                    <a:pt x="674" y="702"/>
                  </a:cubicBezTo>
                  <a:cubicBezTo>
                    <a:pt x="421" y="590"/>
                    <a:pt x="393" y="590"/>
                    <a:pt x="365" y="899"/>
                  </a:cubicBezTo>
                  <a:cubicBezTo>
                    <a:pt x="365" y="983"/>
                    <a:pt x="309" y="1011"/>
                    <a:pt x="225" y="1011"/>
                  </a:cubicBezTo>
                  <a:cubicBezTo>
                    <a:pt x="281" y="787"/>
                    <a:pt x="141" y="590"/>
                    <a:pt x="56" y="394"/>
                  </a:cubicBezTo>
                  <a:cubicBezTo>
                    <a:pt x="28" y="337"/>
                    <a:pt x="0" y="253"/>
                    <a:pt x="84" y="225"/>
                  </a:cubicBezTo>
                  <a:cubicBezTo>
                    <a:pt x="141" y="169"/>
                    <a:pt x="169" y="309"/>
                    <a:pt x="225" y="309"/>
                  </a:cubicBezTo>
                  <a:cubicBezTo>
                    <a:pt x="225" y="309"/>
                    <a:pt x="253" y="337"/>
                    <a:pt x="253" y="337"/>
                  </a:cubicBezTo>
                  <a:cubicBezTo>
                    <a:pt x="365" y="309"/>
                    <a:pt x="281" y="197"/>
                    <a:pt x="309" y="141"/>
                  </a:cubicBezTo>
                  <a:cubicBezTo>
                    <a:pt x="309" y="141"/>
                    <a:pt x="309" y="113"/>
                    <a:pt x="309" y="113"/>
                  </a:cubicBezTo>
                  <a:cubicBezTo>
                    <a:pt x="421" y="1"/>
                    <a:pt x="506" y="29"/>
                    <a:pt x="618" y="141"/>
                  </a:cubicBezTo>
                  <a:cubicBezTo>
                    <a:pt x="730" y="253"/>
                    <a:pt x="814" y="394"/>
                    <a:pt x="1011" y="450"/>
                  </a:cubicBezTo>
                  <a:cubicBezTo>
                    <a:pt x="1264" y="674"/>
                    <a:pt x="1320" y="702"/>
                    <a:pt x="1460" y="450"/>
                  </a:cubicBezTo>
                  <a:cubicBezTo>
                    <a:pt x="1544" y="281"/>
                    <a:pt x="1600" y="253"/>
                    <a:pt x="1769" y="365"/>
                  </a:cubicBezTo>
                  <a:cubicBezTo>
                    <a:pt x="1853" y="422"/>
                    <a:pt x="1965" y="450"/>
                    <a:pt x="2050" y="309"/>
                  </a:cubicBezTo>
                  <a:cubicBezTo>
                    <a:pt x="2134" y="169"/>
                    <a:pt x="2302" y="225"/>
                    <a:pt x="2358" y="85"/>
                  </a:cubicBezTo>
                  <a:cubicBezTo>
                    <a:pt x="2499" y="309"/>
                    <a:pt x="2555" y="113"/>
                    <a:pt x="261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22"/>
            <p:cNvSpPr/>
            <p:nvPr/>
          </p:nvSpPr>
          <p:spPr>
            <a:xfrm>
              <a:off x="2575750" y="1523925"/>
              <a:ext cx="15450" cy="12675"/>
            </a:xfrm>
            <a:custGeom>
              <a:rect b="b" l="l" r="r" t="t"/>
              <a:pathLst>
                <a:path extrusionOk="0" h="507" w="618">
                  <a:moveTo>
                    <a:pt x="0" y="366"/>
                  </a:moveTo>
                  <a:cubicBezTo>
                    <a:pt x="84" y="310"/>
                    <a:pt x="141" y="254"/>
                    <a:pt x="225" y="254"/>
                  </a:cubicBezTo>
                  <a:cubicBezTo>
                    <a:pt x="309" y="226"/>
                    <a:pt x="393" y="254"/>
                    <a:pt x="337" y="113"/>
                  </a:cubicBezTo>
                  <a:cubicBezTo>
                    <a:pt x="309" y="57"/>
                    <a:pt x="337" y="29"/>
                    <a:pt x="393" y="29"/>
                  </a:cubicBezTo>
                  <a:cubicBezTo>
                    <a:pt x="449" y="1"/>
                    <a:pt x="477" y="29"/>
                    <a:pt x="506" y="57"/>
                  </a:cubicBezTo>
                  <a:cubicBezTo>
                    <a:pt x="618" y="169"/>
                    <a:pt x="506" y="282"/>
                    <a:pt x="506" y="394"/>
                  </a:cubicBezTo>
                  <a:cubicBezTo>
                    <a:pt x="506" y="506"/>
                    <a:pt x="393" y="506"/>
                    <a:pt x="309" y="506"/>
                  </a:cubicBezTo>
                  <a:cubicBezTo>
                    <a:pt x="197" y="506"/>
                    <a:pt x="113" y="450"/>
                    <a:pt x="0" y="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22"/>
            <p:cNvSpPr/>
            <p:nvPr/>
          </p:nvSpPr>
          <p:spPr>
            <a:xfrm>
              <a:off x="2636800" y="1535875"/>
              <a:ext cx="9850" cy="11250"/>
            </a:xfrm>
            <a:custGeom>
              <a:rect b="b" l="l" r="r" t="t"/>
              <a:pathLst>
                <a:path extrusionOk="0" h="450" w="394">
                  <a:moveTo>
                    <a:pt x="394" y="84"/>
                  </a:moveTo>
                  <a:cubicBezTo>
                    <a:pt x="310" y="197"/>
                    <a:pt x="338" y="393"/>
                    <a:pt x="169" y="449"/>
                  </a:cubicBezTo>
                  <a:cubicBezTo>
                    <a:pt x="85" y="365"/>
                    <a:pt x="1" y="281"/>
                    <a:pt x="113" y="169"/>
                  </a:cubicBezTo>
                  <a:cubicBezTo>
                    <a:pt x="169" y="84"/>
                    <a:pt x="253" y="0"/>
                    <a:pt x="394"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22"/>
            <p:cNvSpPr/>
            <p:nvPr/>
          </p:nvSpPr>
          <p:spPr>
            <a:xfrm>
              <a:off x="2554675" y="1531650"/>
              <a:ext cx="4950" cy="3550"/>
            </a:xfrm>
            <a:custGeom>
              <a:rect b="b" l="l" r="r" t="t"/>
              <a:pathLst>
                <a:path extrusionOk="0" h="142" w="198">
                  <a:moveTo>
                    <a:pt x="141" y="1"/>
                  </a:moveTo>
                  <a:cubicBezTo>
                    <a:pt x="169" y="1"/>
                    <a:pt x="198" y="29"/>
                    <a:pt x="198" y="57"/>
                  </a:cubicBezTo>
                  <a:cubicBezTo>
                    <a:pt x="169" y="141"/>
                    <a:pt x="113" y="113"/>
                    <a:pt x="57" y="113"/>
                  </a:cubicBezTo>
                  <a:cubicBezTo>
                    <a:pt x="29" y="141"/>
                    <a:pt x="1" y="113"/>
                    <a:pt x="29" y="85"/>
                  </a:cubicBezTo>
                  <a:cubicBezTo>
                    <a:pt x="29" y="29"/>
                    <a:pt x="57" y="1"/>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22"/>
            <p:cNvSpPr/>
            <p:nvPr/>
          </p:nvSpPr>
          <p:spPr>
            <a:xfrm>
              <a:off x="2570825" y="1529550"/>
              <a:ext cx="5650" cy="4250"/>
            </a:xfrm>
            <a:custGeom>
              <a:rect b="b" l="l" r="r" t="t"/>
              <a:pathLst>
                <a:path extrusionOk="0" h="170" w="226">
                  <a:moveTo>
                    <a:pt x="85" y="1"/>
                  </a:moveTo>
                  <a:cubicBezTo>
                    <a:pt x="141" y="29"/>
                    <a:pt x="197" y="85"/>
                    <a:pt x="225" y="141"/>
                  </a:cubicBezTo>
                  <a:cubicBezTo>
                    <a:pt x="113" y="141"/>
                    <a:pt x="1" y="169"/>
                    <a:pt x="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22"/>
            <p:cNvSpPr/>
            <p:nvPr/>
          </p:nvSpPr>
          <p:spPr>
            <a:xfrm>
              <a:off x="2570825" y="1527450"/>
              <a:ext cx="2125" cy="2125"/>
            </a:xfrm>
            <a:custGeom>
              <a:rect b="b" l="l" r="r" t="t"/>
              <a:pathLst>
                <a:path extrusionOk="0" h="85" w="85">
                  <a:moveTo>
                    <a:pt x="85" y="85"/>
                  </a:moveTo>
                  <a:cubicBezTo>
                    <a:pt x="57" y="56"/>
                    <a:pt x="29" y="28"/>
                    <a:pt x="1" y="0"/>
                  </a:cubicBezTo>
                  <a:cubicBezTo>
                    <a:pt x="29" y="28"/>
                    <a:pt x="57" y="56"/>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22"/>
            <p:cNvSpPr/>
            <p:nvPr/>
          </p:nvSpPr>
          <p:spPr>
            <a:xfrm>
              <a:off x="2646625" y="1536575"/>
              <a:ext cx="1425" cy="1425"/>
            </a:xfrm>
            <a:custGeom>
              <a:rect b="b" l="l" r="r" t="t"/>
              <a:pathLst>
                <a:path extrusionOk="0" h="57" w="57">
                  <a:moveTo>
                    <a:pt x="57" y="0"/>
                  </a:moveTo>
                  <a:cubicBezTo>
                    <a:pt x="29" y="28"/>
                    <a:pt x="1" y="56"/>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22"/>
            <p:cNvSpPr/>
            <p:nvPr/>
          </p:nvSpPr>
          <p:spPr>
            <a:xfrm>
              <a:off x="2650150" y="1532350"/>
              <a:ext cx="6325" cy="7750"/>
            </a:xfrm>
            <a:custGeom>
              <a:rect b="b" l="l" r="r" t="t"/>
              <a:pathLst>
                <a:path extrusionOk="0" h="310" w="253">
                  <a:moveTo>
                    <a:pt x="253" y="169"/>
                  </a:moveTo>
                  <a:cubicBezTo>
                    <a:pt x="225" y="225"/>
                    <a:pt x="197" y="310"/>
                    <a:pt x="112" y="225"/>
                  </a:cubicBezTo>
                  <a:cubicBezTo>
                    <a:pt x="84" y="197"/>
                    <a:pt x="28" y="169"/>
                    <a:pt x="0" y="169"/>
                  </a:cubicBezTo>
                  <a:cubicBezTo>
                    <a:pt x="197" y="1"/>
                    <a:pt x="197" y="1"/>
                    <a:pt x="25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22"/>
            <p:cNvSpPr/>
            <p:nvPr/>
          </p:nvSpPr>
          <p:spPr>
            <a:xfrm>
              <a:off x="2658575" y="1535875"/>
              <a:ext cx="4925" cy="6325"/>
            </a:xfrm>
            <a:custGeom>
              <a:rect b="b" l="l" r="r" t="t"/>
              <a:pathLst>
                <a:path extrusionOk="0" h="253" w="197">
                  <a:moveTo>
                    <a:pt x="197" y="84"/>
                  </a:moveTo>
                  <a:cubicBezTo>
                    <a:pt x="84" y="253"/>
                    <a:pt x="56" y="141"/>
                    <a:pt x="0" y="28"/>
                  </a:cubicBezTo>
                  <a:cubicBezTo>
                    <a:pt x="84" y="28"/>
                    <a:pt x="168" y="0"/>
                    <a:pt x="197"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22"/>
            <p:cNvSpPr/>
            <p:nvPr/>
          </p:nvSpPr>
          <p:spPr>
            <a:xfrm>
              <a:off x="2670500" y="1521825"/>
              <a:ext cx="2825" cy="3550"/>
            </a:xfrm>
            <a:custGeom>
              <a:rect b="b" l="l" r="r" t="t"/>
              <a:pathLst>
                <a:path extrusionOk="0" h="142" w="113">
                  <a:moveTo>
                    <a:pt x="56" y="1"/>
                  </a:moveTo>
                  <a:cubicBezTo>
                    <a:pt x="56" y="1"/>
                    <a:pt x="85" y="29"/>
                    <a:pt x="113" y="29"/>
                  </a:cubicBezTo>
                  <a:cubicBezTo>
                    <a:pt x="113" y="57"/>
                    <a:pt x="113" y="85"/>
                    <a:pt x="85" y="85"/>
                  </a:cubicBezTo>
                  <a:cubicBezTo>
                    <a:pt x="56" y="85"/>
                    <a:pt x="0" y="141"/>
                    <a:pt x="28" y="57"/>
                  </a:cubicBezTo>
                  <a:cubicBezTo>
                    <a:pt x="28" y="29"/>
                    <a:pt x="28" y="29"/>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22"/>
            <p:cNvSpPr/>
            <p:nvPr/>
          </p:nvSpPr>
          <p:spPr>
            <a:xfrm>
              <a:off x="2669800" y="1523925"/>
              <a:ext cx="725" cy="2150"/>
            </a:xfrm>
            <a:custGeom>
              <a:rect b="b" l="l" r="r" t="t"/>
              <a:pathLst>
                <a:path extrusionOk="0" h="86" w="29">
                  <a:moveTo>
                    <a:pt x="28" y="85"/>
                  </a:moveTo>
                  <a:cubicBezTo>
                    <a:pt x="0" y="57"/>
                    <a:pt x="0"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22"/>
            <p:cNvSpPr/>
            <p:nvPr/>
          </p:nvSpPr>
          <p:spPr>
            <a:xfrm>
              <a:off x="2319550" y="1555525"/>
              <a:ext cx="115150" cy="47050"/>
            </a:xfrm>
            <a:custGeom>
              <a:rect b="b" l="l" r="r" t="t"/>
              <a:pathLst>
                <a:path extrusionOk="0" h="1882" w="4606">
                  <a:moveTo>
                    <a:pt x="2893" y="843"/>
                  </a:moveTo>
                  <a:cubicBezTo>
                    <a:pt x="3089" y="814"/>
                    <a:pt x="3286" y="814"/>
                    <a:pt x="3370" y="590"/>
                  </a:cubicBezTo>
                  <a:cubicBezTo>
                    <a:pt x="3398" y="506"/>
                    <a:pt x="3482" y="534"/>
                    <a:pt x="3538" y="534"/>
                  </a:cubicBezTo>
                  <a:cubicBezTo>
                    <a:pt x="3763" y="590"/>
                    <a:pt x="3819" y="814"/>
                    <a:pt x="3931" y="955"/>
                  </a:cubicBezTo>
                  <a:cubicBezTo>
                    <a:pt x="3960" y="983"/>
                    <a:pt x="3931" y="1039"/>
                    <a:pt x="3847" y="1039"/>
                  </a:cubicBezTo>
                  <a:cubicBezTo>
                    <a:pt x="3791" y="1039"/>
                    <a:pt x="3763" y="1039"/>
                    <a:pt x="3707" y="1095"/>
                  </a:cubicBezTo>
                  <a:cubicBezTo>
                    <a:pt x="3847" y="1151"/>
                    <a:pt x="4100" y="1095"/>
                    <a:pt x="4100" y="1348"/>
                  </a:cubicBezTo>
                  <a:cubicBezTo>
                    <a:pt x="4212" y="1320"/>
                    <a:pt x="4212" y="1460"/>
                    <a:pt x="4296" y="1516"/>
                  </a:cubicBezTo>
                  <a:cubicBezTo>
                    <a:pt x="4353" y="1488"/>
                    <a:pt x="4381" y="1432"/>
                    <a:pt x="4353" y="1376"/>
                  </a:cubicBezTo>
                  <a:cubicBezTo>
                    <a:pt x="4324" y="1320"/>
                    <a:pt x="4296" y="1236"/>
                    <a:pt x="4381" y="1236"/>
                  </a:cubicBezTo>
                  <a:cubicBezTo>
                    <a:pt x="4437" y="1236"/>
                    <a:pt x="4465" y="1264"/>
                    <a:pt x="4493" y="1320"/>
                  </a:cubicBezTo>
                  <a:cubicBezTo>
                    <a:pt x="4521" y="1404"/>
                    <a:pt x="4521" y="1516"/>
                    <a:pt x="4521" y="1629"/>
                  </a:cubicBezTo>
                  <a:cubicBezTo>
                    <a:pt x="4605" y="1713"/>
                    <a:pt x="4577" y="1797"/>
                    <a:pt x="4493" y="1797"/>
                  </a:cubicBezTo>
                  <a:cubicBezTo>
                    <a:pt x="4324" y="1769"/>
                    <a:pt x="4184" y="1853"/>
                    <a:pt x="4016" y="1825"/>
                  </a:cubicBezTo>
                  <a:cubicBezTo>
                    <a:pt x="3595" y="1825"/>
                    <a:pt x="3173" y="1881"/>
                    <a:pt x="2780" y="1769"/>
                  </a:cubicBezTo>
                  <a:cubicBezTo>
                    <a:pt x="2724" y="1741"/>
                    <a:pt x="2668" y="1741"/>
                    <a:pt x="2612" y="1685"/>
                  </a:cubicBezTo>
                  <a:cubicBezTo>
                    <a:pt x="2724" y="1516"/>
                    <a:pt x="2893" y="1516"/>
                    <a:pt x="3089" y="1573"/>
                  </a:cubicBezTo>
                  <a:cubicBezTo>
                    <a:pt x="3033" y="1404"/>
                    <a:pt x="2949" y="1292"/>
                    <a:pt x="2808" y="1179"/>
                  </a:cubicBezTo>
                  <a:cubicBezTo>
                    <a:pt x="2668" y="1067"/>
                    <a:pt x="2387" y="1095"/>
                    <a:pt x="2275" y="1264"/>
                  </a:cubicBezTo>
                  <a:cubicBezTo>
                    <a:pt x="2219" y="1348"/>
                    <a:pt x="2135" y="1460"/>
                    <a:pt x="2022" y="1432"/>
                  </a:cubicBezTo>
                  <a:cubicBezTo>
                    <a:pt x="1742" y="1376"/>
                    <a:pt x="1433" y="1460"/>
                    <a:pt x="1152" y="1292"/>
                  </a:cubicBezTo>
                  <a:cubicBezTo>
                    <a:pt x="1124" y="1292"/>
                    <a:pt x="1096" y="1264"/>
                    <a:pt x="1096" y="1236"/>
                  </a:cubicBezTo>
                  <a:cubicBezTo>
                    <a:pt x="899" y="1236"/>
                    <a:pt x="787" y="1460"/>
                    <a:pt x="591" y="1404"/>
                  </a:cubicBezTo>
                  <a:cubicBezTo>
                    <a:pt x="506" y="1404"/>
                    <a:pt x="394" y="1432"/>
                    <a:pt x="310" y="1348"/>
                  </a:cubicBezTo>
                  <a:cubicBezTo>
                    <a:pt x="450" y="1179"/>
                    <a:pt x="338" y="1039"/>
                    <a:pt x="282" y="899"/>
                  </a:cubicBezTo>
                  <a:cubicBezTo>
                    <a:pt x="254" y="814"/>
                    <a:pt x="394" y="702"/>
                    <a:pt x="141" y="674"/>
                  </a:cubicBezTo>
                  <a:cubicBezTo>
                    <a:pt x="1" y="674"/>
                    <a:pt x="29" y="393"/>
                    <a:pt x="29" y="225"/>
                  </a:cubicBezTo>
                  <a:cubicBezTo>
                    <a:pt x="85" y="225"/>
                    <a:pt x="141" y="225"/>
                    <a:pt x="197" y="225"/>
                  </a:cubicBezTo>
                  <a:cubicBezTo>
                    <a:pt x="282" y="169"/>
                    <a:pt x="366" y="113"/>
                    <a:pt x="422" y="253"/>
                  </a:cubicBezTo>
                  <a:cubicBezTo>
                    <a:pt x="478" y="365"/>
                    <a:pt x="619" y="450"/>
                    <a:pt x="731" y="478"/>
                  </a:cubicBezTo>
                  <a:cubicBezTo>
                    <a:pt x="843" y="506"/>
                    <a:pt x="956" y="534"/>
                    <a:pt x="927" y="702"/>
                  </a:cubicBezTo>
                  <a:cubicBezTo>
                    <a:pt x="899" y="814"/>
                    <a:pt x="1012" y="786"/>
                    <a:pt x="1068" y="814"/>
                  </a:cubicBezTo>
                  <a:cubicBezTo>
                    <a:pt x="1124" y="843"/>
                    <a:pt x="1208" y="814"/>
                    <a:pt x="1236" y="758"/>
                  </a:cubicBezTo>
                  <a:cubicBezTo>
                    <a:pt x="1264" y="730"/>
                    <a:pt x="1264" y="674"/>
                    <a:pt x="1236" y="674"/>
                  </a:cubicBezTo>
                  <a:cubicBezTo>
                    <a:pt x="1068" y="674"/>
                    <a:pt x="1180" y="421"/>
                    <a:pt x="1012" y="450"/>
                  </a:cubicBezTo>
                  <a:cubicBezTo>
                    <a:pt x="956" y="450"/>
                    <a:pt x="956" y="309"/>
                    <a:pt x="1012" y="309"/>
                  </a:cubicBezTo>
                  <a:cubicBezTo>
                    <a:pt x="1236" y="309"/>
                    <a:pt x="1180" y="113"/>
                    <a:pt x="1292" y="0"/>
                  </a:cubicBezTo>
                  <a:cubicBezTo>
                    <a:pt x="1377" y="56"/>
                    <a:pt x="1461" y="56"/>
                    <a:pt x="1573" y="85"/>
                  </a:cubicBezTo>
                  <a:cubicBezTo>
                    <a:pt x="1461" y="225"/>
                    <a:pt x="1573" y="365"/>
                    <a:pt x="1545" y="534"/>
                  </a:cubicBezTo>
                  <a:cubicBezTo>
                    <a:pt x="1545" y="646"/>
                    <a:pt x="1657" y="758"/>
                    <a:pt x="1489" y="927"/>
                  </a:cubicBezTo>
                  <a:cubicBezTo>
                    <a:pt x="1685" y="843"/>
                    <a:pt x="1742" y="730"/>
                    <a:pt x="1854" y="730"/>
                  </a:cubicBezTo>
                  <a:cubicBezTo>
                    <a:pt x="1910" y="814"/>
                    <a:pt x="1742" y="871"/>
                    <a:pt x="1854" y="955"/>
                  </a:cubicBezTo>
                  <a:cubicBezTo>
                    <a:pt x="1938" y="1011"/>
                    <a:pt x="1966" y="955"/>
                    <a:pt x="2050" y="927"/>
                  </a:cubicBezTo>
                  <a:cubicBezTo>
                    <a:pt x="2135" y="843"/>
                    <a:pt x="2219" y="786"/>
                    <a:pt x="2135" y="646"/>
                  </a:cubicBezTo>
                  <a:cubicBezTo>
                    <a:pt x="2303" y="674"/>
                    <a:pt x="2331" y="562"/>
                    <a:pt x="2415" y="450"/>
                  </a:cubicBezTo>
                  <a:cubicBezTo>
                    <a:pt x="2472" y="365"/>
                    <a:pt x="2556" y="281"/>
                    <a:pt x="2584" y="478"/>
                  </a:cubicBezTo>
                  <a:cubicBezTo>
                    <a:pt x="2584" y="506"/>
                    <a:pt x="2612" y="534"/>
                    <a:pt x="2612" y="534"/>
                  </a:cubicBezTo>
                  <a:cubicBezTo>
                    <a:pt x="2949" y="393"/>
                    <a:pt x="2808" y="730"/>
                    <a:pt x="2893" y="84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22"/>
            <p:cNvSpPr/>
            <p:nvPr/>
          </p:nvSpPr>
          <p:spPr>
            <a:xfrm>
              <a:off x="2279550" y="1559725"/>
              <a:ext cx="54075" cy="29500"/>
            </a:xfrm>
            <a:custGeom>
              <a:rect b="b" l="l" r="r" t="t"/>
              <a:pathLst>
                <a:path extrusionOk="0" h="1180" w="2163">
                  <a:moveTo>
                    <a:pt x="1629" y="57"/>
                  </a:moveTo>
                  <a:cubicBezTo>
                    <a:pt x="1826" y="141"/>
                    <a:pt x="1685" y="366"/>
                    <a:pt x="1769" y="506"/>
                  </a:cubicBezTo>
                  <a:cubicBezTo>
                    <a:pt x="1910" y="534"/>
                    <a:pt x="1938" y="338"/>
                    <a:pt x="2050" y="366"/>
                  </a:cubicBezTo>
                  <a:cubicBezTo>
                    <a:pt x="2134" y="450"/>
                    <a:pt x="2022" y="506"/>
                    <a:pt x="1994" y="562"/>
                  </a:cubicBezTo>
                  <a:cubicBezTo>
                    <a:pt x="1966" y="646"/>
                    <a:pt x="1910" y="703"/>
                    <a:pt x="2022" y="787"/>
                  </a:cubicBezTo>
                  <a:cubicBezTo>
                    <a:pt x="2050" y="815"/>
                    <a:pt x="2050" y="899"/>
                    <a:pt x="2078" y="955"/>
                  </a:cubicBezTo>
                  <a:cubicBezTo>
                    <a:pt x="2162" y="1124"/>
                    <a:pt x="2050" y="1180"/>
                    <a:pt x="1910" y="1180"/>
                  </a:cubicBezTo>
                  <a:cubicBezTo>
                    <a:pt x="1797" y="1180"/>
                    <a:pt x="1685" y="1180"/>
                    <a:pt x="1573" y="1180"/>
                  </a:cubicBezTo>
                  <a:cubicBezTo>
                    <a:pt x="1461" y="1068"/>
                    <a:pt x="1348" y="1096"/>
                    <a:pt x="1236" y="1096"/>
                  </a:cubicBezTo>
                  <a:cubicBezTo>
                    <a:pt x="1011" y="1096"/>
                    <a:pt x="787" y="1096"/>
                    <a:pt x="590" y="1096"/>
                  </a:cubicBezTo>
                  <a:lnTo>
                    <a:pt x="534" y="1096"/>
                  </a:lnTo>
                  <a:lnTo>
                    <a:pt x="506" y="1096"/>
                  </a:lnTo>
                  <a:cubicBezTo>
                    <a:pt x="450" y="1040"/>
                    <a:pt x="366" y="1068"/>
                    <a:pt x="310" y="1068"/>
                  </a:cubicBezTo>
                  <a:cubicBezTo>
                    <a:pt x="281" y="1068"/>
                    <a:pt x="253" y="1068"/>
                    <a:pt x="225" y="1040"/>
                  </a:cubicBezTo>
                  <a:lnTo>
                    <a:pt x="197" y="1040"/>
                  </a:lnTo>
                  <a:lnTo>
                    <a:pt x="169" y="1040"/>
                  </a:lnTo>
                  <a:cubicBezTo>
                    <a:pt x="141" y="1011"/>
                    <a:pt x="113" y="983"/>
                    <a:pt x="85" y="955"/>
                  </a:cubicBezTo>
                  <a:cubicBezTo>
                    <a:pt x="85" y="899"/>
                    <a:pt x="1" y="815"/>
                    <a:pt x="85" y="787"/>
                  </a:cubicBezTo>
                  <a:cubicBezTo>
                    <a:pt x="197" y="731"/>
                    <a:pt x="281" y="646"/>
                    <a:pt x="338" y="534"/>
                  </a:cubicBezTo>
                  <a:cubicBezTo>
                    <a:pt x="534" y="590"/>
                    <a:pt x="422" y="394"/>
                    <a:pt x="478" y="338"/>
                  </a:cubicBezTo>
                  <a:cubicBezTo>
                    <a:pt x="534" y="253"/>
                    <a:pt x="618" y="253"/>
                    <a:pt x="675" y="310"/>
                  </a:cubicBezTo>
                  <a:cubicBezTo>
                    <a:pt x="759" y="422"/>
                    <a:pt x="843" y="394"/>
                    <a:pt x="927" y="310"/>
                  </a:cubicBezTo>
                  <a:cubicBezTo>
                    <a:pt x="871" y="225"/>
                    <a:pt x="703" y="253"/>
                    <a:pt x="675" y="85"/>
                  </a:cubicBezTo>
                  <a:cubicBezTo>
                    <a:pt x="899" y="57"/>
                    <a:pt x="1096" y="29"/>
                    <a:pt x="1320" y="1"/>
                  </a:cubicBezTo>
                  <a:cubicBezTo>
                    <a:pt x="1348" y="1"/>
                    <a:pt x="1404" y="29"/>
                    <a:pt x="1376" y="85"/>
                  </a:cubicBezTo>
                  <a:cubicBezTo>
                    <a:pt x="1348" y="113"/>
                    <a:pt x="1320" y="113"/>
                    <a:pt x="1292" y="113"/>
                  </a:cubicBezTo>
                  <a:cubicBezTo>
                    <a:pt x="1264" y="197"/>
                    <a:pt x="1180" y="197"/>
                    <a:pt x="1124" y="225"/>
                  </a:cubicBezTo>
                  <a:cubicBezTo>
                    <a:pt x="1180" y="310"/>
                    <a:pt x="1264" y="338"/>
                    <a:pt x="1320" y="422"/>
                  </a:cubicBezTo>
                  <a:cubicBezTo>
                    <a:pt x="1376" y="422"/>
                    <a:pt x="1376" y="366"/>
                    <a:pt x="1404" y="338"/>
                  </a:cubicBezTo>
                  <a:cubicBezTo>
                    <a:pt x="1489" y="225"/>
                    <a:pt x="1404" y="29"/>
                    <a:pt x="16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22"/>
            <p:cNvSpPr/>
            <p:nvPr/>
          </p:nvSpPr>
          <p:spPr>
            <a:xfrm>
              <a:off x="2240950" y="1554125"/>
              <a:ext cx="30200" cy="28100"/>
            </a:xfrm>
            <a:custGeom>
              <a:rect b="b" l="l" r="r" t="t"/>
              <a:pathLst>
                <a:path extrusionOk="0" h="1124" w="1208">
                  <a:moveTo>
                    <a:pt x="787" y="1123"/>
                  </a:moveTo>
                  <a:cubicBezTo>
                    <a:pt x="759" y="1123"/>
                    <a:pt x="731" y="1123"/>
                    <a:pt x="731" y="1123"/>
                  </a:cubicBezTo>
                  <a:cubicBezTo>
                    <a:pt x="702" y="1011"/>
                    <a:pt x="815" y="899"/>
                    <a:pt x="759" y="786"/>
                  </a:cubicBezTo>
                  <a:cubicBezTo>
                    <a:pt x="702" y="702"/>
                    <a:pt x="731" y="534"/>
                    <a:pt x="618" y="534"/>
                  </a:cubicBezTo>
                  <a:cubicBezTo>
                    <a:pt x="422" y="562"/>
                    <a:pt x="534" y="337"/>
                    <a:pt x="422" y="309"/>
                  </a:cubicBezTo>
                  <a:cubicBezTo>
                    <a:pt x="281" y="337"/>
                    <a:pt x="338" y="477"/>
                    <a:pt x="253" y="534"/>
                  </a:cubicBezTo>
                  <a:cubicBezTo>
                    <a:pt x="197" y="562"/>
                    <a:pt x="113" y="562"/>
                    <a:pt x="85" y="534"/>
                  </a:cubicBezTo>
                  <a:cubicBezTo>
                    <a:pt x="1" y="449"/>
                    <a:pt x="85" y="449"/>
                    <a:pt x="141" y="421"/>
                  </a:cubicBezTo>
                  <a:cubicBezTo>
                    <a:pt x="253" y="337"/>
                    <a:pt x="141" y="309"/>
                    <a:pt x="85" y="281"/>
                  </a:cubicBezTo>
                  <a:cubicBezTo>
                    <a:pt x="85" y="197"/>
                    <a:pt x="57" y="56"/>
                    <a:pt x="225" y="112"/>
                  </a:cubicBezTo>
                  <a:cubicBezTo>
                    <a:pt x="366" y="141"/>
                    <a:pt x="506" y="0"/>
                    <a:pt x="646" y="169"/>
                  </a:cubicBezTo>
                  <a:cubicBezTo>
                    <a:pt x="674" y="225"/>
                    <a:pt x="759" y="141"/>
                    <a:pt x="815" y="84"/>
                  </a:cubicBezTo>
                  <a:cubicBezTo>
                    <a:pt x="955" y="28"/>
                    <a:pt x="1067" y="112"/>
                    <a:pt x="1124" y="225"/>
                  </a:cubicBezTo>
                  <a:cubicBezTo>
                    <a:pt x="1180" y="337"/>
                    <a:pt x="1208" y="449"/>
                    <a:pt x="1039" y="506"/>
                  </a:cubicBezTo>
                  <a:cubicBezTo>
                    <a:pt x="927" y="534"/>
                    <a:pt x="983" y="590"/>
                    <a:pt x="1011" y="646"/>
                  </a:cubicBezTo>
                  <a:cubicBezTo>
                    <a:pt x="1067" y="702"/>
                    <a:pt x="1152" y="786"/>
                    <a:pt x="1208" y="842"/>
                  </a:cubicBezTo>
                  <a:cubicBezTo>
                    <a:pt x="1180" y="1123"/>
                    <a:pt x="983" y="1123"/>
                    <a:pt x="787" y="112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22"/>
            <p:cNvSpPr/>
            <p:nvPr/>
          </p:nvSpPr>
          <p:spPr>
            <a:xfrm>
              <a:off x="2313250" y="1520425"/>
              <a:ext cx="11950" cy="14075"/>
            </a:xfrm>
            <a:custGeom>
              <a:rect b="b" l="l" r="r" t="t"/>
              <a:pathLst>
                <a:path extrusionOk="0" h="563" w="478">
                  <a:moveTo>
                    <a:pt x="56" y="141"/>
                  </a:moveTo>
                  <a:cubicBezTo>
                    <a:pt x="56" y="85"/>
                    <a:pt x="0" y="1"/>
                    <a:pt x="141" y="29"/>
                  </a:cubicBezTo>
                  <a:cubicBezTo>
                    <a:pt x="365" y="29"/>
                    <a:pt x="478" y="225"/>
                    <a:pt x="421" y="506"/>
                  </a:cubicBezTo>
                  <a:lnTo>
                    <a:pt x="421" y="562"/>
                  </a:lnTo>
                  <a:cubicBezTo>
                    <a:pt x="337" y="562"/>
                    <a:pt x="281" y="506"/>
                    <a:pt x="281" y="422"/>
                  </a:cubicBezTo>
                  <a:cubicBezTo>
                    <a:pt x="253" y="309"/>
                    <a:pt x="225" y="169"/>
                    <a:pt x="56"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22"/>
            <p:cNvSpPr/>
            <p:nvPr/>
          </p:nvSpPr>
          <p:spPr>
            <a:xfrm>
              <a:off x="2227625" y="1543600"/>
              <a:ext cx="4925" cy="5625"/>
            </a:xfrm>
            <a:custGeom>
              <a:rect b="b" l="l" r="r" t="t"/>
              <a:pathLst>
                <a:path extrusionOk="0" h="225" w="197">
                  <a:moveTo>
                    <a:pt x="197" y="140"/>
                  </a:moveTo>
                  <a:cubicBezTo>
                    <a:pt x="141" y="169"/>
                    <a:pt x="56" y="225"/>
                    <a:pt x="0" y="197"/>
                  </a:cubicBezTo>
                  <a:cubicBezTo>
                    <a:pt x="28" y="140"/>
                    <a:pt x="84" y="0"/>
                    <a:pt x="197"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22"/>
            <p:cNvSpPr/>
            <p:nvPr/>
          </p:nvSpPr>
          <p:spPr>
            <a:xfrm>
              <a:off x="2302025" y="1542175"/>
              <a:ext cx="1425" cy="2150"/>
            </a:xfrm>
            <a:custGeom>
              <a:rect b="b" l="l" r="r" t="t"/>
              <a:pathLst>
                <a:path extrusionOk="0" h="86" w="57">
                  <a:moveTo>
                    <a:pt x="0" y="85"/>
                  </a:moveTo>
                  <a:cubicBezTo>
                    <a:pt x="0" y="57"/>
                    <a:pt x="0" y="29"/>
                    <a:pt x="0" y="29"/>
                  </a:cubicBezTo>
                  <a:cubicBezTo>
                    <a:pt x="0" y="29"/>
                    <a:pt x="0" y="1"/>
                    <a:pt x="28" y="1"/>
                  </a:cubicBezTo>
                  <a:cubicBezTo>
                    <a:pt x="56" y="1"/>
                    <a:pt x="56" y="29"/>
                    <a:pt x="56" y="57"/>
                  </a:cubicBezTo>
                  <a:cubicBezTo>
                    <a:pt x="28" y="57"/>
                    <a:pt x="0" y="57"/>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22"/>
            <p:cNvSpPr/>
            <p:nvPr/>
          </p:nvSpPr>
          <p:spPr>
            <a:xfrm>
              <a:off x="2234625" y="1559025"/>
              <a:ext cx="4950" cy="2125"/>
            </a:xfrm>
            <a:custGeom>
              <a:rect b="b" l="l" r="r" t="t"/>
              <a:pathLst>
                <a:path extrusionOk="0" h="85" w="198">
                  <a:moveTo>
                    <a:pt x="197" y="85"/>
                  </a:moveTo>
                  <a:cubicBezTo>
                    <a:pt x="113" y="85"/>
                    <a:pt x="29" y="85"/>
                    <a:pt x="1" y="1"/>
                  </a:cubicBezTo>
                  <a:cubicBezTo>
                    <a:pt x="57" y="1"/>
                    <a:pt x="141" y="1"/>
                    <a:pt x="19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22"/>
            <p:cNvSpPr/>
            <p:nvPr/>
          </p:nvSpPr>
          <p:spPr>
            <a:xfrm>
              <a:off x="2228325" y="1542175"/>
              <a:ext cx="1425" cy="725"/>
            </a:xfrm>
            <a:custGeom>
              <a:rect b="b" l="l" r="r" t="t"/>
              <a:pathLst>
                <a:path extrusionOk="0" h="29" w="57">
                  <a:moveTo>
                    <a:pt x="56" y="1"/>
                  </a:moveTo>
                  <a:cubicBezTo>
                    <a:pt x="56" y="29"/>
                    <a:pt x="56" y="29"/>
                    <a:pt x="28" y="29"/>
                  </a:cubicBezTo>
                  <a:cubicBezTo>
                    <a:pt x="28" y="29"/>
                    <a:pt x="28" y="29"/>
                    <a:pt x="0" y="29"/>
                  </a:cubicBezTo>
                  <a:cubicBezTo>
                    <a:pt x="28" y="29"/>
                    <a:pt x="28" y="1"/>
                    <a:pt x="28" y="1"/>
                  </a:cubicBezTo>
                  <a:cubicBezTo>
                    <a:pt x="28" y="1"/>
                    <a:pt x="28"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22"/>
            <p:cNvSpPr/>
            <p:nvPr/>
          </p:nvSpPr>
          <p:spPr>
            <a:xfrm>
              <a:off x="2239550" y="1561125"/>
              <a:ext cx="3525" cy="1450"/>
            </a:xfrm>
            <a:custGeom>
              <a:rect b="b" l="l" r="r" t="t"/>
              <a:pathLst>
                <a:path extrusionOk="0" h="58" w="141">
                  <a:moveTo>
                    <a:pt x="141" y="1"/>
                  </a:moveTo>
                  <a:cubicBezTo>
                    <a:pt x="85" y="57"/>
                    <a:pt x="57"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22"/>
            <p:cNvSpPr/>
            <p:nvPr/>
          </p:nvSpPr>
          <p:spPr>
            <a:xfrm>
              <a:off x="2239550" y="1549200"/>
              <a:ext cx="2125" cy="1425"/>
            </a:xfrm>
            <a:custGeom>
              <a:rect b="b" l="l" r="r" t="t"/>
              <a:pathLst>
                <a:path extrusionOk="0" h="57" w="85">
                  <a:moveTo>
                    <a:pt x="85" y="57"/>
                  </a:moveTo>
                  <a:cubicBezTo>
                    <a:pt x="57" y="57"/>
                    <a:pt x="29" y="57"/>
                    <a:pt x="0" y="57"/>
                  </a:cubicBezTo>
                  <a:cubicBezTo>
                    <a:pt x="29" y="1"/>
                    <a:pt x="57" y="1"/>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22"/>
            <p:cNvSpPr/>
            <p:nvPr/>
          </p:nvSpPr>
          <p:spPr>
            <a:xfrm>
              <a:off x="2346225" y="1548500"/>
              <a:ext cx="2150" cy="2125"/>
            </a:xfrm>
            <a:custGeom>
              <a:rect b="b" l="l" r="r" t="t"/>
              <a:pathLst>
                <a:path extrusionOk="0" h="85" w="86">
                  <a:moveTo>
                    <a:pt x="1" y="85"/>
                  </a:moveTo>
                  <a:cubicBezTo>
                    <a:pt x="29" y="57"/>
                    <a:pt x="57" y="29"/>
                    <a:pt x="85" y="1"/>
                  </a:cubicBezTo>
                  <a:cubicBezTo>
                    <a:pt x="57" y="29"/>
                    <a:pt x="29" y="57"/>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22"/>
            <p:cNvSpPr/>
            <p:nvPr/>
          </p:nvSpPr>
          <p:spPr>
            <a:xfrm>
              <a:off x="2153925" y="1451650"/>
              <a:ext cx="2825" cy="3525"/>
            </a:xfrm>
            <a:custGeom>
              <a:rect b="b" l="l" r="r" t="t"/>
              <a:pathLst>
                <a:path extrusionOk="0" h="141" w="113">
                  <a:moveTo>
                    <a:pt x="28" y="0"/>
                  </a:moveTo>
                  <a:cubicBezTo>
                    <a:pt x="57" y="0"/>
                    <a:pt x="85" y="0"/>
                    <a:pt x="85" y="28"/>
                  </a:cubicBezTo>
                  <a:cubicBezTo>
                    <a:pt x="113" y="56"/>
                    <a:pt x="85" y="84"/>
                    <a:pt x="57" y="84"/>
                  </a:cubicBezTo>
                  <a:cubicBezTo>
                    <a:pt x="28" y="84"/>
                    <a:pt x="0" y="141"/>
                    <a:pt x="0" y="56"/>
                  </a:cubicBezTo>
                  <a:cubicBezTo>
                    <a:pt x="0" y="28"/>
                    <a:pt x="28"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22"/>
            <p:cNvSpPr/>
            <p:nvPr/>
          </p:nvSpPr>
          <p:spPr>
            <a:xfrm>
              <a:off x="2149700" y="1448825"/>
              <a:ext cx="725" cy="1450"/>
            </a:xfrm>
            <a:custGeom>
              <a:rect b="b" l="l" r="r" t="t"/>
              <a:pathLst>
                <a:path extrusionOk="0" h="58" w="29">
                  <a:moveTo>
                    <a:pt x="29" y="57"/>
                  </a:moveTo>
                  <a:cubicBezTo>
                    <a:pt x="29" y="57"/>
                    <a:pt x="29" y="57"/>
                    <a:pt x="1" y="57"/>
                  </a:cubicBezTo>
                  <a:cubicBezTo>
                    <a:pt x="1" y="57"/>
                    <a:pt x="1" y="29"/>
                    <a:pt x="1" y="29"/>
                  </a:cubicBezTo>
                  <a:cubicBezTo>
                    <a:pt x="29" y="1"/>
                    <a:pt x="29" y="29"/>
                    <a:pt x="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22"/>
            <p:cNvSpPr/>
            <p:nvPr/>
          </p:nvSpPr>
          <p:spPr>
            <a:xfrm>
              <a:off x="2074600" y="1446725"/>
              <a:ext cx="143225" cy="105300"/>
            </a:xfrm>
            <a:custGeom>
              <a:rect b="b" l="l" r="r" t="t"/>
              <a:pathLst>
                <a:path extrusionOk="0" h="4212" w="5729">
                  <a:moveTo>
                    <a:pt x="5419" y="3510"/>
                  </a:moveTo>
                  <a:cubicBezTo>
                    <a:pt x="5391" y="3454"/>
                    <a:pt x="5391" y="3370"/>
                    <a:pt x="5279" y="3398"/>
                  </a:cubicBezTo>
                  <a:cubicBezTo>
                    <a:pt x="5195" y="3426"/>
                    <a:pt x="5195" y="3482"/>
                    <a:pt x="5195" y="3538"/>
                  </a:cubicBezTo>
                  <a:cubicBezTo>
                    <a:pt x="5223" y="3594"/>
                    <a:pt x="5251" y="3679"/>
                    <a:pt x="5279" y="3735"/>
                  </a:cubicBezTo>
                  <a:cubicBezTo>
                    <a:pt x="5111" y="3735"/>
                    <a:pt x="5082" y="3903"/>
                    <a:pt x="5026" y="4044"/>
                  </a:cubicBezTo>
                  <a:cubicBezTo>
                    <a:pt x="4914" y="3903"/>
                    <a:pt x="4717" y="3875"/>
                    <a:pt x="4605" y="3763"/>
                  </a:cubicBezTo>
                  <a:cubicBezTo>
                    <a:pt x="4577" y="3735"/>
                    <a:pt x="4521" y="3735"/>
                    <a:pt x="4465" y="3763"/>
                  </a:cubicBezTo>
                  <a:cubicBezTo>
                    <a:pt x="4437" y="3819"/>
                    <a:pt x="4465" y="3847"/>
                    <a:pt x="4493" y="3903"/>
                  </a:cubicBezTo>
                  <a:cubicBezTo>
                    <a:pt x="4549" y="3987"/>
                    <a:pt x="4577" y="4044"/>
                    <a:pt x="4437" y="4100"/>
                  </a:cubicBezTo>
                  <a:cubicBezTo>
                    <a:pt x="4437" y="4100"/>
                    <a:pt x="4409" y="4100"/>
                    <a:pt x="4409" y="4100"/>
                  </a:cubicBezTo>
                  <a:cubicBezTo>
                    <a:pt x="4381" y="4212"/>
                    <a:pt x="4296" y="4212"/>
                    <a:pt x="4212" y="4156"/>
                  </a:cubicBezTo>
                  <a:cubicBezTo>
                    <a:pt x="4184" y="4128"/>
                    <a:pt x="4156" y="4128"/>
                    <a:pt x="4128" y="4128"/>
                  </a:cubicBezTo>
                  <a:cubicBezTo>
                    <a:pt x="4072" y="4100"/>
                    <a:pt x="3707" y="4128"/>
                    <a:pt x="3594" y="4156"/>
                  </a:cubicBezTo>
                  <a:cubicBezTo>
                    <a:pt x="3538" y="4128"/>
                    <a:pt x="3454" y="4100"/>
                    <a:pt x="3510" y="3987"/>
                  </a:cubicBezTo>
                  <a:cubicBezTo>
                    <a:pt x="3538" y="3931"/>
                    <a:pt x="3594" y="3903"/>
                    <a:pt x="3623" y="3847"/>
                  </a:cubicBezTo>
                  <a:cubicBezTo>
                    <a:pt x="3679" y="3707"/>
                    <a:pt x="3623" y="3594"/>
                    <a:pt x="3510" y="3538"/>
                  </a:cubicBezTo>
                  <a:cubicBezTo>
                    <a:pt x="3426" y="3510"/>
                    <a:pt x="3258" y="3510"/>
                    <a:pt x="3230" y="3650"/>
                  </a:cubicBezTo>
                  <a:cubicBezTo>
                    <a:pt x="3201" y="3847"/>
                    <a:pt x="3061" y="3847"/>
                    <a:pt x="2921" y="3875"/>
                  </a:cubicBezTo>
                  <a:cubicBezTo>
                    <a:pt x="2836" y="3875"/>
                    <a:pt x="2752" y="3847"/>
                    <a:pt x="2696" y="3875"/>
                  </a:cubicBezTo>
                  <a:cubicBezTo>
                    <a:pt x="2500" y="3959"/>
                    <a:pt x="2415" y="3875"/>
                    <a:pt x="2359" y="3650"/>
                  </a:cubicBezTo>
                  <a:cubicBezTo>
                    <a:pt x="2247" y="3847"/>
                    <a:pt x="2135" y="3931"/>
                    <a:pt x="1966" y="3791"/>
                  </a:cubicBezTo>
                  <a:cubicBezTo>
                    <a:pt x="1938" y="3735"/>
                    <a:pt x="1882" y="3735"/>
                    <a:pt x="1826" y="3735"/>
                  </a:cubicBezTo>
                  <a:cubicBezTo>
                    <a:pt x="1742" y="3679"/>
                    <a:pt x="1685" y="3650"/>
                    <a:pt x="1826" y="3566"/>
                  </a:cubicBezTo>
                  <a:cubicBezTo>
                    <a:pt x="1882" y="3538"/>
                    <a:pt x="1798" y="3510"/>
                    <a:pt x="1798" y="3482"/>
                  </a:cubicBezTo>
                  <a:cubicBezTo>
                    <a:pt x="1713" y="3342"/>
                    <a:pt x="1742" y="3201"/>
                    <a:pt x="1713" y="3089"/>
                  </a:cubicBezTo>
                  <a:cubicBezTo>
                    <a:pt x="1685" y="3005"/>
                    <a:pt x="1770" y="2977"/>
                    <a:pt x="1826" y="2949"/>
                  </a:cubicBezTo>
                  <a:cubicBezTo>
                    <a:pt x="1882" y="3033"/>
                    <a:pt x="1882" y="3173"/>
                    <a:pt x="1994" y="3145"/>
                  </a:cubicBezTo>
                  <a:cubicBezTo>
                    <a:pt x="2135" y="3145"/>
                    <a:pt x="2275" y="3145"/>
                    <a:pt x="2387" y="3061"/>
                  </a:cubicBezTo>
                  <a:cubicBezTo>
                    <a:pt x="2443" y="3005"/>
                    <a:pt x="2471" y="2949"/>
                    <a:pt x="2387" y="2892"/>
                  </a:cubicBezTo>
                  <a:cubicBezTo>
                    <a:pt x="2331" y="2864"/>
                    <a:pt x="2275" y="2808"/>
                    <a:pt x="2247" y="2752"/>
                  </a:cubicBezTo>
                  <a:cubicBezTo>
                    <a:pt x="2219" y="2752"/>
                    <a:pt x="2163" y="2780"/>
                    <a:pt x="2163" y="2780"/>
                  </a:cubicBezTo>
                  <a:cubicBezTo>
                    <a:pt x="1994" y="2584"/>
                    <a:pt x="1854" y="2696"/>
                    <a:pt x="1713" y="2836"/>
                  </a:cubicBezTo>
                  <a:cubicBezTo>
                    <a:pt x="1601" y="2977"/>
                    <a:pt x="1517" y="2921"/>
                    <a:pt x="1405" y="2836"/>
                  </a:cubicBezTo>
                  <a:cubicBezTo>
                    <a:pt x="1292" y="2724"/>
                    <a:pt x="1124" y="2668"/>
                    <a:pt x="1040" y="2499"/>
                  </a:cubicBezTo>
                  <a:cubicBezTo>
                    <a:pt x="1012" y="2443"/>
                    <a:pt x="927" y="2359"/>
                    <a:pt x="843" y="2471"/>
                  </a:cubicBezTo>
                  <a:cubicBezTo>
                    <a:pt x="759" y="2443"/>
                    <a:pt x="675" y="2387"/>
                    <a:pt x="619" y="2359"/>
                  </a:cubicBezTo>
                  <a:cubicBezTo>
                    <a:pt x="590" y="2303"/>
                    <a:pt x="619" y="2275"/>
                    <a:pt x="647" y="2219"/>
                  </a:cubicBezTo>
                  <a:cubicBezTo>
                    <a:pt x="675" y="2162"/>
                    <a:pt x="731" y="2106"/>
                    <a:pt x="647" y="2050"/>
                  </a:cubicBezTo>
                  <a:cubicBezTo>
                    <a:pt x="562" y="1966"/>
                    <a:pt x="534" y="2106"/>
                    <a:pt x="450" y="2134"/>
                  </a:cubicBezTo>
                  <a:cubicBezTo>
                    <a:pt x="394" y="2078"/>
                    <a:pt x="422" y="2022"/>
                    <a:pt x="422" y="1966"/>
                  </a:cubicBezTo>
                  <a:cubicBezTo>
                    <a:pt x="506" y="1741"/>
                    <a:pt x="450" y="1601"/>
                    <a:pt x="254" y="1461"/>
                  </a:cubicBezTo>
                  <a:cubicBezTo>
                    <a:pt x="197" y="1404"/>
                    <a:pt x="141" y="1320"/>
                    <a:pt x="197" y="1208"/>
                  </a:cubicBezTo>
                  <a:cubicBezTo>
                    <a:pt x="366" y="899"/>
                    <a:pt x="366" y="899"/>
                    <a:pt x="85" y="703"/>
                  </a:cubicBezTo>
                  <a:cubicBezTo>
                    <a:pt x="57" y="675"/>
                    <a:pt x="29" y="675"/>
                    <a:pt x="1" y="646"/>
                  </a:cubicBezTo>
                  <a:cubicBezTo>
                    <a:pt x="1" y="618"/>
                    <a:pt x="1" y="590"/>
                    <a:pt x="1" y="590"/>
                  </a:cubicBezTo>
                  <a:cubicBezTo>
                    <a:pt x="1" y="562"/>
                    <a:pt x="1" y="534"/>
                    <a:pt x="1" y="506"/>
                  </a:cubicBezTo>
                  <a:cubicBezTo>
                    <a:pt x="29" y="478"/>
                    <a:pt x="57" y="450"/>
                    <a:pt x="85" y="450"/>
                  </a:cubicBezTo>
                  <a:cubicBezTo>
                    <a:pt x="113" y="422"/>
                    <a:pt x="141" y="394"/>
                    <a:pt x="141" y="366"/>
                  </a:cubicBezTo>
                  <a:lnTo>
                    <a:pt x="141" y="366"/>
                  </a:lnTo>
                  <a:cubicBezTo>
                    <a:pt x="169" y="338"/>
                    <a:pt x="197" y="338"/>
                    <a:pt x="226" y="366"/>
                  </a:cubicBezTo>
                  <a:cubicBezTo>
                    <a:pt x="254" y="422"/>
                    <a:pt x="282" y="450"/>
                    <a:pt x="338" y="506"/>
                  </a:cubicBezTo>
                  <a:cubicBezTo>
                    <a:pt x="366" y="534"/>
                    <a:pt x="422" y="590"/>
                    <a:pt x="478" y="534"/>
                  </a:cubicBezTo>
                  <a:cubicBezTo>
                    <a:pt x="590" y="450"/>
                    <a:pt x="450" y="450"/>
                    <a:pt x="422" y="422"/>
                  </a:cubicBezTo>
                  <a:cubicBezTo>
                    <a:pt x="338" y="338"/>
                    <a:pt x="366" y="281"/>
                    <a:pt x="422" y="225"/>
                  </a:cubicBezTo>
                  <a:cubicBezTo>
                    <a:pt x="506" y="169"/>
                    <a:pt x="590" y="1"/>
                    <a:pt x="675" y="113"/>
                  </a:cubicBezTo>
                  <a:cubicBezTo>
                    <a:pt x="759" y="225"/>
                    <a:pt x="1012" y="197"/>
                    <a:pt x="984" y="450"/>
                  </a:cubicBezTo>
                  <a:cubicBezTo>
                    <a:pt x="955" y="506"/>
                    <a:pt x="1068" y="590"/>
                    <a:pt x="1096" y="590"/>
                  </a:cubicBezTo>
                  <a:cubicBezTo>
                    <a:pt x="1264" y="506"/>
                    <a:pt x="1405" y="703"/>
                    <a:pt x="1573" y="618"/>
                  </a:cubicBezTo>
                  <a:cubicBezTo>
                    <a:pt x="1742" y="562"/>
                    <a:pt x="1938" y="731"/>
                    <a:pt x="1994" y="899"/>
                  </a:cubicBezTo>
                  <a:cubicBezTo>
                    <a:pt x="2022" y="899"/>
                    <a:pt x="2022" y="955"/>
                    <a:pt x="1994" y="955"/>
                  </a:cubicBezTo>
                  <a:cubicBezTo>
                    <a:pt x="1826" y="983"/>
                    <a:pt x="1910" y="1152"/>
                    <a:pt x="1882" y="1236"/>
                  </a:cubicBezTo>
                  <a:cubicBezTo>
                    <a:pt x="1826" y="1348"/>
                    <a:pt x="2022" y="1376"/>
                    <a:pt x="2050" y="1489"/>
                  </a:cubicBezTo>
                  <a:cubicBezTo>
                    <a:pt x="1938" y="1657"/>
                    <a:pt x="1938" y="1798"/>
                    <a:pt x="2107" y="1938"/>
                  </a:cubicBezTo>
                  <a:cubicBezTo>
                    <a:pt x="2331" y="2162"/>
                    <a:pt x="2528" y="2415"/>
                    <a:pt x="2696" y="2696"/>
                  </a:cubicBezTo>
                  <a:cubicBezTo>
                    <a:pt x="2921" y="3089"/>
                    <a:pt x="3089" y="3089"/>
                    <a:pt x="3342" y="2724"/>
                  </a:cubicBezTo>
                  <a:cubicBezTo>
                    <a:pt x="3426" y="2584"/>
                    <a:pt x="3510" y="2527"/>
                    <a:pt x="3651" y="2527"/>
                  </a:cubicBezTo>
                  <a:cubicBezTo>
                    <a:pt x="3763" y="2668"/>
                    <a:pt x="3988" y="2696"/>
                    <a:pt x="3959" y="2949"/>
                  </a:cubicBezTo>
                  <a:cubicBezTo>
                    <a:pt x="3959" y="3061"/>
                    <a:pt x="4128" y="3061"/>
                    <a:pt x="4184" y="2977"/>
                  </a:cubicBezTo>
                  <a:cubicBezTo>
                    <a:pt x="4324" y="2836"/>
                    <a:pt x="4409" y="2921"/>
                    <a:pt x="4493" y="3033"/>
                  </a:cubicBezTo>
                  <a:cubicBezTo>
                    <a:pt x="4521" y="3089"/>
                    <a:pt x="4577" y="3145"/>
                    <a:pt x="4633" y="3173"/>
                  </a:cubicBezTo>
                  <a:cubicBezTo>
                    <a:pt x="4717" y="3229"/>
                    <a:pt x="4858" y="3145"/>
                    <a:pt x="4802" y="3089"/>
                  </a:cubicBezTo>
                  <a:cubicBezTo>
                    <a:pt x="4689" y="2949"/>
                    <a:pt x="4858" y="2921"/>
                    <a:pt x="4886" y="2864"/>
                  </a:cubicBezTo>
                  <a:cubicBezTo>
                    <a:pt x="4942" y="2780"/>
                    <a:pt x="5054" y="2724"/>
                    <a:pt x="4998" y="2584"/>
                  </a:cubicBezTo>
                  <a:cubicBezTo>
                    <a:pt x="4970" y="2527"/>
                    <a:pt x="5026" y="2499"/>
                    <a:pt x="5054" y="2471"/>
                  </a:cubicBezTo>
                  <a:cubicBezTo>
                    <a:pt x="5082" y="2443"/>
                    <a:pt x="5111" y="2443"/>
                    <a:pt x="5111" y="2471"/>
                  </a:cubicBezTo>
                  <a:cubicBezTo>
                    <a:pt x="5167" y="2668"/>
                    <a:pt x="5419" y="2359"/>
                    <a:pt x="5447" y="2584"/>
                  </a:cubicBezTo>
                  <a:cubicBezTo>
                    <a:pt x="5475" y="2696"/>
                    <a:pt x="5475" y="2808"/>
                    <a:pt x="5644" y="2836"/>
                  </a:cubicBezTo>
                  <a:cubicBezTo>
                    <a:pt x="5728" y="2836"/>
                    <a:pt x="5672" y="2892"/>
                    <a:pt x="5644" y="2921"/>
                  </a:cubicBezTo>
                  <a:cubicBezTo>
                    <a:pt x="5560" y="2977"/>
                    <a:pt x="5532" y="3061"/>
                    <a:pt x="5672" y="3117"/>
                  </a:cubicBezTo>
                  <a:cubicBezTo>
                    <a:pt x="5700" y="3117"/>
                    <a:pt x="5700" y="3145"/>
                    <a:pt x="5700" y="3145"/>
                  </a:cubicBezTo>
                  <a:cubicBezTo>
                    <a:pt x="5560" y="3229"/>
                    <a:pt x="5644" y="3510"/>
                    <a:pt x="5419" y="35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22"/>
            <p:cNvSpPr/>
            <p:nvPr/>
          </p:nvSpPr>
          <p:spPr>
            <a:xfrm>
              <a:off x="2117425" y="1480425"/>
              <a:ext cx="48450" cy="45650"/>
            </a:xfrm>
            <a:custGeom>
              <a:rect b="b" l="l" r="r" t="t"/>
              <a:pathLst>
                <a:path extrusionOk="0" h="1826" w="1938">
                  <a:moveTo>
                    <a:pt x="1938" y="1179"/>
                  </a:moveTo>
                  <a:cubicBezTo>
                    <a:pt x="1713" y="1264"/>
                    <a:pt x="1657" y="1516"/>
                    <a:pt x="1545" y="1685"/>
                  </a:cubicBezTo>
                  <a:cubicBezTo>
                    <a:pt x="1460" y="1825"/>
                    <a:pt x="1404" y="1825"/>
                    <a:pt x="1264" y="1741"/>
                  </a:cubicBezTo>
                  <a:cubicBezTo>
                    <a:pt x="1095" y="1629"/>
                    <a:pt x="955" y="1460"/>
                    <a:pt x="815" y="1264"/>
                  </a:cubicBezTo>
                  <a:cubicBezTo>
                    <a:pt x="702" y="1067"/>
                    <a:pt x="534" y="871"/>
                    <a:pt x="365" y="702"/>
                  </a:cubicBezTo>
                  <a:cubicBezTo>
                    <a:pt x="337" y="646"/>
                    <a:pt x="281" y="618"/>
                    <a:pt x="253" y="562"/>
                  </a:cubicBezTo>
                  <a:cubicBezTo>
                    <a:pt x="0" y="309"/>
                    <a:pt x="0" y="309"/>
                    <a:pt x="337" y="141"/>
                  </a:cubicBezTo>
                  <a:cubicBezTo>
                    <a:pt x="450" y="141"/>
                    <a:pt x="562" y="56"/>
                    <a:pt x="674" y="0"/>
                  </a:cubicBezTo>
                  <a:cubicBezTo>
                    <a:pt x="871" y="225"/>
                    <a:pt x="1067" y="0"/>
                    <a:pt x="1236" y="0"/>
                  </a:cubicBezTo>
                  <a:lnTo>
                    <a:pt x="1320" y="0"/>
                  </a:lnTo>
                  <a:cubicBezTo>
                    <a:pt x="1348" y="113"/>
                    <a:pt x="1432" y="197"/>
                    <a:pt x="1432" y="309"/>
                  </a:cubicBezTo>
                  <a:cubicBezTo>
                    <a:pt x="1292" y="337"/>
                    <a:pt x="1264" y="253"/>
                    <a:pt x="1208" y="197"/>
                  </a:cubicBezTo>
                  <a:cubicBezTo>
                    <a:pt x="1180" y="169"/>
                    <a:pt x="1152" y="169"/>
                    <a:pt x="1123" y="197"/>
                  </a:cubicBezTo>
                  <a:cubicBezTo>
                    <a:pt x="1123" y="225"/>
                    <a:pt x="1123" y="281"/>
                    <a:pt x="1123" y="281"/>
                  </a:cubicBezTo>
                  <a:cubicBezTo>
                    <a:pt x="1152" y="337"/>
                    <a:pt x="1208" y="365"/>
                    <a:pt x="1264" y="393"/>
                  </a:cubicBezTo>
                  <a:cubicBezTo>
                    <a:pt x="1432" y="421"/>
                    <a:pt x="1545" y="506"/>
                    <a:pt x="1601" y="646"/>
                  </a:cubicBezTo>
                  <a:cubicBezTo>
                    <a:pt x="1629" y="702"/>
                    <a:pt x="1657" y="758"/>
                    <a:pt x="1713" y="730"/>
                  </a:cubicBezTo>
                  <a:cubicBezTo>
                    <a:pt x="1881" y="618"/>
                    <a:pt x="1881" y="758"/>
                    <a:pt x="1825" y="814"/>
                  </a:cubicBezTo>
                  <a:cubicBezTo>
                    <a:pt x="1713" y="1011"/>
                    <a:pt x="1825" y="1095"/>
                    <a:pt x="1938" y="117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22"/>
            <p:cNvSpPr/>
            <p:nvPr/>
          </p:nvSpPr>
          <p:spPr>
            <a:xfrm>
              <a:off x="2134275" y="1472700"/>
              <a:ext cx="14750" cy="16175"/>
            </a:xfrm>
            <a:custGeom>
              <a:rect b="b" l="l" r="r" t="t"/>
              <a:pathLst>
                <a:path extrusionOk="0" h="647" w="590">
                  <a:moveTo>
                    <a:pt x="562" y="309"/>
                  </a:moveTo>
                  <a:cubicBezTo>
                    <a:pt x="478" y="365"/>
                    <a:pt x="393" y="365"/>
                    <a:pt x="365" y="478"/>
                  </a:cubicBezTo>
                  <a:cubicBezTo>
                    <a:pt x="337" y="534"/>
                    <a:pt x="365" y="646"/>
                    <a:pt x="253" y="618"/>
                  </a:cubicBezTo>
                  <a:cubicBezTo>
                    <a:pt x="169" y="618"/>
                    <a:pt x="84" y="562"/>
                    <a:pt x="84" y="450"/>
                  </a:cubicBezTo>
                  <a:cubicBezTo>
                    <a:pt x="84" y="394"/>
                    <a:pt x="56" y="337"/>
                    <a:pt x="0" y="309"/>
                  </a:cubicBezTo>
                  <a:cubicBezTo>
                    <a:pt x="56" y="253"/>
                    <a:pt x="113" y="253"/>
                    <a:pt x="169" y="197"/>
                  </a:cubicBezTo>
                  <a:cubicBezTo>
                    <a:pt x="225" y="169"/>
                    <a:pt x="225" y="1"/>
                    <a:pt x="337" y="57"/>
                  </a:cubicBezTo>
                  <a:cubicBezTo>
                    <a:pt x="421" y="113"/>
                    <a:pt x="562" y="113"/>
                    <a:pt x="590" y="253"/>
                  </a:cubicBezTo>
                  <a:cubicBezTo>
                    <a:pt x="590" y="253"/>
                    <a:pt x="562" y="281"/>
                    <a:pt x="562"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22"/>
            <p:cNvSpPr/>
            <p:nvPr/>
          </p:nvSpPr>
          <p:spPr>
            <a:xfrm>
              <a:off x="2155325" y="1474800"/>
              <a:ext cx="5650" cy="3550"/>
            </a:xfrm>
            <a:custGeom>
              <a:rect b="b" l="l" r="r" t="t"/>
              <a:pathLst>
                <a:path extrusionOk="0" h="142" w="226">
                  <a:moveTo>
                    <a:pt x="141" y="1"/>
                  </a:moveTo>
                  <a:cubicBezTo>
                    <a:pt x="225" y="141"/>
                    <a:pt x="197" y="141"/>
                    <a:pt x="1" y="141"/>
                  </a:cubicBezTo>
                  <a:cubicBezTo>
                    <a:pt x="29" y="85"/>
                    <a:pt x="85" y="29"/>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22"/>
            <p:cNvSpPr/>
            <p:nvPr/>
          </p:nvSpPr>
          <p:spPr>
            <a:xfrm>
              <a:off x="2204450" y="1538675"/>
              <a:ext cx="12675" cy="14075"/>
            </a:xfrm>
            <a:custGeom>
              <a:rect b="b" l="l" r="r" t="t"/>
              <a:pathLst>
                <a:path extrusionOk="0" h="563" w="507">
                  <a:moveTo>
                    <a:pt x="85" y="57"/>
                  </a:moveTo>
                  <a:cubicBezTo>
                    <a:pt x="85" y="57"/>
                    <a:pt x="113" y="57"/>
                    <a:pt x="141" y="57"/>
                  </a:cubicBezTo>
                  <a:cubicBezTo>
                    <a:pt x="450" y="1"/>
                    <a:pt x="450" y="1"/>
                    <a:pt x="506" y="337"/>
                  </a:cubicBezTo>
                  <a:cubicBezTo>
                    <a:pt x="450" y="562"/>
                    <a:pt x="310" y="422"/>
                    <a:pt x="197" y="422"/>
                  </a:cubicBezTo>
                  <a:cubicBezTo>
                    <a:pt x="85" y="394"/>
                    <a:pt x="1" y="337"/>
                    <a:pt x="29" y="169"/>
                  </a:cubicBezTo>
                  <a:cubicBezTo>
                    <a:pt x="29" y="141"/>
                    <a:pt x="57" y="85"/>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22"/>
            <p:cNvSpPr/>
            <p:nvPr/>
          </p:nvSpPr>
          <p:spPr>
            <a:xfrm>
              <a:off x="2158825" y="1538675"/>
              <a:ext cx="2850" cy="2125"/>
            </a:xfrm>
            <a:custGeom>
              <a:rect b="b" l="l" r="r" t="t"/>
              <a:pathLst>
                <a:path extrusionOk="0" h="85" w="114">
                  <a:moveTo>
                    <a:pt x="113" y="57"/>
                  </a:moveTo>
                  <a:cubicBezTo>
                    <a:pt x="113" y="85"/>
                    <a:pt x="85" y="85"/>
                    <a:pt x="57" y="85"/>
                  </a:cubicBezTo>
                  <a:cubicBezTo>
                    <a:pt x="29" y="57"/>
                    <a:pt x="29" y="29"/>
                    <a:pt x="1" y="1"/>
                  </a:cubicBezTo>
                  <a:cubicBezTo>
                    <a:pt x="1" y="1"/>
                    <a:pt x="29" y="1"/>
                    <a:pt x="57" y="1"/>
                  </a:cubicBezTo>
                  <a:cubicBezTo>
                    <a:pt x="85" y="1"/>
                    <a:pt x="113" y="1"/>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22"/>
            <p:cNvSpPr/>
            <p:nvPr/>
          </p:nvSpPr>
          <p:spPr>
            <a:xfrm>
              <a:off x="2120225" y="1545700"/>
              <a:ext cx="3550" cy="3525"/>
            </a:xfrm>
            <a:custGeom>
              <a:rect b="b" l="l" r="r" t="t"/>
              <a:pathLst>
                <a:path extrusionOk="0" h="141" w="142">
                  <a:moveTo>
                    <a:pt x="141" y="113"/>
                  </a:moveTo>
                  <a:cubicBezTo>
                    <a:pt x="113" y="113"/>
                    <a:pt x="113" y="113"/>
                    <a:pt x="85" y="141"/>
                  </a:cubicBezTo>
                  <a:cubicBezTo>
                    <a:pt x="57" y="113"/>
                    <a:pt x="29" y="113"/>
                    <a:pt x="1" y="113"/>
                  </a:cubicBezTo>
                  <a:cubicBezTo>
                    <a:pt x="1" y="113"/>
                    <a:pt x="1" y="85"/>
                    <a:pt x="1" y="56"/>
                  </a:cubicBezTo>
                  <a:cubicBezTo>
                    <a:pt x="85" y="28"/>
                    <a:pt x="141" y="0"/>
                    <a:pt x="141"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22"/>
            <p:cNvSpPr/>
            <p:nvPr/>
          </p:nvSpPr>
          <p:spPr>
            <a:xfrm>
              <a:off x="2116725" y="1545000"/>
              <a:ext cx="2125" cy="2125"/>
            </a:xfrm>
            <a:custGeom>
              <a:rect b="b" l="l" r="r" t="t"/>
              <a:pathLst>
                <a:path extrusionOk="0" h="85" w="85">
                  <a:moveTo>
                    <a:pt x="85" y="84"/>
                  </a:moveTo>
                  <a:lnTo>
                    <a:pt x="0" y="84"/>
                  </a:lnTo>
                  <a:lnTo>
                    <a:pt x="0" y="0"/>
                  </a:lnTo>
                  <a:lnTo>
                    <a:pt x="8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22"/>
            <p:cNvSpPr/>
            <p:nvPr/>
          </p:nvSpPr>
          <p:spPr>
            <a:xfrm>
              <a:off x="2164450" y="1550600"/>
              <a:ext cx="725" cy="725"/>
            </a:xfrm>
            <a:custGeom>
              <a:rect b="b" l="l" r="r" t="t"/>
              <a:pathLst>
                <a:path extrusionOk="0" h="29" w="29">
                  <a:moveTo>
                    <a:pt x="0" y="1"/>
                  </a:moveTo>
                  <a:lnTo>
                    <a:pt x="29" y="1"/>
                  </a:lnTo>
                  <a:lnTo>
                    <a:pt x="0"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22"/>
            <p:cNvSpPr/>
            <p:nvPr/>
          </p:nvSpPr>
          <p:spPr>
            <a:xfrm>
              <a:off x="2424850" y="1313375"/>
              <a:ext cx="2125" cy="2125"/>
            </a:xfrm>
            <a:custGeom>
              <a:rect b="b" l="l" r="r" t="t"/>
              <a:pathLst>
                <a:path extrusionOk="0" h="85" w="85">
                  <a:moveTo>
                    <a:pt x="28" y="1"/>
                  </a:moveTo>
                  <a:cubicBezTo>
                    <a:pt x="56" y="1"/>
                    <a:pt x="84" y="1"/>
                    <a:pt x="56" y="29"/>
                  </a:cubicBezTo>
                  <a:cubicBezTo>
                    <a:pt x="56" y="57"/>
                    <a:pt x="56" y="57"/>
                    <a:pt x="56" y="57"/>
                  </a:cubicBezTo>
                  <a:cubicBezTo>
                    <a:pt x="28" y="85"/>
                    <a:pt x="0" y="85"/>
                    <a:pt x="0" y="57"/>
                  </a:cubicBezTo>
                  <a:cubicBezTo>
                    <a:pt x="0" y="29"/>
                    <a:pt x="28"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22"/>
            <p:cNvSpPr/>
            <p:nvPr/>
          </p:nvSpPr>
          <p:spPr>
            <a:xfrm>
              <a:off x="2417825" y="1314075"/>
              <a:ext cx="1425" cy="1425"/>
            </a:xfrm>
            <a:custGeom>
              <a:rect b="b" l="l" r="r" t="t"/>
              <a:pathLst>
                <a:path extrusionOk="0" h="57" w="57">
                  <a:moveTo>
                    <a:pt x="57" y="29"/>
                  </a:moveTo>
                  <a:cubicBezTo>
                    <a:pt x="29" y="29"/>
                    <a:pt x="29" y="57"/>
                    <a:pt x="29" y="57"/>
                  </a:cubicBezTo>
                  <a:cubicBezTo>
                    <a:pt x="29" y="57"/>
                    <a:pt x="0" y="29"/>
                    <a:pt x="0" y="29"/>
                  </a:cubicBezTo>
                  <a:cubicBezTo>
                    <a:pt x="0" y="29"/>
                    <a:pt x="0" y="1"/>
                    <a:pt x="0" y="1"/>
                  </a:cubicBezTo>
                  <a:cubicBezTo>
                    <a:pt x="29" y="1"/>
                    <a:pt x="29"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22"/>
            <p:cNvSpPr/>
            <p:nvPr/>
          </p:nvSpPr>
          <p:spPr>
            <a:xfrm>
              <a:off x="2427650" y="1318300"/>
              <a:ext cx="1425" cy="2825"/>
            </a:xfrm>
            <a:custGeom>
              <a:rect b="b" l="l" r="r" t="t"/>
              <a:pathLst>
                <a:path extrusionOk="0" h="113" w="57">
                  <a:moveTo>
                    <a:pt x="0" y="56"/>
                  </a:moveTo>
                  <a:cubicBezTo>
                    <a:pt x="0" y="28"/>
                    <a:pt x="0" y="28"/>
                    <a:pt x="29" y="28"/>
                  </a:cubicBezTo>
                  <a:cubicBezTo>
                    <a:pt x="29" y="0"/>
                    <a:pt x="29" y="28"/>
                    <a:pt x="57" y="28"/>
                  </a:cubicBezTo>
                  <a:cubicBezTo>
                    <a:pt x="57" y="56"/>
                    <a:pt x="57" y="84"/>
                    <a:pt x="57" y="112"/>
                  </a:cubicBezTo>
                  <a:cubicBezTo>
                    <a:pt x="29" y="84"/>
                    <a:pt x="29" y="84"/>
                    <a:pt x="0"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22"/>
            <p:cNvSpPr/>
            <p:nvPr/>
          </p:nvSpPr>
          <p:spPr>
            <a:xfrm>
              <a:off x="2422025" y="1328825"/>
              <a:ext cx="3550" cy="2825"/>
            </a:xfrm>
            <a:custGeom>
              <a:rect b="b" l="l" r="r" t="t"/>
              <a:pathLst>
                <a:path extrusionOk="0" h="113" w="142">
                  <a:moveTo>
                    <a:pt x="141" y="28"/>
                  </a:moveTo>
                  <a:cubicBezTo>
                    <a:pt x="113" y="56"/>
                    <a:pt x="85" y="84"/>
                    <a:pt x="57" y="112"/>
                  </a:cubicBezTo>
                  <a:cubicBezTo>
                    <a:pt x="1" y="0"/>
                    <a:pt x="113" y="56"/>
                    <a:pt x="14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22"/>
            <p:cNvSpPr/>
            <p:nvPr/>
          </p:nvSpPr>
          <p:spPr>
            <a:xfrm>
              <a:off x="2422025" y="1308475"/>
              <a:ext cx="1450" cy="2125"/>
            </a:xfrm>
            <a:custGeom>
              <a:rect b="b" l="l" r="r" t="t"/>
              <a:pathLst>
                <a:path extrusionOk="0" h="85" w="58">
                  <a:moveTo>
                    <a:pt x="1" y="84"/>
                  </a:moveTo>
                  <a:cubicBezTo>
                    <a:pt x="1" y="56"/>
                    <a:pt x="1" y="28"/>
                    <a:pt x="1" y="0"/>
                  </a:cubicBezTo>
                  <a:cubicBezTo>
                    <a:pt x="29" y="0"/>
                    <a:pt x="29" y="0"/>
                    <a:pt x="57" y="0"/>
                  </a:cubicBezTo>
                  <a:cubicBezTo>
                    <a:pt x="29" y="28"/>
                    <a:pt x="29" y="56"/>
                    <a:pt x="1"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22"/>
            <p:cNvSpPr/>
            <p:nvPr/>
          </p:nvSpPr>
          <p:spPr>
            <a:xfrm>
              <a:off x="2445200" y="1333025"/>
              <a:ext cx="9850" cy="9850"/>
            </a:xfrm>
            <a:custGeom>
              <a:rect b="b" l="l" r="r" t="t"/>
              <a:pathLst>
                <a:path extrusionOk="0" h="394" w="394">
                  <a:moveTo>
                    <a:pt x="393" y="169"/>
                  </a:moveTo>
                  <a:cubicBezTo>
                    <a:pt x="393" y="281"/>
                    <a:pt x="337" y="338"/>
                    <a:pt x="253" y="366"/>
                  </a:cubicBezTo>
                  <a:cubicBezTo>
                    <a:pt x="169" y="394"/>
                    <a:pt x="0" y="253"/>
                    <a:pt x="0" y="197"/>
                  </a:cubicBezTo>
                  <a:cubicBezTo>
                    <a:pt x="0" y="85"/>
                    <a:pt x="56" y="29"/>
                    <a:pt x="169" y="1"/>
                  </a:cubicBezTo>
                  <a:cubicBezTo>
                    <a:pt x="281" y="1"/>
                    <a:pt x="365" y="57"/>
                    <a:pt x="39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22"/>
            <p:cNvSpPr/>
            <p:nvPr/>
          </p:nvSpPr>
          <p:spPr>
            <a:xfrm>
              <a:off x="2435375" y="1351275"/>
              <a:ext cx="7050" cy="6350"/>
            </a:xfrm>
            <a:custGeom>
              <a:rect b="b" l="l" r="r" t="t"/>
              <a:pathLst>
                <a:path extrusionOk="0" h="254" w="282">
                  <a:moveTo>
                    <a:pt x="281" y="253"/>
                  </a:moveTo>
                  <a:cubicBezTo>
                    <a:pt x="113" y="253"/>
                    <a:pt x="28" y="197"/>
                    <a:pt x="0" y="85"/>
                  </a:cubicBezTo>
                  <a:cubicBezTo>
                    <a:pt x="141" y="1"/>
                    <a:pt x="169" y="169"/>
                    <a:pt x="28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22"/>
            <p:cNvSpPr/>
            <p:nvPr/>
          </p:nvSpPr>
          <p:spPr>
            <a:xfrm>
              <a:off x="2464850" y="1340750"/>
              <a:ext cx="3525" cy="2825"/>
            </a:xfrm>
            <a:custGeom>
              <a:rect b="b" l="l" r="r" t="t"/>
              <a:pathLst>
                <a:path extrusionOk="0" h="113" w="141">
                  <a:moveTo>
                    <a:pt x="0" y="85"/>
                  </a:moveTo>
                  <a:cubicBezTo>
                    <a:pt x="0" y="57"/>
                    <a:pt x="0" y="29"/>
                    <a:pt x="29" y="0"/>
                  </a:cubicBezTo>
                  <a:cubicBezTo>
                    <a:pt x="57" y="0"/>
                    <a:pt x="85" y="29"/>
                    <a:pt x="85" y="57"/>
                  </a:cubicBezTo>
                  <a:cubicBezTo>
                    <a:pt x="85" y="57"/>
                    <a:pt x="141" y="113"/>
                    <a:pt x="85" y="113"/>
                  </a:cubicBezTo>
                  <a:cubicBezTo>
                    <a:pt x="57" y="113"/>
                    <a:pt x="29" y="85"/>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22"/>
            <p:cNvSpPr/>
            <p:nvPr/>
          </p:nvSpPr>
          <p:spPr>
            <a:xfrm>
              <a:off x="2426950" y="1342150"/>
              <a:ext cx="2125" cy="2125"/>
            </a:xfrm>
            <a:custGeom>
              <a:rect b="b" l="l" r="r" t="t"/>
              <a:pathLst>
                <a:path extrusionOk="0" h="85" w="85">
                  <a:moveTo>
                    <a:pt x="57" y="29"/>
                  </a:moveTo>
                  <a:cubicBezTo>
                    <a:pt x="85" y="57"/>
                    <a:pt x="57" y="85"/>
                    <a:pt x="28" y="85"/>
                  </a:cubicBezTo>
                  <a:cubicBezTo>
                    <a:pt x="28" y="85"/>
                    <a:pt x="28" y="57"/>
                    <a:pt x="28" y="57"/>
                  </a:cubicBezTo>
                  <a:cubicBezTo>
                    <a:pt x="0" y="29"/>
                    <a:pt x="0" y="1"/>
                    <a:pt x="0" y="1"/>
                  </a:cubicBezTo>
                  <a:cubicBezTo>
                    <a:pt x="28" y="1"/>
                    <a:pt x="28"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22"/>
            <p:cNvSpPr/>
            <p:nvPr/>
          </p:nvSpPr>
          <p:spPr>
            <a:xfrm>
              <a:off x="2334300" y="1577975"/>
              <a:ext cx="67400" cy="21075"/>
            </a:xfrm>
            <a:custGeom>
              <a:rect b="b" l="l" r="r" t="t"/>
              <a:pathLst>
                <a:path extrusionOk="0" h="843" w="2696">
                  <a:moveTo>
                    <a:pt x="562" y="310"/>
                  </a:moveTo>
                  <a:cubicBezTo>
                    <a:pt x="646" y="338"/>
                    <a:pt x="674" y="478"/>
                    <a:pt x="787" y="422"/>
                  </a:cubicBezTo>
                  <a:cubicBezTo>
                    <a:pt x="955" y="310"/>
                    <a:pt x="1124" y="450"/>
                    <a:pt x="1292" y="450"/>
                  </a:cubicBezTo>
                  <a:cubicBezTo>
                    <a:pt x="1488" y="450"/>
                    <a:pt x="1545" y="422"/>
                    <a:pt x="1601" y="225"/>
                  </a:cubicBezTo>
                  <a:cubicBezTo>
                    <a:pt x="1629" y="141"/>
                    <a:pt x="1685" y="113"/>
                    <a:pt x="1797" y="169"/>
                  </a:cubicBezTo>
                  <a:cubicBezTo>
                    <a:pt x="1882" y="225"/>
                    <a:pt x="1882" y="141"/>
                    <a:pt x="1910" y="113"/>
                  </a:cubicBezTo>
                  <a:cubicBezTo>
                    <a:pt x="2022" y="1"/>
                    <a:pt x="2078" y="29"/>
                    <a:pt x="2218" y="113"/>
                  </a:cubicBezTo>
                  <a:cubicBezTo>
                    <a:pt x="2303" y="169"/>
                    <a:pt x="2275" y="450"/>
                    <a:pt x="2499" y="310"/>
                  </a:cubicBezTo>
                  <a:cubicBezTo>
                    <a:pt x="2499" y="281"/>
                    <a:pt x="2527" y="366"/>
                    <a:pt x="2499" y="422"/>
                  </a:cubicBezTo>
                  <a:cubicBezTo>
                    <a:pt x="2471" y="478"/>
                    <a:pt x="2443" y="534"/>
                    <a:pt x="2527" y="562"/>
                  </a:cubicBezTo>
                  <a:cubicBezTo>
                    <a:pt x="2611" y="562"/>
                    <a:pt x="2696" y="562"/>
                    <a:pt x="2640" y="703"/>
                  </a:cubicBezTo>
                  <a:cubicBezTo>
                    <a:pt x="2611" y="787"/>
                    <a:pt x="2499" y="843"/>
                    <a:pt x="2443" y="787"/>
                  </a:cubicBezTo>
                  <a:cubicBezTo>
                    <a:pt x="2275" y="618"/>
                    <a:pt x="2162" y="787"/>
                    <a:pt x="2022" y="787"/>
                  </a:cubicBezTo>
                  <a:cubicBezTo>
                    <a:pt x="1545" y="703"/>
                    <a:pt x="1067" y="618"/>
                    <a:pt x="562" y="646"/>
                  </a:cubicBezTo>
                  <a:cubicBezTo>
                    <a:pt x="478" y="590"/>
                    <a:pt x="366" y="646"/>
                    <a:pt x="281" y="590"/>
                  </a:cubicBezTo>
                  <a:cubicBezTo>
                    <a:pt x="253" y="590"/>
                    <a:pt x="225" y="590"/>
                    <a:pt x="197" y="590"/>
                  </a:cubicBezTo>
                  <a:cubicBezTo>
                    <a:pt x="141" y="506"/>
                    <a:pt x="57" y="590"/>
                    <a:pt x="1" y="506"/>
                  </a:cubicBezTo>
                  <a:lnTo>
                    <a:pt x="1" y="506"/>
                  </a:lnTo>
                  <a:cubicBezTo>
                    <a:pt x="113" y="394"/>
                    <a:pt x="281" y="366"/>
                    <a:pt x="394" y="197"/>
                  </a:cubicBezTo>
                  <a:cubicBezTo>
                    <a:pt x="422" y="141"/>
                    <a:pt x="506" y="225"/>
                    <a:pt x="562" y="3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22"/>
            <p:cNvSpPr/>
            <p:nvPr/>
          </p:nvSpPr>
          <p:spPr>
            <a:xfrm>
              <a:off x="2341325" y="1592025"/>
              <a:ext cx="7050" cy="2825"/>
            </a:xfrm>
            <a:custGeom>
              <a:rect b="b" l="l" r="r" t="t"/>
              <a:pathLst>
                <a:path extrusionOk="0" h="113" w="282">
                  <a:moveTo>
                    <a:pt x="0" y="28"/>
                  </a:moveTo>
                  <a:cubicBezTo>
                    <a:pt x="85" y="28"/>
                    <a:pt x="197" y="0"/>
                    <a:pt x="281" y="84"/>
                  </a:cubicBezTo>
                  <a:cubicBezTo>
                    <a:pt x="169" y="84"/>
                    <a:pt x="85" y="113"/>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22"/>
            <p:cNvSpPr/>
            <p:nvPr/>
          </p:nvSpPr>
          <p:spPr>
            <a:xfrm>
              <a:off x="2334300" y="1590625"/>
              <a:ext cx="4950" cy="2125"/>
            </a:xfrm>
            <a:custGeom>
              <a:rect b="b" l="l" r="r" t="t"/>
              <a:pathLst>
                <a:path extrusionOk="0" h="85" w="198">
                  <a:moveTo>
                    <a:pt x="1" y="0"/>
                  </a:moveTo>
                  <a:cubicBezTo>
                    <a:pt x="85" y="0"/>
                    <a:pt x="169" y="0"/>
                    <a:pt x="197" y="84"/>
                  </a:cubicBezTo>
                  <a:cubicBezTo>
                    <a:pt x="141" y="84"/>
                    <a:pt x="57" y="8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22"/>
            <p:cNvSpPr/>
            <p:nvPr/>
          </p:nvSpPr>
          <p:spPr>
            <a:xfrm>
              <a:off x="2651550" y="1563250"/>
              <a:ext cx="33000" cy="32300"/>
            </a:xfrm>
            <a:custGeom>
              <a:rect b="b" l="l" r="r" t="t"/>
              <a:pathLst>
                <a:path extrusionOk="0" h="1292" w="1320">
                  <a:moveTo>
                    <a:pt x="337" y="1235"/>
                  </a:moveTo>
                  <a:cubicBezTo>
                    <a:pt x="253" y="1179"/>
                    <a:pt x="169" y="1095"/>
                    <a:pt x="85" y="983"/>
                  </a:cubicBezTo>
                  <a:cubicBezTo>
                    <a:pt x="28" y="899"/>
                    <a:pt x="0" y="870"/>
                    <a:pt x="141" y="842"/>
                  </a:cubicBezTo>
                  <a:cubicBezTo>
                    <a:pt x="141" y="842"/>
                    <a:pt x="169" y="814"/>
                    <a:pt x="169" y="814"/>
                  </a:cubicBezTo>
                  <a:cubicBezTo>
                    <a:pt x="225" y="702"/>
                    <a:pt x="56" y="562"/>
                    <a:pt x="253" y="505"/>
                  </a:cubicBezTo>
                  <a:cubicBezTo>
                    <a:pt x="337" y="505"/>
                    <a:pt x="449" y="562"/>
                    <a:pt x="590" y="590"/>
                  </a:cubicBezTo>
                  <a:cubicBezTo>
                    <a:pt x="618" y="505"/>
                    <a:pt x="478" y="365"/>
                    <a:pt x="674" y="309"/>
                  </a:cubicBezTo>
                  <a:cubicBezTo>
                    <a:pt x="871" y="225"/>
                    <a:pt x="1067" y="112"/>
                    <a:pt x="1264" y="0"/>
                  </a:cubicBezTo>
                  <a:cubicBezTo>
                    <a:pt x="1320" y="112"/>
                    <a:pt x="1179" y="225"/>
                    <a:pt x="1264" y="337"/>
                  </a:cubicBezTo>
                  <a:cubicBezTo>
                    <a:pt x="1264" y="421"/>
                    <a:pt x="1236" y="505"/>
                    <a:pt x="1179" y="590"/>
                  </a:cubicBezTo>
                  <a:cubicBezTo>
                    <a:pt x="1095" y="730"/>
                    <a:pt x="1067" y="899"/>
                    <a:pt x="1207" y="1039"/>
                  </a:cubicBezTo>
                  <a:cubicBezTo>
                    <a:pt x="1207" y="1039"/>
                    <a:pt x="1236" y="1067"/>
                    <a:pt x="1207" y="1095"/>
                  </a:cubicBezTo>
                  <a:cubicBezTo>
                    <a:pt x="1207" y="1095"/>
                    <a:pt x="1207" y="1095"/>
                    <a:pt x="1179" y="1095"/>
                  </a:cubicBezTo>
                  <a:cubicBezTo>
                    <a:pt x="1179" y="1095"/>
                    <a:pt x="1151" y="1095"/>
                    <a:pt x="1123" y="1095"/>
                  </a:cubicBezTo>
                  <a:cubicBezTo>
                    <a:pt x="1095" y="1151"/>
                    <a:pt x="1011" y="1123"/>
                    <a:pt x="983" y="1179"/>
                  </a:cubicBezTo>
                  <a:cubicBezTo>
                    <a:pt x="927" y="1179"/>
                    <a:pt x="899" y="1179"/>
                    <a:pt x="843" y="1179"/>
                  </a:cubicBezTo>
                  <a:cubicBezTo>
                    <a:pt x="758" y="1235"/>
                    <a:pt x="646" y="1179"/>
                    <a:pt x="562" y="1235"/>
                  </a:cubicBezTo>
                  <a:lnTo>
                    <a:pt x="534" y="1235"/>
                  </a:lnTo>
                  <a:lnTo>
                    <a:pt x="506" y="1235"/>
                  </a:lnTo>
                  <a:cubicBezTo>
                    <a:pt x="449" y="1292"/>
                    <a:pt x="393" y="1292"/>
                    <a:pt x="337" y="12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22"/>
            <p:cNvSpPr/>
            <p:nvPr/>
          </p:nvSpPr>
          <p:spPr>
            <a:xfrm>
              <a:off x="2684525" y="1571675"/>
              <a:ext cx="8450" cy="8425"/>
            </a:xfrm>
            <a:custGeom>
              <a:rect b="b" l="l" r="r" t="t"/>
              <a:pathLst>
                <a:path extrusionOk="0" h="337" w="338">
                  <a:moveTo>
                    <a:pt x="1" y="0"/>
                  </a:moveTo>
                  <a:cubicBezTo>
                    <a:pt x="57" y="0"/>
                    <a:pt x="113" y="0"/>
                    <a:pt x="141" y="0"/>
                  </a:cubicBezTo>
                  <a:cubicBezTo>
                    <a:pt x="197" y="84"/>
                    <a:pt x="253" y="168"/>
                    <a:pt x="338" y="253"/>
                  </a:cubicBezTo>
                  <a:cubicBezTo>
                    <a:pt x="57" y="337"/>
                    <a:pt x="85" y="8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22"/>
            <p:cNvSpPr/>
            <p:nvPr/>
          </p:nvSpPr>
          <p:spPr>
            <a:xfrm>
              <a:off x="2711200" y="1569550"/>
              <a:ext cx="2125" cy="2850"/>
            </a:xfrm>
            <a:custGeom>
              <a:rect b="b" l="l" r="r" t="t"/>
              <a:pathLst>
                <a:path extrusionOk="0" h="114" w="85">
                  <a:moveTo>
                    <a:pt x="1" y="85"/>
                  </a:moveTo>
                  <a:cubicBezTo>
                    <a:pt x="29" y="57"/>
                    <a:pt x="57" y="29"/>
                    <a:pt x="57" y="1"/>
                  </a:cubicBezTo>
                  <a:cubicBezTo>
                    <a:pt x="85" y="29"/>
                    <a:pt x="85" y="29"/>
                    <a:pt x="85" y="57"/>
                  </a:cubicBezTo>
                  <a:cubicBezTo>
                    <a:pt x="85" y="85"/>
                    <a:pt x="85" y="85"/>
                    <a:pt x="57" y="85"/>
                  </a:cubicBezTo>
                  <a:lnTo>
                    <a:pt x="57" y="85"/>
                  </a:lnTo>
                  <a:cubicBezTo>
                    <a:pt x="57" y="85"/>
                    <a:pt x="57" y="85"/>
                    <a:pt x="29" y="113"/>
                  </a:cubicBezTo>
                  <a:cubicBezTo>
                    <a:pt x="29" y="85"/>
                    <a:pt x="1" y="85"/>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22"/>
            <p:cNvSpPr/>
            <p:nvPr/>
          </p:nvSpPr>
          <p:spPr>
            <a:xfrm>
              <a:off x="2709100" y="1571675"/>
              <a:ext cx="2825" cy="1425"/>
            </a:xfrm>
            <a:custGeom>
              <a:rect b="b" l="l" r="r" t="t"/>
              <a:pathLst>
                <a:path extrusionOk="0" h="57" w="113">
                  <a:moveTo>
                    <a:pt x="85" y="56"/>
                  </a:moveTo>
                  <a:cubicBezTo>
                    <a:pt x="57" y="56"/>
                    <a:pt x="28" y="56"/>
                    <a:pt x="0" y="56"/>
                  </a:cubicBezTo>
                  <a:cubicBezTo>
                    <a:pt x="28" y="28"/>
                    <a:pt x="57" y="28"/>
                    <a:pt x="85" y="0"/>
                  </a:cubicBezTo>
                  <a:lnTo>
                    <a:pt x="85" y="0"/>
                  </a:lnTo>
                  <a:cubicBezTo>
                    <a:pt x="85" y="0"/>
                    <a:pt x="113" y="28"/>
                    <a:pt x="85" y="56"/>
                  </a:cubicBezTo>
                  <a:cubicBezTo>
                    <a:pt x="85" y="56"/>
                    <a:pt x="85" y="56"/>
                    <a:pt x="85"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22"/>
            <p:cNvSpPr/>
            <p:nvPr/>
          </p:nvSpPr>
          <p:spPr>
            <a:xfrm>
              <a:off x="2705600" y="1573075"/>
              <a:ext cx="2825" cy="2825"/>
            </a:xfrm>
            <a:custGeom>
              <a:rect b="b" l="l" r="r" t="t"/>
              <a:pathLst>
                <a:path extrusionOk="0" h="113" w="113">
                  <a:moveTo>
                    <a:pt x="0" y="84"/>
                  </a:moveTo>
                  <a:cubicBezTo>
                    <a:pt x="28" y="56"/>
                    <a:pt x="56" y="28"/>
                    <a:pt x="84" y="0"/>
                  </a:cubicBezTo>
                  <a:cubicBezTo>
                    <a:pt x="112" y="28"/>
                    <a:pt x="112" y="56"/>
                    <a:pt x="84" y="84"/>
                  </a:cubicBezTo>
                  <a:lnTo>
                    <a:pt x="84" y="84"/>
                  </a:lnTo>
                  <a:cubicBezTo>
                    <a:pt x="56" y="84"/>
                    <a:pt x="56" y="112"/>
                    <a:pt x="56" y="112"/>
                  </a:cubicBezTo>
                  <a:cubicBezTo>
                    <a:pt x="28" y="84"/>
                    <a:pt x="28" y="84"/>
                    <a:pt x="0"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22"/>
            <p:cNvSpPr/>
            <p:nvPr/>
          </p:nvSpPr>
          <p:spPr>
            <a:xfrm>
              <a:off x="2704175" y="1575175"/>
              <a:ext cx="2150" cy="1425"/>
            </a:xfrm>
            <a:custGeom>
              <a:rect b="b" l="l" r="r" t="t"/>
              <a:pathLst>
                <a:path extrusionOk="0" h="57" w="86">
                  <a:moveTo>
                    <a:pt x="57" y="57"/>
                  </a:moveTo>
                  <a:cubicBezTo>
                    <a:pt x="57" y="57"/>
                    <a:pt x="29" y="57"/>
                    <a:pt x="1" y="57"/>
                  </a:cubicBezTo>
                  <a:cubicBezTo>
                    <a:pt x="29" y="28"/>
                    <a:pt x="57" y="28"/>
                    <a:pt x="57" y="0"/>
                  </a:cubicBezTo>
                  <a:lnTo>
                    <a:pt x="57" y="0"/>
                  </a:lnTo>
                  <a:cubicBezTo>
                    <a:pt x="85" y="0"/>
                    <a:pt x="85" y="28"/>
                    <a:pt x="85" y="57"/>
                  </a:cubicBezTo>
                  <a:cubicBezTo>
                    <a:pt x="85" y="57"/>
                    <a:pt x="85" y="57"/>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22"/>
            <p:cNvSpPr/>
            <p:nvPr/>
          </p:nvSpPr>
          <p:spPr>
            <a:xfrm>
              <a:off x="2702075" y="1576575"/>
              <a:ext cx="2125" cy="2125"/>
            </a:xfrm>
            <a:custGeom>
              <a:rect b="b" l="l" r="r" t="t"/>
              <a:pathLst>
                <a:path extrusionOk="0" h="85" w="85">
                  <a:moveTo>
                    <a:pt x="85" y="1"/>
                  </a:moveTo>
                  <a:cubicBezTo>
                    <a:pt x="57" y="29"/>
                    <a:pt x="29" y="57"/>
                    <a:pt x="1" y="85"/>
                  </a:cubicBezTo>
                  <a:cubicBezTo>
                    <a:pt x="29" y="57"/>
                    <a:pt x="57" y="29"/>
                    <a:pt x="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22"/>
            <p:cNvSpPr/>
            <p:nvPr/>
          </p:nvSpPr>
          <p:spPr>
            <a:xfrm>
              <a:off x="2698575" y="1578675"/>
              <a:ext cx="2825" cy="1425"/>
            </a:xfrm>
            <a:custGeom>
              <a:rect b="b" l="l" r="r" t="t"/>
              <a:pathLst>
                <a:path extrusionOk="0" h="57" w="113">
                  <a:moveTo>
                    <a:pt x="85" y="57"/>
                  </a:moveTo>
                  <a:cubicBezTo>
                    <a:pt x="56" y="57"/>
                    <a:pt x="28" y="57"/>
                    <a:pt x="0" y="57"/>
                  </a:cubicBezTo>
                  <a:cubicBezTo>
                    <a:pt x="28" y="29"/>
                    <a:pt x="56" y="29"/>
                    <a:pt x="85" y="1"/>
                  </a:cubicBezTo>
                  <a:cubicBezTo>
                    <a:pt x="113" y="29"/>
                    <a:pt x="113" y="57"/>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22"/>
            <p:cNvSpPr/>
            <p:nvPr/>
          </p:nvSpPr>
          <p:spPr>
            <a:xfrm>
              <a:off x="2695050" y="1580075"/>
              <a:ext cx="2850" cy="2850"/>
            </a:xfrm>
            <a:custGeom>
              <a:rect b="b" l="l" r="r" t="t"/>
              <a:pathLst>
                <a:path extrusionOk="0" h="114" w="114">
                  <a:moveTo>
                    <a:pt x="1" y="85"/>
                  </a:moveTo>
                  <a:cubicBezTo>
                    <a:pt x="29" y="57"/>
                    <a:pt x="57" y="29"/>
                    <a:pt x="85" y="1"/>
                  </a:cubicBezTo>
                  <a:cubicBezTo>
                    <a:pt x="113" y="29"/>
                    <a:pt x="113" y="57"/>
                    <a:pt x="85" y="85"/>
                  </a:cubicBezTo>
                  <a:lnTo>
                    <a:pt x="85" y="85"/>
                  </a:lnTo>
                  <a:cubicBezTo>
                    <a:pt x="57" y="85"/>
                    <a:pt x="57" y="85"/>
                    <a:pt x="57"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22"/>
            <p:cNvSpPr/>
            <p:nvPr/>
          </p:nvSpPr>
          <p:spPr>
            <a:xfrm>
              <a:off x="2693650" y="1582200"/>
              <a:ext cx="2125" cy="1425"/>
            </a:xfrm>
            <a:custGeom>
              <a:rect b="b" l="l" r="r" t="t"/>
              <a:pathLst>
                <a:path extrusionOk="0" h="57" w="85">
                  <a:moveTo>
                    <a:pt x="57" y="56"/>
                  </a:moveTo>
                  <a:cubicBezTo>
                    <a:pt x="29" y="56"/>
                    <a:pt x="29" y="56"/>
                    <a:pt x="1" y="56"/>
                  </a:cubicBezTo>
                  <a:cubicBezTo>
                    <a:pt x="29" y="28"/>
                    <a:pt x="57" y="28"/>
                    <a:pt x="57" y="0"/>
                  </a:cubicBezTo>
                  <a:lnTo>
                    <a:pt x="57" y="0"/>
                  </a:lnTo>
                  <a:cubicBezTo>
                    <a:pt x="85" y="0"/>
                    <a:pt x="85" y="28"/>
                    <a:pt x="85" y="56"/>
                  </a:cubicBezTo>
                  <a:cubicBezTo>
                    <a:pt x="85" y="56"/>
                    <a:pt x="85" y="56"/>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22"/>
            <p:cNvSpPr/>
            <p:nvPr/>
          </p:nvSpPr>
          <p:spPr>
            <a:xfrm>
              <a:off x="2690150" y="1583600"/>
              <a:ext cx="2125" cy="2125"/>
            </a:xfrm>
            <a:custGeom>
              <a:rect b="b" l="l" r="r" t="t"/>
              <a:pathLst>
                <a:path extrusionOk="0" h="85" w="85">
                  <a:moveTo>
                    <a:pt x="57" y="85"/>
                  </a:moveTo>
                  <a:cubicBezTo>
                    <a:pt x="57" y="85"/>
                    <a:pt x="28" y="85"/>
                    <a:pt x="0" y="85"/>
                  </a:cubicBezTo>
                  <a:cubicBezTo>
                    <a:pt x="28" y="56"/>
                    <a:pt x="57" y="28"/>
                    <a:pt x="85" y="0"/>
                  </a:cubicBezTo>
                  <a:cubicBezTo>
                    <a:pt x="85" y="28"/>
                    <a:pt x="85" y="56"/>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22"/>
            <p:cNvSpPr/>
            <p:nvPr/>
          </p:nvSpPr>
          <p:spPr>
            <a:xfrm>
              <a:off x="2686650" y="1585700"/>
              <a:ext cx="2125" cy="1425"/>
            </a:xfrm>
            <a:custGeom>
              <a:rect b="b" l="l" r="r" t="t"/>
              <a:pathLst>
                <a:path extrusionOk="0" h="57" w="85">
                  <a:moveTo>
                    <a:pt x="56" y="57"/>
                  </a:moveTo>
                  <a:cubicBezTo>
                    <a:pt x="56" y="57"/>
                    <a:pt x="28" y="57"/>
                    <a:pt x="0" y="57"/>
                  </a:cubicBezTo>
                  <a:cubicBezTo>
                    <a:pt x="28" y="29"/>
                    <a:pt x="56" y="29"/>
                    <a:pt x="84" y="1"/>
                  </a:cubicBezTo>
                  <a:cubicBezTo>
                    <a:pt x="84" y="29"/>
                    <a:pt x="84" y="57"/>
                    <a:pt x="5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22"/>
            <p:cNvSpPr/>
            <p:nvPr/>
          </p:nvSpPr>
          <p:spPr>
            <a:xfrm>
              <a:off x="2683125" y="1587100"/>
              <a:ext cx="2125" cy="2125"/>
            </a:xfrm>
            <a:custGeom>
              <a:rect b="b" l="l" r="r" t="t"/>
              <a:pathLst>
                <a:path extrusionOk="0" h="85" w="85">
                  <a:moveTo>
                    <a:pt x="57" y="85"/>
                  </a:moveTo>
                  <a:cubicBezTo>
                    <a:pt x="57" y="85"/>
                    <a:pt x="29" y="85"/>
                    <a:pt x="1" y="85"/>
                  </a:cubicBezTo>
                  <a:cubicBezTo>
                    <a:pt x="29" y="57"/>
                    <a:pt x="57" y="29"/>
                    <a:pt x="85" y="1"/>
                  </a:cubicBezTo>
                  <a:cubicBezTo>
                    <a:pt x="85" y="29"/>
                    <a:pt x="57" y="57"/>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22"/>
            <p:cNvSpPr/>
            <p:nvPr/>
          </p:nvSpPr>
          <p:spPr>
            <a:xfrm>
              <a:off x="2120225" y="1519725"/>
              <a:ext cx="725" cy="725"/>
            </a:xfrm>
            <a:custGeom>
              <a:rect b="b" l="l" r="r" t="t"/>
              <a:pathLst>
                <a:path extrusionOk="0" h="29" w="29">
                  <a:moveTo>
                    <a:pt x="1" y="29"/>
                  </a:moveTo>
                  <a:lnTo>
                    <a:pt x="29" y="1"/>
                  </a:lnTo>
                  <a:lnTo>
                    <a:pt x="29"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22"/>
            <p:cNvSpPr/>
            <p:nvPr/>
          </p:nvSpPr>
          <p:spPr>
            <a:xfrm>
              <a:off x="2254300" y="1570950"/>
              <a:ext cx="2125" cy="2150"/>
            </a:xfrm>
            <a:custGeom>
              <a:rect b="b" l="l" r="r" t="t"/>
              <a:pathLst>
                <a:path extrusionOk="0" h="86" w="85">
                  <a:moveTo>
                    <a:pt x="0" y="1"/>
                  </a:moveTo>
                  <a:cubicBezTo>
                    <a:pt x="28" y="1"/>
                    <a:pt x="56" y="1"/>
                    <a:pt x="56" y="29"/>
                  </a:cubicBezTo>
                  <a:cubicBezTo>
                    <a:pt x="84" y="57"/>
                    <a:pt x="84" y="85"/>
                    <a:pt x="56" y="85"/>
                  </a:cubicBezTo>
                  <a:cubicBezTo>
                    <a:pt x="28" y="85"/>
                    <a:pt x="0" y="57"/>
                    <a:pt x="0" y="57"/>
                  </a:cubicBezTo>
                  <a:cubicBezTo>
                    <a:pt x="0" y="29"/>
                    <a:pt x="0"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22"/>
            <p:cNvSpPr/>
            <p:nvPr/>
          </p:nvSpPr>
          <p:spPr>
            <a:xfrm>
              <a:off x="2227625" y="1568150"/>
              <a:ext cx="725" cy="725"/>
            </a:xfrm>
            <a:custGeom>
              <a:rect b="b" l="l" r="r" t="t"/>
              <a:pathLst>
                <a:path extrusionOk="0" h="29" w="29">
                  <a:moveTo>
                    <a:pt x="0" y="1"/>
                  </a:moveTo>
                  <a:lnTo>
                    <a:pt x="28" y="1"/>
                  </a:lnTo>
                  <a:lnTo>
                    <a:pt x="0"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22"/>
            <p:cNvSpPr/>
            <p:nvPr/>
          </p:nvSpPr>
          <p:spPr>
            <a:xfrm>
              <a:off x="2225500" y="1572375"/>
              <a:ext cx="750" cy="725"/>
            </a:xfrm>
            <a:custGeom>
              <a:rect b="b" l="l" r="r" t="t"/>
              <a:pathLst>
                <a:path extrusionOk="0" h="29" w="30">
                  <a:moveTo>
                    <a:pt x="1" y="28"/>
                  </a:moveTo>
                  <a:lnTo>
                    <a:pt x="29" y="0"/>
                  </a:lnTo>
                  <a:lnTo>
                    <a:pt x="29"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22"/>
            <p:cNvSpPr/>
            <p:nvPr/>
          </p:nvSpPr>
          <p:spPr>
            <a:xfrm>
              <a:off x="2325175" y="1518325"/>
              <a:ext cx="7050" cy="5625"/>
            </a:xfrm>
            <a:custGeom>
              <a:rect b="b" l="l" r="r" t="t"/>
              <a:pathLst>
                <a:path extrusionOk="0" h="225" w="282">
                  <a:moveTo>
                    <a:pt x="141" y="225"/>
                  </a:moveTo>
                  <a:cubicBezTo>
                    <a:pt x="85" y="169"/>
                    <a:pt x="1" y="113"/>
                    <a:pt x="85" y="28"/>
                  </a:cubicBezTo>
                  <a:cubicBezTo>
                    <a:pt x="85" y="0"/>
                    <a:pt x="113" y="0"/>
                    <a:pt x="141" y="0"/>
                  </a:cubicBezTo>
                  <a:cubicBezTo>
                    <a:pt x="281" y="57"/>
                    <a:pt x="113" y="169"/>
                    <a:pt x="141" y="2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22"/>
            <p:cNvSpPr/>
            <p:nvPr/>
          </p:nvSpPr>
          <p:spPr>
            <a:xfrm>
              <a:off x="2311850" y="1523925"/>
              <a:ext cx="3525" cy="5650"/>
            </a:xfrm>
            <a:custGeom>
              <a:rect b="b" l="l" r="r" t="t"/>
              <a:pathLst>
                <a:path extrusionOk="0" h="226" w="141">
                  <a:moveTo>
                    <a:pt x="112" y="226"/>
                  </a:moveTo>
                  <a:cubicBezTo>
                    <a:pt x="56" y="226"/>
                    <a:pt x="56" y="197"/>
                    <a:pt x="28" y="169"/>
                  </a:cubicBezTo>
                  <a:cubicBezTo>
                    <a:pt x="0" y="113"/>
                    <a:pt x="0" y="57"/>
                    <a:pt x="56" y="29"/>
                  </a:cubicBezTo>
                  <a:cubicBezTo>
                    <a:pt x="84" y="29"/>
                    <a:pt x="112" y="29"/>
                    <a:pt x="112" y="1"/>
                  </a:cubicBezTo>
                  <a:cubicBezTo>
                    <a:pt x="112" y="57"/>
                    <a:pt x="141" y="113"/>
                    <a:pt x="112" y="141"/>
                  </a:cubicBezTo>
                  <a:cubicBezTo>
                    <a:pt x="112" y="169"/>
                    <a:pt x="112" y="197"/>
                    <a:pt x="112" y="2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22"/>
            <p:cNvSpPr/>
            <p:nvPr/>
          </p:nvSpPr>
          <p:spPr>
            <a:xfrm>
              <a:off x="2207975" y="1534475"/>
              <a:ext cx="2825" cy="2825"/>
            </a:xfrm>
            <a:custGeom>
              <a:rect b="b" l="l" r="r" t="t"/>
              <a:pathLst>
                <a:path extrusionOk="0" h="113" w="113">
                  <a:moveTo>
                    <a:pt x="84" y="56"/>
                  </a:moveTo>
                  <a:cubicBezTo>
                    <a:pt x="56" y="56"/>
                    <a:pt x="56" y="112"/>
                    <a:pt x="56" y="112"/>
                  </a:cubicBezTo>
                  <a:cubicBezTo>
                    <a:pt x="28" y="112"/>
                    <a:pt x="0" y="84"/>
                    <a:pt x="28" y="56"/>
                  </a:cubicBezTo>
                  <a:cubicBezTo>
                    <a:pt x="28" y="28"/>
                    <a:pt x="56" y="0"/>
                    <a:pt x="84" y="0"/>
                  </a:cubicBezTo>
                  <a:cubicBezTo>
                    <a:pt x="112" y="28"/>
                    <a:pt x="84" y="0"/>
                    <a:pt x="84"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22"/>
            <p:cNvSpPr/>
            <p:nvPr/>
          </p:nvSpPr>
          <p:spPr>
            <a:xfrm>
              <a:off x="2299900" y="1528850"/>
              <a:ext cx="1450" cy="725"/>
            </a:xfrm>
            <a:custGeom>
              <a:rect b="b" l="l" r="r" t="t"/>
              <a:pathLst>
                <a:path extrusionOk="0" h="29" w="58">
                  <a:moveTo>
                    <a:pt x="57" y="29"/>
                  </a:moveTo>
                  <a:lnTo>
                    <a:pt x="1" y="0"/>
                  </a:lnTo>
                  <a:lnTo>
                    <a:pt x="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22"/>
            <p:cNvSpPr/>
            <p:nvPr/>
          </p:nvSpPr>
          <p:spPr>
            <a:xfrm>
              <a:off x="2370100" y="1566050"/>
              <a:ext cx="4925" cy="5650"/>
            </a:xfrm>
            <a:custGeom>
              <a:rect b="b" l="l" r="r" t="t"/>
              <a:pathLst>
                <a:path extrusionOk="0" h="226" w="197">
                  <a:moveTo>
                    <a:pt x="113" y="225"/>
                  </a:moveTo>
                  <a:cubicBezTo>
                    <a:pt x="85" y="169"/>
                    <a:pt x="56" y="169"/>
                    <a:pt x="56" y="141"/>
                  </a:cubicBezTo>
                  <a:cubicBezTo>
                    <a:pt x="56" y="85"/>
                    <a:pt x="0" y="29"/>
                    <a:pt x="85" y="0"/>
                  </a:cubicBezTo>
                  <a:cubicBezTo>
                    <a:pt x="113" y="0"/>
                    <a:pt x="141" y="0"/>
                    <a:pt x="141" y="29"/>
                  </a:cubicBezTo>
                  <a:cubicBezTo>
                    <a:pt x="197" y="85"/>
                    <a:pt x="141" y="141"/>
                    <a:pt x="113" y="197"/>
                  </a:cubicBezTo>
                  <a:cubicBezTo>
                    <a:pt x="113" y="197"/>
                    <a:pt x="113" y="197"/>
                    <a:pt x="113" y="2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22"/>
            <p:cNvSpPr/>
            <p:nvPr/>
          </p:nvSpPr>
          <p:spPr>
            <a:xfrm>
              <a:off x="2568725" y="1568150"/>
              <a:ext cx="725" cy="725"/>
            </a:xfrm>
            <a:custGeom>
              <a:rect b="b" l="l" r="r" t="t"/>
              <a:pathLst>
                <a:path extrusionOk="0" h="29" w="29">
                  <a:moveTo>
                    <a:pt x="29" y="1"/>
                  </a:moveTo>
                  <a:lnTo>
                    <a:pt x="0" y="2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22"/>
            <p:cNvSpPr/>
            <p:nvPr/>
          </p:nvSpPr>
          <p:spPr>
            <a:xfrm>
              <a:off x="2416425" y="1421475"/>
              <a:ext cx="8450" cy="9150"/>
            </a:xfrm>
            <a:custGeom>
              <a:rect b="b" l="l" r="r" t="t"/>
              <a:pathLst>
                <a:path extrusionOk="0" h="366" w="338">
                  <a:moveTo>
                    <a:pt x="309" y="168"/>
                  </a:moveTo>
                  <a:cubicBezTo>
                    <a:pt x="253" y="225"/>
                    <a:pt x="337" y="365"/>
                    <a:pt x="197" y="365"/>
                  </a:cubicBezTo>
                  <a:cubicBezTo>
                    <a:pt x="113" y="365"/>
                    <a:pt x="0" y="337"/>
                    <a:pt x="28" y="225"/>
                  </a:cubicBezTo>
                  <a:cubicBezTo>
                    <a:pt x="56" y="140"/>
                    <a:pt x="28" y="0"/>
                    <a:pt x="197" y="56"/>
                  </a:cubicBezTo>
                  <a:cubicBezTo>
                    <a:pt x="253" y="56"/>
                    <a:pt x="337" y="56"/>
                    <a:pt x="309" y="1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22"/>
            <p:cNvSpPr/>
            <p:nvPr/>
          </p:nvSpPr>
          <p:spPr>
            <a:xfrm>
              <a:off x="2474675" y="1440425"/>
              <a:ext cx="7050" cy="7025"/>
            </a:xfrm>
            <a:custGeom>
              <a:rect b="b" l="l" r="r" t="t"/>
              <a:pathLst>
                <a:path extrusionOk="0" h="281" w="282">
                  <a:moveTo>
                    <a:pt x="57" y="0"/>
                  </a:moveTo>
                  <a:cubicBezTo>
                    <a:pt x="253" y="0"/>
                    <a:pt x="197" y="169"/>
                    <a:pt x="281" y="281"/>
                  </a:cubicBezTo>
                  <a:cubicBezTo>
                    <a:pt x="141" y="225"/>
                    <a:pt x="0" y="169"/>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22"/>
            <p:cNvSpPr/>
            <p:nvPr/>
          </p:nvSpPr>
          <p:spPr>
            <a:xfrm>
              <a:off x="2486600" y="1433400"/>
              <a:ext cx="3550" cy="3525"/>
            </a:xfrm>
            <a:custGeom>
              <a:rect b="b" l="l" r="r" t="t"/>
              <a:pathLst>
                <a:path extrusionOk="0" h="141" w="142">
                  <a:moveTo>
                    <a:pt x="85" y="0"/>
                  </a:moveTo>
                  <a:cubicBezTo>
                    <a:pt x="113" y="56"/>
                    <a:pt x="141" y="141"/>
                    <a:pt x="1" y="141"/>
                  </a:cubicBezTo>
                  <a:cubicBezTo>
                    <a:pt x="1" y="56"/>
                    <a:pt x="29" y="28"/>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22"/>
            <p:cNvSpPr/>
            <p:nvPr/>
          </p:nvSpPr>
          <p:spPr>
            <a:xfrm>
              <a:off x="2478175" y="1431300"/>
              <a:ext cx="1425" cy="2125"/>
            </a:xfrm>
            <a:custGeom>
              <a:rect b="b" l="l" r="r" t="t"/>
              <a:pathLst>
                <a:path extrusionOk="0" h="85" w="57">
                  <a:moveTo>
                    <a:pt x="57" y="0"/>
                  </a:moveTo>
                  <a:lnTo>
                    <a:pt x="1" y="8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22"/>
            <p:cNvSpPr/>
            <p:nvPr/>
          </p:nvSpPr>
          <p:spPr>
            <a:xfrm>
              <a:off x="2436075" y="1382150"/>
              <a:ext cx="4925" cy="4250"/>
            </a:xfrm>
            <a:custGeom>
              <a:rect b="b" l="l" r="r" t="t"/>
              <a:pathLst>
                <a:path extrusionOk="0" h="170" w="197">
                  <a:moveTo>
                    <a:pt x="197" y="1"/>
                  </a:moveTo>
                  <a:cubicBezTo>
                    <a:pt x="169" y="57"/>
                    <a:pt x="113" y="169"/>
                    <a:pt x="57" y="113"/>
                  </a:cubicBezTo>
                  <a:cubicBezTo>
                    <a:pt x="0" y="57"/>
                    <a:pt x="85" y="29"/>
                    <a:pt x="141" y="1"/>
                  </a:cubicBezTo>
                  <a:cubicBezTo>
                    <a:pt x="169" y="1"/>
                    <a:pt x="197" y="1"/>
                    <a:pt x="1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22"/>
            <p:cNvSpPr/>
            <p:nvPr/>
          </p:nvSpPr>
          <p:spPr>
            <a:xfrm>
              <a:off x="2444500" y="1380750"/>
              <a:ext cx="3525" cy="1425"/>
            </a:xfrm>
            <a:custGeom>
              <a:rect b="b" l="l" r="r" t="t"/>
              <a:pathLst>
                <a:path extrusionOk="0" h="57" w="141">
                  <a:moveTo>
                    <a:pt x="0" y="1"/>
                  </a:moveTo>
                  <a:cubicBezTo>
                    <a:pt x="56" y="1"/>
                    <a:pt x="113" y="1"/>
                    <a:pt x="141" y="57"/>
                  </a:cubicBezTo>
                  <a:cubicBezTo>
                    <a:pt x="84" y="57"/>
                    <a:pt x="28"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22"/>
            <p:cNvSpPr/>
            <p:nvPr/>
          </p:nvSpPr>
          <p:spPr>
            <a:xfrm>
              <a:off x="2516775" y="1347075"/>
              <a:ext cx="14075" cy="14050"/>
            </a:xfrm>
            <a:custGeom>
              <a:rect b="b" l="l" r="r" t="t"/>
              <a:pathLst>
                <a:path extrusionOk="0" h="562" w="563">
                  <a:moveTo>
                    <a:pt x="422" y="562"/>
                  </a:moveTo>
                  <a:cubicBezTo>
                    <a:pt x="226" y="534"/>
                    <a:pt x="85" y="449"/>
                    <a:pt x="1" y="281"/>
                  </a:cubicBezTo>
                  <a:cubicBezTo>
                    <a:pt x="57" y="0"/>
                    <a:pt x="197" y="169"/>
                    <a:pt x="338" y="225"/>
                  </a:cubicBezTo>
                  <a:cubicBezTo>
                    <a:pt x="562" y="253"/>
                    <a:pt x="450" y="393"/>
                    <a:pt x="422" y="505"/>
                  </a:cubicBezTo>
                  <a:cubicBezTo>
                    <a:pt x="422" y="505"/>
                    <a:pt x="450" y="534"/>
                    <a:pt x="422" y="534"/>
                  </a:cubicBezTo>
                  <a:cubicBezTo>
                    <a:pt x="422" y="562"/>
                    <a:pt x="422" y="562"/>
                    <a:pt x="422"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22"/>
            <p:cNvSpPr/>
            <p:nvPr/>
          </p:nvSpPr>
          <p:spPr>
            <a:xfrm>
              <a:off x="2516075" y="1354075"/>
              <a:ext cx="725" cy="725"/>
            </a:xfrm>
            <a:custGeom>
              <a:rect b="b" l="l" r="r" t="t"/>
              <a:pathLst>
                <a:path extrusionOk="0" h="29" w="29">
                  <a:moveTo>
                    <a:pt x="29" y="1"/>
                  </a:moveTo>
                  <a:lnTo>
                    <a:pt x="1" y="29"/>
                  </a:lnTo>
                  <a:lnTo>
                    <a:pt x="1"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22"/>
            <p:cNvSpPr/>
            <p:nvPr/>
          </p:nvSpPr>
          <p:spPr>
            <a:xfrm>
              <a:off x="2471175" y="1359000"/>
              <a:ext cx="725" cy="725"/>
            </a:xfrm>
            <a:custGeom>
              <a:rect b="b" l="l" r="r" t="t"/>
              <a:pathLst>
                <a:path extrusionOk="0" h="29" w="29">
                  <a:moveTo>
                    <a:pt x="0" y="28"/>
                  </a:moveTo>
                  <a:lnTo>
                    <a:pt x="0" y="0"/>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22"/>
            <p:cNvSpPr/>
            <p:nvPr/>
          </p:nvSpPr>
          <p:spPr>
            <a:xfrm>
              <a:off x="2527325" y="1359700"/>
              <a:ext cx="1425" cy="2125"/>
            </a:xfrm>
            <a:custGeom>
              <a:rect b="b" l="l" r="r" t="t"/>
              <a:pathLst>
                <a:path extrusionOk="0" h="85" w="57">
                  <a:moveTo>
                    <a:pt x="0" y="57"/>
                  </a:moveTo>
                  <a:lnTo>
                    <a:pt x="0" y="0"/>
                  </a:lnTo>
                  <a:cubicBezTo>
                    <a:pt x="28" y="0"/>
                    <a:pt x="28" y="29"/>
                    <a:pt x="56" y="57"/>
                  </a:cubicBezTo>
                  <a:cubicBezTo>
                    <a:pt x="28" y="85"/>
                    <a:pt x="28" y="85"/>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22"/>
            <p:cNvSpPr/>
            <p:nvPr/>
          </p:nvSpPr>
          <p:spPr>
            <a:xfrm>
              <a:off x="2527325" y="1361100"/>
              <a:ext cx="1425" cy="2125"/>
            </a:xfrm>
            <a:custGeom>
              <a:rect b="b" l="l" r="r" t="t"/>
              <a:pathLst>
                <a:path extrusionOk="0" h="85" w="57">
                  <a:moveTo>
                    <a:pt x="0" y="1"/>
                  </a:moveTo>
                  <a:lnTo>
                    <a:pt x="56" y="1"/>
                  </a:lnTo>
                  <a:lnTo>
                    <a:pt x="56" y="85"/>
                  </a:lnTo>
                  <a:cubicBezTo>
                    <a:pt x="28" y="57"/>
                    <a:pt x="28" y="29"/>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22"/>
            <p:cNvSpPr/>
            <p:nvPr/>
          </p:nvSpPr>
          <p:spPr>
            <a:xfrm>
              <a:off x="2502050" y="1369525"/>
              <a:ext cx="2125" cy="4225"/>
            </a:xfrm>
            <a:custGeom>
              <a:rect b="b" l="l" r="r" t="t"/>
              <a:pathLst>
                <a:path extrusionOk="0" h="169" w="85">
                  <a:moveTo>
                    <a:pt x="28" y="1"/>
                  </a:moveTo>
                  <a:cubicBezTo>
                    <a:pt x="57" y="29"/>
                    <a:pt x="85" y="29"/>
                    <a:pt x="85" y="57"/>
                  </a:cubicBezTo>
                  <a:cubicBezTo>
                    <a:pt x="85" y="85"/>
                    <a:pt x="57" y="113"/>
                    <a:pt x="57" y="141"/>
                  </a:cubicBezTo>
                  <a:cubicBezTo>
                    <a:pt x="28" y="169"/>
                    <a:pt x="0" y="169"/>
                    <a:pt x="28" y="113"/>
                  </a:cubicBezTo>
                  <a:cubicBezTo>
                    <a:pt x="28" y="85"/>
                    <a:pt x="28" y="57"/>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22"/>
            <p:cNvSpPr/>
            <p:nvPr/>
          </p:nvSpPr>
          <p:spPr>
            <a:xfrm>
              <a:off x="2581350" y="1550600"/>
              <a:ext cx="4250" cy="4950"/>
            </a:xfrm>
            <a:custGeom>
              <a:rect b="b" l="l" r="r" t="t"/>
              <a:pathLst>
                <a:path extrusionOk="0" h="198" w="170">
                  <a:moveTo>
                    <a:pt x="1" y="197"/>
                  </a:moveTo>
                  <a:cubicBezTo>
                    <a:pt x="1" y="141"/>
                    <a:pt x="1" y="57"/>
                    <a:pt x="85" y="1"/>
                  </a:cubicBezTo>
                  <a:cubicBezTo>
                    <a:pt x="113" y="85"/>
                    <a:pt x="169" y="197"/>
                    <a:pt x="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22"/>
            <p:cNvSpPr/>
            <p:nvPr/>
          </p:nvSpPr>
          <p:spPr>
            <a:xfrm>
              <a:off x="2499250" y="1554825"/>
              <a:ext cx="725" cy="725"/>
            </a:xfrm>
            <a:custGeom>
              <a:rect b="b" l="l" r="r" t="t"/>
              <a:pathLst>
                <a:path extrusionOk="0" h="29" w="29">
                  <a:moveTo>
                    <a:pt x="0" y="28"/>
                  </a:moveTo>
                  <a:lnTo>
                    <a:pt x="0" y="0"/>
                  </a:ln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22"/>
            <p:cNvSpPr/>
            <p:nvPr/>
          </p:nvSpPr>
          <p:spPr>
            <a:xfrm>
              <a:off x="2282375" y="1377250"/>
              <a:ext cx="1425" cy="725"/>
            </a:xfrm>
            <a:custGeom>
              <a:rect b="b" l="l" r="r" t="t"/>
              <a:pathLst>
                <a:path extrusionOk="0" h="29" w="57">
                  <a:moveTo>
                    <a:pt x="56" y="0"/>
                  </a:moveTo>
                  <a:lnTo>
                    <a:pt x="28" y="2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22"/>
            <p:cNvSpPr/>
            <p:nvPr/>
          </p:nvSpPr>
          <p:spPr>
            <a:xfrm>
              <a:off x="2680325" y="1550600"/>
              <a:ext cx="725" cy="725"/>
            </a:xfrm>
            <a:custGeom>
              <a:rect b="b" l="l" r="r" t="t"/>
              <a:pathLst>
                <a:path extrusionOk="0" h="29" w="29">
                  <a:moveTo>
                    <a:pt x="28" y="1"/>
                  </a:moveTo>
                  <a:lnTo>
                    <a:pt x="28" y="2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22"/>
            <p:cNvSpPr/>
            <p:nvPr/>
          </p:nvSpPr>
          <p:spPr>
            <a:xfrm>
              <a:off x="2581350" y="1550600"/>
              <a:ext cx="4950" cy="11975"/>
            </a:xfrm>
            <a:custGeom>
              <a:rect b="b" l="l" r="r" t="t"/>
              <a:pathLst>
                <a:path extrusionOk="0" h="479" w="198">
                  <a:moveTo>
                    <a:pt x="1" y="197"/>
                  </a:moveTo>
                  <a:cubicBezTo>
                    <a:pt x="85" y="169"/>
                    <a:pt x="85" y="85"/>
                    <a:pt x="85" y="1"/>
                  </a:cubicBezTo>
                  <a:cubicBezTo>
                    <a:pt x="113" y="1"/>
                    <a:pt x="197" y="29"/>
                    <a:pt x="169" y="57"/>
                  </a:cubicBezTo>
                  <a:cubicBezTo>
                    <a:pt x="113" y="197"/>
                    <a:pt x="197" y="310"/>
                    <a:pt x="141" y="422"/>
                  </a:cubicBezTo>
                  <a:cubicBezTo>
                    <a:pt x="113" y="478"/>
                    <a:pt x="57" y="450"/>
                    <a:pt x="29" y="394"/>
                  </a:cubicBezTo>
                  <a:cubicBezTo>
                    <a:pt x="1" y="338"/>
                    <a:pt x="1" y="282"/>
                    <a:pt x="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22"/>
            <p:cNvSpPr/>
            <p:nvPr/>
          </p:nvSpPr>
          <p:spPr>
            <a:xfrm>
              <a:off x="2391150" y="1576575"/>
              <a:ext cx="725" cy="725"/>
            </a:xfrm>
            <a:custGeom>
              <a:rect b="b" l="l" r="r" t="t"/>
              <a:pathLst>
                <a:path extrusionOk="0" h="29" w="29">
                  <a:moveTo>
                    <a:pt x="29" y="1"/>
                  </a:moveTo>
                  <a:lnTo>
                    <a:pt x="29" y="29"/>
                  </a:lnTo>
                  <a:lnTo>
                    <a:pt x="1" y="2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22"/>
            <p:cNvSpPr/>
            <p:nvPr/>
          </p:nvSpPr>
          <p:spPr>
            <a:xfrm>
              <a:off x="2421325" y="1589200"/>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22"/>
            <p:cNvSpPr/>
            <p:nvPr/>
          </p:nvSpPr>
          <p:spPr>
            <a:xfrm>
              <a:off x="2431850" y="1596225"/>
              <a:ext cx="725" cy="725"/>
            </a:xfrm>
            <a:custGeom>
              <a:rect b="b" l="l" r="r" t="t"/>
              <a:pathLst>
                <a:path extrusionOk="0" h="29" w="29">
                  <a:moveTo>
                    <a:pt x="29" y="1"/>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22"/>
            <p:cNvSpPr/>
            <p:nvPr/>
          </p:nvSpPr>
          <p:spPr>
            <a:xfrm>
              <a:off x="2307625" y="1570250"/>
              <a:ext cx="2825" cy="4250"/>
            </a:xfrm>
            <a:custGeom>
              <a:rect b="b" l="l" r="r" t="t"/>
              <a:pathLst>
                <a:path extrusionOk="0" h="170" w="113">
                  <a:moveTo>
                    <a:pt x="29" y="1"/>
                  </a:moveTo>
                  <a:cubicBezTo>
                    <a:pt x="85" y="57"/>
                    <a:pt x="113" y="85"/>
                    <a:pt x="113" y="141"/>
                  </a:cubicBezTo>
                  <a:cubicBezTo>
                    <a:pt x="113" y="141"/>
                    <a:pt x="57" y="169"/>
                    <a:pt x="57" y="141"/>
                  </a:cubicBezTo>
                  <a:cubicBezTo>
                    <a:pt x="29" y="113"/>
                    <a:pt x="1" y="85"/>
                    <a:pt x="1" y="29"/>
                  </a:cubicBezTo>
                  <a:cubicBezTo>
                    <a:pt x="1" y="29"/>
                    <a:pt x="29" y="29"/>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22"/>
            <p:cNvSpPr/>
            <p:nvPr/>
          </p:nvSpPr>
          <p:spPr>
            <a:xfrm>
              <a:off x="2310450" y="1561825"/>
              <a:ext cx="725" cy="750"/>
            </a:xfrm>
            <a:custGeom>
              <a:rect b="b" l="l" r="r" t="t"/>
              <a:pathLst>
                <a:path extrusionOk="0" h="30" w="29">
                  <a:moveTo>
                    <a:pt x="28" y="29"/>
                  </a:moveTo>
                  <a:lnTo>
                    <a:pt x="0" y="29"/>
                  </a:lnTo>
                  <a:lnTo>
                    <a:pt x="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22"/>
            <p:cNvSpPr/>
            <p:nvPr/>
          </p:nvSpPr>
          <p:spPr>
            <a:xfrm>
              <a:off x="2130750" y="1514800"/>
              <a:ext cx="725" cy="750"/>
            </a:xfrm>
            <a:custGeom>
              <a:rect b="b" l="l" r="r" t="t"/>
              <a:pathLst>
                <a:path extrusionOk="0" h="30" w="29">
                  <a:moveTo>
                    <a:pt x="1" y="29"/>
                  </a:moveTo>
                  <a:lnTo>
                    <a:pt x="29"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22"/>
            <p:cNvSpPr/>
            <p:nvPr/>
          </p:nvSpPr>
          <p:spPr>
            <a:xfrm>
              <a:off x="2345525" y="1585700"/>
              <a:ext cx="2850" cy="1425"/>
            </a:xfrm>
            <a:custGeom>
              <a:rect b="b" l="l" r="r" t="t"/>
              <a:pathLst>
                <a:path extrusionOk="0" h="57" w="114">
                  <a:moveTo>
                    <a:pt x="85" y="29"/>
                  </a:moveTo>
                  <a:cubicBezTo>
                    <a:pt x="85" y="29"/>
                    <a:pt x="57" y="57"/>
                    <a:pt x="29" y="57"/>
                  </a:cubicBezTo>
                  <a:cubicBezTo>
                    <a:pt x="1" y="29"/>
                    <a:pt x="1" y="1"/>
                    <a:pt x="57" y="1"/>
                  </a:cubicBezTo>
                  <a:cubicBezTo>
                    <a:pt x="57" y="1"/>
                    <a:pt x="85" y="1"/>
                    <a:pt x="113" y="1"/>
                  </a:cubicBezTo>
                  <a:cubicBezTo>
                    <a:pt x="113" y="1"/>
                    <a:pt x="113" y="1"/>
                    <a:pt x="85"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9" name="Google Shape;4199;p122"/>
          <p:cNvGrpSpPr/>
          <p:nvPr/>
        </p:nvGrpSpPr>
        <p:grpSpPr>
          <a:xfrm flipH="1">
            <a:off x="5707159" y="4135669"/>
            <a:ext cx="1058269" cy="467821"/>
            <a:chOff x="4588700" y="530800"/>
            <a:chExt cx="751025" cy="332000"/>
          </a:xfrm>
        </p:grpSpPr>
        <p:sp>
          <p:nvSpPr>
            <p:cNvPr id="4200" name="Google Shape;4200;p122"/>
            <p:cNvSpPr/>
            <p:nvPr/>
          </p:nvSpPr>
          <p:spPr>
            <a:xfrm>
              <a:off x="5104575" y="658525"/>
              <a:ext cx="196550" cy="131975"/>
            </a:xfrm>
            <a:custGeom>
              <a:rect b="b" l="l" r="r" t="t"/>
              <a:pathLst>
                <a:path extrusionOk="0" h="5279" w="7862">
                  <a:moveTo>
                    <a:pt x="7552" y="2471"/>
                  </a:moveTo>
                  <a:cubicBezTo>
                    <a:pt x="7608" y="2499"/>
                    <a:pt x="7665" y="2499"/>
                    <a:pt x="7693" y="2499"/>
                  </a:cubicBezTo>
                  <a:cubicBezTo>
                    <a:pt x="7721" y="2528"/>
                    <a:pt x="7749" y="2556"/>
                    <a:pt x="7777" y="2556"/>
                  </a:cubicBezTo>
                  <a:cubicBezTo>
                    <a:pt x="7805" y="2584"/>
                    <a:pt x="7805" y="2584"/>
                    <a:pt x="7833" y="2584"/>
                  </a:cubicBezTo>
                  <a:cubicBezTo>
                    <a:pt x="7833" y="2584"/>
                    <a:pt x="7861" y="2612"/>
                    <a:pt x="7861" y="2612"/>
                  </a:cubicBezTo>
                  <a:cubicBezTo>
                    <a:pt x="7861" y="2640"/>
                    <a:pt x="7861" y="2668"/>
                    <a:pt x="7833" y="2696"/>
                  </a:cubicBezTo>
                  <a:cubicBezTo>
                    <a:pt x="7805" y="2780"/>
                    <a:pt x="7749" y="2892"/>
                    <a:pt x="7665" y="2892"/>
                  </a:cubicBezTo>
                  <a:cubicBezTo>
                    <a:pt x="7300" y="2864"/>
                    <a:pt x="7328" y="3089"/>
                    <a:pt x="7412" y="3314"/>
                  </a:cubicBezTo>
                  <a:cubicBezTo>
                    <a:pt x="7328" y="3454"/>
                    <a:pt x="7300" y="3622"/>
                    <a:pt x="7131" y="3679"/>
                  </a:cubicBezTo>
                  <a:cubicBezTo>
                    <a:pt x="7047" y="3707"/>
                    <a:pt x="7075" y="3763"/>
                    <a:pt x="7103" y="3791"/>
                  </a:cubicBezTo>
                  <a:cubicBezTo>
                    <a:pt x="7131" y="3931"/>
                    <a:pt x="7075" y="3959"/>
                    <a:pt x="6963" y="3987"/>
                  </a:cubicBezTo>
                  <a:cubicBezTo>
                    <a:pt x="6878" y="4044"/>
                    <a:pt x="6766" y="4044"/>
                    <a:pt x="6710" y="3903"/>
                  </a:cubicBezTo>
                  <a:cubicBezTo>
                    <a:pt x="6654" y="3763"/>
                    <a:pt x="6570" y="3651"/>
                    <a:pt x="6401" y="3622"/>
                  </a:cubicBezTo>
                  <a:cubicBezTo>
                    <a:pt x="6289" y="3594"/>
                    <a:pt x="6233" y="3482"/>
                    <a:pt x="6233" y="3370"/>
                  </a:cubicBezTo>
                  <a:cubicBezTo>
                    <a:pt x="6233" y="3145"/>
                    <a:pt x="6064" y="3033"/>
                    <a:pt x="5868" y="2977"/>
                  </a:cubicBezTo>
                  <a:cubicBezTo>
                    <a:pt x="5727" y="2949"/>
                    <a:pt x="5559" y="2949"/>
                    <a:pt x="5615" y="2668"/>
                  </a:cubicBezTo>
                  <a:cubicBezTo>
                    <a:pt x="5559" y="2808"/>
                    <a:pt x="5531" y="2892"/>
                    <a:pt x="5531" y="2977"/>
                  </a:cubicBezTo>
                  <a:cubicBezTo>
                    <a:pt x="5447" y="3398"/>
                    <a:pt x="5166" y="3566"/>
                    <a:pt x="4773" y="3454"/>
                  </a:cubicBezTo>
                  <a:cubicBezTo>
                    <a:pt x="4661" y="3426"/>
                    <a:pt x="4548" y="3426"/>
                    <a:pt x="4464" y="3426"/>
                  </a:cubicBezTo>
                  <a:cubicBezTo>
                    <a:pt x="4324" y="3398"/>
                    <a:pt x="4380" y="3538"/>
                    <a:pt x="4324" y="3594"/>
                  </a:cubicBezTo>
                  <a:cubicBezTo>
                    <a:pt x="4296" y="3651"/>
                    <a:pt x="4324" y="3679"/>
                    <a:pt x="4408" y="3707"/>
                  </a:cubicBezTo>
                  <a:cubicBezTo>
                    <a:pt x="4492" y="3707"/>
                    <a:pt x="4661" y="3707"/>
                    <a:pt x="4604" y="3875"/>
                  </a:cubicBezTo>
                  <a:cubicBezTo>
                    <a:pt x="4520" y="4044"/>
                    <a:pt x="4380" y="4044"/>
                    <a:pt x="4239" y="4015"/>
                  </a:cubicBezTo>
                  <a:cubicBezTo>
                    <a:pt x="4127" y="4015"/>
                    <a:pt x="4071" y="3959"/>
                    <a:pt x="4071" y="3847"/>
                  </a:cubicBezTo>
                  <a:cubicBezTo>
                    <a:pt x="4043" y="3819"/>
                    <a:pt x="4071" y="3791"/>
                    <a:pt x="4043" y="3791"/>
                  </a:cubicBezTo>
                  <a:cubicBezTo>
                    <a:pt x="4015" y="3819"/>
                    <a:pt x="4071" y="3819"/>
                    <a:pt x="4043" y="3847"/>
                  </a:cubicBezTo>
                  <a:cubicBezTo>
                    <a:pt x="4071" y="3931"/>
                    <a:pt x="4099" y="4015"/>
                    <a:pt x="4155" y="4015"/>
                  </a:cubicBezTo>
                  <a:cubicBezTo>
                    <a:pt x="4520" y="3931"/>
                    <a:pt x="4604" y="4296"/>
                    <a:pt x="4829" y="4409"/>
                  </a:cubicBezTo>
                  <a:cubicBezTo>
                    <a:pt x="4857" y="4437"/>
                    <a:pt x="4857" y="4493"/>
                    <a:pt x="4857" y="4521"/>
                  </a:cubicBezTo>
                  <a:cubicBezTo>
                    <a:pt x="4913" y="4409"/>
                    <a:pt x="4773" y="4240"/>
                    <a:pt x="4941" y="4156"/>
                  </a:cubicBezTo>
                  <a:cubicBezTo>
                    <a:pt x="5082" y="4100"/>
                    <a:pt x="5138" y="4212"/>
                    <a:pt x="5194" y="4296"/>
                  </a:cubicBezTo>
                  <a:cubicBezTo>
                    <a:pt x="5250" y="4352"/>
                    <a:pt x="5306" y="4380"/>
                    <a:pt x="5334" y="4465"/>
                  </a:cubicBezTo>
                  <a:cubicBezTo>
                    <a:pt x="5306" y="4549"/>
                    <a:pt x="5278" y="4605"/>
                    <a:pt x="5250" y="4689"/>
                  </a:cubicBezTo>
                  <a:cubicBezTo>
                    <a:pt x="5250" y="4717"/>
                    <a:pt x="5222" y="4745"/>
                    <a:pt x="5194" y="4745"/>
                  </a:cubicBezTo>
                  <a:cubicBezTo>
                    <a:pt x="5026" y="4858"/>
                    <a:pt x="4857" y="4970"/>
                    <a:pt x="4717" y="5138"/>
                  </a:cubicBezTo>
                  <a:cubicBezTo>
                    <a:pt x="4633" y="5223"/>
                    <a:pt x="4576" y="5279"/>
                    <a:pt x="4464" y="5167"/>
                  </a:cubicBezTo>
                  <a:cubicBezTo>
                    <a:pt x="4436" y="5167"/>
                    <a:pt x="4408" y="5138"/>
                    <a:pt x="4380" y="5110"/>
                  </a:cubicBezTo>
                  <a:cubicBezTo>
                    <a:pt x="4380" y="5082"/>
                    <a:pt x="4380" y="5082"/>
                    <a:pt x="4352" y="5054"/>
                  </a:cubicBezTo>
                  <a:cubicBezTo>
                    <a:pt x="4324" y="4858"/>
                    <a:pt x="4268" y="4689"/>
                    <a:pt x="4015" y="4914"/>
                  </a:cubicBezTo>
                  <a:cubicBezTo>
                    <a:pt x="3903" y="5026"/>
                    <a:pt x="3762" y="4998"/>
                    <a:pt x="3622" y="4970"/>
                  </a:cubicBezTo>
                  <a:cubicBezTo>
                    <a:pt x="3453" y="4970"/>
                    <a:pt x="3341" y="4886"/>
                    <a:pt x="3481" y="4717"/>
                  </a:cubicBezTo>
                  <a:cubicBezTo>
                    <a:pt x="3594" y="4605"/>
                    <a:pt x="3566" y="4521"/>
                    <a:pt x="3453" y="4437"/>
                  </a:cubicBezTo>
                  <a:cubicBezTo>
                    <a:pt x="3481" y="4521"/>
                    <a:pt x="3622" y="4577"/>
                    <a:pt x="3481" y="4689"/>
                  </a:cubicBezTo>
                  <a:cubicBezTo>
                    <a:pt x="3341" y="4802"/>
                    <a:pt x="3173" y="4830"/>
                    <a:pt x="3004" y="4802"/>
                  </a:cubicBezTo>
                  <a:cubicBezTo>
                    <a:pt x="2892" y="4773"/>
                    <a:pt x="2808" y="4689"/>
                    <a:pt x="2864" y="4605"/>
                  </a:cubicBezTo>
                  <a:cubicBezTo>
                    <a:pt x="3004" y="4324"/>
                    <a:pt x="2723" y="4212"/>
                    <a:pt x="2695" y="3987"/>
                  </a:cubicBezTo>
                  <a:cubicBezTo>
                    <a:pt x="2611" y="4072"/>
                    <a:pt x="2471" y="3959"/>
                    <a:pt x="2415" y="4128"/>
                  </a:cubicBezTo>
                  <a:cubicBezTo>
                    <a:pt x="2330" y="4352"/>
                    <a:pt x="2162" y="4324"/>
                    <a:pt x="2106" y="4128"/>
                  </a:cubicBezTo>
                  <a:cubicBezTo>
                    <a:pt x="2022" y="3819"/>
                    <a:pt x="1825" y="3735"/>
                    <a:pt x="1544" y="3763"/>
                  </a:cubicBezTo>
                  <a:cubicBezTo>
                    <a:pt x="1460" y="3679"/>
                    <a:pt x="1432" y="3594"/>
                    <a:pt x="1460" y="3482"/>
                  </a:cubicBezTo>
                  <a:cubicBezTo>
                    <a:pt x="1432" y="3117"/>
                    <a:pt x="1629" y="2864"/>
                    <a:pt x="1853" y="2640"/>
                  </a:cubicBezTo>
                  <a:cubicBezTo>
                    <a:pt x="1881" y="2612"/>
                    <a:pt x="1909" y="2584"/>
                    <a:pt x="1937" y="2556"/>
                  </a:cubicBezTo>
                  <a:cubicBezTo>
                    <a:pt x="2106" y="2499"/>
                    <a:pt x="2162" y="2556"/>
                    <a:pt x="2190" y="2724"/>
                  </a:cubicBezTo>
                  <a:cubicBezTo>
                    <a:pt x="2218" y="2808"/>
                    <a:pt x="2274" y="2864"/>
                    <a:pt x="2358" y="2864"/>
                  </a:cubicBezTo>
                  <a:cubicBezTo>
                    <a:pt x="2471" y="2864"/>
                    <a:pt x="2471" y="2752"/>
                    <a:pt x="2499" y="2696"/>
                  </a:cubicBezTo>
                  <a:cubicBezTo>
                    <a:pt x="2639" y="2471"/>
                    <a:pt x="2499" y="2275"/>
                    <a:pt x="2415" y="2078"/>
                  </a:cubicBezTo>
                  <a:cubicBezTo>
                    <a:pt x="2330" y="2078"/>
                    <a:pt x="2330" y="2191"/>
                    <a:pt x="2274" y="2219"/>
                  </a:cubicBezTo>
                  <a:cubicBezTo>
                    <a:pt x="2190" y="2303"/>
                    <a:pt x="2134" y="2359"/>
                    <a:pt x="2022" y="2331"/>
                  </a:cubicBezTo>
                  <a:cubicBezTo>
                    <a:pt x="1909" y="2303"/>
                    <a:pt x="1909" y="2191"/>
                    <a:pt x="1937" y="2106"/>
                  </a:cubicBezTo>
                  <a:cubicBezTo>
                    <a:pt x="1937" y="1994"/>
                    <a:pt x="1853" y="1966"/>
                    <a:pt x="1797" y="1910"/>
                  </a:cubicBezTo>
                  <a:cubicBezTo>
                    <a:pt x="1769" y="1882"/>
                    <a:pt x="1741" y="1854"/>
                    <a:pt x="1741" y="1826"/>
                  </a:cubicBezTo>
                  <a:cubicBezTo>
                    <a:pt x="1629" y="1629"/>
                    <a:pt x="1544" y="1405"/>
                    <a:pt x="1657" y="1124"/>
                  </a:cubicBezTo>
                  <a:cubicBezTo>
                    <a:pt x="1629" y="1124"/>
                    <a:pt x="1544" y="1152"/>
                    <a:pt x="1572" y="1152"/>
                  </a:cubicBezTo>
                  <a:cubicBezTo>
                    <a:pt x="1600" y="1152"/>
                    <a:pt x="1600" y="1180"/>
                    <a:pt x="1572" y="1180"/>
                  </a:cubicBezTo>
                  <a:cubicBezTo>
                    <a:pt x="1376" y="1433"/>
                    <a:pt x="1292" y="1264"/>
                    <a:pt x="1179" y="1096"/>
                  </a:cubicBezTo>
                  <a:cubicBezTo>
                    <a:pt x="1123" y="899"/>
                    <a:pt x="899" y="1124"/>
                    <a:pt x="842" y="983"/>
                  </a:cubicBezTo>
                  <a:cubicBezTo>
                    <a:pt x="786" y="983"/>
                    <a:pt x="786" y="983"/>
                    <a:pt x="786" y="1011"/>
                  </a:cubicBezTo>
                  <a:cubicBezTo>
                    <a:pt x="814" y="1152"/>
                    <a:pt x="814" y="1124"/>
                    <a:pt x="927" y="1124"/>
                  </a:cubicBezTo>
                  <a:cubicBezTo>
                    <a:pt x="1011" y="1096"/>
                    <a:pt x="1123" y="1124"/>
                    <a:pt x="1207" y="1152"/>
                  </a:cubicBezTo>
                  <a:cubicBezTo>
                    <a:pt x="1235" y="1208"/>
                    <a:pt x="1235" y="1292"/>
                    <a:pt x="1348" y="1292"/>
                  </a:cubicBezTo>
                  <a:cubicBezTo>
                    <a:pt x="1544" y="1292"/>
                    <a:pt x="1600" y="1433"/>
                    <a:pt x="1544" y="1601"/>
                  </a:cubicBezTo>
                  <a:cubicBezTo>
                    <a:pt x="1460" y="1798"/>
                    <a:pt x="1320" y="1910"/>
                    <a:pt x="1123" y="1798"/>
                  </a:cubicBezTo>
                  <a:cubicBezTo>
                    <a:pt x="927" y="1685"/>
                    <a:pt x="814" y="1713"/>
                    <a:pt x="730" y="1910"/>
                  </a:cubicBezTo>
                  <a:cubicBezTo>
                    <a:pt x="674" y="2022"/>
                    <a:pt x="590" y="2078"/>
                    <a:pt x="477" y="2050"/>
                  </a:cubicBezTo>
                  <a:cubicBezTo>
                    <a:pt x="365" y="2022"/>
                    <a:pt x="337" y="1938"/>
                    <a:pt x="337" y="1826"/>
                  </a:cubicBezTo>
                  <a:cubicBezTo>
                    <a:pt x="309" y="1713"/>
                    <a:pt x="253" y="1601"/>
                    <a:pt x="281" y="1489"/>
                  </a:cubicBezTo>
                  <a:cubicBezTo>
                    <a:pt x="337" y="1264"/>
                    <a:pt x="225" y="1152"/>
                    <a:pt x="56" y="1040"/>
                  </a:cubicBezTo>
                  <a:cubicBezTo>
                    <a:pt x="28" y="1011"/>
                    <a:pt x="0" y="927"/>
                    <a:pt x="0" y="927"/>
                  </a:cubicBezTo>
                  <a:cubicBezTo>
                    <a:pt x="225" y="843"/>
                    <a:pt x="365" y="675"/>
                    <a:pt x="477" y="478"/>
                  </a:cubicBezTo>
                  <a:cubicBezTo>
                    <a:pt x="477" y="478"/>
                    <a:pt x="506" y="478"/>
                    <a:pt x="506" y="478"/>
                  </a:cubicBezTo>
                  <a:cubicBezTo>
                    <a:pt x="618" y="394"/>
                    <a:pt x="590" y="618"/>
                    <a:pt x="674" y="534"/>
                  </a:cubicBezTo>
                  <a:cubicBezTo>
                    <a:pt x="786" y="478"/>
                    <a:pt x="842" y="394"/>
                    <a:pt x="955" y="310"/>
                  </a:cubicBezTo>
                  <a:cubicBezTo>
                    <a:pt x="1039" y="282"/>
                    <a:pt x="1151" y="225"/>
                    <a:pt x="1207" y="310"/>
                  </a:cubicBezTo>
                  <a:cubicBezTo>
                    <a:pt x="1404" y="534"/>
                    <a:pt x="1600" y="366"/>
                    <a:pt x="1741" y="282"/>
                  </a:cubicBezTo>
                  <a:cubicBezTo>
                    <a:pt x="1881" y="197"/>
                    <a:pt x="1965" y="113"/>
                    <a:pt x="2134" y="169"/>
                  </a:cubicBezTo>
                  <a:cubicBezTo>
                    <a:pt x="2218" y="225"/>
                    <a:pt x="2274" y="169"/>
                    <a:pt x="2330" y="113"/>
                  </a:cubicBezTo>
                  <a:cubicBezTo>
                    <a:pt x="2443" y="29"/>
                    <a:pt x="2611" y="1"/>
                    <a:pt x="2695" y="113"/>
                  </a:cubicBezTo>
                  <a:cubicBezTo>
                    <a:pt x="2808" y="310"/>
                    <a:pt x="3004" y="282"/>
                    <a:pt x="3173" y="310"/>
                  </a:cubicBezTo>
                  <a:cubicBezTo>
                    <a:pt x="3538" y="338"/>
                    <a:pt x="3706" y="562"/>
                    <a:pt x="3875" y="815"/>
                  </a:cubicBezTo>
                  <a:cubicBezTo>
                    <a:pt x="3987" y="983"/>
                    <a:pt x="3931" y="1152"/>
                    <a:pt x="3818" y="1376"/>
                  </a:cubicBezTo>
                  <a:cubicBezTo>
                    <a:pt x="3931" y="1292"/>
                    <a:pt x="3959" y="1264"/>
                    <a:pt x="3959" y="1208"/>
                  </a:cubicBezTo>
                  <a:cubicBezTo>
                    <a:pt x="3959" y="1068"/>
                    <a:pt x="3987" y="983"/>
                    <a:pt x="4127" y="983"/>
                  </a:cubicBezTo>
                  <a:cubicBezTo>
                    <a:pt x="4268" y="983"/>
                    <a:pt x="4296" y="1068"/>
                    <a:pt x="4324" y="1180"/>
                  </a:cubicBezTo>
                  <a:cubicBezTo>
                    <a:pt x="4352" y="1320"/>
                    <a:pt x="4464" y="1461"/>
                    <a:pt x="4520" y="1601"/>
                  </a:cubicBezTo>
                  <a:cubicBezTo>
                    <a:pt x="4604" y="1685"/>
                    <a:pt x="4689" y="1657"/>
                    <a:pt x="4801" y="1629"/>
                  </a:cubicBezTo>
                  <a:cubicBezTo>
                    <a:pt x="5194" y="1545"/>
                    <a:pt x="5587" y="1320"/>
                    <a:pt x="6036" y="1489"/>
                  </a:cubicBezTo>
                  <a:cubicBezTo>
                    <a:pt x="6149" y="1545"/>
                    <a:pt x="6233" y="1433"/>
                    <a:pt x="6345" y="1376"/>
                  </a:cubicBezTo>
                  <a:cubicBezTo>
                    <a:pt x="6570" y="1208"/>
                    <a:pt x="6935" y="1236"/>
                    <a:pt x="7103" y="955"/>
                  </a:cubicBezTo>
                  <a:cubicBezTo>
                    <a:pt x="7131" y="955"/>
                    <a:pt x="7159" y="955"/>
                    <a:pt x="7187" y="983"/>
                  </a:cubicBezTo>
                  <a:cubicBezTo>
                    <a:pt x="7187" y="1011"/>
                    <a:pt x="7187" y="1040"/>
                    <a:pt x="7187" y="1040"/>
                  </a:cubicBezTo>
                  <a:cubicBezTo>
                    <a:pt x="7215" y="1068"/>
                    <a:pt x="7215" y="1096"/>
                    <a:pt x="7243" y="1124"/>
                  </a:cubicBezTo>
                  <a:cubicBezTo>
                    <a:pt x="7243" y="1152"/>
                    <a:pt x="7243" y="1180"/>
                    <a:pt x="7243" y="1180"/>
                  </a:cubicBezTo>
                  <a:cubicBezTo>
                    <a:pt x="7272" y="1236"/>
                    <a:pt x="7243" y="1292"/>
                    <a:pt x="7300" y="1348"/>
                  </a:cubicBezTo>
                  <a:cubicBezTo>
                    <a:pt x="7300" y="1348"/>
                    <a:pt x="7300" y="1376"/>
                    <a:pt x="7300" y="1405"/>
                  </a:cubicBezTo>
                  <a:cubicBezTo>
                    <a:pt x="7356" y="1461"/>
                    <a:pt x="7272" y="1573"/>
                    <a:pt x="7356" y="1629"/>
                  </a:cubicBezTo>
                  <a:lnTo>
                    <a:pt x="7328" y="1826"/>
                  </a:lnTo>
                  <a:cubicBezTo>
                    <a:pt x="7412" y="2022"/>
                    <a:pt x="7272" y="2219"/>
                    <a:pt x="7356" y="2387"/>
                  </a:cubicBezTo>
                  <a:lnTo>
                    <a:pt x="7496" y="2415"/>
                  </a:lnTo>
                  <a:cubicBezTo>
                    <a:pt x="7524" y="2443"/>
                    <a:pt x="7552" y="2471"/>
                    <a:pt x="7552" y="24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22"/>
            <p:cNvSpPr/>
            <p:nvPr/>
          </p:nvSpPr>
          <p:spPr>
            <a:xfrm>
              <a:off x="4790125" y="749075"/>
              <a:ext cx="276575" cy="99700"/>
            </a:xfrm>
            <a:custGeom>
              <a:rect b="b" l="l" r="r" t="t"/>
              <a:pathLst>
                <a:path extrusionOk="0" h="3988" w="11063">
                  <a:moveTo>
                    <a:pt x="2471" y="3903"/>
                  </a:moveTo>
                  <a:cubicBezTo>
                    <a:pt x="2415" y="3903"/>
                    <a:pt x="2331" y="3875"/>
                    <a:pt x="2275" y="3875"/>
                  </a:cubicBezTo>
                  <a:cubicBezTo>
                    <a:pt x="2163" y="3959"/>
                    <a:pt x="2022" y="3847"/>
                    <a:pt x="1910" y="3931"/>
                  </a:cubicBezTo>
                  <a:cubicBezTo>
                    <a:pt x="1854" y="3931"/>
                    <a:pt x="1769" y="3903"/>
                    <a:pt x="1713" y="3903"/>
                  </a:cubicBezTo>
                  <a:cubicBezTo>
                    <a:pt x="1545" y="3987"/>
                    <a:pt x="1376" y="3847"/>
                    <a:pt x="1208" y="3931"/>
                  </a:cubicBezTo>
                  <a:cubicBezTo>
                    <a:pt x="843" y="3903"/>
                    <a:pt x="450" y="3903"/>
                    <a:pt x="85" y="3875"/>
                  </a:cubicBezTo>
                  <a:cubicBezTo>
                    <a:pt x="57" y="3875"/>
                    <a:pt x="29" y="3875"/>
                    <a:pt x="1" y="3847"/>
                  </a:cubicBezTo>
                  <a:cubicBezTo>
                    <a:pt x="57" y="3678"/>
                    <a:pt x="197" y="3734"/>
                    <a:pt x="338" y="3734"/>
                  </a:cubicBezTo>
                  <a:cubicBezTo>
                    <a:pt x="534" y="3706"/>
                    <a:pt x="731" y="3762"/>
                    <a:pt x="955" y="3762"/>
                  </a:cubicBezTo>
                  <a:cubicBezTo>
                    <a:pt x="478" y="3762"/>
                    <a:pt x="590" y="3369"/>
                    <a:pt x="478" y="3117"/>
                  </a:cubicBezTo>
                  <a:cubicBezTo>
                    <a:pt x="562" y="2976"/>
                    <a:pt x="450" y="2948"/>
                    <a:pt x="366" y="2892"/>
                  </a:cubicBezTo>
                  <a:cubicBezTo>
                    <a:pt x="225" y="2752"/>
                    <a:pt x="282" y="2668"/>
                    <a:pt x="450" y="2639"/>
                  </a:cubicBezTo>
                  <a:cubicBezTo>
                    <a:pt x="562" y="2611"/>
                    <a:pt x="675" y="2583"/>
                    <a:pt x="787" y="2639"/>
                  </a:cubicBezTo>
                  <a:cubicBezTo>
                    <a:pt x="1068" y="2752"/>
                    <a:pt x="1152" y="2611"/>
                    <a:pt x="1264" y="2387"/>
                  </a:cubicBezTo>
                  <a:cubicBezTo>
                    <a:pt x="1320" y="2246"/>
                    <a:pt x="1376" y="2134"/>
                    <a:pt x="1517" y="2050"/>
                  </a:cubicBezTo>
                  <a:cubicBezTo>
                    <a:pt x="1629" y="2022"/>
                    <a:pt x="1741" y="2022"/>
                    <a:pt x="1769" y="2106"/>
                  </a:cubicBezTo>
                  <a:cubicBezTo>
                    <a:pt x="1854" y="2331"/>
                    <a:pt x="1994" y="2218"/>
                    <a:pt x="2134" y="2218"/>
                  </a:cubicBezTo>
                  <a:cubicBezTo>
                    <a:pt x="2191" y="2274"/>
                    <a:pt x="2247" y="2274"/>
                    <a:pt x="2303" y="2218"/>
                  </a:cubicBezTo>
                  <a:cubicBezTo>
                    <a:pt x="2612" y="2218"/>
                    <a:pt x="2612" y="2246"/>
                    <a:pt x="3173" y="1938"/>
                  </a:cubicBezTo>
                  <a:cubicBezTo>
                    <a:pt x="3426" y="1797"/>
                    <a:pt x="3622" y="1853"/>
                    <a:pt x="3847" y="1938"/>
                  </a:cubicBezTo>
                  <a:cubicBezTo>
                    <a:pt x="4015" y="1994"/>
                    <a:pt x="4072" y="2246"/>
                    <a:pt x="3931" y="2303"/>
                  </a:cubicBezTo>
                  <a:cubicBezTo>
                    <a:pt x="3594" y="2415"/>
                    <a:pt x="3398" y="2611"/>
                    <a:pt x="3342" y="2976"/>
                  </a:cubicBezTo>
                  <a:cubicBezTo>
                    <a:pt x="3314" y="3033"/>
                    <a:pt x="3257" y="3061"/>
                    <a:pt x="3201" y="3089"/>
                  </a:cubicBezTo>
                  <a:cubicBezTo>
                    <a:pt x="3201" y="3089"/>
                    <a:pt x="3173" y="3089"/>
                    <a:pt x="3145" y="3117"/>
                  </a:cubicBezTo>
                  <a:cubicBezTo>
                    <a:pt x="3173" y="3145"/>
                    <a:pt x="3173" y="3117"/>
                    <a:pt x="3201" y="3089"/>
                  </a:cubicBezTo>
                  <a:cubicBezTo>
                    <a:pt x="3201" y="3061"/>
                    <a:pt x="3173" y="3117"/>
                    <a:pt x="3229" y="3089"/>
                  </a:cubicBezTo>
                  <a:cubicBezTo>
                    <a:pt x="3650" y="3397"/>
                    <a:pt x="4044" y="3173"/>
                    <a:pt x="4437" y="3033"/>
                  </a:cubicBezTo>
                  <a:cubicBezTo>
                    <a:pt x="4577" y="2976"/>
                    <a:pt x="4633" y="2836"/>
                    <a:pt x="4549" y="2752"/>
                  </a:cubicBezTo>
                  <a:cubicBezTo>
                    <a:pt x="4408" y="2639"/>
                    <a:pt x="4408" y="2499"/>
                    <a:pt x="4408" y="2331"/>
                  </a:cubicBezTo>
                  <a:cubicBezTo>
                    <a:pt x="4380" y="2162"/>
                    <a:pt x="4240" y="1966"/>
                    <a:pt x="4408" y="1853"/>
                  </a:cubicBezTo>
                  <a:cubicBezTo>
                    <a:pt x="4605" y="1685"/>
                    <a:pt x="4858" y="1629"/>
                    <a:pt x="5110" y="1573"/>
                  </a:cubicBezTo>
                  <a:cubicBezTo>
                    <a:pt x="5195" y="1573"/>
                    <a:pt x="5279" y="1797"/>
                    <a:pt x="5363" y="1573"/>
                  </a:cubicBezTo>
                  <a:cubicBezTo>
                    <a:pt x="5391" y="1488"/>
                    <a:pt x="5531" y="1601"/>
                    <a:pt x="5644" y="1657"/>
                  </a:cubicBezTo>
                  <a:cubicBezTo>
                    <a:pt x="5644" y="1685"/>
                    <a:pt x="5672" y="1685"/>
                    <a:pt x="5700" y="1713"/>
                  </a:cubicBezTo>
                  <a:cubicBezTo>
                    <a:pt x="5756" y="1769"/>
                    <a:pt x="5756" y="1825"/>
                    <a:pt x="5784" y="1910"/>
                  </a:cubicBezTo>
                  <a:cubicBezTo>
                    <a:pt x="5784" y="1910"/>
                    <a:pt x="5756" y="1994"/>
                    <a:pt x="5812" y="1938"/>
                  </a:cubicBezTo>
                  <a:cubicBezTo>
                    <a:pt x="5812" y="1938"/>
                    <a:pt x="5840" y="1910"/>
                    <a:pt x="5840" y="1881"/>
                  </a:cubicBezTo>
                  <a:cubicBezTo>
                    <a:pt x="5981" y="1741"/>
                    <a:pt x="5868" y="1516"/>
                    <a:pt x="6065" y="1404"/>
                  </a:cubicBezTo>
                  <a:cubicBezTo>
                    <a:pt x="6093" y="1404"/>
                    <a:pt x="6121" y="1432"/>
                    <a:pt x="6149" y="1460"/>
                  </a:cubicBezTo>
                  <a:cubicBezTo>
                    <a:pt x="6205" y="1545"/>
                    <a:pt x="6233" y="1657"/>
                    <a:pt x="6374" y="1573"/>
                  </a:cubicBezTo>
                  <a:cubicBezTo>
                    <a:pt x="6514" y="1488"/>
                    <a:pt x="6430" y="1432"/>
                    <a:pt x="6374" y="1348"/>
                  </a:cubicBezTo>
                  <a:cubicBezTo>
                    <a:pt x="6261" y="1236"/>
                    <a:pt x="6318" y="1123"/>
                    <a:pt x="6402" y="1039"/>
                  </a:cubicBezTo>
                  <a:cubicBezTo>
                    <a:pt x="6683" y="702"/>
                    <a:pt x="7019" y="393"/>
                    <a:pt x="7441" y="197"/>
                  </a:cubicBezTo>
                  <a:cubicBezTo>
                    <a:pt x="7553" y="141"/>
                    <a:pt x="7693" y="113"/>
                    <a:pt x="7665" y="337"/>
                  </a:cubicBezTo>
                  <a:cubicBezTo>
                    <a:pt x="7637" y="506"/>
                    <a:pt x="7806" y="562"/>
                    <a:pt x="7834" y="702"/>
                  </a:cubicBezTo>
                  <a:cubicBezTo>
                    <a:pt x="7918" y="899"/>
                    <a:pt x="8058" y="758"/>
                    <a:pt x="8170" y="758"/>
                  </a:cubicBezTo>
                  <a:cubicBezTo>
                    <a:pt x="8311" y="758"/>
                    <a:pt x="8451" y="787"/>
                    <a:pt x="8592" y="787"/>
                  </a:cubicBezTo>
                  <a:cubicBezTo>
                    <a:pt x="8816" y="787"/>
                    <a:pt x="9013" y="730"/>
                    <a:pt x="9125" y="506"/>
                  </a:cubicBezTo>
                  <a:cubicBezTo>
                    <a:pt x="9209" y="309"/>
                    <a:pt x="9462" y="309"/>
                    <a:pt x="9546" y="85"/>
                  </a:cubicBezTo>
                  <a:cubicBezTo>
                    <a:pt x="9574" y="0"/>
                    <a:pt x="9715" y="0"/>
                    <a:pt x="9743" y="141"/>
                  </a:cubicBezTo>
                  <a:cubicBezTo>
                    <a:pt x="9799" y="309"/>
                    <a:pt x="9855" y="506"/>
                    <a:pt x="9630" y="618"/>
                  </a:cubicBezTo>
                  <a:cubicBezTo>
                    <a:pt x="9462" y="674"/>
                    <a:pt x="9350" y="815"/>
                    <a:pt x="9209" y="955"/>
                  </a:cubicBezTo>
                  <a:cubicBezTo>
                    <a:pt x="9350" y="927"/>
                    <a:pt x="9462" y="927"/>
                    <a:pt x="9574" y="899"/>
                  </a:cubicBezTo>
                  <a:cubicBezTo>
                    <a:pt x="9630" y="899"/>
                    <a:pt x="9687" y="871"/>
                    <a:pt x="9715" y="871"/>
                  </a:cubicBezTo>
                  <a:cubicBezTo>
                    <a:pt x="9911" y="1151"/>
                    <a:pt x="10304" y="1151"/>
                    <a:pt x="10445" y="1460"/>
                  </a:cubicBezTo>
                  <a:cubicBezTo>
                    <a:pt x="10501" y="1657"/>
                    <a:pt x="10641" y="1769"/>
                    <a:pt x="10838" y="1825"/>
                  </a:cubicBezTo>
                  <a:cubicBezTo>
                    <a:pt x="11034" y="1910"/>
                    <a:pt x="11062" y="2022"/>
                    <a:pt x="10950" y="2218"/>
                  </a:cubicBezTo>
                  <a:cubicBezTo>
                    <a:pt x="10922" y="2499"/>
                    <a:pt x="10697" y="2668"/>
                    <a:pt x="10641" y="2948"/>
                  </a:cubicBezTo>
                  <a:cubicBezTo>
                    <a:pt x="10585" y="3145"/>
                    <a:pt x="10276" y="3117"/>
                    <a:pt x="10080" y="3201"/>
                  </a:cubicBezTo>
                  <a:cubicBezTo>
                    <a:pt x="9939" y="3257"/>
                    <a:pt x="9939" y="3061"/>
                    <a:pt x="9883" y="3004"/>
                  </a:cubicBezTo>
                  <a:cubicBezTo>
                    <a:pt x="9883" y="3089"/>
                    <a:pt x="10023" y="3173"/>
                    <a:pt x="9883" y="3257"/>
                  </a:cubicBezTo>
                  <a:cubicBezTo>
                    <a:pt x="9771" y="3341"/>
                    <a:pt x="9687" y="3257"/>
                    <a:pt x="9630" y="3173"/>
                  </a:cubicBezTo>
                  <a:cubicBezTo>
                    <a:pt x="9602" y="3117"/>
                    <a:pt x="9546" y="3089"/>
                    <a:pt x="9546" y="3033"/>
                  </a:cubicBezTo>
                  <a:cubicBezTo>
                    <a:pt x="9574" y="2752"/>
                    <a:pt x="9378" y="2696"/>
                    <a:pt x="9125" y="2611"/>
                  </a:cubicBezTo>
                  <a:cubicBezTo>
                    <a:pt x="8872" y="2527"/>
                    <a:pt x="8816" y="2190"/>
                    <a:pt x="8648" y="1994"/>
                  </a:cubicBezTo>
                  <a:cubicBezTo>
                    <a:pt x="8592" y="1910"/>
                    <a:pt x="8704" y="1853"/>
                    <a:pt x="8788" y="1825"/>
                  </a:cubicBezTo>
                  <a:cubicBezTo>
                    <a:pt x="8844" y="1797"/>
                    <a:pt x="8957" y="1825"/>
                    <a:pt x="8957" y="1713"/>
                  </a:cubicBezTo>
                  <a:cubicBezTo>
                    <a:pt x="8957" y="1573"/>
                    <a:pt x="9097" y="1404"/>
                    <a:pt x="8844" y="1376"/>
                  </a:cubicBezTo>
                  <a:cubicBezTo>
                    <a:pt x="8732" y="1348"/>
                    <a:pt x="8620" y="1236"/>
                    <a:pt x="8423" y="1180"/>
                  </a:cubicBezTo>
                  <a:cubicBezTo>
                    <a:pt x="8564" y="1320"/>
                    <a:pt x="8788" y="1264"/>
                    <a:pt x="8732" y="1460"/>
                  </a:cubicBezTo>
                  <a:cubicBezTo>
                    <a:pt x="8704" y="1601"/>
                    <a:pt x="8704" y="1769"/>
                    <a:pt x="8620" y="1881"/>
                  </a:cubicBezTo>
                  <a:cubicBezTo>
                    <a:pt x="8479" y="2022"/>
                    <a:pt x="8423" y="1938"/>
                    <a:pt x="8395" y="1797"/>
                  </a:cubicBezTo>
                  <a:cubicBezTo>
                    <a:pt x="8395" y="1769"/>
                    <a:pt x="8395" y="1769"/>
                    <a:pt x="8395" y="1741"/>
                  </a:cubicBezTo>
                  <a:cubicBezTo>
                    <a:pt x="8395" y="1741"/>
                    <a:pt x="8395" y="1769"/>
                    <a:pt x="8367" y="1797"/>
                  </a:cubicBezTo>
                  <a:cubicBezTo>
                    <a:pt x="8339" y="1881"/>
                    <a:pt x="8283" y="1966"/>
                    <a:pt x="8255" y="2050"/>
                  </a:cubicBezTo>
                  <a:cubicBezTo>
                    <a:pt x="8170" y="2387"/>
                    <a:pt x="8086" y="2668"/>
                    <a:pt x="7609" y="2583"/>
                  </a:cubicBezTo>
                  <a:cubicBezTo>
                    <a:pt x="7469" y="2555"/>
                    <a:pt x="7244" y="2668"/>
                    <a:pt x="7216" y="2892"/>
                  </a:cubicBezTo>
                  <a:cubicBezTo>
                    <a:pt x="7160" y="3061"/>
                    <a:pt x="7048" y="3173"/>
                    <a:pt x="6879" y="3173"/>
                  </a:cubicBezTo>
                  <a:cubicBezTo>
                    <a:pt x="6654" y="3145"/>
                    <a:pt x="6542" y="3369"/>
                    <a:pt x="6374" y="3426"/>
                  </a:cubicBezTo>
                  <a:cubicBezTo>
                    <a:pt x="6346" y="3426"/>
                    <a:pt x="6318" y="3397"/>
                    <a:pt x="6289" y="3369"/>
                  </a:cubicBezTo>
                  <a:cubicBezTo>
                    <a:pt x="6289" y="3397"/>
                    <a:pt x="6318" y="3426"/>
                    <a:pt x="6318" y="3454"/>
                  </a:cubicBezTo>
                  <a:cubicBezTo>
                    <a:pt x="6289" y="3538"/>
                    <a:pt x="6233" y="3594"/>
                    <a:pt x="6149" y="3594"/>
                  </a:cubicBezTo>
                  <a:cubicBezTo>
                    <a:pt x="5925" y="3510"/>
                    <a:pt x="5700" y="3397"/>
                    <a:pt x="5475" y="3341"/>
                  </a:cubicBezTo>
                  <a:cubicBezTo>
                    <a:pt x="5363" y="3341"/>
                    <a:pt x="5363" y="3201"/>
                    <a:pt x="5447" y="3117"/>
                  </a:cubicBezTo>
                  <a:cubicBezTo>
                    <a:pt x="5560" y="3033"/>
                    <a:pt x="5616" y="2892"/>
                    <a:pt x="5756" y="2864"/>
                  </a:cubicBezTo>
                  <a:cubicBezTo>
                    <a:pt x="5784" y="2864"/>
                    <a:pt x="5784" y="2864"/>
                    <a:pt x="5784" y="2892"/>
                  </a:cubicBezTo>
                  <a:cubicBezTo>
                    <a:pt x="5840" y="2864"/>
                    <a:pt x="5756" y="2864"/>
                    <a:pt x="5756" y="2836"/>
                  </a:cubicBezTo>
                  <a:cubicBezTo>
                    <a:pt x="5728" y="2808"/>
                    <a:pt x="5700" y="2752"/>
                    <a:pt x="5700" y="2696"/>
                  </a:cubicBezTo>
                  <a:cubicBezTo>
                    <a:pt x="5728" y="2527"/>
                    <a:pt x="5672" y="2387"/>
                    <a:pt x="5475" y="2359"/>
                  </a:cubicBezTo>
                  <a:cubicBezTo>
                    <a:pt x="5307" y="2359"/>
                    <a:pt x="5307" y="2527"/>
                    <a:pt x="5223" y="2611"/>
                  </a:cubicBezTo>
                  <a:cubicBezTo>
                    <a:pt x="4886" y="2920"/>
                    <a:pt x="4830" y="3397"/>
                    <a:pt x="4521" y="3678"/>
                  </a:cubicBezTo>
                  <a:cubicBezTo>
                    <a:pt x="4465" y="3706"/>
                    <a:pt x="4437" y="3734"/>
                    <a:pt x="4380" y="3762"/>
                  </a:cubicBezTo>
                  <a:cubicBezTo>
                    <a:pt x="4352" y="3762"/>
                    <a:pt x="4296" y="3762"/>
                    <a:pt x="4240" y="3734"/>
                  </a:cubicBezTo>
                  <a:cubicBezTo>
                    <a:pt x="4184" y="3791"/>
                    <a:pt x="4100" y="3734"/>
                    <a:pt x="4044" y="3791"/>
                  </a:cubicBezTo>
                  <a:cubicBezTo>
                    <a:pt x="4015" y="3791"/>
                    <a:pt x="3987" y="3791"/>
                    <a:pt x="3959" y="3791"/>
                  </a:cubicBezTo>
                  <a:cubicBezTo>
                    <a:pt x="3903" y="3847"/>
                    <a:pt x="3819" y="3791"/>
                    <a:pt x="3735" y="3847"/>
                  </a:cubicBezTo>
                  <a:cubicBezTo>
                    <a:pt x="3679" y="3847"/>
                    <a:pt x="3622" y="3847"/>
                    <a:pt x="3538" y="3847"/>
                  </a:cubicBezTo>
                  <a:cubicBezTo>
                    <a:pt x="3454" y="3903"/>
                    <a:pt x="3342" y="3819"/>
                    <a:pt x="3257" y="3875"/>
                  </a:cubicBezTo>
                  <a:cubicBezTo>
                    <a:pt x="3145" y="3875"/>
                    <a:pt x="3033" y="3875"/>
                    <a:pt x="2892" y="3847"/>
                  </a:cubicBezTo>
                  <a:cubicBezTo>
                    <a:pt x="2780" y="3931"/>
                    <a:pt x="2612" y="3819"/>
                    <a:pt x="2471" y="39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22"/>
            <p:cNvSpPr/>
            <p:nvPr/>
          </p:nvSpPr>
          <p:spPr>
            <a:xfrm>
              <a:off x="5000000" y="593250"/>
              <a:ext cx="174075" cy="171300"/>
            </a:xfrm>
            <a:custGeom>
              <a:rect b="b" l="l" r="r" t="t"/>
              <a:pathLst>
                <a:path extrusionOk="0" h="6852" w="6963">
                  <a:moveTo>
                    <a:pt x="6120" y="5251"/>
                  </a:moveTo>
                  <a:cubicBezTo>
                    <a:pt x="6092" y="5307"/>
                    <a:pt x="6036" y="5363"/>
                    <a:pt x="6036" y="5391"/>
                  </a:cubicBezTo>
                  <a:cubicBezTo>
                    <a:pt x="6064" y="5644"/>
                    <a:pt x="5924" y="5644"/>
                    <a:pt x="5671" y="5532"/>
                  </a:cubicBezTo>
                  <a:cubicBezTo>
                    <a:pt x="5812" y="5756"/>
                    <a:pt x="5896" y="5925"/>
                    <a:pt x="5699" y="6065"/>
                  </a:cubicBezTo>
                  <a:cubicBezTo>
                    <a:pt x="5503" y="6149"/>
                    <a:pt x="5306" y="6290"/>
                    <a:pt x="5166" y="6458"/>
                  </a:cubicBezTo>
                  <a:cubicBezTo>
                    <a:pt x="5138" y="6458"/>
                    <a:pt x="5082" y="6486"/>
                    <a:pt x="5082" y="6458"/>
                  </a:cubicBezTo>
                  <a:cubicBezTo>
                    <a:pt x="5025" y="6093"/>
                    <a:pt x="4660" y="6065"/>
                    <a:pt x="4436" y="5868"/>
                  </a:cubicBezTo>
                  <a:cubicBezTo>
                    <a:pt x="4380" y="5812"/>
                    <a:pt x="4296" y="5784"/>
                    <a:pt x="4211" y="5784"/>
                  </a:cubicBezTo>
                  <a:cubicBezTo>
                    <a:pt x="3762" y="5784"/>
                    <a:pt x="3650" y="5588"/>
                    <a:pt x="3846" y="5195"/>
                  </a:cubicBezTo>
                  <a:cubicBezTo>
                    <a:pt x="3566" y="5391"/>
                    <a:pt x="3509" y="5700"/>
                    <a:pt x="3790" y="5925"/>
                  </a:cubicBezTo>
                  <a:cubicBezTo>
                    <a:pt x="4015" y="6093"/>
                    <a:pt x="3959" y="6149"/>
                    <a:pt x="3762" y="6262"/>
                  </a:cubicBezTo>
                  <a:cubicBezTo>
                    <a:pt x="3706" y="6290"/>
                    <a:pt x="3650" y="6318"/>
                    <a:pt x="3678" y="6374"/>
                  </a:cubicBezTo>
                  <a:cubicBezTo>
                    <a:pt x="3678" y="6823"/>
                    <a:pt x="3341" y="6767"/>
                    <a:pt x="3060" y="6823"/>
                  </a:cubicBezTo>
                  <a:cubicBezTo>
                    <a:pt x="2892" y="6851"/>
                    <a:pt x="2723" y="6823"/>
                    <a:pt x="2555" y="6851"/>
                  </a:cubicBezTo>
                  <a:cubicBezTo>
                    <a:pt x="2302" y="6851"/>
                    <a:pt x="2330" y="6598"/>
                    <a:pt x="2386" y="6514"/>
                  </a:cubicBezTo>
                  <a:cubicBezTo>
                    <a:pt x="2527" y="6374"/>
                    <a:pt x="2443" y="6233"/>
                    <a:pt x="2443" y="6093"/>
                  </a:cubicBezTo>
                  <a:cubicBezTo>
                    <a:pt x="2443" y="5953"/>
                    <a:pt x="2415" y="5784"/>
                    <a:pt x="2415" y="5644"/>
                  </a:cubicBezTo>
                  <a:cubicBezTo>
                    <a:pt x="2443" y="5503"/>
                    <a:pt x="2499" y="5335"/>
                    <a:pt x="2274" y="5223"/>
                  </a:cubicBezTo>
                  <a:cubicBezTo>
                    <a:pt x="2078" y="5082"/>
                    <a:pt x="2274" y="4549"/>
                    <a:pt x="2527" y="4493"/>
                  </a:cubicBezTo>
                  <a:cubicBezTo>
                    <a:pt x="2639" y="4465"/>
                    <a:pt x="2695" y="4521"/>
                    <a:pt x="2695" y="4605"/>
                  </a:cubicBezTo>
                  <a:cubicBezTo>
                    <a:pt x="2695" y="4689"/>
                    <a:pt x="2639" y="4774"/>
                    <a:pt x="2751" y="4830"/>
                  </a:cubicBezTo>
                  <a:cubicBezTo>
                    <a:pt x="2667" y="4774"/>
                    <a:pt x="2667" y="4717"/>
                    <a:pt x="2695" y="4633"/>
                  </a:cubicBezTo>
                  <a:cubicBezTo>
                    <a:pt x="2779" y="4549"/>
                    <a:pt x="2864" y="4493"/>
                    <a:pt x="3004" y="4493"/>
                  </a:cubicBezTo>
                  <a:cubicBezTo>
                    <a:pt x="3173" y="4549"/>
                    <a:pt x="3313" y="4549"/>
                    <a:pt x="3285" y="4296"/>
                  </a:cubicBezTo>
                  <a:cubicBezTo>
                    <a:pt x="3173" y="4324"/>
                    <a:pt x="3173" y="4521"/>
                    <a:pt x="3032" y="4465"/>
                  </a:cubicBezTo>
                  <a:cubicBezTo>
                    <a:pt x="2779" y="4324"/>
                    <a:pt x="2583" y="4100"/>
                    <a:pt x="2499" y="3819"/>
                  </a:cubicBezTo>
                  <a:cubicBezTo>
                    <a:pt x="2471" y="3679"/>
                    <a:pt x="2499" y="3622"/>
                    <a:pt x="2639" y="3566"/>
                  </a:cubicBezTo>
                  <a:cubicBezTo>
                    <a:pt x="2386" y="3622"/>
                    <a:pt x="2274" y="3847"/>
                    <a:pt x="2134" y="4016"/>
                  </a:cubicBezTo>
                  <a:cubicBezTo>
                    <a:pt x="2050" y="4128"/>
                    <a:pt x="2021" y="4324"/>
                    <a:pt x="1853" y="4240"/>
                  </a:cubicBezTo>
                  <a:cubicBezTo>
                    <a:pt x="1656" y="4156"/>
                    <a:pt x="1741" y="3987"/>
                    <a:pt x="1797" y="3875"/>
                  </a:cubicBezTo>
                  <a:cubicBezTo>
                    <a:pt x="1825" y="3763"/>
                    <a:pt x="1881" y="3651"/>
                    <a:pt x="1937" y="3538"/>
                  </a:cubicBezTo>
                  <a:cubicBezTo>
                    <a:pt x="1741" y="3622"/>
                    <a:pt x="1685" y="3987"/>
                    <a:pt x="1348" y="3875"/>
                  </a:cubicBezTo>
                  <a:cubicBezTo>
                    <a:pt x="1320" y="3482"/>
                    <a:pt x="1179" y="3229"/>
                    <a:pt x="730" y="3229"/>
                  </a:cubicBezTo>
                  <a:cubicBezTo>
                    <a:pt x="646" y="3229"/>
                    <a:pt x="646" y="3089"/>
                    <a:pt x="674" y="3005"/>
                  </a:cubicBezTo>
                  <a:cubicBezTo>
                    <a:pt x="674" y="3005"/>
                    <a:pt x="674" y="2977"/>
                    <a:pt x="674" y="2949"/>
                  </a:cubicBezTo>
                  <a:cubicBezTo>
                    <a:pt x="646" y="2949"/>
                    <a:pt x="674" y="3005"/>
                    <a:pt x="618" y="3033"/>
                  </a:cubicBezTo>
                  <a:cubicBezTo>
                    <a:pt x="225" y="2921"/>
                    <a:pt x="0" y="2471"/>
                    <a:pt x="169" y="2106"/>
                  </a:cubicBezTo>
                  <a:cubicBezTo>
                    <a:pt x="197" y="2022"/>
                    <a:pt x="253" y="1966"/>
                    <a:pt x="365" y="1966"/>
                  </a:cubicBezTo>
                  <a:cubicBezTo>
                    <a:pt x="393" y="1994"/>
                    <a:pt x="477" y="1994"/>
                    <a:pt x="421" y="1910"/>
                  </a:cubicBezTo>
                  <a:cubicBezTo>
                    <a:pt x="281" y="1685"/>
                    <a:pt x="421" y="1657"/>
                    <a:pt x="590" y="1601"/>
                  </a:cubicBezTo>
                  <a:cubicBezTo>
                    <a:pt x="842" y="1489"/>
                    <a:pt x="1151" y="1405"/>
                    <a:pt x="1292" y="1096"/>
                  </a:cubicBezTo>
                  <a:cubicBezTo>
                    <a:pt x="1207" y="1068"/>
                    <a:pt x="1179" y="1124"/>
                    <a:pt x="1151" y="1152"/>
                  </a:cubicBezTo>
                  <a:cubicBezTo>
                    <a:pt x="1067" y="1236"/>
                    <a:pt x="927" y="1292"/>
                    <a:pt x="814" y="1208"/>
                  </a:cubicBezTo>
                  <a:cubicBezTo>
                    <a:pt x="702" y="1152"/>
                    <a:pt x="730" y="1012"/>
                    <a:pt x="730" y="899"/>
                  </a:cubicBezTo>
                  <a:cubicBezTo>
                    <a:pt x="730" y="759"/>
                    <a:pt x="842" y="590"/>
                    <a:pt x="646" y="506"/>
                  </a:cubicBezTo>
                  <a:cubicBezTo>
                    <a:pt x="618" y="478"/>
                    <a:pt x="618" y="478"/>
                    <a:pt x="618" y="450"/>
                  </a:cubicBezTo>
                  <a:cubicBezTo>
                    <a:pt x="618" y="422"/>
                    <a:pt x="618" y="422"/>
                    <a:pt x="618" y="422"/>
                  </a:cubicBezTo>
                  <a:lnTo>
                    <a:pt x="618" y="422"/>
                  </a:lnTo>
                  <a:cubicBezTo>
                    <a:pt x="646" y="394"/>
                    <a:pt x="674" y="366"/>
                    <a:pt x="702" y="338"/>
                  </a:cubicBezTo>
                  <a:cubicBezTo>
                    <a:pt x="730" y="338"/>
                    <a:pt x="758" y="310"/>
                    <a:pt x="786" y="282"/>
                  </a:cubicBezTo>
                  <a:cubicBezTo>
                    <a:pt x="814" y="282"/>
                    <a:pt x="814" y="282"/>
                    <a:pt x="842" y="282"/>
                  </a:cubicBezTo>
                  <a:cubicBezTo>
                    <a:pt x="870" y="254"/>
                    <a:pt x="898" y="254"/>
                    <a:pt x="927" y="225"/>
                  </a:cubicBezTo>
                  <a:lnTo>
                    <a:pt x="927" y="225"/>
                  </a:lnTo>
                  <a:cubicBezTo>
                    <a:pt x="955" y="197"/>
                    <a:pt x="983" y="169"/>
                    <a:pt x="1011" y="169"/>
                  </a:cubicBezTo>
                  <a:lnTo>
                    <a:pt x="1011" y="169"/>
                  </a:lnTo>
                  <a:cubicBezTo>
                    <a:pt x="1039" y="141"/>
                    <a:pt x="1039" y="113"/>
                    <a:pt x="1067" y="85"/>
                  </a:cubicBezTo>
                  <a:cubicBezTo>
                    <a:pt x="1095" y="85"/>
                    <a:pt x="1123" y="85"/>
                    <a:pt x="1151" y="85"/>
                  </a:cubicBezTo>
                  <a:cubicBezTo>
                    <a:pt x="1179" y="85"/>
                    <a:pt x="1207" y="57"/>
                    <a:pt x="1207" y="29"/>
                  </a:cubicBezTo>
                  <a:cubicBezTo>
                    <a:pt x="1235" y="29"/>
                    <a:pt x="1263" y="29"/>
                    <a:pt x="1292" y="29"/>
                  </a:cubicBezTo>
                  <a:cubicBezTo>
                    <a:pt x="1320" y="29"/>
                    <a:pt x="1348" y="1"/>
                    <a:pt x="1376" y="29"/>
                  </a:cubicBezTo>
                  <a:cubicBezTo>
                    <a:pt x="1432" y="169"/>
                    <a:pt x="1376" y="282"/>
                    <a:pt x="1348" y="366"/>
                  </a:cubicBezTo>
                  <a:cubicBezTo>
                    <a:pt x="1235" y="562"/>
                    <a:pt x="1348" y="590"/>
                    <a:pt x="1488" y="647"/>
                  </a:cubicBezTo>
                  <a:cubicBezTo>
                    <a:pt x="1516" y="675"/>
                    <a:pt x="1572" y="703"/>
                    <a:pt x="1600" y="731"/>
                  </a:cubicBezTo>
                  <a:cubicBezTo>
                    <a:pt x="1741" y="927"/>
                    <a:pt x="1685" y="1152"/>
                    <a:pt x="1628" y="1348"/>
                  </a:cubicBezTo>
                  <a:cubicBezTo>
                    <a:pt x="1600" y="1433"/>
                    <a:pt x="1572" y="1489"/>
                    <a:pt x="1685" y="1517"/>
                  </a:cubicBezTo>
                  <a:cubicBezTo>
                    <a:pt x="1685" y="1545"/>
                    <a:pt x="1713" y="1573"/>
                    <a:pt x="1713" y="1601"/>
                  </a:cubicBezTo>
                  <a:cubicBezTo>
                    <a:pt x="1769" y="1854"/>
                    <a:pt x="1853" y="1966"/>
                    <a:pt x="2106" y="1770"/>
                  </a:cubicBezTo>
                  <a:cubicBezTo>
                    <a:pt x="2274" y="1629"/>
                    <a:pt x="2667" y="1713"/>
                    <a:pt x="2779" y="1882"/>
                  </a:cubicBezTo>
                  <a:cubicBezTo>
                    <a:pt x="2948" y="2078"/>
                    <a:pt x="2920" y="2247"/>
                    <a:pt x="2751" y="2415"/>
                  </a:cubicBezTo>
                  <a:cubicBezTo>
                    <a:pt x="2639" y="2528"/>
                    <a:pt x="2499" y="2556"/>
                    <a:pt x="2415" y="2359"/>
                  </a:cubicBezTo>
                  <a:cubicBezTo>
                    <a:pt x="2471" y="2612"/>
                    <a:pt x="2527" y="2836"/>
                    <a:pt x="2274" y="2977"/>
                  </a:cubicBezTo>
                  <a:cubicBezTo>
                    <a:pt x="2471" y="3201"/>
                    <a:pt x="2751" y="3286"/>
                    <a:pt x="3032" y="3314"/>
                  </a:cubicBezTo>
                  <a:cubicBezTo>
                    <a:pt x="3481" y="3314"/>
                    <a:pt x="3509" y="3426"/>
                    <a:pt x="3285" y="3819"/>
                  </a:cubicBezTo>
                  <a:cubicBezTo>
                    <a:pt x="3397" y="3735"/>
                    <a:pt x="3425" y="3622"/>
                    <a:pt x="3537" y="3566"/>
                  </a:cubicBezTo>
                  <a:cubicBezTo>
                    <a:pt x="3734" y="3454"/>
                    <a:pt x="3902" y="3763"/>
                    <a:pt x="4127" y="3651"/>
                  </a:cubicBezTo>
                  <a:cubicBezTo>
                    <a:pt x="4155" y="3622"/>
                    <a:pt x="4183" y="3622"/>
                    <a:pt x="4211" y="3622"/>
                  </a:cubicBezTo>
                  <a:cubicBezTo>
                    <a:pt x="4239" y="3622"/>
                    <a:pt x="4239" y="3622"/>
                    <a:pt x="4267" y="3622"/>
                  </a:cubicBezTo>
                  <a:cubicBezTo>
                    <a:pt x="4324" y="3651"/>
                    <a:pt x="4380" y="3679"/>
                    <a:pt x="4464" y="3707"/>
                  </a:cubicBezTo>
                  <a:cubicBezTo>
                    <a:pt x="4576" y="3735"/>
                    <a:pt x="4576" y="3791"/>
                    <a:pt x="4548" y="3903"/>
                  </a:cubicBezTo>
                  <a:cubicBezTo>
                    <a:pt x="4492" y="4100"/>
                    <a:pt x="4604" y="4296"/>
                    <a:pt x="4604" y="4493"/>
                  </a:cubicBezTo>
                  <a:cubicBezTo>
                    <a:pt x="4604" y="4549"/>
                    <a:pt x="4604" y="4633"/>
                    <a:pt x="4689" y="4605"/>
                  </a:cubicBezTo>
                  <a:cubicBezTo>
                    <a:pt x="4717" y="4605"/>
                    <a:pt x="4773" y="4577"/>
                    <a:pt x="4801" y="4549"/>
                  </a:cubicBezTo>
                  <a:cubicBezTo>
                    <a:pt x="4857" y="4521"/>
                    <a:pt x="4857" y="4493"/>
                    <a:pt x="4885" y="4437"/>
                  </a:cubicBezTo>
                  <a:cubicBezTo>
                    <a:pt x="4997" y="4156"/>
                    <a:pt x="5025" y="4128"/>
                    <a:pt x="5278" y="4296"/>
                  </a:cubicBezTo>
                  <a:cubicBezTo>
                    <a:pt x="5475" y="4437"/>
                    <a:pt x="5559" y="4409"/>
                    <a:pt x="5643" y="4184"/>
                  </a:cubicBezTo>
                  <a:cubicBezTo>
                    <a:pt x="5699" y="4072"/>
                    <a:pt x="5699" y="3959"/>
                    <a:pt x="5531" y="3959"/>
                  </a:cubicBezTo>
                  <a:cubicBezTo>
                    <a:pt x="5390" y="3959"/>
                    <a:pt x="5390" y="3875"/>
                    <a:pt x="5362" y="3791"/>
                  </a:cubicBezTo>
                  <a:cubicBezTo>
                    <a:pt x="5362" y="3763"/>
                    <a:pt x="5362" y="3763"/>
                    <a:pt x="5362" y="3735"/>
                  </a:cubicBezTo>
                  <a:cubicBezTo>
                    <a:pt x="5362" y="3735"/>
                    <a:pt x="5362" y="3707"/>
                    <a:pt x="5390" y="3707"/>
                  </a:cubicBezTo>
                  <a:cubicBezTo>
                    <a:pt x="5418" y="3735"/>
                    <a:pt x="5475" y="3735"/>
                    <a:pt x="5475" y="3763"/>
                  </a:cubicBezTo>
                  <a:cubicBezTo>
                    <a:pt x="5475" y="3847"/>
                    <a:pt x="5559" y="3875"/>
                    <a:pt x="5643" y="3847"/>
                  </a:cubicBezTo>
                  <a:cubicBezTo>
                    <a:pt x="5755" y="3819"/>
                    <a:pt x="5699" y="3763"/>
                    <a:pt x="5671" y="3679"/>
                  </a:cubicBezTo>
                  <a:cubicBezTo>
                    <a:pt x="5671" y="3651"/>
                    <a:pt x="5671" y="3594"/>
                    <a:pt x="5727" y="3594"/>
                  </a:cubicBezTo>
                  <a:cubicBezTo>
                    <a:pt x="5755" y="3594"/>
                    <a:pt x="5812" y="3622"/>
                    <a:pt x="5840" y="3651"/>
                  </a:cubicBezTo>
                  <a:cubicBezTo>
                    <a:pt x="5868" y="3679"/>
                    <a:pt x="5868" y="3735"/>
                    <a:pt x="5868" y="3791"/>
                  </a:cubicBezTo>
                  <a:cubicBezTo>
                    <a:pt x="5812" y="4016"/>
                    <a:pt x="5924" y="4240"/>
                    <a:pt x="5952" y="4465"/>
                  </a:cubicBezTo>
                  <a:cubicBezTo>
                    <a:pt x="6148" y="4465"/>
                    <a:pt x="6289" y="4549"/>
                    <a:pt x="6177" y="4774"/>
                  </a:cubicBezTo>
                  <a:cubicBezTo>
                    <a:pt x="6148" y="4830"/>
                    <a:pt x="6177" y="4858"/>
                    <a:pt x="6205" y="4886"/>
                  </a:cubicBezTo>
                  <a:cubicBezTo>
                    <a:pt x="6261" y="4914"/>
                    <a:pt x="6317" y="4886"/>
                    <a:pt x="6345" y="4858"/>
                  </a:cubicBezTo>
                  <a:cubicBezTo>
                    <a:pt x="6401" y="4774"/>
                    <a:pt x="6457" y="4689"/>
                    <a:pt x="6513" y="4633"/>
                  </a:cubicBezTo>
                  <a:cubicBezTo>
                    <a:pt x="6541" y="4521"/>
                    <a:pt x="6598" y="4493"/>
                    <a:pt x="6710" y="4521"/>
                  </a:cubicBezTo>
                  <a:cubicBezTo>
                    <a:pt x="6822" y="4577"/>
                    <a:pt x="6738" y="4633"/>
                    <a:pt x="6682" y="4689"/>
                  </a:cubicBezTo>
                  <a:cubicBezTo>
                    <a:pt x="6682" y="4717"/>
                    <a:pt x="6654" y="4745"/>
                    <a:pt x="6710" y="4774"/>
                  </a:cubicBezTo>
                  <a:cubicBezTo>
                    <a:pt x="6963" y="4886"/>
                    <a:pt x="6822" y="5082"/>
                    <a:pt x="6794" y="5251"/>
                  </a:cubicBezTo>
                  <a:cubicBezTo>
                    <a:pt x="6794" y="5279"/>
                    <a:pt x="6766" y="5307"/>
                    <a:pt x="6766" y="5335"/>
                  </a:cubicBezTo>
                  <a:cubicBezTo>
                    <a:pt x="6738" y="5419"/>
                    <a:pt x="6850" y="5532"/>
                    <a:pt x="6682" y="5560"/>
                  </a:cubicBezTo>
                  <a:cubicBezTo>
                    <a:pt x="6570" y="5616"/>
                    <a:pt x="6457" y="5560"/>
                    <a:pt x="6345" y="5532"/>
                  </a:cubicBezTo>
                  <a:cubicBezTo>
                    <a:pt x="6261" y="5475"/>
                    <a:pt x="6289" y="5419"/>
                    <a:pt x="6289" y="5335"/>
                  </a:cubicBezTo>
                  <a:cubicBezTo>
                    <a:pt x="6345" y="5139"/>
                    <a:pt x="6205" y="5223"/>
                    <a:pt x="6120" y="525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22"/>
            <p:cNvSpPr/>
            <p:nvPr/>
          </p:nvSpPr>
          <p:spPr>
            <a:xfrm>
              <a:off x="4778200" y="593250"/>
              <a:ext cx="169875" cy="99000"/>
            </a:xfrm>
            <a:custGeom>
              <a:rect b="b" l="l" r="r" t="t"/>
              <a:pathLst>
                <a:path extrusionOk="0" h="3960" w="6795">
                  <a:moveTo>
                    <a:pt x="2892" y="618"/>
                  </a:moveTo>
                  <a:cubicBezTo>
                    <a:pt x="2892" y="590"/>
                    <a:pt x="2892" y="534"/>
                    <a:pt x="2892" y="506"/>
                  </a:cubicBezTo>
                  <a:cubicBezTo>
                    <a:pt x="2920" y="478"/>
                    <a:pt x="2948" y="450"/>
                    <a:pt x="2976" y="478"/>
                  </a:cubicBezTo>
                  <a:cubicBezTo>
                    <a:pt x="3061" y="478"/>
                    <a:pt x="3145" y="422"/>
                    <a:pt x="3229" y="394"/>
                  </a:cubicBezTo>
                  <a:cubicBezTo>
                    <a:pt x="3313" y="366"/>
                    <a:pt x="3398" y="366"/>
                    <a:pt x="3454" y="450"/>
                  </a:cubicBezTo>
                  <a:cubicBezTo>
                    <a:pt x="3482" y="562"/>
                    <a:pt x="3538" y="647"/>
                    <a:pt x="3369" y="703"/>
                  </a:cubicBezTo>
                  <a:cubicBezTo>
                    <a:pt x="3341" y="703"/>
                    <a:pt x="3341" y="675"/>
                    <a:pt x="3313" y="675"/>
                  </a:cubicBezTo>
                  <a:cubicBezTo>
                    <a:pt x="3313" y="703"/>
                    <a:pt x="3341" y="675"/>
                    <a:pt x="3369" y="703"/>
                  </a:cubicBezTo>
                  <a:cubicBezTo>
                    <a:pt x="3706" y="787"/>
                    <a:pt x="4015" y="759"/>
                    <a:pt x="4296" y="534"/>
                  </a:cubicBezTo>
                  <a:cubicBezTo>
                    <a:pt x="4352" y="478"/>
                    <a:pt x="4464" y="506"/>
                    <a:pt x="4464" y="562"/>
                  </a:cubicBezTo>
                  <a:cubicBezTo>
                    <a:pt x="4464" y="899"/>
                    <a:pt x="4717" y="843"/>
                    <a:pt x="4914" y="871"/>
                  </a:cubicBezTo>
                  <a:cubicBezTo>
                    <a:pt x="4998" y="871"/>
                    <a:pt x="5082" y="899"/>
                    <a:pt x="5138" y="955"/>
                  </a:cubicBezTo>
                  <a:cubicBezTo>
                    <a:pt x="5279" y="1124"/>
                    <a:pt x="5335" y="1292"/>
                    <a:pt x="5644" y="1180"/>
                  </a:cubicBezTo>
                  <a:cubicBezTo>
                    <a:pt x="5868" y="1096"/>
                    <a:pt x="6065" y="1068"/>
                    <a:pt x="6177" y="843"/>
                  </a:cubicBezTo>
                  <a:cubicBezTo>
                    <a:pt x="6233" y="759"/>
                    <a:pt x="6317" y="675"/>
                    <a:pt x="6430" y="731"/>
                  </a:cubicBezTo>
                  <a:cubicBezTo>
                    <a:pt x="6542" y="843"/>
                    <a:pt x="6738" y="899"/>
                    <a:pt x="6710" y="1096"/>
                  </a:cubicBezTo>
                  <a:cubicBezTo>
                    <a:pt x="6682" y="1208"/>
                    <a:pt x="6682" y="1320"/>
                    <a:pt x="6598" y="1433"/>
                  </a:cubicBezTo>
                  <a:cubicBezTo>
                    <a:pt x="6570" y="1461"/>
                    <a:pt x="6486" y="1517"/>
                    <a:pt x="6542" y="1573"/>
                  </a:cubicBezTo>
                  <a:cubicBezTo>
                    <a:pt x="6795" y="1826"/>
                    <a:pt x="6598" y="2191"/>
                    <a:pt x="6766" y="2471"/>
                  </a:cubicBezTo>
                  <a:cubicBezTo>
                    <a:pt x="6795" y="2612"/>
                    <a:pt x="6766" y="2724"/>
                    <a:pt x="6598" y="2724"/>
                  </a:cubicBezTo>
                  <a:cubicBezTo>
                    <a:pt x="6430" y="2724"/>
                    <a:pt x="6317" y="2640"/>
                    <a:pt x="6261" y="2471"/>
                  </a:cubicBezTo>
                  <a:cubicBezTo>
                    <a:pt x="6233" y="2331"/>
                    <a:pt x="6261" y="2191"/>
                    <a:pt x="6093" y="2106"/>
                  </a:cubicBezTo>
                  <a:cubicBezTo>
                    <a:pt x="6233" y="2247"/>
                    <a:pt x="6289" y="2387"/>
                    <a:pt x="6037" y="2415"/>
                  </a:cubicBezTo>
                  <a:cubicBezTo>
                    <a:pt x="5840" y="2443"/>
                    <a:pt x="5728" y="2528"/>
                    <a:pt x="5615" y="2696"/>
                  </a:cubicBezTo>
                  <a:cubicBezTo>
                    <a:pt x="5475" y="2893"/>
                    <a:pt x="5279" y="2893"/>
                    <a:pt x="5222" y="2640"/>
                  </a:cubicBezTo>
                  <a:cubicBezTo>
                    <a:pt x="5166" y="2387"/>
                    <a:pt x="5054" y="2387"/>
                    <a:pt x="4857" y="2443"/>
                  </a:cubicBezTo>
                  <a:cubicBezTo>
                    <a:pt x="4633" y="2499"/>
                    <a:pt x="4577" y="2415"/>
                    <a:pt x="4464" y="2135"/>
                  </a:cubicBezTo>
                  <a:cubicBezTo>
                    <a:pt x="4268" y="2191"/>
                    <a:pt x="4240" y="2556"/>
                    <a:pt x="3931" y="2443"/>
                  </a:cubicBezTo>
                  <a:cubicBezTo>
                    <a:pt x="3931" y="2471"/>
                    <a:pt x="3959" y="2471"/>
                    <a:pt x="3987" y="2471"/>
                  </a:cubicBezTo>
                  <a:cubicBezTo>
                    <a:pt x="4015" y="2499"/>
                    <a:pt x="4043" y="2499"/>
                    <a:pt x="4043" y="2499"/>
                  </a:cubicBezTo>
                  <a:cubicBezTo>
                    <a:pt x="4071" y="2528"/>
                    <a:pt x="4099" y="2528"/>
                    <a:pt x="4127" y="2556"/>
                  </a:cubicBezTo>
                  <a:cubicBezTo>
                    <a:pt x="4296" y="2724"/>
                    <a:pt x="4380" y="2893"/>
                    <a:pt x="4268" y="3145"/>
                  </a:cubicBezTo>
                  <a:cubicBezTo>
                    <a:pt x="4268" y="3145"/>
                    <a:pt x="4268" y="3173"/>
                    <a:pt x="4268" y="3201"/>
                  </a:cubicBezTo>
                  <a:cubicBezTo>
                    <a:pt x="4296" y="3173"/>
                    <a:pt x="4296" y="3173"/>
                    <a:pt x="4324" y="3173"/>
                  </a:cubicBezTo>
                  <a:cubicBezTo>
                    <a:pt x="4380" y="3145"/>
                    <a:pt x="4408" y="3145"/>
                    <a:pt x="4464" y="3145"/>
                  </a:cubicBezTo>
                  <a:cubicBezTo>
                    <a:pt x="4605" y="3117"/>
                    <a:pt x="4717" y="3145"/>
                    <a:pt x="4773" y="3286"/>
                  </a:cubicBezTo>
                  <a:cubicBezTo>
                    <a:pt x="4829" y="3370"/>
                    <a:pt x="4801" y="3454"/>
                    <a:pt x="4745" y="3538"/>
                  </a:cubicBezTo>
                  <a:cubicBezTo>
                    <a:pt x="4633" y="3622"/>
                    <a:pt x="4521" y="3679"/>
                    <a:pt x="4408" y="3538"/>
                  </a:cubicBezTo>
                  <a:cubicBezTo>
                    <a:pt x="4240" y="3651"/>
                    <a:pt x="3987" y="3538"/>
                    <a:pt x="3847" y="3707"/>
                  </a:cubicBezTo>
                  <a:cubicBezTo>
                    <a:pt x="3791" y="3791"/>
                    <a:pt x="3706" y="3847"/>
                    <a:pt x="3622" y="3875"/>
                  </a:cubicBezTo>
                  <a:cubicBezTo>
                    <a:pt x="3538" y="3903"/>
                    <a:pt x="3454" y="3959"/>
                    <a:pt x="3398" y="3875"/>
                  </a:cubicBezTo>
                  <a:cubicBezTo>
                    <a:pt x="3341" y="3791"/>
                    <a:pt x="3398" y="3707"/>
                    <a:pt x="3426" y="3622"/>
                  </a:cubicBezTo>
                  <a:cubicBezTo>
                    <a:pt x="3369" y="3819"/>
                    <a:pt x="3229" y="3819"/>
                    <a:pt x="3089" y="3735"/>
                  </a:cubicBezTo>
                  <a:cubicBezTo>
                    <a:pt x="2920" y="3651"/>
                    <a:pt x="3061" y="3510"/>
                    <a:pt x="3061" y="3426"/>
                  </a:cubicBezTo>
                  <a:cubicBezTo>
                    <a:pt x="2976" y="3005"/>
                    <a:pt x="3369" y="2780"/>
                    <a:pt x="3398" y="2415"/>
                  </a:cubicBezTo>
                  <a:cubicBezTo>
                    <a:pt x="3398" y="2275"/>
                    <a:pt x="3538" y="2163"/>
                    <a:pt x="3622" y="2022"/>
                  </a:cubicBezTo>
                  <a:cubicBezTo>
                    <a:pt x="3706" y="1938"/>
                    <a:pt x="3959" y="1994"/>
                    <a:pt x="3875" y="1713"/>
                  </a:cubicBezTo>
                  <a:cubicBezTo>
                    <a:pt x="3875" y="1657"/>
                    <a:pt x="4043" y="1601"/>
                    <a:pt x="4127" y="1657"/>
                  </a:cubicBezTo>
                  <a:cubicBezTo>
                    <a:pt x="4324" y="1798"/>
                    <a:pt x="4380" y="1657"/>
                    <a:pt x="4464" y="1489"/>
                  </a:cubicBezTo>
                  <a:cubicBezTo>
                    <a:pt x="4352" y="1489"/>
                    <a:pt x="4268" y="1461"/>
                    <a:pt x="4212" y="1348"/>
                  </a:cubicBezTo>
                  <a:cubicBezTo>
                    <a:pt x="4043" y="1124"/>
                    <a:pt x="3959" y="1124"/>
                    <a:pt x="3875" y="1376"/>
                  </a:cubicBezTo>
                  <a:cubicBezTo>
                    <a:pt x="3819" y="1657"/>
                    <a:pt x="3706" y="1685"/>
                    <a:pt x="3538" y="1545"/>
                  </a:cubicBezTo>
                  <a:cubicBezTo>
                    <a:pt x="3369" y="2275"/>
                    <a:pt x="2752" y="2443"/>
                    <a:pt x="2078" y="2612"/>
                  </a:cubicBezTo>
                  <a:cubicBezTo>
                    <a:pt x="2471" y="2780"/>
                    <a:pt x="2359" y="3033"/>
                    <a:pt x="2218" y="3201"/>
                  </a:cubicBezTo>
                  <a:cubicBezTo>
                    <a:pt x="1994" y="3454"/>
                    <a:pt x="1769" y="3089"/>
                    <a:pt x="1517" y="3089"/>
                  </a:cubicBezTo>
                  <a:cubicBezTo>
                    <a:pt x="1488" y="3145"/>
                    <a:pt x="1517" y="3229"/>
                    <a:pt x="1460" y="3286"/>
                  </a:cubicBezTo>
                  <a:cubicBezTo>
                    <a:pt x="1376" y="3426"/>
                    <a:pt x="1264" y="3454"/>
                    <a:pt x="1180" y="3314"/>
                  </a:cubicBezTo>
                  <a:cubicBezTo>
                    <a:pt x="1067" y="3061"/>
                    <a:pt x="927" y="2836"/>
                    <a:pt x="815" y="2584"/>
                  </a:cubicBezTo>
                  <a:cubicBezTo>
                    <a:pt x="730" y="2359"/>
                    <a:pt x="899" y="2163"/>
                    <a:pt x="1067" y="2106"/>
                  </a:cubicBezTo>
                  <a:cubicBezTo>
                    <a:pt x="1320" y="1994"/>
                    <a:pt x="1152" y="1910"/>
                    <a:pt x="1095" y="1798"/>
                  </a:cubicBezTo>
                  <a:cubicBezTo>
                    <a:pt x="899" y="2078"/>
                    <a:pt x="590" y="2050"/>
                    <a:pt x="337" y="2106"/>
                  </a:cubicBezTo>
                  <a:cubicBezTo>
                    <a:pt x="225" y="2106"/>
                    <a:pt x="113" y="2078"/>
                    <a:pt x="57" y="1994"/>
                  </a:cubicBezTo>
                  <a:cubicBezTo>
                    <a:pt x="0" y="1882"/>
                    <a:pt x="113" y="1854"/>
                    <a:pt x="141" y="1798"/>
                  </a:cubicBezTo>
                  <a:cubicBezTo>
                    <a:pt x="253" y="1741"/>
                    <a:pt x="281" y="1601"/>
                    <a:pt x="365" y="1517"/>
                  </a:cubicBezTo>
                  <a:cubicBezTo>
                    <a:pt x="674" y="1180"/>
                    <a:pt x="674" y="1096"/>
                    <a:pt x="422" y="731"/>
                  </a:cubicBezTo>
                  <a:cubicBezTo>
                    <a:pt x="365" y="618"/>
                    <a:pt x="281" y="506"/>
                    <a:pt x="337" y="366"/>
                  </a:cubicBezTo>
                  <a:cubicBezTo>
                    <a:pt x="590" y="113"/>
                    <a:pt x="983" y="225"/>
                    <a:pt x="1264" y="29"/>
                  </a:cubicBezTo>
                  <a:cubicBezTo>
                    <a:pt x="1292" y="1"/>
                    <a:pt x="1348" y="1"/>
                    <a:pt x="1376" y="57"/>
                  </a:cubicBezTo>
                  <a:cubicBezTo>
                    <a:pt x="1404" y="113"/>
                    <a:pt x="1404" y="141"/>
                    <a:pt x="1376" y="197"/>
                  </a:cubicBezTo>
                  <a:cubicBezTo>
                    <a:pt x="1264" y="310"/>
                    <a:pt x="1152" y="394"/>
                    <a:pt x="983" y="450"/>
                  </a:cubicBezTo>
                  <a:cubicBezTo>
                    <a:pt x="1208" y="731"/>
                    <a:pt x="1573" y="618"/>
                    <a:pt x="1825" y="731"/>
                  </a:cubicBezTo>
                  <a:cubicBezTo>
                    <a:pt x="1994" y="815"/>
                    <a:pt x="2106" y="871"/>
                    <a:pt x="2050" y="1068"/>
                  </a:cubicBezTo>
                  <a:cubicBezTo>
                    <a:pt x="2050" y="1096"/>
                    <a:pt x="2106" y="1040"/>
                    <a:pt x="2050" y="1068"/>
                  </a:cubicBezTo>
                  <a:cubicBezTo>
                    <a:pt x="2106" y="787"/>
                    <a:pt x="2303" y="787"/>
                    <a:pt x="2499" y="787"/>
                  </a:cubicBezTo>
                  <a:cubicBezTo>
                    <a:pt x="2527" y="787"/>
                    <a:pt x="2555" y="787"/>
                    <a:pt x="2583" y="815"/>
                  </a:cubicBezTo>
                  <a:lnTo>
                    <a:pt x="2583" y="815"/>
                  </a:lnTo>
                  <a:cubicBezTo>
                    <a:pt x="2611" y="843"/>
                    <a:pt x="2611" y="871"/>
                    <a:pt x="2640" y="899"/>
                  </a:cubicBezTo>
                  <a:lnTo>
                    <a:pt x="2640" y="899"/>
                  </a:lnTo>
                  <a:cubicBezTo>
                    <a:pt x="2696" y="955"/>
                    <a:pt x="2752" y="927"/>
                    <a:pt x="2808" y="955"/>
                  </a:cubicBezTo>
                  <a:cubicBezTo>
                    <a:pt x="2948" y="899"/>
                    <a:pt x="2836" y="787"/>
                    <a:pt x="2864" y="703"/>
                  </a:cubicBezTo>
                  <a:cubicBezTo>
                    <a:pt x="2836" y="675"/>
                    <a:pt x="2864" y="647"/>
                    <a:pt x="2892" y="61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22"/>
            <p:cNvSpPr/>
            <p:nvPr/>
          </p:nvSpPr>
          <p:spPr>
            <a:xfrm>
              <a:off x="4646950" y="588350"/>
              <a:ext cx="129875" cy="148125"/>
            </a:xfrm>
            <a:custGeom>
              <a:rect b="b" l="l" r="r" t="t"/>
              <a:pathLst>
                <a:path extrusionOk="0" h="5925" w="5195">
                  <a:moveTo>
                    <a:pt x="422" y="4268"/>
                  </a:moveTo>
                  <a:cubicBezTo>
                    <a:pt x="506" y="4268"/>
                    <a:pt x="618" y="4296"/>
                    <a:pt x="702" y="4296"/>
                  </a:cubicBezTo>
                  <a:cubicBezTo>
                    <a:pt x="787" y="4212"/>
                    <a:pt x="899" y="4324"/>
                    <a:pt x="983" y="4240"/>
                  </a:cubicBezTo>
                  <a:cubicBezTo>
                    <a:pt x="1067" y="4240"/>
                    <a:pt x="1124" y="4240"/>
                    <a:pt x="1208" y="4268"/>
                  </a:cubicBezTo>
                  <a:cubicBezTo>
                    <a:pt x="1292" y="4183"/>
                    <a:pt x="1404" y="4268"/>
                    <a:pt x="1488" y="4212"/>
                  </a:cubicBezTo>
                  <a:cubicBezTo>
                    <a:pt x="1517" y="4212"/>
                    <a:pt x="1517" y="4212"/>
                    <a:pt x="1545" y="4212"/>
                  </a:cubicBezTo>
                  <a:cubicBezTo>
                    <a:pt x="1629" y="4155"/>
                    <a:pt x="1713" y="4212"/>
                    <a:pt x="1769" y="4155"/>
                  </a:cubicBezTo>
                  <a:cubicBezTo>
                    <a:pt x="1825" y="4155"/>
                    <a:pt x="1853" y="4155"/>
                    <a:pt x="1910" y="4155"/>
                  </a:cubicBezTo>
                  <a:cubicBezTo>
                    <a:pt x="1938" y="4127"/>
                    <a:pt x="2022" y="4127"/>
                    <a:pt x="1994" y="4043"/>
                  </a:cubicBezTo>
                  <a:cubicBezTo>
                    <a:pt x="1994" y="4015"/>
                    <a:pt x="1994" y="3987"/>
                    <a:pt x="1994" y="3959"/>
                  </a:cubicBezTo>
                  <a:cubicBezTo>
                    <a:pt x="1966" y="3931"/>
                    <a:pt x="1966" y="3847"/>
                    <a:pt x="1938" y="3818"/>
                  </a:cubicBezTo>
                  <a:cubicBezTo>
                    <a:pt x="1938" y="3790"/>
                    <a:pt x="1938" y="3762"/>
                    <a:pt x="1938" y="3734"/>
                  </a:cubicBezTo>
                  <a:cubicBezTo>
                    <a:pt x="1910" y="3706"/>
                    <a:pt x="1910" y="3650"/>
                    <a:pt x="1882" y="3594"/>
                  </a:cubicBezTo>
                  <a:cubicBezTo>
                    <a:pt x="1882" y="3566"/>
                    <a:pt x="1882" y="3566"/>
                    <a:pt x="1882" y="3538"/>
                  </a:cubicBezTo>
                  <a:cubicBezTo>
                    <a:pt x="1853" y="3510"/>
                    <a:pt x="1853" y="3482"/>
                    <a:pt x="1825" y="3454"/>
                  </a:cubicBezTo>
                  <a:cubicBezTo>
                    <a:pt x="1825" y="3425"/>
                    <a:pt x="1825" y="3425"/>
                    <a:pt x="1825" y="3397"/>
                  </a:cubicBezTo>
                  <a:cubicBezTo>
                    <a:pt x="1797" y="3341"/>
                    <a:pt x="1797" y="3285"/>
                    <a:pt x="1769" y="3257"/>
                  </a:cubicBezTo>
                  <a:cubicBezTo>
                    <a:pt x="1769" y="3229"/>
                    <a:pt x="1769" y="3201"/>
                    <a:pt x="1769" y="3173"/>
                  </a:cubicBezTo>
                  <a:cubicBezTo>
                    <a:pt x="1741" y="3145"/>
                    <a:pt x="1741" y="3060"/>
                    <a:pt x="1713" y="3032"/>
                  </a:cubicBezTo>
                  <a:cubicBezTo>
                    <a:pt x="1713" y="2976"/>
                    <a:pt x="1713" y="2948"/>
                    <a:pt x="1713" y="2892"/>
                  </a:cubicBezTo>
                  <a:cubicBezTo>
                    <a:pt x="1685" y="2836"/>
                    <a:pt x="1713" y="2780"/>
                    <a:pt x="1657" y="2752"/>
                  </a:cubicBezTo>
                  <a:cubicBezTo>
                    <a:pt x="1685" y="2415"/>
                    <a:pt x="1713" y="2078"/>
                    <a:pt x="1741" y="1769"/>
                  </a:cubicBezTo>
                  <a:cubicBezTo>
                    <a:pt x="1825" y="1685"/>
                    <a:pt x="1741" y="1572"/>
                    <a:pt x="1825" y="1488"/>
                  </a:cubicBezTo>
                  <a:cubicBezTo>
                    <a:pt x="1825" y="1460"/>
                    <a:pt x="1825" y="1432"/>
                    <a:pt x="1825" y="1432"/>
                  </a:cubicBezTo>
                  <a:cubicBezTo>
                    <a:pt x="1882" y="1376"/>
                    <a:pt x="1853" y="1320"/>
                    <a:pt x="1910" y="1292"/>
                  </a:cubicBezTo>
                  <a:cubicBezTo>
                    <a:pt x="1910" y="1264"/>
                    <a:pt x="1910" y="1236"/>
                    <a:pt x="1910" y="1208"/>
                  </a:cubicBezTo>
                  <a:cubicBezTo>
                    <a:pt x="1966" y="1179"/>
                    <a:pt x="1938" y="1123"/>
                    <a:pt x="1994" y="1067"/>
                  </a:cubicBezTo>
                  <a:cubicBezTo>
                    <a:pt x="1994" y="1067"/>
                    <a:pt x="1994" y="1039"/>
                    <a:pt x="1994" y="1011"/>
                  </a:cubicBezTo>
                  <a:cubicBezTo>
                    <a:pt x="2078" y="955"/>
                    <a:pt x="2022" y="871"/>
                    <a:pt x="2078" y="814"/>
                  </a:cubicBezTo>
                  <a:cubicBezTo>
                    <a:pt x="2078" y="786"/>
                    <a:pt x="2078" y="758"/>
                    <a:pt x="2078" y="730"/>
                  </a:cubicBezTo>
                  <a:cubicBezTo>
                    <a:pt x="2106" y="730"/>
                    <a:pt x="2134" y="702"/>
                    <a:pt x="2162" y="674"/>
                  </a:cubicBezTo>
                  <a:cubicBezTo>
                    <a:pt x="2162" y="646"/>
                    <a:pt x="2162" y="618"/>
                    <a:pt x="2162" y="590"/>
                  </a:cubicBezTo>
                  <a:cubicBezTo>
                    <a:pt x="2190" y="590"/>
                    <a:pt x="2218" y="562"/>
                    <a:pt x="2247" y="534"/>
                  </a:cubicBezTo>
                  <a:lnTo>
                    <a:pt x="2247" y="534"/>
                  </a:lnTo>
                  <a:cubicBezTo>
                    <a:pt x="2275" y="506"/>
                    <a:pt x="2303" y="506"/>
                    <a:pt x="2331" y="478"/>
                  </a:cubicBezTo>
                  <a:cubicBezTo>
                    <a:pt x="2331" y="450"/>
                    <a:pt x="2331" y="421"/>
                    <a:pt x="2331" y="393"/>
                  </a:cubicBezTo>
                  <a:cubicBezTo>
                    <a:pt x="2359" y="393"/>
                    <a:pt x="2387" y="365"/>
                    <a:pt x="2415" y="337"/>
                  </a:cubicBezTo>
                  <a:lnTo>
                    <a:pt x="2415" y="337"/>
                  </a:lnTo>
                  <a:cubicBezTo>
                    <a:pt x="2415" y="309"/>
                    <a:pt x="2443" y="281"/>
                    <a:pt x="2471" y="281"/>
                  </a:cubicBezTo>
                  <a:lnTo>
                    <a:pt x="2471" y="281"/>
                  </a:lnTo>
                  <a:cubicBezTo>
                    <a:pt x="2499" y="253"/>
                    <a:pt x="2527" y="225"/>
                    <a:pt x="2555" y="197"/>
                  </a:cubicBezTo>
                  <a:lnTo>
                    <a:pt x="2555" y="197"/>
                  </a:lnTo>
                  <a:cubicBezTo>
                    <a:pt x="2583" y="197"/>
                    <a:pt x="2611" y="169"/>
                    <a:pt x="2640" y="141"/>
                  </a:cubicBezTo>
                  <a:lnTo>
                    <a:pt x="2640" y="141"/>
                  </a:lnTo>
                  <a:cubicBezTo>
                    <a:pt x="2640" y="113"/>
                    <a:pt x="2668" y="113"/>
                    <a:pt x="2696" y="85"/>
                  </a:cubicBezTo>
                  <a:lnTo>
                    <a:pt x="2696" y="85"/>
                  </a:lnTo>
                  <a:cubicBezTo>
                    <a:pt x="2724" y="56"/>
                    <a:pt x="2752" y="28"/>
                    <a:pt x="2780" y="0"/>
                  </a:cubicBezTo>
                  <a:cubicBezTo>
                    <a:pt x="2808" y="28"/>
                    <a:pt x="2836" y="28"/>
                    <a:pt x="2836" y="28"/>
                  </a:cubicBezTo>
                  <a:cubicBezTo>
                    <a:pt x="2864" y="0"/>
                    <a:pt x="2892" y="0"/>
                    <a:pt x="2920" y="28"/>
                  </a:cubicBezTo>
                  <a:cubicBezTo>
                    <a:pt x="2948" y="197"/>
                    <a:pt x="3061" y="337"/>
                    <a:pt x="3201" y="478"/>
                  </a:cubicBezTo>
                  <a:cubicBezTo>
                    <a:pt x="3201" y="730"/>
                    <a:pt x="3257" y="983"/>
                    <a:pt x="3061" y="1179"/>
                  </a:cubicBezTo>
                  <a:cubicBezTo>
                    <a:pt x="2976" y="1236"/>
                    <a:pt x="3033" y="1348"/>
                    <a:pt x="3117" y="1404"/>
                  </a:cubicBezTo>
                  <a:cubicBezTo>
                    <a:pt x="3117" y="1460"/>
                    <a:pt x="3145" y="1376"/>
                    <a:pt x="3117" y="1404"/>
                  </a:cubicBezTo>
                  <a:cubicBezTo>
                    <a:pt x="3117" y="1404"/>
                    <a:pt x="3089" y="1376"/>
                    <a:pt x="3089" y="1348"/>
                  </a:cubicBezTo>
                  <a:cubicBezTo>
                    <a:pt x="3033" y="1151"/>
                    <a:pt x="3313" y="1067"/>
                    <a:pt x="3229" y="871"/>
                  </a:cubicBezTo>
                  <a:cubicBezTo>
                    <a:pt x="3229" y="843"/>
                    <a:pt x="3257" y="814"/>
                    <a:pt x="3257" y="786"/>
                  </a:cubicBezTo>
                  <a:cubicBezTo>
                    <a:pt x="3426" y="506"/>
                    <a:pt x="3566" y="506"/>
                    <a:pt x="3706" y="758"/>
                  </a:cubicBezTo>
                  <a:cubicBezTo>
                    <a:pt x="3791" y="871"/>
                    <a:pt x="3847" y="1011"/>
                    <a:pt x="3875" y="1151"/>
                  </a:cubicBezTo>
                  <a:cubicBezTo>
                    <a:pt x="4043" y="1039"/>
                    <a:pt x="4128" y="786"/>
                    <a:pt x="4380" y="955"/>
                  </a:cubicBezTo>
                  <a:cubicBezTo>
                    <a:pt x="4408" y="955"/>
                    <a:pt x="4408" y="983"/>
                    <a:pt x="4408" y="983"/>
                  </a:cubicBezTo>
                  <a:cubicBezTo>
                    <a:pt x="4464" y="871"/>
                    <a:pt x="4492" y="702"/>
                    <a:pt x="4661" y="786"/>
                  </a:cubicBezTo>
                  <a:cubicBezTo>
                    <a:pt x="4773" y="843"/>
                    <a:pt x="4717" y="1011"/>
                    <a:pt x="4801" y="1123"/>
                  </a:cubicBezTo>
                  <a:cubicBezTo>
                    <a:pt x="4829" y="1151"/>
                    <a:pt x="4857" y="1179"/>
                    <a:pt x="4886" y="1179"/>
                  </a:cubicBezTo>
                  <a:cubicBezTo>
                    <a:pt x="4970" y="1236"/>
                    <a:pt x="5194" y="1208"/>
                    <a:pt x="5166" y="1404"/>
                  </a:cubicBezTo>
                  <a:cubicBezTo>
                    <a:pt x="5138" y="1572"/>
                    <a:pt x="4942" y="1685"/>
                    <a:pt x="4829" y="1797"/>
                  </a:cubicBezTo>
                  <a:cubicBezTo>
                    <a:pt x="4773" y="1825"/>
                    <a:pt x="4661" y="1825"/>
                    <a:pt x="4633" y="1769"/>
                  </a:cubicBezTo>
                  <a:cubicBezTo>
                    <a:pt x="4549" y="1572"/>
                    <a:pt x="4324" y="1488"/>
                    <a:pt x="4184" y="1348"/>
                  </a:cubicBezTo>
                  <a:cubicBezTo>
                    <a:pt x="4184" y="1488"/>
                    <a:pt x="4184" y="1629"/>
                    <a:pt x="4212" y="1769"/>
                  </a:cubicBezTo>
                  <a:cubicBezTo>
                    <a:pt x="4240" y="1853"/>
                    <a:pt x="4240" y="1937"/>
                    <a:pt x="4128" y="1966"/>
                  </a:cubicBezTo>
                  <a:cubicBezTo>
                    <a:pt x="4099" y="1966"/>
                    <a:pt x="4071" y="1966"/>
                    <a:pt x="4043" y="1937"/>
                  </a:cubicBezTo>
                  <a:cubicBezTo>
                    <a:pt x="4015" y="1966"/>
                    <a:pt x="4099" y="1966"/>
                    <a:pt x="4099" y="1994"/>
                  </a:cubicBezTo>
                  <a:cubicBezTo>
                    <a:pt x="4156" y="2106"/>
                    <a:pt x="4240" y="2190"/>
                    <a:pt x="4184" y="2331"/>
                  </a:cubicBezTo>
                  <a:cubicBezTo>
                    <a:pt x="4128" y="2415"/>
                    <a:pt x="4071" y="2387"/>
                    <a:pt x="3987" y="2387"/>
                  </a:cubicBezTo>
                  <a:cubicBezTo>
                    <a:pt x="3791" y="2387"/>
                    <a:pt x="3791" y="2218"/>
                    <a:pt x="3763" y="2050"/>
                  </a:cubicBezTo>
                  <a:cubicBezTo>
                    <a:pt x="3678" y="2134"/>
                    <a:pt x="3678" y="2218"/>
                    <a:pt x="3622" y="2274"/>
                  </a:cubicBezTo>
                  <a:cubicBezTo>
                    <a:pt x="3426" y="2443"/>
                    <a:pt x="3201" y="2359"/>
                    <a:pt x="3033" y="2218"/>
                  </a:cubicBezTo>
                  <a:cubicBezTo>
                    <a:pt x="2864" y="2078"/>
                    <a:pt x="2836" y="2190"/>
                    <a:pt x="2808" y="2302"/>
                  </a:cubicBezTo>
                  <a:cubicBezTo>
                    <a:pt x="2780" y="2331"/>
                    <a:pt x="2780" y="2359"/>
                    <a:pt x="2752" y="2387"/>
                  </a:cubicBezTo>
                  <a:cubicBezTo>
                    <a:pt x="2583" y="2639"/>
                    <a:pt x="2471" y="2331"/>
                    <a:pt x="2303" y="2331"/>
                  </a:cubicBezTo>
                  <a:cubicBezTo>
                    <a:pt x="2218" y="2471"/>
                    <a:pt x="2303" y="2808"/>
                    <a:pt x="1966" y="2752"/>
                  </a:cubicBezTo>
                  <a:cubicBezTo>
                    <a:pt x="2050" y="3145"/>
                    <a:pt x="2387" y="3397"/>
                    <a:pt x="2583" y="3706"/>
                  </a:cubicBezTo>
                  <a:cubicBezTo>
                    <a:pt x="2583" y="3706"/>
                    <a:pt x="2611" y="3482"/>
                    <a:pt x="2752" y="3650"/>
                  </a:cubicBezTo>
                  <a:cubicBezTo>
                    <a:pt x="2836" y="3762"/>
                    <a:pt x="2836" y="3959"/>
                    <a:pt x="2696" y="4099"/>
                  </a:cubicBezTo>
                  <a:cubicBezTo>
                    <a:pt x="2611" y="4183"/>
                    <a:pt x="2499" y="4183"/>
                    <a:pt x="2387" y="4296"/>
                  </a:cubicBezTo>
                  <a:cubicBezTo>
                    <a:pt x="2583" y="4380"/>
                    <a:pt x="2555" y="4745"/>
                    <a:pt x="2892" y="4717"/>
                  </a:cubicBezTo>
                  <a:cubicBezTo>
                    <a:pt x="2611" y="4548"/>
                    <a:pt x="2583" y="4380"/>
                    <a:pt x="2808" y="4127"/>
                  </a:cubicBezTo>
                  <a:cubicBezTo>
                    <a:pt x="2920" y="3959"/>
                    <a:pt x="3061" y="3847"/>
                    <a:pt x="3061" y="3622"/>
                  </a:cubicBezTo>
                  <a:cubicBezTo>
                    <a:pt x="3061" y="3510"/>
                    <a:pt x="3201" y="3369"/>
                    <a:pt x="3369" y="3369"/>
                  </a:cubicBezTo>
                  <a:cubicBezTo>
                    <a:pt x="3510" y="3397"/>
                    <a:pt x="3650" y="3285"/>
                    <a:pt x="3819" y="3341"/>
                  </a:cubicBezTo>
                  <a:cubicBezTo>
                    <a:pt x="3510" y="3117"/>
                    <a:pt x="3566" y="2864"/>
                    <a:pt x="3959" y="2583"/>
                  </a:cubicBezTo>
                  <a:cubicBezTo>
                    <a:pt x="4015" y="2583"/>
                    <a:pt x="4099" y="2639"/>
                    <a:pt x="4099" y="2695"/>
                  </a:cubicBezTo>
                  <a:cubicBezTo>
                    <a:pt x="4099" y="3032"/>
                    <a:pt x="4352" y="3117"/>
                    <a:pt x="4549" y="3257"/>
                  </a:cubicBezTo>
                  <a:cubicBezTo>
                    <a:pt x="4577" y="3285"/>
                    <a:pt x="4605" y="3341"/>
                    <a:pt x="4577" y="3341"/>
                  </a:cubicBezTo>
                  <a:cubicBezTo>
                    <a:pt x="4324" y="3482"/>
                    <a:pt x="4184" y="3734"/>
                    <a:pt x="3903" y="3818"/>
                  </a:cubicBezTo>
                  <a:cubicBezTo>
                    <a:pt x="3931" y="3818"/>
                    <a:pt x="3931" y="3818"/>
                    <a:pt x="3931" y="3818"/>
                  </a:cubicBezTo>
                  <a:cubicBezTo>
                    <a:pt x="4071" y="3762"/>
                    <a:pt x="4212" y="3706"/>
                    <a:pt x="4352" y="3650"/>
                  </a:cubicBezTo>
                  <a:cubicBezTo>
                    <a:pt x="4492" y="3566"/>
                    <a:pt x="4605" y="3594"/>
                    <a:pt x="4717" y="3678"/>
                  </a:cubicBezTo>
                  <a:cubicBezTo>
                    <a:pt x="4829" y="3790"/>
                    <a:pt x="4773" y="3847"/>
                    <a:pt x="4661" y="3931"/>
                  </a:cubicBezTo>
                  <a:cubicBezTo>
                    <a:pt x="4633" y="3959"/>
                    <a:pt x="4689" y="4043"/>
                    <a:pt x="4717" y="4099"/>
                  </a:cubicBezTo>
                  <a:cubicBezTo>
                    <a:pt x="4745" y="4183"/>
                    <a:pt x="4773" y="4296"/>
                    <a:pt x="4661" y="4380"/>
                  </a:cubicBezTo>
                  <a:cubicBezTo>
                    <a:pt x="4577" y="4352"/>
                    <a:pt x="4549" y="4380"/>
                    <a:pt x="4605" y="4436"/>
                  </a:cubicBezTo>
                  <a:cubicBezTo>
                    <a:pt x="4408" y="4773"/>
                    <a:pt x="4128" y="4576"/>
                    <a:pt x="3931" y="4548"/>
                  </a:cubicBezTo>
                  <a:cubicBezTo>
                    <a:pt x="4071" y="4633"/>
                    <a:pt x="4352" y="4576"/>
                    <a:pt x="4408" y="4801"/>
                  </a:cubicBezTo>
                  <a:cubicBezTo>
                    <a:pt x="4464" y="4941"/>
                    <a:pt x="4380" y="5110"/>
                    <a:pt x="4212" y="5166"/>
                  </a:cubicBezTo>
                  <a:cubicBezTo>
                    <a:pt x="3931" y="5278"/>
                    <a:pt x="3931" y="5278"/>
                    <a:pt x="3734" y="5082"/>
                  </a:cubicBezTo>
                  <a:cubicBezTo>
                    <a:pt x="3763" y="5166"/>
                    <a:pt x="3791" y="5222"/>
                    <a:pt x="3847" y="5278"/>
                  </a:cubicBezTo>
                  <a:cubicBezTo>
                    <a:pt x="4184" y="5615"/>
                    <a:pt x="4184" y="5671"/>
                    <a:pt x="3734" y="5924"/>
                  </a:cubicBezTo>
                  <a:cubicBezTo>
                    <a:pt x="3734" y="5924"/>
                    <a:pt x="3706" y="5924"/>
                    <a:pt x="3706" y="5924"/>
                  </a:cubicBezTo>
                  <a:cubicBezTo>
                    <a:pt x="3538" y="5812"/>
                    <a:pt x="3734" y="5559"/>
                    <a:pt x="3566" y="5503"/>
                  </a:cubicBezTo>
                  <a:cubicBezTo>
                    <a:pt x="3426" y="5447"/>
                    <a:pt x="3257" y="5643"/>
                    <a:pt x="3089" y="5559"/>
                  </a:cubicBezTo>
                  <a:cubicBezTo>
                    <a:pt x="3061" y="5531"/>
                    <a:pt x="3061" y="5503"/>
                    <a:pt x="3061" y="5475"/>
                  </a:cubicBezTo>
                  <a:cubicBezTo>
                    <a:pt x="3145" y="5250"/>
                    <a:pt x="3005" y="5250"/>
                    <a:pt x="2864" y="5250"/>
                  </a:cubicBezTo>
                  <a:cubicBezTo>
                    <a:pt x="2808" y="5250"/>
                    <a:pt x="2780" y="5222"/>
                    <a:pt x="2780" y="5194"/>
                  </a:cubicBezTo>
                  <a:cubicBezTo>
                    <a:pt x="2499" y="5475"/>
                    <a:pt x="2499" y="5138"/>
                    <a:pt x="2387" y="4970"/>
                  </a:cubicBezTo>
                  <a:cubicBezTo>
                    <a:pt x="2247" y="5110"/>
                    <a:pt x="2106" y="5278"/>
                    <a:pt x="1966" y="5026"/>
                  </a:cubicBezTo>
                  <a:cubicBezTo>
                    <a:pt x="1882" y="5110"/>
                    <a:pt x="1882" y="5194"/>
                    <a:pt x="1882" y="5278"/>
                  </a:cubicBezTo>
                  <a:cubicBezTo>
                    <a:pt x="1853" y="5447"/>
                    <a:pt x="1769" y="5503"/>
                    <a:pt x="1601" y="5447"/>
                  </a:cubicBezTo>
                  <a:cubicBezTo>
                    <a:pt x="1432" y="5419"/>
                    <a:pt x="1236" y="5335"/>
                    <a:pt x="1067" y="5278"/>
                  </a:cubicBezTo>
                  <a:cubicBezTo>
                    <a:pt x="899" y="5222"/>
                    <a:pt x="730" y="5166"/>
                    <a:pt x="534" y="5278"/>
                  </a:cubicBezTo>
                  <a:cubicBezTo>
                    <a:pt x="366" y="5419"/>
                    <a:pt x="281" y="5250"/>
                    <a:pt x="225" y="5138"/>
                  </a:cubicBezTo>
                  <a:cubicBezTo>
                    <a:pt x="113" y="4913"/>
                    <a:pt x="1" y="4661"/>
                    <a:pt x="85" y="4408"/>
                  </a:cubicBezTo>
                  <a:cubicBezTo>
                    <a:pt x="113" y="4380"/>
                    <a:pt x="113" y="4352"/>
                    <a:pt x="141" y="4324"/>
                  </a:cubicBezTo>
                  <a:cubicBezTo>
                    <a:pt x="169" y="4324"/>
                    <a:pt x="197" y="4324"/>
                    <a:pt x="225" y="4324"/>
                  </a:cubicBezTo>
                  <a:cubicBezTo>
                    <a:pt x="281" y="4268"/>
                    <a:pt x="366" y="4324"/>
                    <a:pt x="422" y="42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22"/>
            <p:cNvSpPr/>
            <p:nvPr/>
          </p:nvSpPr>
          <p:spPr>
            <a:xfrm>
              <a:off x="4851200" y="533600"/>
              <a:ext cx="149525" cy="85650"/>
            </a:xfrm>
            <a:custGeom>
              <a:rect b="b" l="l" r="r" t="t"/>
              <a:pathLst>
                <a:path extrusionOk="0" h="3426" w="5981">
                  <a:moveTo>
                    <a:pt x="365" y="3061"/>
                  </a:moveTo>
                  <a:cubicBezTo>
                    <a:pt x="618" y="3004"/>
                    <a:pt x="478" y="2920"/>
                    <a:pt x="449" y="2808"/>
                  </a:cubicBezTo>
                  <a:cubicBezTo>
                    <a:pt x="309" y="2864"/>
                    <a:pt x="225" y="2948"/>
                    <a:pt x="141" y="2976"/>
                  </a:cubicBezTo>
                  <a:cubicBezTo>
                    <a:pt x="56" y="3033"/>
                    <a:pt x="56" y="2948"/>
                    <a:pt x="28" y="2892"/>
                  </a:cubicBezTo>
                  <a:cubicBezTo>
                    <a:pt x="0" y="2836"/>
                    <a:pt x="0" y="2780"/>
                    <a:pt x="56" y="2752"/>
                  </a:cubicBezTo>
                  <a:cubicBezTo>
                    <a:pt x="56" y="2724"/>
                    <a:pt x="56" y="2696"/>
                    <a:pt x="56" y="2668"/>
                  </a:cubicBezTo>
                  <a:cubicBezTo>
                    <a:pt x="113" y="2611"/>
                    <a:pt x="84" y="2527"/>
                    <a:pt x="141" y="2471"/>
                  </a:cubicBezTo>
                  <a:cubicBezTo>
                    <a:pt x="141" y="2443"/>
                    <a:pt x="141" y="2415"/>
                    <a:pt x="141" y="2387"/>
                  </a:cubicBezTo>
                  <a:cubicBezTo>
                    <a:pt x="197" y="2359"/>
                    <a:pt x="169" y="2303"/>
                    <a:pt x="225" y="2275"/>
                  </a:cubicBezTo>
                  <a:cubicBezTo>
                    <a:pt x="225" y="2218"/>
                    <a:pt x="225" y="2162"/>
                    <a:pt x="225" y="2134"/>
                  </a:cubicBezTo>
                  <a:cubicBezTo>
                    <a:pt x="281" y="2078"/>
                    <a:pt x="281" y="2022"/>
                    <a:pt x="309" y="1994"/>
                  </a:cubicBezTo>
                  <a:cubicBezTo>
                    <a:pt x="309" y="1966"/>
                    <a:pt x="309" y="1938"/>
                    <a:pt x="309" y="1910"/>
                  </a:cubicBezTo>
                  <a:cubicBezTo>
                    <a:pt x="365" y="1881"/>
                    <a:pt x="365" y="1825"/>
                    <a:pt x="393" y="1797"/>
                  </a:cubicBezTo>
                  <a:cubicBezTo>
                    <a:pt x="393" y="1769"/>
                    <a:pt x="393" y="1741"/>
                    <a:pt x="393" y="1713"/>
                  </a:cubicBezTo>
                  <a:cubicBezTo>
                    <a:pt x="421" y="1685"/>
                    <a:pt x="449" y="1685"/>
                    <a:pt x="478" y="1685"/>
                  </a:cubicBezTo>
                  <a:cubicBezTo>
                    <a:pt x="562" y="1741"/>
                    <a:pt x="618" y="1825"/>
                    <a:pt x="618" y="1910"/>
                  </a:cubicBezTo>
                  <a:cubicBezTo>
                    <a:pt x="618" y="1938"/>
                    <a:pt x="618" y="1938"/>
                    <a:pt x="590" y="1938"/>
                  </a:cubicBezTo>
                  <a:cubicBezTo>
                    <a:pt x="590" y="1938"/>
                    <a:pt x="590" y="1966"/>
                    <a:pt x="590" y="1966"/>
                  </a:cubicBezTo>
                  <a:cubicBezTo>
                    <a:pt x="618" y="1910"/>
                    <a:pt x="646" y="1938"/>
                    <a:pt x="674" y="1966"/>
                  </a:cubicBezTo>
                  <a:cubicBezTo>
                    <a:pt x="702" y="2190"/>
                    <a:pt x="758" y="2331"/>
                    <a:pt x="1095" y="2275"/>
                  </a:cubicBezTo>
                  <a:cubicBezTo>
                    <a:pt x="1320" y="2218"/>
                    <a:pt x="1601" y="2359"/>
                    <a:pt x="1629" y="2696"/>
                  </a:cubicBezTo>
                  <a:cubicBezTo>
                    <a:pt x="1713" y="2555"/>
                    <a:pt x="1516" y="2303"/>
                    <a:pt x="1881" y="2359"/>
                  </a:cubicBezTo>
                  <a:cubicBezTo>
                    <a:pt x="2022" y="2387"/>
                    <a:pt x="2162" y="2050"/>
                    <a:pt x="2106" y="1881"/>
                  </a:cubicBezTo>
                  <a:cubicBezTo>
                    <a:pt x="2078" y="1797"/>
                    <a:pt x="2078" y="1685"/>
                    <a:pt x="2134" y="1601"/>
                  </a:cubicBezTo>
                  <a:cubicBezTo>
                    <a:pt x="2162" y="1488"/>
                    <a:pt x="2218" y="1376"/>
                    <a:pt x="2162" y="1292"/>
                  </a:cubicBezTo>
                  <a:cubicBezTo>
                    <a:pt x="2106" y="1152"/>
                    <a:pt x="2078" y="1039"/>
                    <a:pt x="2190" y="955"/>
                  </a:cubicBezTo>
                  <a:cubicBezTo>
                    <a:pt x="2359" y="843"/>
                    <a:pt x="2555" y="787"/>
                    <a:pt x="2724" y="871"/>
                  </a:cubicBezTo>
                  <a:cubicBezTo>
                    <a:pt x="2864" y="955"/>
                    <a:pt x="2948" y="983"/>
                    <a:pt x="3088" y="927"/>
                  </a:cubicBezTo>
                  <a:cubicBezTo>
                    <a:pt x="3341" y="815"/>
                    <a:pt x="3453" y="927"/>
                    <a:pt x="3482" y="1208"/>
                  </a:cubicBezTo>
                  <a:cubicBezTo>
                    <a:pt x="3510" y="1432"/>
                    <a:pt x="3762" y="1517"/>
                    <a:pt x="3846" y="1741"/>
                  </a:cubicBezTo>
                  <a:cubicBezTo>
                    <a:pt x="3818" y="1517"/>
                    <a:pt x="3903" y="1320"/>
                    <a:pt x="3818" y="1123"/>
                  </a:cubicBezTo>
                  <a:cubicBezTo>
                    <a:pt x="3790" y="1095"/>
                    <a:pt x="3790" y="1039"/>
                    <a:pt x="3818" y="1011"/>
                  </a:cubicBezTo>
                  <a:cubicBezTo>
                    <a:pt x="4099" y="899"/>
                    <a:pt x="3903" y="618"/>
                    <a:pt x="4015" y="422"/>
                  </a:cubicBezTo>
                  <a:cubicBezTo>
                    <a:pt x="4099" y="281"/>
                    <a:pt x="4155" y="113"/>
                    <a:pt x="4296" y="29"/>
                  </a:cubicBezTo>
                  <a:cubicBezTo>
                    <a:pt x="4352" y="0"/>
                    <a:pt x="4380" y="0"/>
                    <a:pt x="4408" y="29"/>
                  </a:cubicBezTo>
                  <a:cubicBezTo>
                    <a:pt x="4436" y="29"/>
                    <a:pt x="4492" y="57"/>
                    <a:pt x="4548" y="57"/>
                  </a:cubicBezTo>
                  <a:cubicBezTo>
                    <a:pt x="4548" y="85"/>
                    <a:pt x="4576" y="85"/>
                    <a:pt x="4605" y="113"/>
                  </a:cubicBezTo>
                  <a:cubicBezTo>
                    <a:pt x="4633" y="113"/>
                    <a:pt x="4661" y="113"/>
                    <a:pt x="4661" y="141"/>
                  </a:cubicBezTo>
                  <a:cubicBezTo>
                    <a:pt x="4689" y="169"/>
                    <a:pt x="4717" y="169"/>
                    <a:pt x="4745" y="197"/>
                  </a:cubicBezTo>
                  <a:cubicBezTo>
                    <a:pt x="4745" y="197"/>
                    <a:pt x="4773" y="197"/>
                    <a:pt x="4801" y="197"/>
                  </a:cubicBezTo>
                  <a:cubicBezTo>
                    <a:pt x="4829" y="225"/>
                    <a:pt x="4857" y="253"/>
                    <a:pt x="4857" y="281"/>
                  </a:cubicBezTo>
                  <a:lnTo>
                    <a:pt x="4885" y="281"/>
                  </a:lnTo>
                  <a:cubicBezTo>
                    <a:pt x="4885" y="309"/>
                    <a:pt x="4913" y="337"/>
                    <a:pt x="4941" y="365"/>
                  </a:cubicBezTo>
                  <a:cubicBezTo>
                    <a:pt x="5054" y="422"/>
                    <a:pt x="5138" y="534"/>
                    <a:pt x="5194" y="646"/>
                  </a:cubicBezTo>
                  <a:cubicBezTo>
                    <a:pt x="5222" y="674"/>
                    <a:pt x="5250" y="702"/>
                    <a:pt x="5250" y="730"/>
                  </a:cubicBezTo>
                  <a:lnTo>
                    <a:pt x="5250" y="730"/>
                  </a:lnTo>
                  <a:cubicBezTo>
                    <a:pt x="5278" y="758"/>
                    <a:pt x="5306" y="787"/>
                    <a:pt x="5334" y="815"/>
                  </a:cubicBezTo>
                  <a:lnTo>
                    <a:pt x="5334" y="815"/>
                  </a:lnTo>
                  <a:cubicBezTo>
                    <a:pt x="5334" y="843"/>
                    <a:pt x="5363" y="871"/>
                    <a:pt x="5391" y="871"/>
                  </a:cubicBezTo>
                  <a:cubicBezTo>
                    <a:pt x="5419" y="927"/>
                    <a:pt x="5419" y="983"/>
                    <a:pt x="5447" y="1039"/>
                  </a:cubicBezTo>
                  <a:cubicBezTo>
                    <a:pt x="5475" y="1067"/>
                    <a:pt x="5503" y="1067"/>
                    <a:pt x="5503" y="1095"/>
                  </a:cubicBezTo>
                  <a:lnTo>
                    <a:pt x="5503" y="1095"/>
                  </a:lnTo>
                  <a:cubicBezTo>
                    <a:pt x="5531" y="1123"/>
                    <a:pt x="5559" y="1152"/>
                    <a:pt x="5587" y="1180"/>
                  </a:cubicBezTo>
                  <a:cubicBezTo>
                    <a:pt x="5587" y="1208"/>
                    <a:pt x="5587" y="1236"/>
                    <a:pt x="5587" y="1236"/>
                  </a:cubicBezTo>
                  <a:cubicBezTo>
                    <a:pt x="5587" y="1264"/>
                    <a:pt x="5615" y="1292"/>
                    <a:pt x="5643" y="1320"/>
                  </a:cubicBezTo>
                  <a:lnTo>
                    <a:pt x="5643" y="1320"/>
                  </a:lnTo>
                  <a:cubicBezTo>
                    <a:pt x="5671" y="1348"/>
                    <a:pt x="5671" y="1376"/>
                    <a:pt x="5699" y="1404"/>
                  </a:cubicBezTo>
                  <a:lnTo>
                    <a:pt x="5699" y="1404"/>
                  </a:lnTo>
                  <a:cubicBezTo>
                    <a:pt x="5727" y="1432"/>
                    <a:pt x="5756" y="1460"/>
                    <a:pt x="5756" y="1488"/>
                  </a:cubicBezTo>
                  <a:cubicBezTo>
                    <a:pt x="5756" y="1488"/>
                    <a:pt x="5756" y="1517"/>
                    <a:pt x="5756" y="1545"/>
                  </a:cubicBezTo>
                  <a:cubicBezTo>
                    <a:pt x="5784" y="1573"/>
                    <a:pt x="5812" y="1601"/>
                    <a:pt x="5840" y="1629"/>
                  </a:cubicBezTo>
                  <a:lnTo>
                    <a:pt x="5840" y="1629"/>
                  </a:lnTo>
                  <a:cubicBezTo>
                    <a:pt x="5840" y="1657"/>
                    <a:pt x="5868" y="1657"/>
                    <a:pt x="5896" y="1685"/>
                  </a:cubicBezTo>
                  <a:cubicBezTo>
                    <a:pt x="5924" y="1741"/>
                    <a:pt x="5924" y="1797"/>
                    <a:pt x="5952" y="1825"/>
                  </a:cubicBezTo>
                  <a:cubicBezTo>
                    <a:pt x="5980" y="1853"/>
                    <a:pt x="5980" y="1881"/>
                    <a:pt x="5980" y="1910"/>
                  </a:cubicBezTo>
                  <a:cubicBezTo>
                    <a:pt x="5980" y="1910"/>
                    <a:pt x="5952" y="1938"/>
                    <a:pt x="5952" y="1938"/>
                  </a:cubicBezTo>
                  <a:cubicBezTo>
                    <a:pt x="5868" y="1994"/>
                    <a:pt x="5896" y="2134"/>
                    <a:pt x="5840" y="2218"/>
                  </a:cubicBezTo>
                  <a:cubicBezTo>
                    <a:pt x="5699" y="2387"/>
                    <a:pt x="5643" y="2640"/>
                    <a:pt x="5334" y="2499"/>
                  </a:cubicBezTo>
                  <a:cubicBezTo>
                    <a:pt x="5278" y="2471"/>
                    <a:pt x="5250" y="2471"/>
                    <a:pt x="5222" y="2527"/>
                  </a:cubicBezTo>
                  <a:cubicBezTo>
                    <a:pt x="5082" y="2724"/>
                    <a:pt x="4885" y="2668"/>
                    <a:pt x="4717" y="2611"/>
                  </a:cubicBezTo>
                  <a:cubicBezTo>
                    <a:pt x="4492" y="2555"/>
                    <a:pt x="4268" y="2443"/>
                    <a:pt x="4043" y="2583"/>
                  </a:cubicBezTo>
                  <a:cubicBezTo>
                    <a:pt x="3959" y="2611"/>
                    <a:pt x="3790" y="2583"/>
                    <a:pt x="3790" y="2471"/>
                  </a:cubicBezTo>
                  <a:cubicBezTo>
                    <a:pt x="3762" y="2303"/>
                    <a:pt x="3875" y="2275"/>
                    <a:pt x="4015" y="2303"/>
                  </a:cubicBezTo>
                  <a:cubicBezTo>
                    <a:pt x="3734" y="2275"/>
                    <a:pt x="3482" y="2050"/>
                    <a:pt x="3173" y="2246"/>
                  </a:cubicBezTo>
                  <a:cubicBezTo>
                    <a:pt x="3145" y="2246"/>
                    <a:pt x="3117" y="2246"/>
                    <a:pt x="3088" y="2275"/>
                  </a:cubicBezTo>
                  <a:cubicBezTo>
                    <a:pt x="2976" y="2275"/>
                    <a:pt x="2948" y="2359"/>
                    <a:pt x="2892" y="2443"/>
                  </a:cubicBezTo>
                  <a:cubicBezTo>
                    <a:pt x="2695" y="2611"/>
                    <a:pt x="2443" y="2724"/>
                    <a:pt x="2246" y="2948"/>
                  </a:cubicBezTo>
                  <a:cubicBezTo>
                    <a:pt x="2078" y="3004"/>
                    <a:pt x="2162" y="3257"/>
                    <a:pt x="1965" y="3313"/>
                  </a:cubicBezTo>
                  <a:cubicBezTo>
                    <a:pt x="1825" y="3426"/>
                    <a:pt x="1657" y="3201"/>
                    <a:pt x="1488" y="3341"/>
                  </a:cubicBezTo>
                  <a:cubicBezTo>
                    <a:pt x="1432" y="3201"/>
                    <a:pt x="1572" y="3061"/>
                    <a:pt x="1460" y="2948"/>
                  </a:cubicBezTo>
                  <a:cubicBezTo>
                    <a:pt x="1320" y="3004"/>
                    <a:pt x="1488" y="3145"/>
                    <a:pt x="1376" y="3201"/>
                  </a:cubicBezTo>
                  <a:cubicBezTo>
                    <a:pt x="1292" y="3229"/>
                    <a:pt x="1264" y="3145"/>
                    <a:pt x="1236" y="3117"/>
                  </a:cubicBezTo>
                  <a:cubicBezTo>
                    <a:pt x="1179" y="3089"/>
                    <a:pt x="1123" y="3033"/>
                    <a:pt x="1067" y="3145"/>
                  </a:cubicBezTo>
                  <a:cubicBezTo>
                    <a:pt x="1011" y="3313"/>
                    <a:pt x="927" y="3285"/>
                    <a:pt x="786" y="3229"/>
                  </a:cubicBezTo>
                  <a:cubicBezTo>
                    <a:pt x="646" y="3173"/>
                    <a:pt x="449" y="3257"/>
                    <a:pt x="365" y="306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22"/>
            <p:cNvSpPr/>
            <p:nvPr/>
          </p:nvSpPr>
          <p:spPr>
            <a:xfrm>
              <a:off x="5211950" y="773650"/>
              <a:ext cx="123550" cy="75125"/>
            </a:xfrm>
            <a:custGeom>
              <a:rect b="b" l="l" r="r" t="t"/>
              <a:pathLst>
                <a:path extrusionOk="0" h="3005" w="4942">
                  <a:moveTo>
                    <a:pt x="4914" y="1235"/>
                  </a:moveTo>
                  <a:cubicBezTo>
                    <a:pt x="4914" y="1263"/>
                    <a:pt x="4914" y="1291"/>
                    <a:pt x="4914" y="1291"/>
                  </a:cubicBezTo>
                  <a:cubicBezTo>
                    <a:pt x="4886" y="1320"/>
                    <a:pt x="4858" y="1348"/>
                    <a:pt x="4829" y="1376"/>
                  </a:cubicBezTo>
                  <a:cubicBezTo>
                    <a:pt x="4829" y="1404"/>
                    <a:pt x="4829" y="1404"/>
                    <a:pt x="4829" y="1432"/>
                  </a:cubicBezTo>
                  <a:cubicBezTo>
                    <a:pt x="4801" y="1460"/>
                    <a:pt x="4801" y="1488"/>
                    <a:pt x="4773" y="1516"/>
                  </a:cubicBezTo>
                  <a:cubicBezTo>
                    <a:pt x="4773" y="1516"/>
                    <a:pt x="4745" y="1544"/>
                    <a:pt x="4745" y="1572"/>
                  </a:cubicBezTo>
                  <a:cubicBezTo>
                    <a:pt x="4717" y="1600"/>
                    <a:pt x="4717" y="1685"/>
                    <a:pt x="4689" y="1713"/>
                  </a:cubicBezTo>
                  <a:lnTo>
                    <a:pt x="4689" y="1713"/>
                  </a:lnTo>
                  <a:cubicBezTo>
                    <a:pt x="4633" y="1741"/>
                    <a:pt x="4633" y="1797"/>
                    <a:pt x="4605" y="1853"/>
                  </a:cubicBezTo>
                  <a:lnTo>
                    <a:pt x="4605" y="1853"/>
                  </a:lnTo>
                  <a:cubicBezTo>
                    <a:pt x="4577" y="1853"/>
                    <a:pt x="4549" y="1881"/>
                    <a:pt x="4521" y="1909"/>
                  </a:cubicBezTo>
                  <a:cubicBezTo>
                    <a:pt x="4521" y="1937"/>
                    <a:pt x="4521" y="1965"/>
                    <a:pt x="4521" y="1965"/>
                  </a:cubicBezTo>
                  <a:cubicBezTo>
                    <a:pt x="4493" y="1993"/>
                    <a:pt x="4465" y="2021"/>
                    <a:pt x="4436" y="2050"/>
                  </a:cubicBezTo>
                  <a:lnTo>
                    <a:pt x="4436" y="2050"/>
                  </a:lnTo>
                  <a:cubicBezTo>
                    <a:pt x="4408" y="2050"/>
                    <a:pt x="4380" y="2078"/>
                    <a:pt x="4380" y="2106"/>
                  </a:cubicBezTo>
                  <a:lnTo>
                    <a:pt x="4380" y="2106"/>
                  </a:lnTo>
                  <a:cubicBezTo>
                    <a:pt x="4352" y="2134"/>
                    <a:pt x="4324" y="2162"/>
                    <a:pt x="4296" y="2162"/>
                  </a:cubicBezTo>
                  <a:cubicBezTo>
                    <a:pt x="4296" y="2190"/>
                    <a:pt x="4296" y="2218"/>
                    <a:pt x="4296" y="2246"/>
                  </a:cubicBezTo>
                  <a:cubicBezTo>
                    <a:pt x="4268" y="2274"/>
                    <a:pt x="4240" y="2274"/>
                    <a:pt x="4212" y="2302"/>
                  </a:cubicBezTo>
                  <a:lnTo>
                    <a:pt x="4212" y="2302"/>
                  </a:lnTo>
                  <a:cubicBezTo>
                    <a:pt x="4184" y="2330"/>
                    <a:pt x="4156" y="2358"/>
                    <a:pt x="4128" y="2358"/>
                  </a:cubicBezTo>
                  <a:lnTo>
                    <a:pt x="4128" y="2358"/>
                  </a:lnTo>
                  <a:cubicBezTo>
                    <a:pt x="4100" y="2386"/>
                    <a:pt x="4071" y="2386"/>
                    <a:pt x="4043" y="2386"/>
                  </a:cubicBezTo>
                  <a:cubicBezTo>
                    <a:pt x="3903" y="2414"/>
                    <a:pt x="3791" y="2611"/>
                    <a:pt x="3622" y="2443"/>
                  </a:cubicBezTo>
                  <a:cubicBezTo>
                    <a:pt x="3342" y="2218"/>
                    <a:pt x="3454" y="1965"/>
                    <a:pt x="3538" y="1628"/>
                  </a:cubicBezTo>
                  <a:cubicBezTo>
                    <a:pt x="3285" y="1825"/>
                    <a:pt x="3089" y="1937"/>
                    <a:pt x="2948" y="1741"/>
                  </a:cubicBezTo>
                  <a:cubicBezTo>
                    <a:pt x="3033" y="1797"/>
                    <a:pt x="2920" y="2078"/>
                    <a:pt x="3201" y="2134"/>
                  </a:cubicBezTo>
                  <a:cubicBezTo>
                    <a:pt x="3229" y="2162"/>
                    <a:pt x="3201" y="2302"/>
                    <a:pt x="3145" y="2358"/>
                  </a:cubicBezTo>
                  <a:cubicBezTo>
                    <a:pt x="3117" y="2414"/>
                    <a:pt x="3061" y="2471"/>
                    <a:pt x="2977" y="2414"/>
                  </a:cubicBezTo>
                  <a:cubicBezTo>
                    <a:pt x="2920" y="2386"/>
                    <a:pt x="2836" y="2358"/>
                    <a:pt x="2780" y="2330"/>
                  </a:cubicBezTo>
                  <a:cubicBezTo>
                    <a:pt x="2752" y="2330"/>
                    <a:pt x="2724" y="2302"/>
                    <a:pt x="2696" y="2274"/>
                  </a:cubicBezTo>
                  <a:cubicBezTo>
                    <a:pt x="2247" y="2218"/>
                    <a:pt x="2106" y="2302"/>
                    <a:pt x="1938" y="2695"/>
                  </a:cubicBezTo>
                  <a:cubicBezTo>
                    <a:pt x="1882" y="2836"/>
                    <a:pt x="1713" y="2864"/>
                    <a:pt x="1629" y="3004"/>
                  </a:cubicBezTo>
                  <a:cubicBezTo>
                    <a:pt x="1601" y="3004"/>
                    <a:pt x="1545" y="3004"/>
                    <a:pt x="1489" y="3004"/>
                  </a:cubicBezTo>
                  <a:cubicBezTo>
                    <a:pt x="1376" y="2976"/>
                    <a:pt x="1461" y="2751"/>
                    <a:pt x="1292" y="2779"/>
                  </a:cubicBezTo>
                  <a:cubicBezTo>
                    <a:pt x="1264" y="2611"/>
                    <a:pt x="1320" y="2471"/>
                    <a:pt x="1432" y="2414"/>
                  </a:cubicBezTo>
                  <a:cubicBezTo>
                    <a:pt x="1741" y="2218"/>
                    <a:pt x="1910" y="1909"/>
                    <a:pt x="2106" y="1600"/>
                  </a:cubicBezTo>
                  <a:cubicBezTo>
                    <a:pt x="1854" y="1685"/>
                    <a:pt x="1629" y="1853"/>
                    <a:pt x="1376" y="1713"/>
                  </a:cubicBezTo>
                  <a:cubicBezTo>
                    <a:pt x="1320" y="1685"/>
                    <a:pt x="1264" y="1713"/>
                    <a:pt x="1264" y="1741"/>
                  </a:cubicBezTo>
                  <a:cubicBezTo>
                    <a:pt x="1124" y="2106"/>
                    <a:pt x="1011" y="1881"/>
                    <a:pt x="899" y="1741"/>
                  </a:cubicBezTo>
                  <a:cubicBezTo>
                    <a:pt x="787" y="1656"/>
                    <a:pt x="674" y="1544"/>
                    <a:pt x="506" y="1572"/>
                  </a:cubicBezTo>
                  <a:cubicBezTo>
                    <a:pt x="309" y="1600"/>
                    <a:pt x="225" y="1460"/>
                    <a:pt x="113" y="1376"/>
                  </a:cubicBezTo>
                  <a:cubicBezTo>
                    <a:pt x="1" y="1291"/>
                    <a:pt x="1" y="1179"/>
                    <a:pt x="169" y="1123"/>
                  </a:cubicBezTo>
                  <a:cubicBezTo>
                    <a:pt x="366" y="1067"/>
                    <a:pt x="422" y="927"/>
                    <a:pt x="450" y="758"/>
                  </a:cubicBezTo>
                  <a:cubicBezTo>
                    <a:pt x="450" y="702"/>
                    <a:pt x="450" y="674"/>
                    <a:pt x="478" y="646"/>
                  </a:cubicBezTo>
                  <a:cubicBezTo>
                    <a:pt x="562" y="477"/>
                    <a:pt x="731" y="449"/>
                    <a:pt x="927" y="477"/>
                  </a:cubicBezTo>
                  <a:cubicBezTo>
                    <a:pt x="955" y="477"/>
                    <a:pt x="983" y="505"/>
                    <a:pt x="1011" y="505"/>
                  </a:cubicBezTo>
                  <a:cubicBezTo>
                    <a:pt x="1067" y="562"/>
                    <a:pt x="1039" y="758"/>
                    <a:pt x="1208" y="646"/>
                  </a:cubicBezTo>
                  <a:cubicBezTo>
                    <a:pt x="1236" y="646"/>
                    <a:pt x="1264" y="618"/>
                    <a:pt x="1292" y="618"/>
                  </a:cubicBezTo>
                  <a:cubicBezTo>
                    <a:pt x="1348" y="590"/>
                    <a:pt x="1376" y="562"/>
                    <a:pt x="1432" y="533"/>
                  </a:cubicBezTo>
                  <a:cubicBezTo>
                    <a:pt x="1461" y="505"/>
                    <a:pt x="1489" y="505"/>
                    <a:pt x="1517" y="477"/>
                  </a:cubicBezTo>
                  <a:cubicBezTo>
                    <a:pt x="1741" y="533"/>
                    <a:pt x="1994" y="421"/>
                    <a:pt x="2134" y="562"/>
                  </a:cubicBezTo>
                  <a:cubicBezTo>
                    <a:pt x="2078" y="477"/>
                    <a:pt x="2078" y="309"/>
                    <a:pt x="2247" y="253"/>
                  </a:cubicBezTo>
                  <a:cubicBezTo>
                    <a:pt x="2443" y="225"/>
                    <a:pt x="2527" y="421"/>
                    <a:pt x="2583" y="618"/>
                  </a:cubicBezTo>
                  <a:cubicBezTo>
                    <a:pt x="2640" y="505"/>
                    <a:pt x="2555" y="393"/>
                    <a:pt x="2668" y="281"/>
                  </a:cubicBezTo>
                  <a:cubicBezTo>
                    <a:pt x="2808" y="0"/>
                    <a:pt x="3033" y="562"/>
                    <a:pt x="3201" y="253"/>
                  </a:cubicBezTo>
                  <a:cubicBezTo>
                    <a:pt x="3426" y="337"/>
                    <a:pt x="3622" y="449"/>
                    <a:pt x="3735" y="702"/>
                  </a:cubicBezTo>
                  <a:cubicBezTo>
                    <a:pt x="3791" y="618"/>
                    <a:pt x="3847" y="505"/>
                    <a:pt x="3847" y="365"/>
                  </a:cubicBezTo>
                  <a:cubicBezTo>
                    <a:pt x="3819" y="225"/>
                    <a:pt x="3847" y="112"/>
                    <a:pt x="4015" y="140"/>
                  </a:cubicBezTo>
                  <a:cubicBezTo>
                    <a:pt x="4156" y="168"/>
                    <a:pt x="4240" y="225"/>
                    <a:pt x="4240" y="393"/>
                  </a:cubicBezTo>
                  <a:cubicBezTo>
                    <a:pt x="4240" y="674"/>
                    <a:pt x="4100" y="955"/>
                    <a:pt x="4184" y="1263"/>
                  </a:cubicBezTo>
                  <a:cubicBezTo>
                    <a:pt x="4408" y="1067"/>
                    <a:pt x="4689" y="1151"/>
                    <a:pt x="4942" y="1151"/>
                  </a:cubicBezTo>
                  <a:cubicBezTo>
                    <a:pt x="4942" y="1179"/>
                    <a:pt x="4942" y="1179"/>
                    <a:pt x="4942" y="1207"/>
                  </a:cubicBezTo>
                  <a:cubicBezTo>
                    <a:pt x="4942" y="1235"/>
                    <a:pt x="4942" y="1235"/>
                    <a:pt x="4914" y="123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22"/>
            <p:cNvSpPr/>
            <p:nvPr/>
          </p:nvSpPr>
          <p:spPr>
            <a:xfrm>
              <a:off x="4613250" y="697125"/>
              <a:ext cx="112325" cy="89175"/>
            </a:xfrm>
            <a:custGeom>
              <a:rect b="b" l="l" r="r" t="t"/>
              <a:pathLst>
                <a:path extrusionOk="0" h="3567" w="4493">
                  <a:moveTo>
                    <a:pt x="4437" y="1096"/>
                  </a:moveTo>
                  <a:cubicBezTo>
                    <a:pt x="4437" y="1124"/>
                    <a:pt x="4437" y="1152"/>
                    <a:pt x="4437" y="1180"/>
                  </a:cubicBezTo>
                  <a:cubicBezTo>
                    <a:pt x="4493" y="1264"/>
                    <a:pt x="4465" y="1348"/>
                    <a:pt x="4409" y="1461"/>
                  </a:cubicBezTo>
                  <a:cubicBezTo>
                    <a:pt x="4409" y="1489"/>
                    <a:pt x="4381" y="1517"/>
                    <a:pt x="4353" y="1545"/>
                  </a:cubicBezTo>
                  <a:cubicBezTo>
                    <a:pt x="4240" y="1601"/>
                    <a:pt x="4128" y="1685"/>
                    <a:pt x="4016" y="1742"/>
                  </a:cubicBezTo>
                  <a:cubicBezTo>
                    <a:pt x="3538" y="1882"/>
                    <a:pt x="3089" y="1798"/>
                    <a:pt x="2724" y="1433"/>
                  </a:cubicBezTo>
                  <a:cubicBezTo>
                    <a:pt x="2612" y="1320"/>
                    <a:pt x="2472" y="1377"/>
                    <a:pt x="2359" y="1377"/>
                  </a:cubicBezTo>
                  <a:cubicBezTo>
                    <a:pt x="2303" y="1377"/>
                    <a:pt x="2275" y="1348"/>
                    <a:pt x="2247" y="1320"/>
                  </a:cubicBezTo>
                  <a:cubicBezTo>
                    <a:pt x="2275" y="1320"/>
                    <a:pt x="2247" y="1320"/>
                    <a:pt x="2247" y="1320"/>
                  </a:cubicBezTo>
                  <a:cubicBezTo>
                    <a:pt x="2247" y="1320"/>
                    <a:pt x="2275" y="1320"/>
                    <a:pt x="2275" y="1320"/>
                  </a:cubicBezTo>
                  <a:cubicBezTo>
                    <a:pt x="2275" y="1348"/>
                    <a:pt x="2303" y="1377"/>
                    <a:pt x="2303" y="1433"/>
                  </a:cubicBezTo>
                  <a:cubicBezTo>
                    <a:pt x="2275" y="1573"/>
                    <a:pt x="2022" y="1489"/>
                    <a:pt x="2022" y="1685"/>
                  </a:cubicBezTo>
                  <a:cubicBezTo>
                    <a:pt x="2022" y="1713"/>
                    <a:pt x="2022" y="1713"/>
                    <a:pt x="2022" y="1742"/>
                  </a:cubicBezTo>
                  <a:cubicBezTo>
                    <a:pt x="2050" y="1713"/>
                    <a:pt x="2050" y="1713"/>
                    <a:pt x="2078" y="1713"/>
                  </a:cubicBezTo>
                  <a:cubicBezTo>
                    <a:pt x="2219" y="1685"/>
                    <a:pt x="2359" y="1685"/>
                    <a:pt x="2528" y="1854"/>
                  </a:cubicBezTo>
                  <a:cubicBezTo>
                    <a:pt x="2135" y="1938"/>
                    <a:pt x="2163" y="2303"/>
                    <a:pt x="1966" y="2528"/>
                  </a:cubicBezTo>
                  <a:cubicBezTo>
                    <a:pt x="1910" y="2612"/>
                    <a:pt x="1994" y="2640"/>
                    <a:pt x="1994" y="2668"/>
                  </a:cubicBezTo>
                  <a:cubicBezTo>
                    <a:pt x="2022" y="2696"/>
                    <a:pt x="2022" y="2724"/>
                    <a:pt x="2022" y="2752"/>
                  </a:cubicBezTo>
                  <a:cubicBezTo>
                    <a:pt x="2022" y="2780"/>
                    <a:pt x="1994" y="2808"/>
                    <a:pt x="1994" y="2808"/>
                  </a:cubicBezTo>
                  <a:cubicBezTo>
                    <a:pt x="2022" y="2836"/>
                    <a:pt x="2050" y="2780"/>
                    <a:pt x="2078" y="2780"/>
                  </a:cubicBezTo>
                  <a:cubicBezTo>
                    <a:pt x="2135" y="2780"/>
                    <a:pt x="2191" y="2808"/>
                    <a:pt x="2219" y="2865"/>
                  </a:cubicBezTo>
                  <a:cubicBezTo>
                    <a:pt x="2219" y="2921"/>
                    <a:pt x="2135" y="2921"/>
                    <a:pt x="2191" y="2949"/>
                  </a:cubicBezTo>
                  <a:cubicBezTo>
                    <a:pt x="2191" y="2977"/>
                    <a:pt x="2219" y="3005"/>
                    <a:pt x="2219" y="3061"/>
                  </a:cubicBezTo>
                  <a:cubicBezTo>
                    <a:pt x="2275" y="3201"/>
                    <a:pt x="2275" y="3342"/>
                    <a:pt x="2107" y="3454"/>
                  </a:cubicBezTo>
                  <a:cubicBezTo>
                    <a:pt x="1938" y="3566"/>
                    <a:pt x="1770" y="3538"/>
                    <a:pt x="1714" y="3342"/>
                  </a:cubicBezTo>
                  <a:cubicBezTo>
                    <a:pt x="1685" y="3117"/>
                    <a:pt x="1573" y="3005"/>
                    <a:pt x="1461" y="2836"/>
                  </a:cubicBezTo>
                  <a:cubicBezTo>
                    <a:pt x="1461" y="2808"/>
                    <a:pt x="1433" y="2780"/>
                    <a:pt x="1433" y="2752"/>
                  </a:cubicBezTo>
                  <a:cubicBezTo>
                    <a:pt x="1377" y="2612"/>
                    <a:pt x="1292" y="2500"/>
                    <a:pt x="1320" y="2331"/>
                  </a:cubicBezTo>
                  <a:cubicBezTo>
                    <a:pt x="1180" y="2471"/>
                    <a:pt x="1180" y="2640"/>
                    <a:pt x="1208" y="2836"/>
                  </a:cubicBezTo>
                  <a:cubicBezTo>
                    <a:pt x="1236" y="2949"/>
                    <a:pt x="1292" y="3061"/>
                    <a:pt x="1152" y="3145"/>
                  </a:cubicBezTo>
                  <a:cubicBezTo>
                    <a:pt x="1124" y="3145"/>
                    <a:pt x="1096" y="3145"/>
                    <a:pt x="1068" y="3117"/>
                  </a:cubicBezTo>
                  <a:cubicBezTo>
                    <a:pt x="984" y="3061"/>
                    <a:pt x="955" y="2865"/>
                    <a:pt x="787" y="3005"/>
                  </a:cubicBezTo>
                  <a:cubicBezTo>
                    <a:pt x="703" y="3061"/>
                    <a:pt x="591" y="3201"/>
                    <a:pt x="450" y="3117"/>
                  </a:cubicBezTo>
                  <a:cubicBezTo>
                    <a:pt x="338" y="3033"/>
                    <a:pt x="478" y="2921"/>
                    <a:pt x="478" y="2836"/>
                  </a:cubicBezTo>
                  <a:cubicBezTo>
                    <a:pt x="450" y="2668"/>
                    <a:pt x="506" y="2415"/>
                    <a:pt x="169" y="2415"/>
                  </a:cubicBezTo>
                  <a:cubicBezTo>
                    <a:pt x="85" y="2443"/>
                    <a:pt x="1" y="2387"/>
                    <a:pt x="29" y="2275"/>
                  </a:cubicBezTo>
                  <a:cubicBezTo>
                    <a:pt x="29" y="2247"/>
                    <a:pt x="57" y="2219"/>
                    <a:pt x="85" y="2219"/>
                  </a:cubicBezTo>
                  <a:cubicBezTo>
                    <a:pt x="366" y="2107"/>
                    <a:pt x="394" y="2022"/>
                    <a:pt x="254" y="1770"/>
                  </a:cubicBezTo>
                  <a:cubicBezTo>
                    <a:pt x="197" y="1685"/>
                    <a:pt x="197" y="1601"/>
                    <a:pt x="254" y="1489"/>
                  </a:cubicBezTo>
                  <a:cubicBezTo>
                    <a:pt x="310" y="1433"/>
                    <a:pt x="366" y="1405"/>
                    <a:pt x="366" y="1320"/>
                  </a:cubicBezTo>
                  <a:cubicBezTo>
                    <a:pt x="310" y="1040"/>
                    <a:pt x="338" y="843"/>
                    <a:pt x="703" y="899"/>
                  </a:cubicBezTo>
                  <a:cubicBezTo>
                    <a:pt x="787" y="927"/>
                    <a:pt x="815" y="731"/>
                    <a:pt x="1012" y="731"/>
                  </a:cubicBezTo>
                  <a:cubicBezTo>
                    <a:pt x="815" y="675"/>
                    <a:pt x="731" y="534"/>
                    <a:pt x="562" y="759"/>
                  </a:cubicBezTo>
                  <a:cubicBezTo>
                    <a:pt x="394" y="984"/>
                    <a:pt x="282" y="731"/>
                    <a:pt x="169" y="590"/>
                  </a:cubicBezTo>
                  <a:cubicBezTo>
                    <a:pt x="141" y="562"/>
                    <a:pt x="169" y="534"/>
                    <a:pt x="169" y="506"/>
                  </a:cubicBezTo>
                  <a:lnTo>
                    <a:pt x="169" y="506"/>
                  </a:lnTo>
                  <a:cubicBezTo>
                    <a:pt x="197" y="478"/>
                    <a:pt x="226" y="450"/>
                    <a:pt x="254" y="450"/>
                  </a:cubicBezTo>
                  <a:lnTo>
                    <a:pt x="254" y="450"/>
                  </a:lnTo>
                  <a:cubicBezTo>
                    <a:pt x="282" y="422"/>
                    <a:pt x="310" y="394"/>
                    <a:pt x="338" y="366"/>
                  </a:cubicBezTo>
                  <a:cubicBezTo>
                    <a:pt x="366" y="366"/>
                    <a:pt x="394" y="394"/>
                    <a:pt x="394" y="394"/>
                  </a:cubicBezTo>
                  <a:cubicBezTo>
                    <a:pt x="450" y="338"/>
                    <a:pt x="506" y="366"/>
                    <a:pt x="534" y="310"/>
                  </a:cubicBezTo>
                  <a:lnTo>
                    <a:pt x="562" y="310"/>
                  </a:lnTo>
                  <a:cubicBezTo>
                    <a:pt x="591" y="282"/>
                    <a:pt x="647" y="310"/>
                    <a:pt x="703" y="254"/>
                  </a:cubicBezTo>
                  <a:lnTo>
                    <a:pt x="703" y="254"/>
                  </a:lnTo>
                  <a:cubicBezTo>
                    <a:pt x="703" y="254"/>
                    <a:pt x="731" y="254"/>
                    <a:pt x="759" y="254"/>
                  </a:cubicBezTo>
                  <a:cubicBezTo>
                    <a:pt x="759" y="254"/>
                    <a:pt x="787" y="282"/>
                    <a:pt x="787" y="282"/>
                  </a:cubicBezTo>
                  <a:cubicBezTo>
                    <a:pt x="787" y="282"/>
                    <a:pt x="815" y="254"/>
                    <a:pt x="815" y="254"/>
                  </a:cubicBezTo>
                  <a:cubicBezTo>
                    <a:pt x="815" y="225"/>
                    <a:pt x="815" y="197"/>
                    <a:pt x="843" y="197"/>
                  </a:cubicBezTo>
                  <a:lnTo>
                    <a:pt x="843" y="197"/>
                  </a:lnTo>
                  <a:cubicBezTo>
                    <a:pt x="871" y="169"/>
                    <a:pt x="899" y="169"/>
                    <a:pt x="927" y="141"/>
                  </a:cubicBezTo>
                  <a:cubicBezTo>
                    <a:pt x="927" y="141"/>
                    <a:pt x="955" y="141"/>
                    <a:pt x="984" y="141"/>
                  </a:cubicBezTo>
                  <a:cubicBezTo>
                    <a:pt x="1012" y="113"/>
                    <a:pt x="1040" y="113"/>
                    <a:pt x="1068" y="85"/>
                  </a:cubicBezTo>
                  <a:cubicBezTo>
                    <a:pt x="1096" y="85"/>
                    <a:pt x="1096" y="85"/>
                    <a:pt x="1124" y="85"/>
                  </a:cubicBezTo>
                  <a:cubicBezTo>
                    <a:pt x="1152" y="57"/>
                    <a:pt x="1180" y="29"/>
                    <a:pt x="1208" y="29"/>
                  </a:cubicBezTo>
                  <a:cubicBezTo>
                    <a:pt x="1264" y="29"/>
                    <a:pt x="1292" y="29"/>
                    <a:pt x="1349" y="29"/>
                  </a:cubicBezTo>
                  <a:cubicBezTo>
                    <a:pt x="1405" y="1"/>
                    <a:pt x="1433" y="1"/>
                    <a:pt x="1489" y="29"/>
                  </a:cubicBezTo>
                  <a:cubicBezTo>
                    <a:pt x="1489" y="57"/>
                    <a:pt x="1517" y="85"/>
                    <a:pt x="1517" y="85"/>
                  </a:cubicBezTo>
                  <a:cubicBezTo>
                    <a:pt x="1377" y="310"/>
                    <a:pt x="1601" y="506"/>
                    <a:pt x="1601" y="731"/>
                  </a:cubicBezTo>
                  <a:cubicBezTo>
                    <a:pt x="1629" y="871"/>
                    <a:pt x="1742" y="899"/>
                    <a:pt x="1938" y="815"/>
                  </a:cubicBezTo>
                  <a:cubicBezTo>
                    <a:pt x="2050" y="759"/>
                    <a:pt x="2135" y="759"/>
                    <a:pt x="2275" y="787"/>
                  </a:cubicBezTo>
                  <a:cubicBezTo>
                    <a:pt x="2556" y="899"/>
                    <a:pt x="2836" y="984"/>
                    <a:pt x="3145" y="1068"/>
                  </a:cubicBezTo>
                  <a:cubicBezTo>
                    <a:pt x="3117" y="871"/>
                    <a:pt x="3117" y="675"/>
                    <a:pt x="3286" y="478"/>
                  </a:cubicBezTo>
                  <a:cubicBezTo>
                    <a:pt x="3370" y="562"/>
                    <a:pt x="3398" y="703"/>
                    <a:pt x="3510" y="759"/>
                  </a:cubicBezTo>
                  <a:cubicBezTo>
                    <a:pt x="3566" y="675"/>
                    <a:pt x="3538" y="478"/>
                    <a:pt x="3707" y="506"/>
                  </a:cubicBezTo>
                  <a:cubicBezTo>
                    <a:pt x="3931" y="534"/>
                    <a:pt x="3847" y="759"/>
                    <a:pt x="3931" y="899"/>
                  </a:cubicBezTo>
                  <a:cubicBezTo>
                    <a:pt x="4072" y="899"/>
                    <a:pt x="3988" y="731"/>
                    <a:pt x="4100" y="675"/>
                  </a:cubicBezTo>
                  <a:cubicBezTo>
                    <a:pt x="4156" y="731"/>
                    <a:pt x="4128" y="843"/>
                    <a:pt x="4240" y="871"/>
                  </a:cubicBezTo>
                  <a:cubicBezTo>
                    <a:pt x="4465" y="787"/>
                    <a:pt x="4493" y="927"/>
                    <a:pt x="4437" y="109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22"/>
            <p:cNvSpPr/>
            <p:nvPr/>
          </p:nvSpPr>
          <p:spPr>
            <a:xfrm>
              <a:off x="5103875" y="781350"/>
              <a:ext cx="108100" cy="80750"/>
            </a:xfrm>
            <a:custGeom>
              <a:rect b="b" l="l" r="r" t="t"/>
              <a:pathLst>
                <a:path extrusionOk="0" h="3230" w="4324">
                  <a:moveTo>
                    <a:pt x="2471" y="3173"/>
                  </a:moveTo>
                  <a:lnTo>
                    <a:pt x="2330" y="3173"/>
                  </a:lnTo>
                  <a:cubicBezTo>
                    <a:pt x="2190" y="3229"/>
                    <a:pt x="2050" y="3145"/>
                    <a:pt x="1909" y="3173"/>
                  </a:cubicBezTo>
                  <a:cubicBezTo>
                    <a:pt x="1769" y="3145"/>
                    <a:pt x="1769" y="3033"/>
                    <a:pt x="1797" y="2921"/>
                  </a:cubicBezTo>
                  <a:cubicBezTo>
                    <a:pt x="1853" y="2640"/>
                    <a:pt x="2106" y="2359"/>
                    <a:pt x="1713" y="2106"/>
                  </a:cubicBezTo>
                  <a:cubicBezTo>
                    <a:pt x="1685" y="2135"/>
                    <a:pt x="1713" y="2219"/>
                    <a:pt x="1685" y="2303"/>
                  </a:cubicBezTo>
                  <a:cubicBezTo>
                    <a:pt x="1685" y="2331"/>
                    <a:pt x="1657" y="2359"/>
                    <a:pt x="1657" y="2387"/>
                  </a:cubicBezTo>
                  <a:cubicBezTo>
                    <a:pt x="1628" y="2443"/>
                    <a:pt x="1628" y="2471"/>
                    <a:pt x="1600" y="2528"/>
                  </a:cubicBezTo>
                  <a:cubicBezTo>
                    <a:pt x="1516" y="2668"/>
                    <a:pt x="1404" y="2808"/>
                    <a:pt x="1235" y="2724"/>
                  </a:cubicBezTo>
                  <a:cubicBezTo>
                    <a:pt x="1039" y="2612"/>
                    <a:pt x="1151" y="2471"/>
                    <a:pt x="1235" y="2331"/>
                  </a:cubicBezTo>
                  <a:cubicBezTo>
                    <a:pt x="1263" y="2331"/>
                    <a:pt x="1263" y="2303"/>
                    <a:pt x="1235" y="2275"/>
                  </a:cubicBezTo>
                  <a:cubicBezTo>
                    <a:pt x="1263" y="2247"/>
                    <a:pt x="1179" y="2247"/>
                    <a:pt x="1207" y="2247"/>
                  </a:cubicBezTo>
                  <a:cubicBezTo>
                    <a:pt x="1235" y="2247"/>
                    <a:pt x="1235" y="2247"/>
                    <a:pt x="1235" y="2275"/>
                  </a:cubicBezTo>
                  <a:cubicBezTo>
                    <a:pt x="1179" y="2443"/>
                    <a:pt x="1095" y="2556"/>
                    <a:pt x="899" y="2584"/>
                  </a:cubicBezTo>
                  <a:cubicBezTo>
                    <a:pt x="786" y="2471"/>
                    <a:pt x="786" y="2331"/>
                    <a:pt x="899" y="2219"/>
                  </a:cubicBezTo>
                  <a:cubicBezTo>
                    <a:pt x="983" y="2106"/>
                    <a:pt x="1039" y="2022"/>
                    <a:pt x="1011" y="1882"/>
                  </a:cubicBezTo>
                  <a:cubicBezTo>
                    <a:pt x="842" y="1573"/>
                    <a:pt x="814" y="1545"/>
                    <a:pt x="927" y="1348"/>
                  </a:cubicBezTo>
                  <a:cubicBezTo>
                    <a:pt x="702" y="1433"/>
                    <a:pt x="870" y="1742"/>
                    <a:pt x="618" y="1826"/>
                  </a:cubicBezTo>
                  <a:cubicBezTo>
                    <a:pt x="758" y="1966"/>
                    <a:pt x="899" y="1742"/>
                    <a:pt x="1039" y="1882"/>
                  </a:cubicBezTo>
                  <a:cubicBezTo>
                    <a:pt x="1011" y="2106"/>
                    <a:pt x="842" y="2247"/>
                    <a:pt x="730" y="2415"/>
                  </a:cubicBezTo>
                  <a:cubicBezTo>
                    <a:pt x="618" y="2275"/>
                    <a:pt x="449" y="2219"/>
                    <a:pt x="309" y="2135"/>
                  </a:cubicBezTo>
                  <a:cubicBezTo>
                    <a:pt x="253" y="2050"/>
                    <a:pt x="309" y="1938"/>
                    <a:pt x="281" y="1826"/>
                  </a:cubicBezTo>
                  <a:cubicBezTo>
                    <a:pt x="253" y="1770"/>
                    <a:pt x="225" y="1742"/>
                    <a:pt x="197" y="1685"/>
                  </a:cubicBezTo>
                  <a:cubicBezTo>
                    <a:pt x="141" y="1601"/>
                    <a:pt x="141" y="1545"/>
                    <a:pt x="112" y="1489"/>
                  </a:cubicBezTo>
                  <a:cubicBezTo>
                    <a:pt x="0" y="1320"/>
                    <a:pt x="56" y="1208"/>
                    <a:pt x="225" y="1180"/>
                  </a:cubicBezTo>
                  <a:cubicBezTo>
                    <a:pt x="421" y="1124"/>
                    <a:pt x="534" y="1180"/>
                    <a:pt x="505" y="1292"/>
                  </a:cubicBezTo>
                  <a:cubicBezTo>
                    <a:pt x="477" y="1068"/>
                    <a:pt x="618" y="1012"/>
                    <a:pt x="955" y="955"/>
                  </a:cubicBezTo>
                  <a:cubicBezTo>
                    <a:pt x="1263" y="871"/>
                    <a:pt x="1544" y="815"/>
                    <a:pt x="1769" y="1040"/>
                  </a:cubicBezTo>
                  <a:cubicBezTo>
                    <a:pt x="1937" y="1208"/>
                    <a:pt x="2162" y="1348"/>
                    <a:pt x="2302" y="1545"/>
                  </a:cubicBezTo>
                  <a:cubicBezTo>
                    <a:pt x="2274" y="1377"/>
                    <a:pt x="2106" y="1348"/>
                    <a:pt x="2022" y="1236"/>
                  </a:cubicBezTo>
                  <a:cubicBezTo>
                    <a:pt x="1881" y="1096"/>
                    <a:pt x="1881" y="899"/>
                    <a:pt x="2078" y="871"/>
                  </a:cubicBezTo>
                  <a:cubicBezTo>
                    <a:pt x="2274" y="871"/>
                    <a:pt x="2330" y="675"/>
                    <a:pt x="2527" y="647"/>
                  </a:cubicBezTo>
                  <a:cubicBezTo>
                    <a:pt x="2555" y="647"/>
                    <a:pt x="2611" y="675"/>
                    <a:pt x="2555" y="590"/>
                  </a:cubicBezTo>
                  <a:cubicBezTo>
                    <a:pt x="2527" y="590"/>
                    <a:pt x="2499" y="562"/>
                    <a:pt x="2443" y="562"/>
                  </a:cubicBezTo>
                  <a:cubicBezTo>
                    <a:pt x="2415" y="562"/>
                    <a:pt x="2386" y="534"/>
                    <a:pt x="2358" y="534"/>
                  </a:cubicBezTo>
                  <a:cubicBezTo>
                    <a:pt x="2190" y="450"/>
                    <a:pt x="2162" y="310"/>
                    <a:pt x="2246" y="169"/>
                  </a:cubicBezTo>
                  <a:cubicBezTo>
                    <a:pt x="2302" y="1"/>
                    <a:pt x="2443" y="29"/>
                    <a:pt x="2583" y="57"/>
                  </a:cubicBezTo>
                  <a:cubicBezTo>
                    <a:pt x="2780" y="113"/>
                    <a:pt x="2976" y="113"/>
                    <a:pt x="3116" y="310"/>
                  </a:cubicBezTo>
                  <a:cubicBezTo>
                    <a:pt x="3257" y="562"/>
                    <a:pt x="3453" y="450"/>
                    <a:pt x="3594" y="282"/>
                  </a:cubicBezTo>
                  <a:cubicBezTo>
                    <a:pt x="3790" y="29"/>
                    <a:pt x="3959" y="29"/>
                    <a:pt x="4183" y="254"/>
                  </a:cubicBezTo>
                  <a:cubicBezTo>
                    <a:pt x="4324" y="647"/>
                    <a:pt x="4267" y="843"/>
                    <a:pt x="3903" y="1152"/>
                  </a:cubicBezTo>
                  <a:cubicBezTo>
                    <a:pt x="3987" y="1208"/>
                    <a:pt x="4071" y="1236"/>
                    <a:pt x="4155" y="1264"/>
                  </a:cubicBezTo>
                  <a:cubicBezTo>
                    <a:pt x="4267" y="1348"/>
                    <a:pt x="4296" y="1461"/>
                    <a:pt x="4155" y="1517"/>
                  </a:cubicBezTo>
                  <a:cubicBezTo>
                    <a:pt x="3931" y="1601"/>
                    <a:pt x="3959" y="1826"/>
                    <a:pt x="3874" y="1994"/>
                  </a:cubicBezTo>
                  <a:cubicBezTo>
                    <a:pt x="3846" y="2022"/>
                    <a:pt x="3818" y="2022"/>
                    <a:pt x="3790" y="2050"/>
                  </a:cubicBezTo>
                  <a:cubicBezTo>
                    <a:pt x="3509" y="2050"/>
                    <a:pt x="3397" y="1882"/>
                    <a:pt x="3397" y="1545"/>
                  </a:cubicBezTo>
                  <a:cubicBezTo>
                    <a:pt x="3313" y="1713"/>
                    <a:pt x="3341" y="1854"/>
                    <a:pt x="3257" y="1966"/>
                  </a:cubicBezTo>
                  <a:cubicBezTo>
                    <a:pt x="3201" y="2050"/>
                    <a:pt x="3116" y="2078"/>
                    <a:pt x="3032" y="2050"/>
                  </a:cubicBezTo>
                  <a:cubicBezTo>
                    <a:pt x="2948" y="2022"/>
                    <a:pt x="2892" y="1966"/>
                    <a:pt x="2976" y="1854"/>
                  </a:cubicBezTo>
                  <a:cubicBezTo>
                    <a:pt x="3004" y="2135"/>
                    <a:pt x="2836" y="2247"/>
                    <a:pt x="2639" y="2359"/>
                  </a:cubicBezTo>
                  <a:cubicBezTo>
                    <a:pt x="2892" y="2443"/>
                    <a:pt x="3004" y="2612"/>
                    <a:pt x="2892" y="2808"/>
                  </a:cubicBezTo>
                  <a:cubicBezTo>
                    <a:pt x="2836" y="2921"/>
                    <a:pt x="2808" y="3033"/>
                    <a:pt x="2751" y="3145"/>
                  </a:cubicBezTo>
                  <a:cubicBezTo>
                    <a:pt x="2667" y="3173"/>
                    <a:pt x="2555" y="3117"/>
                    <a:pt x="2471" y="317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22"/>
            <p:cNvSpPr/>
            <p:nvPr/>
          </p:nvSpPr>
          <p:spPr>
            <a:xfrm>
              <a:off x="4901725" y="775750"/>
              <a:ext cx="190225" cy="69500"/>
            </a:xfrm>
            <a:custGeom>
              <a:rect b="b" l="l" r="r" t="t"/>
              <a:pathLst>
                <a:path extrusionOk="0" h="2780" w="7609">
                  <a:moveTo>
                    <a:pt x="1320" y="1797"/>
                  </a:moveTo>
                  <a:cubicBezTo>
                    <a:pt x="1180" y="1881"/>
                    <a:pt x="1152" y="2022"/>
                    <a:pt x="1039" y="2106"/>
                  </a:cubicBezTo>
                  <a:cubicBezTo>
                    <a:pt x="955" y="2162"/>
                    <a:pt x="983" y="2246"/>
                    <a:pt x="1067" y="2274"/>
                  </a:cubicBezTo>
                  <a:cubicBezTo>
                    <a:pt x="1124" y="2274"/>
                    <a:pt x="1180" y="2302"/>
                    <a:pt x="1208" y="2274"/>
                  </a:cubicBezTo>
                  <a:cubicBezTo>
                    <a:pt x="1376" y="2218"/>
                    <a:pt x="1489" y="2134"/>
                    <a:pt x="1545" y="2415"/>
                  </a:cubicBezTo>
                  <a:cubicBezTo>
                    <a:pt x="1601" y="2555"/>
                    <a:pt x="1769" y="2443"/>
                    <a:pt x="1854" y="2330"/>
                  </a:cubicBezTo>
                  <a:lnTo>
                    <a:pt x="1854" y="2330"/>
                  </a:lnTo>
                  <a:cubicBezTo>
                    <a:pt x="1966" y="2246"/>
                    <a:pt x="2050" y="2162"/>
                    <a:pt x="2162" y="2078"/>
                  </a:cubicBezTo>
                  <a:cubicBezTo>
                    <a:pt x="2190" y="2022"/>
                    <a:pt x="2275" y="1994"/>
                    <a:pt x="2303" y="1994"/>
                  </a:cubicBezTo>
                  <a:cubicBezTo>
                    <a:pt x="2584" y="2106"/>
                    <a:pt x="2640" y="1909"/>
                    <a:pt x="2696" y="1713"/>
                  </a:cubicBezTo>
                  <a:cubicBezTo>
                    <a:pt x="2724" y="1572"/>
                    <a:pt x="3117" y="1376"/>
                    <a:pt x="3285" y="1404"/>
                  </a:cubicBezTo>
                  <a:cubicBezTo>
                    <a:pt x="3538" y="1460"/>
                    <a:pt x="3538" y="1460"/>
                    <a:pt x="3622" y="1207"/>
                  </a:cubicBezTo>
                  <a:cubicBezTo>
                    <a:pt x="3678" y="1011"/>
                    <a:pt x="3678" y="758"/>
                    <a:pt x="3931" y="674"/>
                  </a:cubicBezTo>
                  <a:cubicBezTo>
                    <a:pt x="3959" y="702"/>
                    <a:pt x="3987" y="758"/>
                    <a:pt x="4015" y="814"/>
                  </a:cubicBezTo>
                  <a:cubicBezTo>
                    <a:pt x="4128" y="674"/>
                    <a:pt x="4128" y="674"/>
                    <a:pt x="4184" y="281"/>
                  </a:cubicBezTo>
                  <a:cubicBezTo>
                    <a:pt x="4100" y="225"/>
                    <a:pt x="4043" y="393"/>
                    <a:pt x="3931" y="337"/>
                  </a:cubicBezTo>
                  <a:cubicBezTo>
                    <a:pt x="3903" y="253"/>
                    <a:pt x="3875" y="141"/>
                    <a:pt x="3875" y="28"/>
                  </a:cubicBezTo>
                  <a:cubicBezTo>
                    <a:pt x="4100" y="0"/>
                    <a:pt x="4240" y="169"/>
                    <a:pt x="4436" y="253"/>
                  </a:cubicBezTo>
                  <a:cubicBezTo>
                    <a:pt x="4521" y="281"/>
                    <a:pt x="4549" y="365"/>
                    <a:pt x="4605" y="225"/>
                  </a:cubicBezTo>
                  <a:cubicBezTo>
                    <a:pt x="4661" y="141"/>
                    <a:pt x="4717" y="225"/>
                    <a:pt x="4745" y="253"/>
                  </a:cubicBezTo>
                  <a:cubicBezTo>
                    <a:pt x="4773" y="309"/>
                    <a:pt x="4773" y="365"/>
                    <a:pt x="4745" y="393"/>
                  </a:cubicBezTo>
                  <a:cubicBezTo>
                    <a:pt x="4436" y="449"/>
                    <a:pt x="4633" y="646"/>
                    <a:pt x="4605" y="786"/>
                  </a:cubicBezTo>
                  <a:cubicBezTo>
                    <a:pt x="4493" y="814"/>
                    <a:pt x="4352" y="843"/>
                    <a:pt x="4184" y="871"/>
                  </a:cubicBezTo>
                  <a:cubicBezTo>
                    <a:pt x="4324" y="955"/>
                    <a:pt x="4408" y="1067"/>
                    <a:pt x="4436" y="1179"/>
                  </a:cubicBezTo>
                  <a:cubicBezTo>
                    <a:pt x="4549" y="1432"/>
                    <a:pt x="4717" y="1572"/>
                    <a:pt x="4998" y="1516"/>
                  </a:cubicBezTo>
                  <a:cubicBezTo>
                    <a:pt x="5138" y="1516"/>
                    <a:pt x="5223" y="1601"/>
                    <a:pt x="5138" y="1741"/>
                  </a:cubicBezTo>
                  <a:cubicBezTo>
                    <a:pt x="5082" y="1909"/>
                    <a:pt x="5223" y="1994"/>
                    <a:pt x="5279" y="2134"/>
                  </a:cubicBezTo>
                  <a:cubicBezTo>
                    <a:pt x="5307" y="2162"/>
                    <a:pt x="5363" y="2162"/>
                    <a:pt x="5391" y="2134"/>
                  </a:cubicBezTo>
                  <a:cubicBezTo>
                    <a:pt x="5447" y="2106"/>
                    <a:pt x="5447" y="2050"/>
                    <a:pt x="5391" y="2022"/>
                  </a:cubicBezTo>
                  <a:cubicBezTo>
                    <a:pt x="5307" y="1937"/>
                    <a:pt x="5251" y="1881"/>
                    <a:pt x="5391" y="1769"/>
                  </a:cubicBezTo>
                  <a:cubicBezTo>
                    <a:pt x="5419" y="1853"/>
                    <a:pt x="5475" y="1909"/>
                    <a:pt x="5503" y="1994"/>
                  </a:cubicBezTo>
                  <a:cubicBezTo>
                    <a:pt x="5559" y="2106"/>
                    <a:pt x="5644" y="2134"/>
                    <a:pt x="5728" y="2022"/>
                  </a:cubicBezTo>
                  <a:cubicBezTo>
                    <a:pt x="5812" y="1909"/>
                    <a:pt x="5924" y="1881"/>
                    <a:pt x="6009" y="1909"/>
                  </a:cubicBezTo>
                  <a:cubicBezTo>
                    <a:pt x="6205" y="1966"/>
                    <a:pt x="6149" y="1825"/>
                    <a:pt x="6121" y="1769"/>
                  </a:cubicBezTo>
                  <a:cubicBezTo>
                    <a:pt x="6093" y="1685"/>
                    <a:pt x="6037" y="1629"/>
                    <a:pt x="6121" y="1572"/>
                  </a:cubicBezTo>
                  <a:cubicBezTo>
                    <a:pt x="6317" y="1488"/>
                    <a:pt x="6346" y="1292"/>
                    <a:pt x="6430" y="1123"/>
                  </a:cubicBezTo>
                  <a:cubicBezTo>
                    <a:pt x="6458" y="1123"/>
                    <a:pt x="6458" y="1123"/>
                    <a:pt x="6486" y="1123"/>
                  </a:cubicBezTo>
                  <a:cubicBezTo>
                    <a:pt x="6514" y="1151"/>
                    <a:pt x="6542" y="1151"/>
                    <a:pt x="6570" y="1151"/>
                  </a:cubicBezTo>
                  <a:cubicBezTo>
                    <a:pt x="6682" y="1179"/>
                    <a:pt x="6795" y="1264"/>
                    <a:pt x="6907" y="1264"/>
                  </a:cubicBezTo>
                  <a:cubicBezTo>
                    <a:pt x="7244" y="1095"/>
                    <a:pt x="7384" y="1404"/>
                    <a:pt x="7525" y="1572"/>
                  </a:cubicBezTo>
                  <a:cubicBezTo>
                    <a:pt x="7609" y="1713"/>
                    <a:pt x="7581" y="1966"/>
                    <a:pt x="7497" y="2162"/>
                  </a:cubicBezTo>
                  <a:cubicBezTo>
                    <a:pt x="7468" y="2218"/>
                    <a:pt x="7468" y="2302"/>
                    <a:pt x="7525" y="2330"/>
                  </a:cubicBezTo>
                  <a:cubicBezTo>
                    <a:pt x="7468" y="2611"/>
                    <a:pt x="7300" y="2780"/>
                    <a:pt x="7104" y="2724"/>
                  </a:cubicBezTo>
                  <a:cubicBezTo>
                    <a:pt x="6907" y="2695"/>
                    <a:pt x="6767" y="2471"/>
                    <a:pt x="6795" y="2218"/>
                  </a:cubicBezTo>
                  <a:cubicBezTo>
                    <a:pt x="6823" y="2134"/>
                    <a:pt x="6823" y="2022"/>
                    <a:pt x="6795" y="1937"/>
                  </a:cubicBezTo>
                  <a:cubicBezTo>
                    <a:pt x="6767" y="1937"/>
                    <a:pt x="6739" y="1937"/>
                    <a:pt x="6739" y="1966"/>
                  </a:cubicBezTo>
                  <a:cubicBezTo>
                    <a:pt x="6654" y="2415"/>
                    <a:pt x="6289" y="2359"/>
                    <a:pt x="6009" y="2359"/>
                  </a:cubicBezTo>
                  <a:cubicBezTo>
                    <a:pt x="5756" y="2387"/>
                    <a:pt x="5559" y="2359"/>
                    <a:pt x="5335" y="2471"/>
                  </a:cubicBezTo>
                  <a:cubicBezTo>
                    <a:pt x="5138" y="2583"/>
                    <a:pt x="4858" y="2667"/>
                    <a:pt x="4605" y="2527"/>
                  </a:cubicBezTo>
                  <a:cubicBezTo>
                    <a:pt x="4577" y="2499"/>
                    <a:pt x="4577" y="2471"/>
                    <a:pt x="4577" y="2443"/>
                  </a:cubicBezTo>
                  <a:cubicBezTo>
                    <a:pt x="4577" y="2387"/>
                    <a:pt x="4633" y="2359"/>
                    <a:pt x="4689" y="2302"/>
                  </a:cubicBezTo>
                  <a:cubicBezTo>
                    <a:pt x="4914" y="2106"/>
                    <a:pt x="4886" y="1881"/>
                    <a:pt x="4577" y="1769"/>
                  </a:cubicBezTo>
                  <a:cubicBezTo>
                    <a:pt x="4465" y="1741"/>
                    <a:pt x="4380" y="1629"/>
                    <a:pt x="4268" y="1629"/>
                  </a:cubicBezTo>
                  <a:cubicBezTo>
                    <a:pt x="4184" y="1629"/>
                    <a:pt x="4100" y="1629"/>
                    <a:pt x="4043" y="1572"/>
                  </a:cubicBezTo>
                  <a:cubicBezTo>
                    <a:pt x="3903" y="1460"/>
                    <a:pt x="3959" y="1572"/>
                    <a:pt x="3959" y="1629"/>
                  </a:cubicBezTo>
                  <a:cubicBezTo>
                    <a:pt x="3931" y="1769"/>
                    <a:pt x="3819" y="1713"/>
                    <a:pt x="3735" y="1713"/>
                  </a:cubicBezTo>
                  <a:cubicBezTo>
                    <a:pt x="3370" y="1741"/>
                    <a:pt x="3370" y="1741"/>
                    <a:pt x="3229" y="1825"/>
                  </a:cubicBezTo>
                  <a:cubicBezTo>
                    <a:pt x="3257" y="1853"/>
                    <a:pt x="3285" y="1881"/>
                    <a:pt x="3285" y="1909"/>
                  </a:cubicBezTo>
                  <a:cubicBezTo>
                    <a:pt x="3201" y="2134"/>
                    <a:pt x="3005" y="2190"/>
                    <a:pt x="2836" y="2302"/>
                  </a:cubicBezTo>
                  <a:cubicBezTo>
                    <a:pt x="2892" y="2415"/>
                    <a:pt x="2977" y="2471"/>
                    <a:pt x="3033" y="2555"/>
                  </a:cubicBezTo>
                  <a:cubicBezTo>
                    <a:pt x="3061" y="2583"/>
                    <a:pt x="3061" y="2611"/>
                    <a:pt x="3033" y="2639"/>
                  </a:cubicBezTo>
                  <a:cubicBezTo>
                    <a:pt x="2920" y="2639"/>
                    <a:pt x="2836" y="2611"/>
                    <a:pt x="2752" y="2611"/>
                  </a:cubicBezTo>
                  <a:cubicBezTo>
                    <a:pt x="2640" y="2695"/>
                    <a:pt x="2499" y="2583"/>
                    <a:pt x="2387" y="2667"/>
                  </a:cubicBezTo>
                  <a:cubicBezTo>
                    <a:pt x="2275" y="2639"/>
                    <a:pt x="2162" y="2639"/>
                    <a:pt x="2050" y="2639"/>
                  </a:cubicBezTo>
                  <a:cubicBezTo>
                    <a:pt x="1769" y="2695"/>
                    <a:pt x="1517" y="2555"/>
                    <a:pt x="1264" y="2639"/>
                  </a:cubicBezTo>
                  <a:cubicBezTo>
                    <a:pt x="1096" y="2639"/>
                    <a:pt x="927" y="2611"/>
                    <a:pt x="787" y="2611"/>
                  </a:cubicBezTo>
                  <a:cubicBezTo>
                    <a:pt x="674" y="2695"/>
                    <a:pt x="534" y="2583"/>
                    <a:pt x="422" y="2639"/>
                  </a:cubicBezTo>
                  <a:cubicBezTo>
                    <a:pt x="338" y="2639"/>
                    <a:pt x="225" y="2639"/>
                    <a:pt x="141" y="2639"/>
                  </a:cubicBezTo>
                  <a:cubicBezTo>
                    <a:pt x="85" y="2667"/>
                    <a:pt x="57" y="2667"/>
                    <a:pt x="1" y="2611"/>
                  </a:cubicBezTo>
                  <a:cubicBezTo>
                    <a:pt x="1" y="2527"/>
                    <a:pt x="29" y="2443"/>
                    <a:pt x="113" y="2359"/>
                  </a:cubicBezTo>
                  <a:cubicBezTo>
                    <a:pt x="338" y="2106"/>
                    <a:pt x="394" y="1966"/>
                    <a:pt x="394" y="1629"/>
                  </a:cubicBezTo>
                  <a:cubicBezTo>
                    <a:pt x="618" y="1713"/>
                    <a:pt x="703" y="1685"/>
                    <a:pt x="674" y="1460"/>
                  </a:cubicBezTo>
                  <a:cubicBezTo>
                    <a:pt x="618" y="1236"/>
                    <a:pt x="927" y="1348"/>
                    <a:pt x="899" y="1151"/>
                  </a:cubicBezTo>
                  <a:cubicBezTo>
                    <a:pt x="899" y="1151"/>
                    <a:pt x="1011" y="1207"/>
                    <a:pt x="1096" y="1236"/>
                  </a:cubicBezTo>
                  <a:cubicBezTo>
                    <a:pt x="1292" y="1320"/>
                    <a:pt x="1404" y="1404"/>
                    <a:pt x="1320" y="1629"/>
                  </a:cubicBezTo>
                  <a:cubicBezTo>
                    <a:pt x="1292" y="1685"/>
                    <a:pt x="1320" y="1741"/>
                    <a:pt x="1320" y="17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22"/>
            <p:cNvSpPr/>
            <p:nvPr/>
          </p:nvSpPr>
          <p:spPr>
            <a:xfrm>
              <a:off x="4616775" y="801000"/>
              <a:ext cx="152325" cy="47050"/>
            </a:xfrm>
            <a:custGeom>
              <a:rect b="b" l="l" r="r" t="t"/>
              <a:pathLst>
                <a:path extrusionOk="0" h="1882" w="6093">
                  <a:moveTo>
                    <a:pt x="2808" y="1629"/>
                  </a:moveTo>
                  <a:cubicBezTo>
                    <a:pt x="2667" y="1601"/>
                    <a:pt x="2499" y="1601"/>
                    <a:pt x="2331" y="1573"/>
                  </a:cubicBezTo>
                  <a:cubicBezTo>
                    <a:pt x="2302" y="1517"/>
                    <a:pt x="2218" y="1545"/>
                    <a:pt x="2162" y="1517"/>
                  </a:cubicBezTo>
                  <a:cubicBezTo>
                    <a:pt x="1909" y="1264"/>
                    <a:pt x="1601" y="1124"/>
                    <a:pt x="1264" y="1180"/>
                  </a:cubicBezTo>
                  <a:cubicBezTo>
                    <a:pt x="1208" y="1180"/>
                    <a:pt x="1179" y="1180"/>
                    <a:pt x="1179" y="1152"/>
                  </a:cubicBezTo>
                  <a:cubicBezTo>
                    <a:pt x="1151" y="1152"/>
                    <a:pt x="1123" y="1152"/>
                    <a:pt x="1095" y="1152"/>
                  </a:cubicBezTo>
                  <a:cubicBezTo>
                    <a:pt x="1067" y="1096"/>
                    <a:pt x="1011" y="1096"/>
                    <a:pt x="955" y="1068"/>
                  </a:cubicBezTo>
                  <a:lnTo>
                    <a:pt x="927" y="1068"/>
                  </a:lnTo>
                  <a:lnTo>
                    <a:pt x="899" y="1040"/>
                  </a:lnTo>
                  <a:cubicBezTo>
                    <a:pt x="871" y="1040"/>
                    <a:pt x="843" y="1012"/>
                    <a:pt x="814" y="984"/>
                  </a:cubicBezTo>
                  <a:cubicBezTo>
                    <a:pt x="814" y="984"/>
                    <a:pt x="786" y="984"/>
                    <a:pt x="758" y="984"/>
                  </a:cubicBezTo>
                  <a:cubicBezTo>
                    <a:pt x="730" y="927"/>
                    <a:pt x="646" y="927"/>
                    <a:pt x="618" y="899"/>
                  </a:cubicBezTo>
                  <a:cubicBezTo>
                    <a:pt x="590" y="899"/>
                    <a:pt x="590" y="899"/>
                    <a:pt x="562" y="899"/>
                  </a:cubicBezTo>
                  <a:cubicBezTo>
                    <a:pt x="534" y="843"/>
                    <a:pt x="450" y="843"/>
                    <a:pt x="421" y="815"/>
                  </a:cubicBezTo>
                  <a:cubicBezTo>
                    <a:pt x="393" y="815"/>
                    <a:pt x="365" y="815"/>
                    <a:pt x="365" y="815"/>
                  </a:cubicBezTo>
                  <a:cubicBezTo>
                    <a:pt x="309" y="787"/>
                    <a:pt x="281" y="759"/>
                    <a:pt x="253" y="731"/>
                  </a:cubicBezTo>
                  <a:cubicBezTo>
                    <a:pt x="225" y="703"/>
                    <a:pt x="225" y="703"/>
                    <a:pt x="197" y="675"/>
                  </a:cubicBezTo>
                  <a:cubicBezTo>
                    <a:pt x="197" y="675"/>
                    <a:pt x="169" y="647"/>
                    <a:pt x="169" y="647"/>
                  </a:cubicBezTo>
                  <a:cubicBezTo>
                    <a:pt x="113" y="591"/>
                    <a:pt x="28" y="562"/>
                    <a:pt x="0" y="478"/>
                  </a:cubicBezTo>
                  <a:cubicBezTo>
                    <a:pt x="28" y="366"/>
                    <a:pt x="141" y="366"/>
                    <a:pt x="197" y="310"/>
                  </a:cubicBezTo>
                  <a:cubicBezTo>
                    <a:pt x="281" y="226"/>
                    <a:pt x="393" y="197"/>
                    <a:pt x="450" y="85"/>
                  </a:cubicBezTo>
                  <a:cubicBezTo>
                    <a:pt x="478" y="57"/>
                    <a:pt x="534" y="29"/>
                    <a:pt x="562" y="1"/>
                  </a:cubicBezTo>
                  <a:cubicBezTo>
                    <a:pt x="618" y="1"/>
                    <a:pt x="674" y="29"/>
                    <a:pt x="702" y="57"/>
                  </a:cubicBezTo>
                  <a:cubicBezTo>
                    <a:pt x="899" y="226"/>
                    <a:pt x="1011" y="450"/>
                    <a:pt x="1067" y="815"/>
                  </a:cubicBezTo>
                  <a:cubicBezTo>
                    <a:pt x="1179" y="562"/>
                    <a:pt x="1292" y="422"/>
                    <a:pt x="1516" y="394"/>
                  </a:cubicBezTo>
                  <a:cubicBezTo>
                    <a:pt x="1741" y="338"/>
                    <a:pt x="1853" y="478"/>
                    <a:pt x="2022" y="619"/>
                  </a:cubicBezTo>
                  <a:cubicBezTo>
                    <a:pt x="2022" y="422"/>
                    <a:pt x="2134" y="366"/>
                    <a:pt x="2246" y="338"/>
                  </a:cubicBezTo>
                  <a:cubicBezTo>
                    <a:pt x="2415" y="310"/>
                    <a:pt x="2443" y="422"/>
                    <a:pt x="2471" y="562"/>
                  </a:cubicBezTo>
                  <a:cubicBezTo>
                    <a:pt x="2499" y="675"/>
                    <a:pt x="2639" y="731"/>
                    <a:pt x="2639" y="843"/>
                  </a:cubicBezTo>
                  <a:cubicBezTo>
                    <a:pt x="2808" y="422"/>
                    <a:pt x="2864" y="394"/>
                    <a:pt x="3313" y="506"/>
                  </a:cubicBezTo>
                  <a:cubicBezTo>
                    <a:pt x="3369" y="506"/>
                    <a:pt x="3397" y="534"/>
                    <a:pt x="3454" y="506"/>
                  </a:cubicBezTo>
                  <a:cubicBezTo>
                    <a:pt x="3818" y="254"/>
                    <a:pt x="3875" y="591"/>
                    <a:pt x="4015" y="815"/>
                  </a:cubicBezTo>
                  <a:cubicBezTo>
                    <a:pt x="4212" y="984"/>
                    <a:pt x="4548" y="927"/>
                    <a:pt x="4801" y="675"/>
                  </a:cubicBezTo>
                  <a:cubicBezTo>
                    <a:pt x="4829" y="675"/>
                    <a:pt x="4857" y="647"/>
                    <a:pt x="4885" y="619"/>
                  </a:cubicBezTo>
                  <a:cubicBezTo>
                    <a:pt x="4913" y="619"/>
                    <a:pt x="4913" y="619"/>
                    <a:pt x="4941" y="619"/>
                  </a:cubicBezTo>
                  <a:cubicBezTo>
                    <a:pt x="5110" y="703"/>
                    <a:pt x="5278" y="675"/>
                    <a:pt x="5447" y="647"/>
                  </a:cubicBezTo>
                  <a:cubicBezTo>
                    <a:pt x="5475" y="675"/>
                    <a:pt x="5503" y="675"/>
                    <a:pt x="5531" y="703"/>
                  </a:cubicBezTo>
                  <a:cubicBezTo>
                    <a:pt x="5559" y="843"/>
                    <a:pt x="5587" y="984"/>
                    <a:pt x="5756" y="1040"/>
                  </a:cubicBezTo>
                  <a:cubicBezTo>
                    <a:pt x="5756" y="1068"/>
                    <a:pt x="5784" y="1096"/>
                    <a:pt x="5784" y="1124"/>
                  </a:cubicBezTo>
                  <a:cubicBezTo>
                    <a:pt x="5840" y="1349"/>
                    <a:pt x="6093" y="1573"/>
                    <a:pt x="5756" y="1770"/>
                  </a:cubicBezTo>
                  <a:cubicBezTo>
                    <a:pt x="5671" y="1826"/>
                    <a:pt x="5559" y="1742"/>
                    <a:pt x="5475" y="1798"/>
                  </a:cubicBezTo>
                  <a:cubicBezTo>
                    <a:pt x="5419" y="1798"/>
                    <a:pt x="5391" y="1798"/>
                    <a:pt x="5335" y="1798"/>
                  </a:cubicBezTo>
                  <a:cubicBezTo>
                    <a:pt x="5138" y="1882"/>
                    <a:pt x="4970" y="1742"/>
                    <a:pt x="4773" y="1826"/>
                  </a:cubicBezTo>
                  <a:cubicBezTo>
                    <a:pt x="4689" y="1826"/>
                    <a:pt x="4633" y="1826"/>
                    <a:pt x="4548" y="1826"/>
                  </a:cubicBezTo>
                  <a:cubicBezTo>
                    <a:pt x="4436" y="1854"/>
                    <a:pt x="4324" y="1854"/>
                    <a:pt x="4212" y="1798"/>
                  </a:cubicBezTo>
                  <a:lnTo>
                    <a:pt x="3510" y="1742"/>
                  </a:lnTo>
                  <a:cubicBezTo>
                    <a:pt x="3285" y="1629"/>
                    <a:pt x="3032" y="1742"/>
                    <a:pt x="2808" y="16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22"/>
            <p:cNvSpPr/>
            <p:nvPr/>
          </p:nvSpPr>
          <p:spPr>
            <a:xfrm>
              <a:off x="5173350" y="643100"/>
              <a:ext cx="95475" cy="61075"/>
            </a:xfrm>
            <a:custGeom>
              <a:rect b="b" l="l" r="r" t="t"/>
              <a:pathLst>
                <a:path extrusionOk="0" h="2443" w="3819">
                  <a:moveTo>
                    <a:pt x="3622" y="2022"/>
                  </a:moveTo>
                  <a:cubicBezTo>
                    <a:pt x="3594" y="2106"/>
                    <a:pt x="3482" y="2106"/>
                    <a:pt x="3454" y="2218"/>
                  </a:cubicBezTo>
                  <a:cubicBezTo>
                    <a:pt x="3454" y="2274"/>
                    <a:pt x="3398" y="2302"/>
                    <a:pt x="3341" y="2246"/>
                  </a:cubicBezTo>
                  <a:cubicBezTo>
                    <a:pt x="3257" y="2190"/>
                    <a:pt x="3173" y="2190"/>
                    <a:pt x="3089" y="2162"/>
                  </a:cubicBezTo>
                  <a:cubicBezTo>
                    <a:pt x="2948" y="2134"/>
                    <a:pt x="2808" y="2022"/>
                    <a:pt x="2668" y="2218"/>
                  </a:cubicBezTo>
                  <a:cubicBezTo>
                    <a:pt x="2640" y="2274"/>
                    <a:pt x="2527" y="2218"/>
                    <a:pt x="2443" y="2218"/>
                  </a:cubicBezTo>
                  <a:cubicBezTo>
                    <a:pt x="2331" y="2218"/>
                    <a:pt x="2218" y="2190"/>
                    <a:pt x="2162" y="2302"/>
                  </a:cubicBezTo>
                  <a:cubicBezTo>
                    <a:pt x="2050" y="2443"/>
                    <a:pt x="1882" y="2302"/>
                    <a:pt x="1769" y="2415"/>
                  </a:cubicBezTo>
                  <a:cubicBezTo>
                    <a:pt x="1713" y="2443"/>
                    <a:pt x="1713" y="2302"/>
                    <a:pt x="1713" y="2246"/>
                  </a:cubicBezTo>
                  <a:cubicBezTo>
                    <a:pt x="1573" y="1993"/>
                    <a:pt x="1713" y="1769"/>
                    <a:pt x="1769" y="1516"/>
                  </a:cubicBezTo>
                  <a:cubicBezTo>
                    <a:pt x="1797" y="1516"/>
                    <a:pt x="1797" y="1488"/>
                    <a:pt x="1797" y="1488"/>
                  </a:cubicBezTo>
                  <a:cubicBezTo>
                    <a:pt x="1797" y="1460"/>
                    <a:pt x="1797" y="1488"/>
                    <a:pt x="1797" y="1488"/>
                  </a:cubicBezTo>
                  <a:cubicBezTo>
                    <a:pt x="1769" y="1488"/>
                    <a:pt x="1769" y="1488"/>
                    <a:pt x="1769" y="1516"/>
                  </a:cubicBezTo>
                  <a:cubicBezTo>
                    <a:pt x="1741" y="1544"/>
                    <a:pt x="1713" y="1544"/>
                    <a:pt x="1685" y="1544"/>
                  </a:cubicBezTo>
                  <a:cubicBezTo>
                    <a:pt x="1432" y="1572"/>
                    <a:pt x="1348" y="1488"/>
                    <a:pt x="1545" y="1292"/>
                  </a:cubicBezTo>
                  <a:cubicBezTo>
                    <a:pt x="1629" y="1207"/>
                    <a:pt x="1629" y="1151"/>
                    <a:pt x="1545" y="1095"/>
                  </a:cubicBezTo>
                  <a:cubicBezTo>
                    <a:pt x="1517" y="1067"/>
                    <a:pt x="1488" y="1039"/>
                    <a:pt x="1488" y="1011"/>
                  </a:cubicBezTo>
                  <a:cubicBezTo>
                    <a:pt x="1432" y="870"/>
                    <a:pt x="1432" y="646"/>
                    <a:pt x="1152" y="730"/>
                  </a:cubicBezTo>
                  <a:cubicBezTo>
                    <a:pt x="1124" y="758"/>
                    <a:pt x="1067" y="758"/>
                    <a:pt x="1011" y="730"/>
                  </a:cubicBezTo>
                  <a:cubicBezTo>
                    <a:pt x="955" y="758"/>
                    <a:pt x="955" y="618"/>
                    <a:pt x="927" y="674"/>
                  </a:cubicBezTo>
                  <a:cubicBezTo>
                    <a:pt x="871" y="786"/>
                    <a:pt x="871" y="955"/>
                    <a:pt x="730" y="983"/>
                  </a:cubicBezTo>
                  <a:cubicBezTo>
                    <a:pt x="562" y="983"/>
                    <a:pt x="394" y="870"/>
                    <a:pt x="281" y="786"/>
                  </a:cubicBezTo>
                  <a:cubicBezTo>
                    <a:pt x="169" y="702"/>
                    <a:pt x="1" y="590"/>
                    <a:pt x="1" y="393"/>
                  </a:cubicBezTo>
                  <a:cubicBezTo>
                    <a:pt x="1" y="337"/>
                    <a:pt x="57" y="337"/>
                    <a:pt x="113" y="309"/>
                  </a:cubicBezTo>
                  <a:lnTo>
                    <a:pt x="85" y="281"/>
                  </a:lnTo>
                  <a:cubicBezTo>
                    <a:pt x="141" y="253"/>
                    <a:pt x="197" y="281"/>
                    <a:pt x="253" y="225"/>
                  </a:cubicBezTo>
                  <a:lnTo>
                    <a:pt x="253" y="225"/>
                  </a:lnTo>
                  <a:cubicBezTo>
                    <a:pt x="309" y="169"/>
                    <a:pt x="394" y="253"/>
                    <a:pt x="450" y="169"/>
                  </a:cubicBezTo>
                  <a:cubicBezTo>
                    <a:pt x="478" y="169"/>
                    <a:pt x="506" y="197"/>
                    <a:pt x="534" y="197"/>
                  </a:cubicBezTo>
                  <a:cubicBezTo>
                    <a:pt x="562" y="141"/>
                    <a:pt x="646" y="169"/>
                    <a:pt x="674" y="112"/>
                  </a:cubicBezTo>
                  <a:cubicBezTo>
                    <a:pt x="702" y="141"/>
                    <a:pt x="730" y="141"/>
                    <a:pt x="730" y="141"/>
                  </a:cubicBezTo>
                  <a:cubicBezTo>
                    <a:pt x="815" y="84"/>
                    <a:pt x="899" y="141"/>
                    <a:pt x="955" y="84"/>
                  </a:cubicBezTo>
                  <a:cubicBezTo>
                    <a:pt x="983" y="84"/>
                    <a:pt x="1011" y="84"/>
                    <a:pt x="1039" y="84"/>
                  </a:cubicBezTo>
                  <a:cubicBezTo>
                    <a:pt x="1292" y="0"/>
                    <a:pt x="1545" y="141"/>
                    <a:pt x="1797" y="56"/>
                  </a:cubicBezTo>
                  <a:lnTo>
                    <a:pt x="2162" y="84"/>
                  </a:lnTo>
                  <a:cubicBezTo>
                    <a:pt x="2190" y="141"/>
                    <a:pt x="2246" y="141"/>
                    <a:pt x="2303" y="112"/>
                  </a:cubicBezTo>
                  <a:cubicBezTo>
                    <a:pt x="2359" y="112"/>
                    <a:pt x="2443" y="112"/>
                    <a:pt x="2499" y="112"/>
                  </a:cubicBezTo>
                  <a:cubicBezTo>
                    <a:pt x="2611" y="225"/>
                    <a:pt x="2752" y="112"/>
                    <a:pt x="2836" y="225"/>
                  </a:cubicBezTo>
                  <a:cubicBezTo>
                    <a:pt x="2864" y="225"/>
                    <a:pt x="2892" y="225"/>
                    <a:pt x="2920" y="225"/>
                  </a:cubicBezTo>
                  <a:cubicBezTo>
                    <a:pt x="2948" y="253"/>
                    <a:pt x="3005" y="253"/>
                    <a:pt x="3061" y="309"/>
                  </a:cubicBezTo>
                  <a:cubicBezTo>
                    <a:pt x="3061" y="309"/>
                    <a:pt x="3089" y="309"/>
                    <a:pt x="3117" y="309"/>
                  </a:cubicBezTo>
                  <a:cubicBezTo>
                    <a:pt x="3145" y="337"/>
                    <a:pt x="3229" y="337"/>
                    <a:pt x="3257" y="393"/>
                  </a:cubicBezTo>
                  <a:lnTo>
                    <a:pt x="3257" y="393"/>
                  </a:lnTo>
                  <a:cubicBezTo>
                    <a:pt x="3285" y="421"/>
                    <a:pt x="3369" y="421"/>
                    <a:pt x="3398" y="477"/>
                  </a:cubicBezTo>
                  <a:cubicBezTo>
                    <a:pt x="3426" y="477"/>
                    <a:pt x="3426" y="477"/>
                    <a:pt x="3454" y="477"/>
                  </a:cubicBezTo>
                  <a:cubicBezTo>
                    <a:pt x="3482" y="505"/>
                    <a:pt x="3510" y="534"/>
                    <a:pt x="3538" y="534"/>
                  </a:cubicBezTo>
                  <a:lnTo>
                    <a:pt x="3538" y="534"/>
                  </a:lnTo>
                  <a:cubicBezTo>
                    <a:pt x="3538" y="562"/>
                    <a:pt x="3566" y="590"/>
                    <a:pt x="3594" y="618"/>
                  </a:cubicBezTo>
                  <a:cubicBezTo>
                    <a:pt x="3622" y="618"/>
                    <a:pt x="3622" y="618"/>
                    <a:pt x="3650" y="618"/>
                  </a:cubicBezTo>
                  <a:cubicBezTo>
                    <a:pt x="3678" y="646"/>
                    <a:pt x="3678" y="674"/>
                    <a:pt x="3678" y="702"/>
                  </a:cubicBezTo>
                  <a:cubicBezTo>
                    <a:pt x="3650" y="842"/>
                    <a:pt x="3622" y="983"/>
                    <a:pt x="3566" y="1095"/>
                  </a:cubicBezTo>
                  <a:cubicBezTo>
                    <a:pt x="3566" y="1123"/>
                    <a:pt x="3594" y="1095"/>
                    <a:pt x="3594" y="1095"/>
                  </a:cubicBezTo>
                  <a:cubicBezTo>
                    <a:pt x="3819" y="1348"/>
                    <a:pt x="3594" y="1432"/>
                    <a:pt x="3454" y="1544"/>
                  </a:cubicBezTo>
                  <a:cubicBezTo>
                    <a:pt x="3398" y="1600"/>
                    <a:pt x="3313" y="1600"/>
                    <a:pt x="3229" y="1628"/>
                  </a:cubicBezTo>
                  <a:cubicBezTo>
                    <a:pt x="3117" y="1657"/>
                    <a:pt x="3089" y="1741"/>
                    <a:pt x="3145" y="1797"/>
                  </a:cubicBezTo>
                  <a:cubicBezTo>
                    <a:pt x="3229" y="1965"/>
                    <a:pt x="3201" y="1769"/>
                    <a:pt x="3257" y="1769"/>
                  </a:cubicBezTo>
                  <a:cubicBezTo>
                    <a:pt x="3454" y="1769"/>
                    <a:pt x="3538" y="1881"/>
                    <a:pt x="3622"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22"/>
            <p:cNvSpPr/>
            <p:nvPr/>
          </p:nvSpPr>
          <p:spPr>
            <a:xfrm>
              <a:off x="5276525" y="724500"/>
              <a:ext cx="61800" cy="84950"/>
            </a:xfrm>
            <a:custGeom>
              <a:rect b="b" l="l" r="r" t="t"/>
              <a:pathLst>
                <a:path extrusionOk="0" h="3398" w="2472">
                  <a:moveTo>
                    <a:pt x="2331" y="3117"/>
                  </a:moveTo>
                  <a:cubicBezTo>
                    <a:pt x="2190" y="3145"/>
                    <a:pt x="2078" y="3314"/>
                    <a:pt x="1910" y="3173"/>
                  </a:cubicBezTo>
                  <a:cubicBezTo>
                    <a:pt x="1825" y="3089"/>
                    <a:pt x="1797" y="3229"/>
                    <a:pt x="1741" y="3286"/>
                  </a:cubicBezTo>
                  <a:cubicBezTo>
                    <a:pt x="1713" y="3342"/>
                    <a:pt x="1685" y="3398"/>
                    <a:pt x="1601" y="3370"/>
                  </a:cubicBezTo>
                  <a:cubicBezTo>
                    <a:pt x="1545" y="3342"/>
                    <a:pt x="1517" y="3314"/>
                    <a:pt x="1488" y="3257"/>
                  </a:cubicBezTo>
                  <a:cubicBezTo>
                    <a:pt x="1488" y="3201"/>
                    <a:pt x="1460" y="3145"/>
                    <a:pt x="1488" y="3089"/>
                  </a:cubicBezTo>
                  <a:cubicBezTo>
                    <a:pt x="1517" y="2836"/>
                    <a:pt x="1488" y="2584"/>
                    <a:pt x="1601" y="2359"/>
                  </a:cubicBezTo>
                  <a:cubicBezTo>
                    <a:pt x="1629" y="2275"/>
                    <a:pt x="1488" y="2134"/>
                    <a:pt x="1376" y="2163"/>
                  </a:cubicBezTo>
                  <a:cubicBezTo>
                    <a:pt x="1348" y="2163"/>
                    <a:pt x="1292" y="2219"/>
                    <a:pt x="1320" y="2219"/>
                  </a:cubicBezTo>
                  <a:cubicBezTo>
                    <a:pt x="1488" y="2415"/>
                    <a:pt x="1264" y="2528"/>
                    <a:pt x="1208" y="2696"/>
                  </a:cubicBezTo>
                  <a:cubicBezTo>
                    <a:pt x="1208" y="2752"/>
                    <a:pt x="1180" y="2780"/>
                    <a:pt x="1123" y="2864"/>
                  </a:cubicBezTo>
                  <a:cubicBezTo>
                    <a:pt x="1067" y="2668"/>
                    <a:pt x="1039" y="2471"/>
                    <a:pt x="787" y="2443"/>
                  </a:cubicBezTo>
                  <a:cubicBezTo>
                    <a:pt x="702" y="2415"/>
                    <a:pt x="730" y="2275"/>
                    <a:pt x="590" y="2247"/>
                  </a:cubicBezTo>
                  <a:cubicBezTo>
                    <a:pt x="646" y="2415"/>
                    <a:pt x="618" y="2556"/>
                    <a:pt x="422" y="2556"/>
                  </a:cubicBezTo>
                  <a:cubicBezTo>
                    <a:pt x="225" y="2528"/>
                    <a:pt x="337" y="2359"/>
                    <a:pt x="337" y="2247"/>
                  </a:cubicBezTo>
                  <a:cubicBezTo>
                    <a:pt x="253" y="2219"/>
                    <a:pt x="169" y="2275"/>
                    <a:pt x="85" y="2275"/>
                  </a:cubicBezTo>
                  <a:cubicBezTo>
                    <a:pt x="85" y="2247"/>
                    <a:pt x="57" y="2247"/>
                    <a:pt x="57" y="2219"/>
                  </a:cubicBezTo>
                  <a:cubicBezTo>
                    <a:pt x="0" y="2134"/>
                    <a:pt x="29" y="2022"/>
                    <a:pt x="57" y="1910"/>
                  </a:cubicBezTo>
                  <a:cubicBezTo>
                    <a:pt x="113" y="1685"/>
                    <a:pt x="197" y="1489"/>
                    <a:pt x="394" y="1292"/>
                  </a:cubicBezTo>
                  <a:cubicBezTo>
                    <a:pt x="534" y="1152"/>
                    <a:pt x="562" y="899"/>
                    <a:pt x="478" y="675"/>
                  </a:cubicBezTo>
                  <a:cubicBezTo>
                    <a:pt x="394" y="534"/>
                    <a:pt x="337" y="366"/>
                    <a:pt x="365" y="197"/>
                  </a:cubicBezTo>
                  <a:cubicBezTo>
                    <a:pt x="730" y="225"/>
                    <a:pt x="730" y="225"/>
                    <a:pt x="955" y="1"/>
                  </a:cubicBezTo>
                  <a:cubicBezTo>
                    <a:pt x="1011" y="29"/>
                    <a:pt x="1039" y="57"/>
                    <a:pt x="1095" y="85"/>
                  </a:cubicBezTo>
                  <a:lnTo>
                    <a:pt x="1095" y="85"/>
                  </a:lnTo>
                  <a:cubicBezTo>
                    <a:pt x="1123" y="85"/>
                    <a:pt x="1123" y="113"/>
                    <a:pt x="1095" y="141"/>
                  </a:cubicBezTo>
                  <a:cubicBezTo>
                    <a:pt x="1095" y="141"/>
                    <a:pt x="1123" y="169"/>
                    <a:pt x="1123" y="169"/>
                  </a:cubicBezTo>
                  <a:lnTo>
                    <a:pt x="1123" y="141"/>
                  </a:lnTo>
                  <a:cubicBezTo>
                    <a:pt x="1152" y="113"/>
                    <a:pt x="1152" y="141"/>
                    <a:pt x="1180" y="141"/>
                  </a:cubicBezTo>
                  <a:cubicBezTo>
                    <a:pt x="1208" y="141"/>
                    <a:pt x="1208" y="141"/>
                    <a:pt x="1236" y="169"/>
                  </a:cubicBezTo>
                  <a:cubicBezTo>
                    <a:pt x="1236" y="169"/>
                    <a:pt x="1264" y="169"/>
                    <a:pt x="1292" y="169"/>
                  </a:cubicBezTo>
                  <a:cubicBezTo>
                    <a:pt x="1320" y="197"/>
                    <a:pt x="1348" y="225"/>
                    <a:pt x="1348" y="253"/>
                  </a:cubicBezTo>
                  <a:cubicBezTo>
                    <a:pt x="1376" y="253"/>
                    <a:pt x="1404" y="253"/>
                    <a:pt x="1432" y="253"/>
                  </a:cubicBezTo>
                  <a:cubicBezTo>
                    <a:pt x="1460" y="282"/>
                    <a:pt x="1460" y="310"/>
                    <a:pt x="1488" y="338"/>
                  </a:cubicBezTo>
                  <a:lnTo>
                    <a:pt x="1488" y="338"/>
                  </a:lnTo>
                  <a:cubicBezTo>
                    <a:pt x="1517" y="338"/>
                    <a:pt x="1545" y="366"/>
                    <a:pt x="1573" y="394"/>
                  </a:cubicBezTo>
                  <a:cubicBezTo>
                    <a:pt x="1573" y="394"/>
                    <a:pt x="1601" y="394"/>
                    <a:pt x="1629" y="422"/>
                  </a:cubicBezTo>
                  <a:cubicBezTo>
                    <a:pt x="1657" y="422"/>
                    <a:pt x="1685" y="450"/>
                    <a:pt x="1685" y="478"/>
                  </a:cubicBezTo>
                  <a:lnTo>
                    <a:pt x="1685" y="478"/>
                  </a:lnTo>
                  <a:cubicBezTo>
                    <a:pt x="1713" y="506"/>
                    <a:pt x="1741" y="534"/>
                    <a:pt x="1769" y="562"/>
                  </a:cubicBezTo>
                  <a:lnTo>
                    <a:pt x="1769" y="562"/>
                  </a:lnTo>
                  <a:cubicBezTo>
                    <a:pt x="1797" y="590"/>
                    <a:pt x="1769" y="675"/>
                    <a:pt x="1825" y="703"/>
                  </a:cubicBezTo>
                  <a:lnTo>
                    <a:pt x="1825" y="703"/>
                  </a:lnTo>
                  <a:cubicBezTo>
                    <a:pt x="1853" y="731"/>
                    <a:pt x="1853" y="759"/>
                    <a:pt x="1882" y="787"/>
                  </a:cubicBezTo>
                  <a:lnTo>
                    <a:pt x="1882" y="787"/>
                  </a:lnTo>
                  <a:cubicBezTo>
                    <a:pt x="1994" y="871"/>
                    <a:pt x="2078" y="955"/>
                    <a:pt x="2134" y="1068"/>
                  </a:cubicBezTo>
                  <a:lnTo>
                    <a:pt x="2134" y="1068"/>
                  </a:lnTo>
                  <a:cubicBezTo>
                    <a:pt x="2162" y="1096"/>
                    <a:pt x="2190" y="1124"/>
                    <a:pt x="2218" y="1152"/>
                  </a:cubicBezTo>
                  <a:lnTo>
                    <a:pt x="2218" y="1152"/>
                  </a:lnTo>
                  <a:cubicBezTo>
                    <a:pt x="2218" y="1180"/>
                    <a:pt x="2218" y="1208"/>
                    <a:pt x="2218" y="1236"/>
                  </a:cubicBezTo>
                  <a:cubicBezTo>
                    <a:pt x="2134" y="1405"/>
                    <a:pt x="2190" y="1601"/>
                    <a:pt x="2078" y="1741"/>
                  </a:cubicBezTo>
                  <a:cubicBezTo>
                    <a:pt x="2050" y="1741"/>
                    <a:pt x="2022" y="1770"/>
                    <a:pt x="2022" y="1770"/>
                  </a:cubicBezTo>
                  <a:cubicBezTo>
                    <a:pt x="2443" y="1910"/>
                    <a:pt x="2190" y="2303"/>
                    <a:pt x="2331" y="2528"/>
                  </a:cubicBezTo>
                  <a:cubicBezTo>
                    <a:pt x="2359" y="2612"/>
                    <a:pt x="2443" y="2696"/>
                    <a:pt x="2471" y="2808"/>
                  </a:cubicBezTo>
                  <a:cubicBezTo>
                    <a:pt x="2471" y="2864"/>
                    <a:pt x="2471" y="2949"/>
                    <a:pt x="2415" y="3005"/>
                  </a:cubicBezTo>
                  <a:cubicBezTo>
                    <a:pt x="2415" y="3005"/>
                    <a:pt x="2415" y="3033"/>
                    <a:pt x="2415" y="3061"/>
                  </a:cubicBezTo>
                  <a:cubicBezTo>
                    <a:pt x="2387" y="3089"/>
                    <a:pt x="2387" y="3117"/>
                    <a:pt x="2331" y="311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22"/>
            <p:cNvSpPr/>
            <p:nvPr/>
          </p:nvSpPr>
          <p:spPr>
            <a:xfrm>
              <a:off x="5084925" y="620625"/>
              <a:ext cx="136175" cy="78650"/>
            </a:xfrm>
            <a:custGeom>
              <a:rect b="b" l="l" r="r" t="t"/>
              <a:pathLst>
                <a:path extrusionOk="0" h="3146" w="5447">
                  <a:moveTo>
                    <a:pt x="5054" y="1938"/>
                  </a:moveTo>
                  <a:cubicBezTo>
                    <a:pt x="5138" y="1966"/>
                    <a:pt x="5278" y="1910"/>
                    <a:pt x="5306" y="2022"/>
                  </a:cubicBezTo>
                  <a:cubicBezTo>
                    <a:pt x="5306" y="2106"/>
                    <a:pt x="5278" y="2247"/>
                    <a:pt x="5166" y="2275"/>
                  </a:cubicBezTo>
                  <a:cubicBezTo>
                    <a:pt x="5082" y="2275"/>
                    <a:pt x="4997" y="2275"/>
                    <a:pt x="5054" y="2359"/>
                  </a:cubicBezTo>
                  <a:cubicBezTo>
                    <a:pt x="5110" y="2443"/>
                    <a:pt x="5166" y="2387"/>
                    <a:pt x="5250" y="2359"/>
                  </a:cubicBezTo>
                  <a:cubicBezTo>
                    <a:pt x="5250" y="2387"/>
                    <a:pt x="5278" y="2387"/>
                    <a:pt x="5306" y="2359"/>
                  </a:cubicBezTo>
                  <a:lnTo>
                    <a:pt x="5306" y="2359"/>
                  </a:lnTo>
                  <a:cubicBezTo>
                    <a:pt x="5334" y="2359"/>
                    <a:pt x="5362" y="2359"/>
                    <a:pt x="5390" y="2387"/>
                  </a:cubicBezTo>
                  <a:cubicBezTo>
                    <a:pt x="5334" y="2499"/>
                    <a:pt x="5447" y="2640"/>
                    <a:pt x="5278" y="2752"/>
                  </a:cubicBezTo>
                  <a:cubicBezTo>
                    <a:pt x="5222" y="2808"/>
                    <a:pt x="5250" y="3005"/>
                    <a:pt x="5250" y="3145"/>
                  </a:cubicBezTo>
                  <a:cubicBezTo>
                    <a:pt x="5166" y="2977"/>
                    <a:pt x="4969" y="2864"/>
                    <a:pt x="5025" y="2640"/>
                  </a:cubicBezTo>
                  <a:cubicBezTo>
                    <a:pt x="5025" y="2556"/>
                    <a:pt x="4969" y="2556"/>
                    <a:pt x="4941" y="2556"/>
                  </a:cubicBezTo>
                  <a:cubicBezTo>
                    <a:pt x="4857" y="2556"/>
                    <a:pt x="4801" y="2584"/>
                    <a:pt x="4829" y="2668"/>
                  </a:cubicBezTo>
                  <a:cubicBezTo>
                    <a:pt x="4885" y="2836"/>
                    <a:pt x="4717" y="2892"/>
                    <a:pt x="4632" y="3089"/>
                  </a:cubicBezTo>
                  <a:cubicBezTo>
                    <a:pt x="4632" y="2892"/>
                    <a:pt x="4324" y="2864"/>
                    <a:pt x="4604" y="2696"/>
                  </a:cubicBezTo>
                  <a:cubicBezTo>
                    <a:pt x="4745" y="2640"/>
                    <a:pt x="4661" y="2387"/>
                    <a:pt x="4604" y="2359"/>
                  </a:cubicBezTo>
                  <a:cubicBezTo>
                    <a:pt x="4352" y="2219"/>
                    <a:pt x="4324" y="1769"/>
                    <a:pt x="3902" y="1938"/>
                  </a:cubicBezTo>
                  <a:cubicBezTo>
                    <a:pt x="3790" y="1798"/>
                    <a:pt x="3678" y="1882"/>
                    <a:pt x="3538" y="1882"/>
                  </a:cubicBezTo>
                  <a:cubicBezTo>
                    <a:pt x="3481" y="1882"/>
                    <a:pt x="3397" y="1882"/>
                    <a:pt x="3425" y="1798"/>
                  </a:cubicBezTo>
                  <a:cubicBezTo>
                    <a:pt x="3425" y="1741"/>
                    <a:pt x="3509" y="1685"/>
                    <a:pt x="3397" y="1657"/>
                  </a:cubicBezTo>
                  <a:cubicBezTo>
                    <a:pt x="3313" y="1629"/>
                    <a:pt x="3173" y="1629"/>
                    <a:pt x="3173" y="1713"/>
                  </a:cubicBezTo>
                  <a:cubicBezTo>
                    <a:pt x="3116" y="1938"/>
                    <a:pt x="3004" y="1854"/>
                    <a:pt x="2892" y="1798"/>
                  </a:cubicBezTo>
                  <a:cubicBezTo>
                    <a:pt x="2780" y="1713"/>
                    <a:pt x="2723" y="1657"/>
                    <a:pt x="2639" y="1826"/>
                  </a:cubicBezTo>
                  <a:cubicBezTo>
                    <a:pt x="2527" y="1994"/>
                    <a:pt x="2274" y="1966"/>
                    <a:pt x="2134" y="2106"/>
                  </a:cubicBezTo>
                  <a:cubicBezTo>
                    <a:pt x="2106" y="2163"/>
                    <a:pt x="2050" y="2078"/>
                    <a:pt x="2021" y="2022"/>
                  </a:cubicBezTo>
                  <a:cubicBezTo>
                    <a:pt x="1965" y="1854"/>
                    <a:pt x="1853" y="1798"/>
                    <a:pt x="1741" y="1910"/>
                  </a:cubicBezTo>
                  <a:cubicBezTo>
                    <a:pt x="1628" y="2078"/>
                    <a:pt x="1404" y="2134"/>
                    <a:pt x="1432" y="2387"/>
                  </a:cubicBezTo>
                  <a:cubicBezTo>
                    <a:pt x="1235" y="2303"/>
                    <a:pt x="1404" y="2163"/>
                    <a:pt x="1348" y="2022"/>
                  </a:cubicBezTo>
                  <a:cubicBezTo>
                    <a:pt x="1207" y="2134"/>
                    <a:pt x="1151" y="2275"/>
                    <a:pt x="1179" y="2471"/>
                  </a:cubicBezTo>
                  <a:cubicBezTo>
                    <a:pt x="1067" y="2443"/>
                    <a:pt x="983" y="2415"/>
                    <a:pt x="899" y="2415"/>
                  </a:cubicBezTo>
                  <a:cubicBezTo>
                    <a:pt x="814" y="2415"/>
                    <a:pt x="870" y="2499"/>
                    <a:pt x="870" y="2527"/>
                  </a:cubicBezTo>
                  <a:cubicBezTo>
                    <a:pt x="842" y="2556"/>
                    <a:pt x="814" y="2584"/>
                    <a:pt x="786" y="2612"/>
                  </a:cubicBezTo>
                  <a:cubicBezTo>
                    <a:pt x="618" y="2696"/>
                    <a:pt x="449" y="2752"/>
                    <a:pt x="309" y="2556"/>
                  </a:cubicBezTo>
                  <a:cubicBezTo>
                    <a:pt x="281" y="2499"/>
                    <a:pt x="225" y="2499"/>
                    <a:pt x="169" y="2499"/>
                  </a:cubicBezTo>
                  <a:cubicBezTo>
                    <a:pt x="0" y="2275"/>
                    <a:pt x="112" y="2191"/>
                    <a:pt x="309" y="2191"/>
                  </a:cubicBezTo>
                  <a:cubicBezTo>
                    <a:pt x="477" y="2191"/>
                    <a:pt x="590" y="2191"/>
                    <a:pt x="674" y="2050"/>
                  </a:cubicBezTo>
                  <a:cubicBezTo>
                    <a:pt x="758" y="1910"/>
                    <a:pt x="842" y="1826"/>
                    <a:pt x="955" y="2022"/>
                  </a:cubicBezTo>
                  <a:cubicBezTo>
                    <a:pt x="1011" y="2106"/>
                    <a:pt x="1011" y="2022"/>
                    <a:pt x="1039" y="1994"/>
                  </a:cubicBezTo>
                  <a:cubicBezTo>
                    <a:pt x="1263" y="1826"/>
                    <a:pt x="1404" y="1601"/>
                    <a:pt x="1572" y="1404"/>
                  </a:cubicBezTo>
                  <a:cubicBezTo>
                    <a:pt x="1657" y="1433"/>
                    <a:pt x="1572" y="1348"/>
                    <a:pt x="1600" y="1404"/>
                  </a:cubicBezTo>
                  <a:cubicBezTo>
                    <a:pt x="1600" y="1433"/>
                    <a:pt x="1600" y="1404"/>
                    <a:pt x="1572" y="1433"/>
                  </a:cubicBezTo>
                  <a:cubicBezTo>
                    <a:pt x="1460" y="1433"/>
                    <a:pt x="1376" y="1376"/>
                    <a:pt x="1376" y="1264"/>
                  </a:cubicBezTo>
                  <a:cubicBezTo>
                    <a:pt x="1348" y="1124"/>
                    <a:pt x="1292" y="1040"/>
                    <a:pt x="1207" y="955"/>
                  </a:cubicBezTo>
                  <a:cubicBezTo>
                    <a:pt x="1123" y="899"/>
                    <a:pt x="1123" y="787"/>
                    <a:pt x="1151" y="731"/>
                  </a:cubicBezTo>
                  <a:cubicBezTo>
                    <a:pt x="1292" y="590"/>
                    <a:pt x="1207" y="394"/>
                    <a:pt x="1292" y="225"/>
                  </a:cubicBezTo>
                  <a:cubicBezTo>
                    <a:pt x="1320" y="197"/>
                    <a:pt x="1348" y="197"/>
                    <a:pt x="1376" y="169"/>
                  </a:cubicBezTo>
                  <a:cubicBezTo>
                    <a:pt x="1600" y="85"/>
                    <a:pt x="1460" y="534"/>
                    <a:pt x="1741" y="394"/>
                  </a:cubicBezTo>
                  <a:cubicBezTo>
                    <a:pt x="1993" y="253"/>
                    <a:pt x="1909" y="618"/>
                    <a:pt x="2106" y="675"/>
                  </a:cubicBezTo>
                  <a:cubicBezTo>
                    <a:pt x="2218" y="534"/>
                    <a:pt x="2162" y="141"/>
                    <a:pt x="2527" y="253"/>
                  </a:cubicBezTo>
                  <a:cubicBezTo>
                    <a:pt x="2555" y="169"/>
                    <a:pt x="2583" y="85"/>
                    <a:pt x="2639" y="57"/>
                  </a:cubicBezTo>
                  <a:cubicBezTo>
                    <a:pt x="2667" y="29"/>
                    <a:pt x="2667" y="29"/>
                    <a:pt x="2695" y="29"/>
                  </a:cubicBezTo>
                  <a:cubicBezTo>
                    <a:pt x="2695" y="1"/>
                    <a:pt x="2723" y="1"/>
                    <a:pt x="2751" y="1"/>
                  </a:cubicBezTo>
                  <a:cubicBezTo>
                    <a:pt x="2751" y="29"/>
                    <a:pt x="2780" y="57"/>
                    <a:pt x="2808" y="85"/>
                  </a:cubicBezTo>
                  <a:cubicBezTo>
                    <a:pt x="2836" y="113"/>
                    <a:pt x="2836" y="141"/>
                    <a:pt x="2864" y="141"/>
                  </a:cubicBezTo>
                  <a:cubicBezTo>
                    <a:pt x="2864" y="169"/>
                    <a:pt x="2864" y="197"/>
                    <a:pt x="2864" y="225"/>
                  </a:cubicBezTo>
                  <a:cubicBezTo>
                    <a:pt x="2892" y="253"/>
                    <a:pt x="2920" y="281"/>
                    <a:pt x="2920" y="310"/>
                  </a:cubicBezTo>
                  <a:lnTo>
                    <a:pt x="2920" y="310"/>
                  </a:lnTo>
                  <a:cubicBezTo>
                    <a:pt x="2976" y="338"/>
                    <a:pt x="2948" y="394"/>
                    <a:pt x="2976" y="450"/>
                  </a:cubicBezTo>
                  <a:lnTo>
                    <a:pt x="2976" y="450"/>
                  </a:lnTo>
                  <a:cubicBezTo>
                    <a:pt x="3032" y="478"/>
                    <a:pt x="3004" y="534"/>
                    <a:pt x="3060" y="590"/>
                  </a:cubicBezTo>
                  <a:lnTo>
                    <a:pt x="3060" y="590"/>
                  </a:lnTo>
                  <a:cubicBezTo>
                    <a:pt x="3088" y="618"/>
                    <a:pt x="3060" y="703"/>
                    <a:pt x="3116" y="731"/>
                  </a:cubicBezTo>
                  <a:cubicBezTo>
                    <a:pt x="3116" y="759"/>
                    <a:pt x="3116" y="787"/>
                    <a:pt x="3116" y="815"/>
                  </a:cubicBezTo>
                  <a:cubicBezTo>
                    <a:pt x="3116" y="815"/>
                    <a:pt x="3144" y="843"/>
                    <a:pt x="3173" y="871"/>
                  </a:cubicBezTo>
                  <a:cubicBezTo>
                    <a:pt x="3173" y="899"/>
                    <a:pt x="3173" y="927"/>
                    <a:pt x="3173" y="955"/>
                  </a:cubicBezTo>
                  <a:cubicBezTo>
                    <a:pt x="3201" y="983"/>
                    <a:pt x="3173" y="1040"/>
                    <a:pt x="3229" y="1096"/>
                  </a:cubicBezTo>
                  <a:lnTo>
                    <a:pt x="3229" y="1096"/>
                  </a:lnTo>
                  <a:cubicBezTo>
                    <a:pt x="3257" y="1124"/>
                    <a:pt x="3257" y="1180"/>
                    <a:pt x="3257" y="1236"/>
                  </a:cubicBezTo>
                  <a:cubicBezTo>
                    <a:pt x="3285" y="1264"/>
                    <a:pt x="3285" y="1320"/>
                    <a:pt x="3285" y="1376"/>
                  </a:cubicBezTo>
                  <a:cubicBezTo>
                    <a:pt x="3313" y="1461"/>
                    <a:pt x="3341" y="1433"/>
                    <a:pt x="3341" y="1376"/>
                  </a:cubicBezTo>
                  <a:cubicBezTo>
                    <a:pt x="3369" y="1348"/>
                    <a:pt x="3369" y="1320"/>
                    <a:pt x="3397" y="1320"/>
                  </a:cubicBezTo>
                  <a:cubicBezTo>
                    <a:pt x="3425" y="1292"/>
                    <a:pt x="3425" y="1264"/>
                    <a:pt x="3453" y="1264"/>
                  </a:cubicBezTo>
                  <a:cubicBezTo>
                    <a:pt x="3453" y="1236"/>
                    <a:pt x="3481" y="1236"/>
                    <a:pt x="3481" y="1236"/>
                  </a:cubicBezTo>
                  <a:cubicBezTo>
                    <a:pt x="3509" y="1236"/>
                    <a:pt x="3538" y="1236"/>
                    <a:pt x="3566" y="1264"/>
                  </a:cubicBezTo>
                  <a:cubicBezTo>
                    <a:pt x="3650" y="1404"/>
                    <a:pt x="3846" y="1461"/>
                    <a:pt x="3874" y="1657"/>
                  </a:cubicBezTo>
                  <a:cubicBezTo>
                    <a:pt x="3874" y="1685"/>
                    <a:pt x="3902" y="1685"/>
                    <a:pt x="3931" y="1685"/>
                  </a:cubicBezTo>
                  <a:cubicBezTo>
                    <a:pt x="4127" y="1545"/>
                    <a:pt x="4183" y="1713"/>
                    <a:pt x="4211" y="1882"/>
                  </a:cubicBezTo>
                  <a:cubicBezTo>
                    <a:pt x="4380" y="1685"/>
                    <a:pt x="4380" y="1461"/>
                    <a:pt x="4548" y="1376"/>
                  </a:cubicBezTo>
                  <a:cubicBezTo>
                    <a:pt x="4632" y="1461"/>
                    <a:pt x="4464" y="1545"/>
                    <a:pt x="4576" y="1601"/>
                  </a:cubicBezTo>
                  <a:cubicBezTo>
                    <a:pt x="4661" y="1685"/>
                    <a:pt x="4520" y="1826"/>
                    <a:pt x="4661" y="1910"/>
                  </a:cubicBezTo>
                  <a:cubicBezTo>
                    <a:pt x="4604" y="1769"/>
                    <a:pt x="4632" y="1657"/>
                    <a:pt x="4661" y="1545"/>
                  </a:cubicBezTo>
                  <a:cubicBezTo>
                    <a:pt x="5025" y="1545"/>
                    <a:pt x="5054" y="1601"/>
                    <a:pt x="5054" y="193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22"/>
            <p:cNvSpPr/>
            <p:nvPr/>
          </p:nvSpPr>
          <p:spPr>
            <a:xfrm>
              <a:off x="5056850" y="577825"/>
              <a:ext cx="96175" cy="63875"/>
            </a:xfrm>
            <a:custGeom>
              <a:rect b="b" l="l" r="r" t="t"/>
              <a:pathLst>
                <a:path extrusionOk="0" h="2555" w="3847">
                  <a:moveTo>
                    <a:pt x="3846" y="1797"/>
                  </a:moveTo>
                  <a:cubicBezTo>
                    <a:pt x="3650" y="1881"/>
                    <a:pt x="3790" y="2022"/>
                    <a:pt x="3818" y="2134"/>
                  </a:cubicBezTo>
                  <a:cubicBezTo>
                    <a:pt x="3650" y="2162"/>
                    <a:pt x="3622" y="2022"/>
                    <a:pt x="3509" y="1993"/>
                  </a:cubicBezTo>
                  <a:cubicBezTo>
                    <a:pt x="3453" y="2162"/>
                    <a:pt x="3285" y="2274"/>
                    <a:pt x="3369" y="2499"/>
                  </a:cubicBezTo>
                  <a:cubicBezTo>
                    <a:pt x="3397" y="2555"/>
                    <a:pt x="3285" y="2555"/>
                    <a:pt x="3229" y="2527"/>
                  </a:cubicBezTo>
                  <a:cubicBezTo>
                    <a:pt x="3032" y="2471"/>
                    <a:pt x="3032" y="2274"/>
                    <a:pt x="2948" y="2134"/>
                  </a:cubicBezTo>
                  <a:cubicBezTo>
                    <a:pt x="2780" y="2134"/>
                    <a:pt x="2836" y="2274"/>
                    <a:pt x="2751" y="2387"/>
                  </a:cubicBezTo>
                  <a:cubicBezTo>
                    <a:pt x="2695" y="2246"/>
                    <a:pt x="2639" y="2134"/>
                    <a:pt x="2583" y="1993"/>
                  </a:cubicBezTo>
                  <a:cubicBezTo>
                    <a:pt x="2555" y="1909"/>
                    <a:pt x="2499" y="1965"/>
                    <a:pt x="2443" y="1965"/>
                  </a:cubicBezTo>
                  <a:cubicBezTo>
                    <a:pt x="2246" y="2078"/>
                    <a:pt x="2050" y="2162"/>
                    <a:pt x="1825" y="1993"/>
                  </a:cubicBezTo>
                  <a:cubicBezTo>
                    <a:pt x="1685" y="1881"/>
                    <a:pt x="1432" y="2106"/>
                    <a:pt x="1263" y="1937"/>
                  </a:cubicBezTo>
                  <a:cubicBezTo>
                    <a:pt x="1151" y="1825"/>
                    <a:pt x="1095" y="1685"/>
                    <a:pt x="1151" y="1516"/>
                  </a:cubicBezTo>
                  <a:cubicBezTo>
                    <a:pt x="1207" y="1348"/>
                    <a:pt x="1179" y="1235"/>
                    <a:pt x="1039" y="1151"/>
                  </a:cubicBezTo>
                  <a:cubicBezTo>
                    <a:pt x="1011" y="1151"/>
                    <a:pt x="983" y="1151"/>
                    <a:pt x="955" y="1151"/>
                  </a:cubicBezTo>
                  <a:cubicBezTo>
                    <a:pt x="842" y="1151"/>
                    <a:pt x="758" y="1123"/>
                    <a:pt x="702" y="1039"/>
                  </a:cubicBezTo>
                  <a:cubicBezTo>
                    <a:pt x="534" y="758"/>
                    <a:pt x="225" y="590"/>
                    <a:pt x="28" y="337"/>
                  </a:cubicBezTo>
                  <a:cubicBezTo>
                    <a:pt x="28" y="309"/>
                    <a:pt x="0" y="281"/>
                    <a:pt x="28" y="225"/>
                  </a:cubicBezTo>
                  <a:cubicBezTo>
                    <a:pt x="84" y="197"/>
                    <a:pt x="141" y="197"/>
                    <a:pt x="197" y="169"/>
                  </a:cubicBezTo>
                  <a:cubicBezTo>
                    <a:pt x="225" y="141"/>
                    <a:pt x="253" y="141"/>
                    <a:pt x="281" y="141"/>
                  </a:cubicBezTo>
                  <a:cubicBezTo>
                    <a:pt x="421" y="169"/>
                    <a:pt x="562" y="141"/>
                    <a:pt x="702" y="141"/>
                  </a:cubicBezTo>
                  <a:cubicBezTo>
                    <a:pt x="730" y="112"/>
                    <a:pt x="786" y="112"/>
                    <a:pt x="814" y="84"/>
                  </a:cubicBezTo>
                  <a:cubicBezTo>
                    <a:pt x="842" y="84"/>
                    <a:pt x="870" y="84"/>
                    <a:pt x="899" y="84"/>
                  </a:cubicBezTo>
                  <a:cubicBezTo>
                    <a:pt x="927" y="56"/>
                    <a:pt x="983" y="84"/>
                    <a:pt x="1039" y="28"/>
                  </a:cubicBezTo>
                  <a:cubicBezTo>
                    <a:pt x="1095" y="28"/>
                    <a:pt x="1179" y="28"/>
                    <a:pt x="1235" y="56"/>
                  </a:cubicBezTo>
                  <a:cubicBezTo>
                    <a:pt x="1376" y="0"/>
                    <a:pt x="1516" y="28"/>
                    <a:pt x="1657" y="84"/>
                  </a:cubicBezTo>
                  <a:cubicBezTo>
                    <a:pt x="1741" y="84"/>
                    <a:pt x="1797" y="84"/>
                    <a:pt x="1881" y="84"/>
                  </a:cubicBezTo>
                  <a:cubicBezTo>
                    <a:pt x="1881" y="112"/>
                    <a:pt x="1881" y="141"/>
                    <a:pt x="1881" y="141"/>
                  </a:cubicBezTo>
                  <a:cubicBezTo>
                    <a:pt x="1881" y="169"/>
                    <a:pt x="1881" y="169"/>
                    <a:pt x="1853" y="169"/>
                  </a:cubicBezTo>
                  <a:cubicBezTo>
                    <a:pt x="1769" y="253"/>
                    <a:pt x="1572" y="225"/>
                    <a:pt x="1600" y="393"/>
                  </a:cubicBezTo>
                  <a:cubicBezTo>
                    <a:pt x="1600" y="534"/>
                    <a:pt x="1741" y="534"/>
                    <a:pt x="1825" y="590"/>
                  </a:cubicBezTo>
                  <a:cubicBezTo>
                    <a:pt x="1881" y="618"/>
                    <a:pt x="1881" y="646"/>
                    <a:pt x="1937" y="590"/>
                  </a:cubicBezTo>
                  <a:cubicBezTo>
                    <a:pt x="2078" y="506"/>
                    <a:pt x="2246" y="449"/>
                    <a:pt x="2386" y="562"/>
                  </a:cubicBezTo>
                  <a:cubicBezTo>
                    <a:pt x="2555" y="674"/>
                    <a:pt x="2527" y="449"/>
                    <a:pt x="2611" y="421"/>
                  </a:cubicBezTo>
                  <a:cubicBezTo>
                    <a:pt x="2639" y="421"/>
                    <a:pt x="2667" y="421"/>
                    <a:pt x="2695" y="421"/>
                  </a:cubicBezTo>
                  <a:cubicBezTo>
                    <a:pt x="2695" y="449"/>
                    <a:pt x="2723" y="477"/>
                    <a:pt x="2751" y="506"/>
                  </a:cubicBezTo>
                  <a:cubicBezTo>
                    <a:pt x="2780" y="506"/>
                    <a:pt x="2808" y="506"/>
                    <a:pt x="2808" y="506"/>
                  </a:cubicBezTo>
                  <a:cubicBezTo>
                    <a:pt x="2836" y="534"/>
                    <a:pt x="2864" y="562"/>
                    <a:pt x="2892" y="590"/>
                  </a:cubicBezTo>
                  <a:lnTo>
                    <a:pt x="2892" y="590"/>
                  </a:lnTo>
                  <a:cubicBezTo>
                    <a:pt x="2920" y="618"/>
                    <a:pt x="2920" y="646"/>
                    <a:pt x="2948" y="674"/>
                  </a:cubicBezTo>
                  <a:cubicBezTo>
                    <a:pt x="2976" y="674"/>
                    <a:pt x="3004" y="674"/>
                    <a:pt x="3032" y="674"/>
                  </a:cubicBezTo>
                  <a:cubicBezTo>
                    <a:pt x="3032" y="702"/>
                    <a:pt x="3060" y="730"/>
                    <a:pt x="3088" y="758"/>
                  </a:cubicBezTo>
                  <a:lnTo>
                    <a:pt x="3088" y="758"/>
                  </a:lnTo>
                  <a:cubicBezTo>
                    <a:pt x="3116" y="758"/>
                    <a:pt x="3144" y="786"/>
                    <a:pt x="3144" y="814"/>
                  </a:cubicBezTo>
                  <a:lnTo>
                    <a:pt x="3144" y="814"/>
                  </a:lnTo>
                  <a:cubicBezTo>
                    <a:pt x="3173" y="842"/>
                    <a:pt x="3201" y="871"/>
                    <a:pt x="3229" y="899"/>
                  </a:cubicBezTo>
                  <a:lnTo>
                    <a:pt x="3229" y="899"/>
                  </a:lnTo>
                  <a:cubicBezTo>
                    <a:pt x="3229" y="927"/>
                    <a:pt x="3257" y="955"/>
                    <a:pt x="3285" y="955"/>
                  </a:cubicBezTo>
                  <a:cubicBezTo>
                    <a:pt x="3313" y="983"/>
                    <a:pt x="3369" y="1011"/>
                    <a:pt x="3425" y="1039"/>
                  </a:cubicBezTo>
                  <a:cubicBezTo>
                    <a:pt x="3425" y="1067"/>
                    <a:pt x="3453" y="1095"/>
                    <a:pt x="3425" y="1151"/>
                  </a:cubicBezTo>
                  <a:cubicBezTo>
                    <a:pt x="3369" y="1264"/>
                    <a:pt x="3313" y="1376"/>
                    <a:pt x="3285" y="1516"/>
                  </a:cubicBezTo>
                  <a:cubicBezTo>
                    <a:pt x="3201" y="1741"/>
                    <a:pt x="3257" y="1825"/>
                    <a:pt x="3509" y="1769"/>
                  </a:cubicBezTo>
                  <a:cubicBezTo>
                    <a:pt x="3622" y="1769"/>
                    <a:pt x="3734" y="1657"/>
                    <a:pt x="3846" y="17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22"/>
            <p:cNvSpPr/>
            <p:nvPr/>
          </p:nvSpPr>
          <p:spPr>
            <a:xfrm>
              <a:off x="4718550" y="573600"/>
              <a:ext cx="123550" cy="51275"/>
            </a:xfrm>
            <a:custGeom>
              <a:rect b="b" l="l" r="r" t="t"/>
              <a:pathLst>
                <a:path extrusionOk="0" h="2051" w="4942">
                  <a:moveTo>
                    <a:pt x="309" y="1068"/>
                  </a:moveTo>
                  <a:cubicBezTo>
                    <a:pt x="0" y="927"/>
                    <a:pt x="0" y="927"/>
                    <a:pt x="56" y="618"/>
                  </a:cubicBezTo>
                  <a:cubicBezTo>
                    <a:pt x="28" y="590"/>
                    <a:pt x="28" y="590"/>
                    <a:pt x="28" y="562"/>
                  </a:cubicBezTo>
                  <a:cubicBezTo>
                    <a:pt x="56" y="562"/>
                    <a:pt x="56" y="534"/>
                    <a:pt x="56" y="534"/>
                  </a:cubicBezTo>
                  <a:lnTo>
                    <a:pt x="56" y="534"/>
                  </a:lnTo>
                  <a:cubicBezTo>
                    <a:pt x="84" y="534"/>
                    <a:pt x="112" y="506"/>
                    <a:pt x="141" y="478"/>
                  </a:cubicBezTo>
                  <a:cubicBezTo>
                    <a:pt x="169" y="478"/>
                    <a:pt x="169" y="478"/>
                    <a:pt x="197" y="478"/>
                  </a:cubicBezTo>
                  <a:cubicBezTo>
                    <a:pt x="225" y="450"/>
                    <a:pt x="253" y="450"/>
                    <a:pt x="281" y="422"/>
                  </a:cubicBezTo>
                  <a:lnTo>
                    <a:pt x="281" y="422"/>
                  </a:lnTo>
                  <a:cubicBezTo>
                    <a:pt x="309" y="394"/>
                    <a:pt x="337" y="366"/>
                    <a:pt x="365" y="366"/>
                  </a:cubicBezTo>
                  <a:cubicBezTo>
                    <a:pt x="365" y="366"/>
                    <a:pt x="393" y="366"/>
                    <a:pt x="421" y="366"/>
                  </a:cubicBezTo>
                  <a:cubicBezTo>
                    <a:pt x="449" y="338"/>
                    <a:pt x="477" y="310"/>
                    <a:pt x="505" y="281"/>
                  </a:cubicBezTo>
                  <a:lnTo>
                    <a:pt x="505" y="281"/>
                  </a:lnTo>
                  <a:cubicBezTo>
                    <a:pt x="534" y="281"/>
                    <a:pt x="562" y="253"/>
                    <a:pt x="562" y="225"/>
                  </a:cubicBezTo>
                  <a:cubicBezTo>
                    <a:pt x="590" y="225"/>
                    <a:pt x="618" y="225"/>
                    <a:pt x="646" y="225"/>
                  </a:cubicBezTo>
                  <a:cubicBezTo>
                    <a:pt x="674" y="197"/>
                    <a:pt x="758" y="225"/>
                    <a:pt x="786" y="169"/>
                  </a:cubicBezTo>
                  <a:cubicBezTo>
                    <a:pt x="814" y="169"/>
                    <a:pt x="842" y="169"/>
                    <a:pt x="870" y="169"/>
                  </a:cubicBezTo>
                  <a:cubicBezTo>
                    <a:pt x="899" y="141"/>
                    <a:pt x="955" y="169"/>
                    <a:pt x="1011" y="113"/>
                  </a:cubicBezTo>
                  <a:cubicBezTo>
                    <a:pt x="1039" y="113"/>
                    <a:pt x="1095" y="113"/>
                    <a:pt x="1151" y="141"/>
                  </a:cubicBezTo>
                  <a:cubicBezTo>
                    <a:pt x="1207" y="85"/>
                    <a:pt x="1292" y="141"/>
                    <a:pt x="1348" y="85"/>
                  </a:cubicBezTo>
                  <a:cubicBezTo>
                    <a:pt x="1376" y="85"/>
                    <a:pt x="1404" y="85"/>
                    <a:pt x="1432" y="85"/>
                  </a:cubicBezTo>
                  <a:cubicBezTo>
                    <a:pt x="1516" y="1"/>
                    <a:pt x="1628" y="113"/>
                    <a:pt x="1713" y="29"/>
                  </a:cubicBezTo>
                  <a:cubicBezTo>
                    <a:pt x="1741" y="29"/>
                    <a:pt x="1769" y="29"/>
                    <a:pt x="1769" y="29"/>
                  </a:cubicBezTo>
                  <a:cubicBezTo>
                    <a:pt x="2022" y="1"/>
                    <a:pt x="2246" y="29"/>
                    <a:pt x="2471" y="85"/>
                  </a:cubicBezTo>
                  <a:cubicBezTo>
                    <a:pt x="2555" y="85"/>
                    <a:pt x="2611" y="85"/>
                    <a:pt x="2695" y="113"/>
                  </a:cubicBezTo>
                  <a:cubicBezTo>
                    <a:pt x="2751" y="169"/>
                    <a:pt x="2836" y="113"/>
                    <a:pt x="2892" y="197"/>
                  </a:cubicBezTo>
                  <a:cubicBezTo>
                    <a:pt x="2948" y="197"/>
                    <a:pt x="2976" y="197"/>
                    <a:pt x="3032" y="197"/>
                  </a:cubicBezTo>
                  <a:cubicBezTo>
                    <a:pt x="3060" y="253"/>
                    <a:pt x="3145" y="225"/>
                    <a:pt x="3173" y="281"/>
                  </a:cubicBezTo>
                  <a:cubicBezTo>
                    <a:pt x="3201" y="281"/>
                    <a:pt x="3229" y="281"/>
                    <a:pt x="3229" y="281"/>
                  </a:cubicBezTo>
                  <a:cubicBezTo>
                    <a:pt x="3257" y="310"/>
                    <a:pt x="3285" y="338"/>
                    <a:pt x="3313" y="366"/>
                  </a:cubicBezTo>
                  <a:cubicBezTo>
                    <a:pt x="3313" y="366"/>
                    <a:pt x="3341" y="366"/>
                    <a:pt x="3369" y="366"/>
                  </a:cubicBezTo>
                  <a:cubicBezTo>
                    <a:pt x="3397" y="394"/>
                    <a:pt x="3425" y="422"/>
                    <a:pt x="3425" y="450"/>
                  </a:cubicBezTo>
                  <a:cubicBezTo>
                    <a:pt x="3453" y="450"/>
                    <a:pt x="3481" y="450"/>
                    <a:pt x="3509" y="450"/>
                  </a:cubicBezTo>
                  <a:cubicBezTo>
                    <a:pt x="3538" y="478"/>
                    <a:pt x="3566" y="506"/>
                    <a:pt x="3566" y="506"/>
                  </a:cubicBezTo>
                  <a:cubicBezTo>
                    <a:pt x="3594" y="534"/>
                    <a:pt x="3622" y="534"/>
                    <a:pt x="3650" y="534"/>
                  </a:cubicBezTo>
                  <a:cubicBezTo>
                    <a:pt x="3650" y="562"/>
                    <a:pt x="3678" y="562"/>
                    <a:pt x="3706" y="590"/>
                  </a:cubicBezTo>
                  <a:lnTo>
                    <a:pt x="3706" y="590"/>
                  </a:lnTo>
                  <a:cubicBezTo>
                    <a:pt x="3734" y="646"/>
                    <a:pt x="3818" y="646"/>
                    <a:pt x="3846" y="675"/>
                  </a:cubicBezTo>
                  <a:lnTo>
                    <a:pt x="3846" y="675"/>
                  </a:lnTo>
                  <a:cubicBezTo>
                    <a:pt x="3874" y="703"/>
                    <a:pt x="3874" y="731"/>
                    <a:pt x="3903" y="759"/>
                  </a:cubicBezTo>
                  <a:cubicBezTo>
                    <a:pt x="3931" y="759"/>
                    <a:pt x="3959" y="759"/>
                    <a:pt x="3987" y="759"/>
                  </a:cubicBezTo>
                  <a:cubicBezTo>
                    <a:pt x="3987" y="787"/>
                    <a:pt x="4015" y="815"/>
                    <a:pt x="4043" y="843"/>
                  </a:cubicBezTo>
                  <a:lnTo>
                    <a:pt x="4043" y="843"/>
                  </a:lnTo>
                  <a:cubicBezTo>
                    <a:pt x="4071" y="871"/>
                    <a:pt x="4155" y="871"/>
                    <a:pt x="4183" y="927"/>
                  </a:cubicBezTo>
                  <a:lnTo>
                    <a:pt x="4183" y="927"/>
                  </a:lnTo>
                  <a:cubicBezTo>
                    <a:pt x="4183" y="955"/>
                    <a:pt x="4211" y="955"/>
                    <a:pt x="4239" y="983"/>
                  </a:cubicBezTo>
                  <a:cubicBezTo>
                    <a:pt x="4267" y="983"/>
                    <a:pt x="4296" y="983"/>
                    <a:pt x="4324" y="983"/>
                  </a:cubicBezTo>
                  <a:cubicBezTo>
                    <a:pt x="4324" y="1011"/>
                    <a:pt x="4352" y="1040"/>
                    <a:pt x="4380" y="1068"/>
                  </a:cubicBezTo>
                  <a:lnTo>
                    <a:pt x="4380" y="1068"/>
                  </a:lnTo>
                  <a:cubicBezTo>
                    <a:pt x="4408" y="1096"/>
                    <a:pt x="4408" y="1124"/>
                    <a:pt x="4436" y="1152"/>
                  </a:cubicBezTo>
                  <a:cubicBezTo>
                    <a:pt x="4464" y="1152"/>
                    <a:pt x="4492" y="1152"/>
                    <a:pt x="4520" y="1152"/>
                  </a:cubicBezTo>
                  <a:cubicBezTo>
                    <a:pt x="4520" y="1180"/>
                    <a:pt x="4548" y="1208"/>
                    <a:pt x="4576" y="1236"/>
                  </a:cubicBezTo>
                  <a:lnTo>
                    <a:pt x="4576" y="1236"/>
                  </a:lnTo>
                  <a:cubicBezTo>
                    <a:pt x="4604" y="1264"/>
                    <a:pt x="4632" y="1264"/>
                    <a:pt x="4632" y="1292"/>
                  </a:cubicBezTo>
                  <a:cubicBezTo>
                    <a:pt x="4661" y="1292"/>
                    <a:pt x="4689" y="1292"/>
                    <a:pt x="4717" y="1320"/>
                  </a:cubicBezTo>
                  <a:cubicBezTo>
                    <a:pt x="4717" y="1320"/>
                    <a:pt x="4745" y="1348"/>
                    <a:pt x="4773" y="1376"/>
                  </a:cubicBezTo>
                  <a:lnTo>
                    <a:pt x="4773" y="1376"/>
                  </a:lnTo>
                  <a:cubicBezTo>
                    <a:pt x="4801" y="1404"/>
                    <a:pt x="4829" y="1433"/>
                    <a:pt x="4829" y="1461"/>
                  </a:cubicBezTo>
                  <a:lnTo>
                    <a:pt x="4829" y="1461"/>
                  </a:lnTo>
                  <a:cubicBezTo>
                    <a:pt x="4857" y="1489"/>
                    <a:pt x="4885" y="1517"/>
                    <a:pt x="4913" y="1545"/>
                  </a:cubicBezTo>
                  <a:lnTo>
                    <a:pt x="4913" y="1545"/>
                  </a:lnTo>
                  <a:cubicBezTo>
                    <a:pt x="4913" y="1545"/>
                    <a:pt x="4941" y="1573"/>
                    <a:pt x="4913" y="1573"/>
                  </a:cubicBezTo>
                  <a:cubicBezTo>
                    <a:pt x="4913" y="1601"/>
                    <a:pt x="4913" y="1601"/>
                    <a:pt x="4913" y="1601"/>
                  </a:cubicBezTo>
                  <a:cubicBezTo>
                    <a:pt x="4801" y="1657"/>
                    <a:pt x="4689" y="1685"/>
                    <a:pt x="4576" y="1741"/>
                  </a:cubicBezTo>
                  <a:cubicBezTo>
                    <a:pt x="4548" y="1741"/>
                    <a:pt x="4492" y="1769"/>
                    <a:pt x="4492" y="1798"/>
                  </a:cubicBezTo>
                  <a:cubicBezTo>
                    <a:pt x="4661" y="2050"/>
                    <a:pt x="4380" y="1938"/>
                    <a:pt x="4324" y="1994"/>
                  </a:cubicBezTo>
                  <a:cubicBezTo>
                    <a:pt x="4352" y="1938"/>
                    <a:pt x="4380" y="1854"/>
                    <a:pt x="4380" y="1798"/>
                  </a:cubicBezTo>
                  <a:cubicBezTo>
                    <a:pt x="4408" y="1713"/>
                    <a:pt x="4380" y="1629"/>
                    <a:pt x="4267" y="1629"/>
                  </a:cubicBezTo>
                  <a:cubicBezTo>
                    <a:pt x="4127" y="1629"/>
                    <a:pt x="3987" y="1573"/>
                    <a:pt x="3874" y="1517"/>
                  </a:cubicBezTo>
                  <a:cubicBezTo>
                    <a:pt x="3846" y="1489"/>
                    <a:pt x="3790" y="1461"/>
                    <a:pt x="3734" y="1489"/>
                  </a:cubicBezTo>
                  <a:cubicBezTo>
                    <a:pt x="3566" y="1629"/>
                    <a:pt x="3453" y="1517"/>
                    <a:pt x="3369" y="1348"/>
                  </a:cubicBezTo>
                  <a:cubicBezTo>
                    <a:pt x="3341" y="1264"/>
                    <a:pt x="3229" y="1320"/>
                    <a:pt x="3201" y="1236"/>
                  </a:cubicBezTo>
                  <a:cubicBezTo>
                    <a:pt x="3397" y="1152"/>
                    <a:pt x="3594" y="1068"/>
                    <a:pt x="3706" y="871"/>
                  </a:cubicBezTo>
                  <a:cubicBezTo>
                    <a:pt x="3425" y="1096"/>
                    <a:pt x="3060" y="1011"/>
                    <a:pt x="2751" y="1152"/>
                  </a:cubicBezTo>
                  <a:cubicBezTo>
                    <a:pt x="2667" y="1208"/>
                    <a:pt x="2611" y="1124"/>
                    <a:pt x="2555" y="1096"/>
                  </a:cubicBezTo>
                  <a:cubicBezTo>
                    <a:pt x="2527" y="1011"/>
                    <a:pt x="2555" y="927"/>
                    <a:pt x="2611" y="871"/>
                  </a:cubicBezTo>
                  <a:cubicBezTo>
                    <a:pt x="2639" y="871"/>
                    <a:pt x="2695" y="843"/>
                    <a:pt x="2723" y="871"/>
                  </a:cubicBezTo>
                  <a:cubicBezTo>
                    <a:pt x="2667" y="815"/>
                    <a:pt x="2611" y="899"/>
                    <a:pt x="2583" y="871"/>
                  </a:cubicBezTo>
                  <a:cubicBezTo>
                    <a:pt x="2471" y="843"/>
                    <a:pt x="2471" y="731"/>
                    <a:pt x="2471" y="618"/>
                  </a:cubicBezTo>
                  <a:cubicBezTo>
                    <a:pt x="2471" y="787"/>
                    <a:pt x="2527" y="955"/>
                    <a:pt x="2583" y="1096"/>
                  </a:cubicBezTo>
                  <a:cubicBezTo>
                    <a:pt x="2723" y="1208"/>
                    <a:pt x="2667" y="1348"/>
                    <a:pt x="2555" y="1461"/>
                  </a:cubicBezTo>
                  <a:cubicBezTo>
                    <a:pt x="2471" y="1517"/>
                    <a:pt x="2386" y="1629"/>
                    <a:pt x="2246" y="1573"/>
                  </a:cubicBezTo>
                  <a:cubicBezTo>
                    <a:pt x="2162" y="1517"/>
                    <a:pt x="2134" y="1433"/>
                    <a:pt x="2190" y="1348"/>
                  </a:cubicBezTo>
                  <a:cubicBezTo>
                    <a:pt x="2190" y="1292"/>
                    <a:pt x="2274" y="1320"/>
                    <a:pt x="2246" y="1264"/>
                  </a:cubicBezTo>
                  <a:cubicBezTo>
                    <a:pt x="2218" y="1264"/>
                    <a:pt x="2190" y="1264"/>
                    <a:pt x="2162" y="1236"/>
                  </a:cubicBezTo>
                  <a:cubicBezTo>
                    <a:pt x="2134" y="871"/>
                    <a:pt x="1797" y="759"/>
                    <a:pt x="1600" y="506"/>
                  </a:cubicBezTo>
                  <a:cubicBezTo>
                    <a:pt x="1432" y="646"/>
                    <a:pt x="1488" y="815"/>
                    <a:pt x="1460" y="955"/>
                  </a:cubicBezTo>
                  <a:cubicBezTo>
                    <a:pt x="1460" y="1152"/>
                    <a:pt x="1432" y="1292"/>
                    <a:pt x="1235" y="1348"/>
                  </a:cubicBezTo>
                  <a:cubicBezTo>
                    <a:pt x="1067" y="1404"/>
                    <a:pt x="927" y="1461"/>
                    <a:pt x="927" y="1208"/>
                  </a:cubicBezTo>
                  <a:cubicBezTo>
                    <a:pt x="899" y="1011"/>
                    <a:pt x="842" y="983"/>
                    <a:pt x="702" y="1124"/>
                  </a:cubicBezTo>
                  <a:cubicBezTo>
                    <a:pt x="562" y="1236"/>
                    <a:pt x="421" y="1208"/>
                    <a:pt x="309" y="106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22"/>
            <p:cNvSpPr/>
            <p:nvPr/>
          </p:nvSpPr>
          <p:spPr>
            <a:xfrm>
              <a:off x="4900325" y="579925"/>
              <a:ext cx="108100" cy="83550"/>
            </a:xfrm>
            <a:custGeom>
              <a:rect b="b" l="l" r="r" t="t"/>
              <a:pathLst>
                <a:path extrusionOk="0" h="3342" w="4324">
                  <a:moveTo>
                    <a:pt x="1152" y="337"/>
                  </a:moveTo>
                  <a:cubicBezTo>
                    <a:pt x="1264" y="309"/>
                    <a:pt x="1348" y="141"/>
                    <a:pt x="1432" y="169"/>
                  </a:cubicBezTo>
                  <a:cubicBezTo>
                    <a:pt x="1685" y="253"/>
                    <a:pt x="1938" y="281"/>
                    <a:pt x="2134" y="450"/>
                  </a:cubicBezTo>
                  <a:cubicBezTo>
                    <a:pt x="2078" y="590"/>
                    <a:pt x="1881" y="393"/>
                    <a:pt x="1853" y="618"/>
                  </a:cubicBezTo>
                  <a:cubicBezTo>
                    <a:pt x="1994" y="618"/>
                    <a:pt x="2162" y="758"/>
                    <a:pt x="2275" y="562"/>
                  </a:cubicBezTo>
                  <a:cubicBezTo>
                    <a:pt x="2331" y="478"/>
                    <a:pt x="2415" y="506"/>
                    <a:pt x="2471" y="534"/>
                  </a:cubicBezTo>
                  <a:cubicBezTo>
                    <a:pt x="2611" y="730"/>
                    <a:pt x="2836" y="646"/>
                    <a:pt x="3004" y="730"/>
                  </a:cubicBezTo>
                  <a:cubicBezTo>
                    <a:pt x="3061" y="787"/>
                    <a:pt x="3089" y="730"/>
                    <a:pt x="3117" y="674"/>
                  </a:cubicBezTo>
                  <a:cubicBezTo>
                    <a:pt x="3201" y="506"/>
                    <a:pt x="3229" y="534"/>
                    <a:pt x="3426" y="618"/>
                  </a:cubicBezTo>
                  <a:cubicBezTo>
                    <a:pt x="3482" y="646"/>
                    <a:pt x="3538" y="646"/>
                    <a:pt x="3566" y="618"/>
                  </a:cubicBezTo>
                  <a:cubicBezTo>
                    <a:pt x="3650" y="478"/>
                    <a:pt x="3875" y="393"/>
                    <a:pt x="3819" y="141"/>
                  </a:cubicBezTo>
                  <a:cubicBezTo>
                    <a:pt x="3791" y="0"/>
                    <a:pt x="3903" y="57"/>
                    <a:pt x="3987" y="57"/>
                  </a:cubicBezTo>
                  <a:cubicBezTo>
                    <a:pt x="4015" y="28"/>
                    <a:pt x="4043" y="28"/>
                    <a:pt x="4043" y="57"/>
                  </a:cubicBezTo>
                  <a:lnTo>
                    <a:pt x="4043" y="57"/>
                  </a:lnTo>
                  <a:cubicBezTo>
                    <a:pt x="4071" y="85"/>
                    <a:pt x="4071" y="85"/>
                    <a:pt x="4071" y="113"/>
                  </a:cubicBezTo>
                  <a:lnTo>
                    <a:pt x="4043" y="141"/>
                  </a:lnTo>
                  <a:lnTo>
                    <a:pt x="4071" y="113"/>
                  </a:lnTo>
                  <a:cubicBezTo>
                    <a:pt x="4099" y="113"/>
                    <a:pt x="4099" y="113"/>
                    <a:pt x="4127" y="141"/>
                  </a:cubicBezTo>
                  <a:cubicBezTo>
                    <a:pt x="4127" y="169"/>
                    <a:pt x="4099" y="169"/>
                    <a:pt x="4099" y="197"/>
                  </a:cubicBezTo>
                  <a:cubicBezTo>
                    <a:pt x="4127" y="225"/>
                    <a:pt x="4156" y="253"/>
                    <a:pt x="4184" y="281"/>
                  </a:cubicBezTo>
                  <a:cubicBezTo>
                    <a:pt x="4184" y="309"/>
                    <a:pt x="4184" y="337"/>
                    <a:pt x="4184" y="337"/>
                  </a:cubicBezTo>
                  <a:cubicBezTo>
                    <a:pt x="4212" y="393"/>
                    <a:pt x="4184" y="450"/>
                    <a:pt x="4240" y="506"/>
                  </a:cubicBezTo>
                  <a:lnTo>
                    <a:pt x="4240" y="506"/>
                  </a:lnTo>
                  <a:cubicBezTo>
                    <a:pt x="4268" y="534"/>
                    <a:pt x="4240" y="590"/>
                    <a:pt x="4296" y="646"/>
                  </a:cubicBezTo>
                  <a:cubicBezTo>
                    <a:pt x="4296" y="674"/>
                    <a:pt x="4296" y="674"/>
                    <a:pt x="4296" y="702"/>
                  </a:cubicBezTo>
                  <a:cubicBezTo>
                    <a:pt x="4296" y="730"/>
                    <a:pt x="4324" y="758"/>
                    <a:pt x="4296" y="815"/>
                  </a:cubicBezTo>
                  <a:cubicBezTo>
                    <a:pt x="4296" y="871"/>
                    <a:pt x="4240" y="899"/>
                    <a:pt x="4184" y="899"/>
                  </a:cubicBezTo>
                  <a:cubicBezTo>
                    <a:pt x="3791" y="871"/>
                    <a:pt x="3398" y="871"/>
                    <a:pt x="3033" y="1095"/>
                  </a:cubicBezTo>
                  <a:cubicBezTo>
                    <a:pt x="2892" y="1180"/>
                    <a:pt x="2668" y="1123"/>
                    <a:pt x="2583" y="1011"/>
                  </a:cubicBezTo>
                  <a:cubicBezTo>
                    <a:pt x="2415" y="730"/>
                    <a:pt x="2275" y="871"/>
                    <a:pt x="2134" y="983"/>
                  </a:cubicBezTo>
                  <a:cubicBezTo>
                    <a:pt x="2106" y="1011"/>
                    <a:pt x="2078" y="1039"/>
                    <a:pt x="2078" y="1067"/>
                  </a:cubicBezTo>
                  <a:cubicBezTo>
                    <a:pt x="1994" y="1208"/>
                    <a:pt x="1994" y="1320"/>
                    <a:pt x="2218" y="1404"/>
                  </a:cubicBezTo>
                  <a:cubicBezTo>
                    <a:pt x="2611" y="1573"/>
                    <a:pt x="2836" y="1713"/>
                    <a:pt x="2583" y="2050"/>
                  </a:cubicBezTo>
                  <a:cubicBezTo>
                    <a:pt x="2555" y="2078"/>
                    <a:pt x="2555" y="2078"/>
                    <a:pt x="2555" y="2078"/>
                  </a:cubicBezTo>
                  <a:cubicBezTo>
                    <a:pt x="2555" y="2050"/>
                    <a:pt x="2583" y="2050"/>
                    <a:pt x="2640" y="2022"/>
                  </a:cubicBezTo>
                  <a:cubicBezTo>
                    <a:pt x="2864" y="2134"/>
                    <a:pt x="2696" y="2331"/>
                    <a:pt x="2696" y="2471"/>
                  </a:cubicBezTo>
                  <a:cubicBezTo>
                    <a:pt x="2668" y="2499"/>
                    <a:pt x="2668" y="2527"/>
                    <a:pt x="2640" y="2555"/>
                  </a:cubicBezTo>
                  <a:cubicBezTo>
                    <a:pt x="2611" y="2611"/>
                    <a:pt x="2499" y="2668"/>
                    <a:pt x="2611" y="2752"/>
                  </a:cubicBezTo>
                  <a:cubicBezTo>
                    <a:pt x="2668" y="2808"/>
                    <a:pt x="2724" y="2892"/>
                    <a:pt x="2752" y="2976"/>
                  </a:cubicBezTo>
                  <a:cubicBezTo>
                    <a:pt x="2780" y="3089"/>
                    <a:pt x="2780" y="3229"/>
                    <a:pt x="2668" y="3285"/>
                  </a:cubicBezTo>
                  <a:cubicBezTo>
                    <a:pt x="2555" y="3341"/>
                    <a:pt x="2471" y="3285"/>
                    <a:pt x="2387" y="3201"/>
                  </a:cubicBezTo>
                  <a:cubicBezTo>
                    <a:pt x="2331" y="3145"/>
                    <a:pt x="2303" y="3089"/>
                    <a:pt x="2275" y="3032"/>
                  </a:cubicBezTo>
                  <a:cubicBezTo>
                    <a:pt x="2162" y="2836"/>
                    <a:pt x="2050" y="2864"/>
                    <a:pt x="1910" y="2976"/>
                  </a:cubicBezTo>
                  <a:cubicBezTo>
                    <a:pt x="1910" y="2976"/>
                    <a:pt x="1881" y="2976"/>
                    <a:pt x="1853" y="3004"/>
                  </a:cubicBezTo>
                  <a:lnTo>
                    <a:pt x="1601" y="2499"/>
                  </a:lnTo>
                  <a:cubicBezTo>
                    <a:pt x="1601" y="2471"/>
                    <a:pt x="1601" y="2443"/>
                    <a:pt x="1629" y="2443"/>
                  </a:cubicBezTo>
                  <a:cubicBezTo>
                    <a:pt x="1741" y="2331"/>
                    <a:pt x="1741" y="2218"/>
                    <a:pt x="1601" y="2190"/>
                  </a:cubicBezTo>
                  <a:cubicBezTo>
                    <a:pt x="1376" y="2134"/>
                    <a:pt x="1460" y="2022"/>
                    <a:pt x="1545" y="1966"/>
                  </a:cubicBezTo>
                  <a:cubicBezTo>
                    <a:pt x="1657" y="1909"/>
                    <a:pt x="1713" y="1853"/>
                    <a:pt x="1685" y="1741"/>
                  </a:cubicBezTo>
                  <a:cubicBezTo>
                    <a:pt x="1657" y="1657"/>
                    <a:pt x="1825" y="1601"/>
                    <a:pt x="1769" y="1545"/>
                  </a:cubicBezTo>
                  <a:cubicBezTo>
                    <a:pt x="1657" y="1488"/>
                    <a:pt x="1573" y="1432"/>
                    <a:pt x="1517" y="1320"/>
                  </a:cubicBezTo>
                  <a:cubicBezTo>
                    <a:pt x="1488" y="1264"/>
                    <a:pt x="1404" y="1320"/>
                    <a:pt x="1376" y="1376"/>
                  </a:cubicBezTo>
                  <a:cubicBezTo>
                    <a:pt x="1348" y="1488"/>
                    <a:pt x="1292" y="1573"/>
                    <a:pt x="1208" y="1629"/>
                  </a:cubicBezTo>
                  <a:cubicBezTo>
                    <a:pt x="1152" y="1741"/>
                    <a:pt x="1067" y="1797"/>
                    <a:pt x="955" y="1797"/>
                  </a:cubicBezTo>
                  <a:cubicBezTo>
                    <a:pt x="843" y="1797"/>
                    <a:pt x="702" y="1657"/>
                    <a:pt x="674" y="1881"/>
                  </a:cubicBezTo>
                  <a:cubicBezTo>
                    <a:pt x="674" y="1938"/>
                    <a:pt x="590" y="1909"/>
                    <a:pt x="562" y="1881"/>
                  </a:cubicBezTo>
                  <a:cubicBezTo>
                    <a:pt x="450" y="1797"/>
                    <a:pt x="225" y="1797"/>
                    <a:pt x="225" y="1573"/>
                  </a:cubicBezTo>
                  <a:cubicBezTo>
                    <a:pt x="225" y="1516"/>
                    <a:pt x="85" y="1488"/>
                    <a:pt x="0" y="1460"/>
                  </a:cubicBezTo>
                  <a:cubicBezTo>
                    <a:pt x="57" y="1376"/>
                    <a:pt x="85" y="1320"/>
                    <a:pt x="85" y="1236"/>
                  </a:cubicBezTo>
                  <a:cubicBezTo>
                    <a:pt x="57" y="1123"/>
                    <a:pt x="113" y="1039"/>
                    <a:pt x="253" y="1039"/>
                  </a:cubicBezTo>
                  <a:cubicBezTo>
                    <a:pt x="309" y="1067"/>
                    <a:pt x="337" y="1123"/>
                    <a:pt x="337" y="1180"/>
                  </a:cubicBezTo>
                  <a:cubicBezTo>
                    <a:pt x="281" y="1236"/>
                    <a:pt x="309" y="1264"/>
                    <a:pt x="394" y="1264"/>
                  </a:cubicBezTo>
                  <a:cubicBezTo>
                    <a:pt x="590" y="1348"/>
                    <a:pt x="702" y="1320"/>
                    <a:pt x="787" y="1067"/>
                  </a:cubicBezTo>
                  <a:cubicBezTo>
                    <a:pt x="843" y="843"/>
                    <a:pt x="899" y="871"/>
                    <a:pt x="1460" y="815"/>
                  </a:cubicBezTo>
                  <a:cubicBezTo>
                    <a:pt x="1095" y="758"/>
                    <a:pt x="955" y="618"/>
                    <a:pt x="1152"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22"/>
            <p:cNvSpPr/>
            <p:nvPr/>
          </p:nvSpPr>
          <p:spPr>
            <a:xfrm>
              <a:off x="4862425" y="535700"/>
              <a:ext cx="92675" cy="70225"/>
            </a:xfrm>
            <a:custGeom>
              <a:rect b="b" l="l" r="r" t="t"/>
              <a:pathLst>
                <a:path extrusionOk="0" h="2809" w="3707">
                  <a:moveTo>
                    <a:pt x="141" y="1854"/>
                  </a:moveTo>
                  <a:cubicBezTo>
                    <a:pt x="113" y="1769"/>
                    <a:pt x="57" y="1713"/>
                    <a:pt x="29" y="1629"/>
                  </a:cubicBezTo>
                  <a:cubicBezTo>
                    <a:pt x="0" y="1573"/>
                    <a:pt x="0" y="1545"/>
                    <a:pt x="29" y="1489"/>
                  </a:cubicBezTo>
                  <a:lnTo>
                    <a:pt x="29" y="1489"/>
                  </a:lnTo>
                  <a:cubicBezTo>
                    <a:pt x="85" y="1461"/>
                    <a:pt x="85" y="1404"/>
                    <a:pt x="113" y="1348"/>
                  </a:cubicBezTo>
                  <a:cubicBezTo>
                    <a:pt x="113" y="1348"/>
                    <a:pt x="113" y="1320"/>
                    <a:pt x="113" y="1292"/>
                  </a:cubicBezTo>
                  <a:cubicBezTo>
                    <a:pt x="141" y="1264"/>
                    <a:pt x="169" y="1236"/>
                    <a:pt x="197" y="1236"/>
                  </a:cubicBezTo>
                  <a:cubicBezTo>
                    <a:pt x="197" y="1208"/>
                    <a:pt x="197" y="1180"/>
                    <a:pt x="197" y="1152"/>
                  </a:cubicBezTo>
                  <a:cubicBezTo>
                    <a:pt x="225" y="1152"/>
                    <a:pt x="253" y="1124"/>
                    <a:pt x="281" y="1096"/>
                  </a:cubicBezTo>
                  <a:lnTo>
                    <a:pt x="281" y="1096"/>
                  </a:lnTo>
                  <a:cubicBezTo>
                    <a:pt x="309" y="1068"/>
                    <a:pt x="337" y="1039"/>
                    <a:pt x="365" y="1039"/>
                  </a:cubicBezTo>
                  <a:cubicBezTo>
                    <a:pt x="365" y="1011"/>
                    <a:pt x="365" y="983"/>
                    <a:pt x="365" y="955"/>
                  </a:cubicBezTo>
                  <a:cubicBezTo>
                    <a:pt x="393" y="927"/>
                    <a:pt x="422" y="927"/>
                    <a:pt x="422" y="899"/>
                  </a:cubicBezTo>
                  <a:lnTo>
                    <a:pt x="422" y="899"/>
                  </a:lnTo>
                  <a:cubicBezTo>
                    <a:pt x="450" y="871"/>
                    <a:pt x="478" y="843"/>
                    <a:pt x="506" y="815"/>
                  </a:cubicBezTo>
                  <a:lnTo>
                    <a:pt x="506" y="815"/>
                  </a:lnTo>
                  <a:cubicBezTo>
                    <a:pt x="534" y="815"/>
                    <a:pt x="562" y="787"/>
                    <a:pt x="590" y="759"/>
                  </a:cubicBezTo>
                  <a:lnTo>
                    <a:pt x="590" y="759"/>
                  </a:lnTo>
                  <a:cubicBezTo>
                    <a:pt x="618" y="731"/>
                    <a:pt x="646" y="731"/>
                    <a:pt x="674" y="759"/>
                  </a:cubicBezTo>
                  <a:cubicBezTo>
                    <a:pt x="730" y="871"/>
                    <a:pt x="702" y="955"/>
                    <a:pt x="702" y="1068"/>
                  </a:cubicBezTo>
                  <a:cubicBezTo>
                    <a:pt x="702" y="1208"/>
                    <a:pt x="815" y="1236"/>
                    <a:pt x="927" y="1208"/>
                  </a:cubicBezTo>
                  <a:cubicBezTo>
                    <a:pt x="1067" y="1180"/>
                    <a:pt x="1264" y="646"/>
                    <a:pt x="1208" y="478"/>
                  </a:cubicBezTo>
                  <a:cubicBezTo>
                    <a:pt x="1208" y="450"/>
                    <a:pt x="1208" y="422"/>
                    <a:pt x="1236" y="394"/>
                  </a:cubicBezTo>
                  <a:lnTo>
                    <a:pt x="1236" y="394"/>
                  </a:lnTo>
                  <a:cubicBezTo>
                    <a:pt x="1264" y="366"/>
                    <a:pt x="1292" y="338"/>
                    <a:pt x="1320" y="338"/>
                  </a:cubicBezTo>
                  <a:cubicBezTo>
                    <a:pt x="1348" y="338"/>
                    <a:pt x="1376" y="338"/>
                    <a:pt x="1376" y="338"/>
                  </a:cubicBezTo>
                  <a:cubicBezTo>
                    <a:pt x="1404" y="310"/>
                    <a:pt x="1432" y="281"/>
                    <a:pt x="1460" y="253"/>
                  </a:cubicBezTo>
                  <a:lnTo>
                    <a:pt x="1460" y="253"/>
                  </a:lnTo>
                  <a:cubicBezTo>
                    <a:pt x="1488" y="253"/>
                    <a:pt x="1516" y="225"/>
                    <a:pt x="1545" y="197"/>
                  </a:cubicBezTo>
                  <a:cubicBezTo>
                    <a:pt x="1573" y="197"/>
                    <a:pt x="1573" y="197"/>
                    <a:pt x="1601" y="197"/>
                  </a:cubicBezTo>
                  <a:cubicBezTo>
                    <a:pt x="1629" y="169"/>
                    <a:pt x="1657" y="169"/>
                    <a:pt x="1685" y="141"/>
                  </a:cubicBezTo>
                  <a:lnTo>
                    <a:pt x="1685" y="141"/>
                  </a:lnTo>
                  <a:cubicBezTo>
                    <a:pt x="1713" y="113"/>
                    <a:pt x="1741" y="85"/>
                    <a:pt x="1769" y="85"/>
                  </a:cubicBezTo>
                  <a:cubicBezTo>
                    <a:pt x="1797" y="85"/>
                    <a:pt x="1797" y="85"/>
                    <a:pt x="1825" y="85"/>
                  </a:cubicBezTo>
                  <a:cubicBezTo>
                    <a:pt x="1853" y="57"/>
                    <a:pt x="1881" y="29"/>
                    <a:pt x="1910" y="29"/>
                  </a:cubicBezTo>
                  <a:cubicBezTo>
                    <a:pt x="1938" y="29"/>
                    <a:pt x="1966" y="29"/>
                    <a:pt x="1966" y="29"/>
                  </a:cubicBezTo>
                  <a:cubicBezTo>
                    <a:pt x="1994" y="1"/>
                    <a:pt x="2022" y="1"/>
                    <a:pt x="2050" y="29"/>
                  </a:cubicBezTo>
                  <a:cubicBezTo>
                    <a:pt x="2162" y="281"/>
                    <a:pt x="2864" y="703"/>
                    <a:pt x="3145" y="674"/>
                  </a:cubicBezTo>
                  <a:cubicBezTo>
                    <a:pt x="3257" y="674"/>
                    <a:pt x="3285" y="590"/>
                    <a:pt x="3341" y="534"/>
                  </a:cubicBezTo>
                  <a:cubicBezTo>
                    <a:pt x="3426" y="478"/>
                    <a:pt x="3482" y="338"/>
                    <a:pt x="3650" y="366"/>
                  </a:cubicBezTo>
                  <a:cubicBezTo>
                    <a:pt x="3678" y="506"/>
                    <a:pt x="3482" y="674"/>
                    <a:pt x="3678" y="815"/>
                  </a:cubicBezTo>
                  <a:cubicBezTo>
                    <a:pt x="3706" y="815"/>
                    <a:pt x="3650" y="843"/>
                    <a:pt x="3622" y="871"/>
                  </a:cubicBezTo>
                  <a:cubicBezTo>
                    <a:pt x="3594" y="983"/>
                    <a:pt x="3482" y="927"/>
                    <a:pt x="3397" y="983"/>
                  </a:cubicBezTo>
                  <a:cubicBezTo>
                    <a:pt x="3397" y="1096"/>
                    <a:pt x="3706" y="1124"/>
                    <a:pt x="3454" y="1264"/>
                  </a:cubicBezTo>
                  <a:cubicBezTo>
                    <a:pt x="3510" y="1433"/>
                    <a:pt x="3426" y="1601"/>
                    <a:pt x="3594" y="1741"/>
                  </a:cubicBezTo>
                  <a:cubicBezTo>
                    <a:pt x="3426" y="1797"/>
                    <a:pt x="3285" y="1769"/>
                    <a:pt x="3257" y="1657"/>
                  </a:cubicBezTo>
                  <a:cubicBezTo>
                    <a:pt x="3201" y="1489"/>
                    <a:pt x="3089" y="1376"/>
                    <a:pt x="2920" y="1292"/>
                  </a:cubicBezTo>
                  <a:cubicBezTo>
                    <a:pt x="2864" y="1264"/>
                    <a:pt x="2892" y="1180"/>
                    <a:pt x="2920" y="1124"/>
                  </a:cubicBezTo>
                  <a:cubicBezTo>
                    <a:pt x="2948" y="1068"/>
                    <a:pt x="2976" y="1011"/>
                    <a:pt x="3061" y="871"/>
                  </a:cubicBezTo>
                  <a:cubicBezTo>
                    <a:pt x="2892" y="1011"/>
                    <a:pt x="2808" y="871"/>
                    <a:pt x="2696" y="871"/>
                  </a:cubicBezTo>
                  <a:cubicBezTo>
                    <a:pt x="2555" y="871"/>
                    <a:pt x="2555" y="1068"/>
                    <a:pt x="2443" y="1096"/>
                  </a:cubicBezTo>
                  <a:cubicBezTo>
                    <a:pt x="2331" y="1011"/>
                    <a:pt x="2359" y="843"/>
                    <a:pt x="2190" y="815"/>
                  </a:cubicBezTo>
                  <a:cubicBezTo>
                    <a:pt x="2050" y="787"/>
                    <a:pt x="1966" y="927"/>
                    <a:pt x="1797" y="899"/>
                  </a:cubicBezTo>
                  <a:cubicBezTo>
                    <a:pt x="1741" y="871"/>
                    <a:pt x="1741" y="1011"/>
                    <a:pt x="1825" y="1068"/>
                  </a:cubicBezTo>
                  <a:cubicBezTo>
                    <a:pt x="1881" y="1152"/>
                    <a:pt x="1797" y="1180"/>
                    <a:pt x="1825" y="1236"/>
                  </a:cubicBezTo>
                  <a:cubicBezTo>
                    <a:pt x="1853" y="1433"/>
                    <a:pt x="1685" y="1573"/>
                    <a:pt x="1741" y="1769"/>
                  </a:cubicBezTo>
                  <a:cubicBezTo>
                    <a:pt x="1769" y="1826"/>
                    <a:pt x="1713" y="1882"/>
                    <a:pt x="1797" y="1882"/>
                  </a:cubicBezTo>
                  <a:cubicBezTo>
                    <a:pt x="1853" y="1854"/>
                    <a:pt x="1910" y="1769"/>
                    <a:pt x="1938" y="1882"/>
                  </a:cubicBezTo>
                  <a:cubicBezTo>
                    <a:pt x="1966" y="1966"/>
                    <a:pt x="1881" y="1994"/>
                    <a:pt x="1853" y="1994"/>
                  </a:cubicBezTo>
                  <a:cubicBezTo>
                    <a:pt x="1741" y="2050"/>
                    <a:pt x="1685" y="2106"/>
                    <a:pt x="1657" y="2191"/>
                  </a:cubicBezTo>
                  <a:cubicBezTo>
                    <a:pt x="1657" y="2331"/>
                    <a:pt x="1516" y="2303"/>
                    <a:pt x="1488" y="2387"/>
                  </a:cubicBezTo>
                  <a:cubicBezTo>
                    <a:pt x="1404" y="2499"/>
                    <a:pt x="1376" y="2275"/>
                    <a:pt x="1264" y="2359"/>
                  </a:cubicBezTo>
                  <a:cubicBezTo>
                    <a:pt x="1236" y="2499"/>
                    <a:pt x="1404" y="2640"/>
                    <a:pt x="1292" y="2808"/>
                  </a:cubicBezTo>
                  <a:cubicBezTo>
                    <a:pt x="1123" y="2752"/>
                    <a:pt x="1095" y="2584"/>
                    <a:pt x="1039" y="2471"/>
                  </a:cubicBezTo>
                  <a:cubicBezTo>
                    <a:pt x="983" y="2359"/>
                    <a:pt x="955" y="2219"/>
                    <a:pt x="787" y="2331"/>
                  </a:cubicBezTo>
                  <a:cubicBezTo>
                    <a:pt x="787" y="2359"/>
                    <a:pt x="730" y="2359"/>
                    <a:pt x="730" y="2359"/>
                  </a:cubicBezTo>
                  <a:cubicBezTo>
                    <a:pt x="590" y="2078"/>
                    <a:pt x="534" y="2387"/>
                    <a:pt x="478" y="2387"/>
                  </a:cubicBezTo>
                  <a:cubicBezTo>
                    <a:pt x="141" y="2331"/>
                    <a:pt x="225" y="2050"/>
                    <a:pt x="141" y="185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22"/>
            <p:cNvSpPr/>
            <p:nvPr/>
          </p:nvSpPr>
          <p:spPr>
            <a:xfrm>
              <a:off x="4946650" y="595375"/>
              <a:ext cx="66700" cy="56175"/>
            </a:xfrm>
            <a:custGeom>
              <a:rect b="b" l="l" r="r" t="t"/>
              <a:pathLst>
                <a:path extrusionOk="0" h="2247" w="2668">
                  <a:moveTo>
                    <a:pt x="702" y="1432"/>
                  </a:moveTo>
                  <a:cubicBezTo>
                    <a:pt x="702" y="1404"/>
                    <a:pt x="674" y="1348"/>
                    <a:pt x="702" y="1291"/>
                  </a:cubicBezTo>
                  <a:cubicBezTo>
                    <a:pt x="815" y="1151"/>
                    <a:pt x="758" y="1067"/>
                    <a:pt x="618" y="1011"/>
                  </a:cubicBezTo>
                  <a:cubicBezTo>
                    <a:pt x="478" y="983"/>
                    <a:pt x="393" y="730"/>
                    <a:pt x="141" y="870"/>
                  </a:cubicBezTo>
                  <a:cubicBezTo>
                    <a:pt x="113" y="898"/>
                    <a:pt x="0" y="702"/>
                    <a:pt x="57" y="646"/>
                  </a:cubicBezTo>
                  <a:cubicBezTo>
                    <a:pt x="141" y="562"/>
                    <a:pt x="57" y="421"/>
                    <a:pt x="169" y="337"/>
                  </a:cubicBezTo>
                  <a:cubicBezTo>
                    <a:pt x="281" y="281"/>
                    <a:pt x="422" y="253"/>
                    <a:pt x="450" y="84"/>
                  </a:cubicBezTo>
                  <a:cubicBezTo>
                    <a:pt x="478" y="28"/>
                    <a:pt x="478" y="0"/>
                    <a:pt x="534" y="0"/>
                  </a:cubicBezTo>
                  <a:cubicBezTo>
                    <a:pt x="590" y="28"/>
                    <a:pt x="618" y="56"/>
                    <a:pt x="646" y="84"/>
                  </a:cubicBezTo>
                  <a:cubicBezTo>
                    <a:pt x="758" y="365"/>
                    <a:pt x="927" y="477"/>
                    <a:pt x="1180" y="421"/>
                  </a:cubicBezTo>
                  <a:cubicBezTo>
                    <a:pt x="1208" y="421"/>
                    <a:pt x="1236" y="421"/>
                    <a:pt x="1236" y="393"/>
                  </a:cubicBezTo>
                  <a:cubicBezTo>
                    <a:pt x="1769" y="169"/>
                    <a:pt x="1769" y="169"/>
                    <a:pt x="2331" y="225"/>
                  </a:cubicBezTo>
                  <a:cubicBezTo>
                    <a:pt x="2359" y="225"/>
                    <a:pt x="2387" y="169"/>
                    <a:pt x="2415" y="169"/>
                  </a:cubicBezTo>
                  <a:cubicBezTo>
                    <a:pt x="2443" y="140"/>
                    <a:pt x="2471" y="140"/>
                    <a:pt x="2499" y="169"/>
                  </a:cubicBezTo>
                  <a:cubicBezTo>
                    <a:pt x="2499" y="197"/>
                    <a:pt x="2499" y="225"/>
                    <a:pt x="2499" y="253"/>
                  </a:cubicBezTo>
                  <a:cubicBezTo>
                    <a:pt x="2527" y="281"/>
                    <a:pt x="2499" y="337"/>
                    <a:pt x="2555" y="393"/>
                  </a:cubicBezTo>
                  <a:cubicBezTo>
                    <a:pt x="2555" y="421"/>
                    <a:pt x="2555" y="421"/>
                    <a:pt x="2555" y="449"/>
                  </a:cubicBezTo>
                  <a:cubicBezTo>
                    <a:pt x="2555" y="477"/>
                    <a:pt x="2583" y="505"/>
                    <a:pt x="2611" y="533"/>
                  </a:cubicBezTo>
                  <a:cubicBezTo>
                    <a:pt x="2639" y="674"/>
                    <a:pt x="2668" y="814"/>
                    <a:pt x="2443" y="786"/>
                  </a:cubicBezTo>
                  <a:cubicBezTo>
                    <a:pt x="2331" y="618"/>
                    <a:pt x="2190" y="477"/>
                    <a:pt x="1938" y="449"/>
                  </a:cubicBezTo>
                  <a:cubicBezTo>
                    <a:pt x="2022" y="758"/>
                    <a:pt x="1966" y="983"/>
                    <a:pt x="1685" y="1095"/>
                  </a:cubicBezTo>
                  <a:cubicBezTo>
                    <a:pt x="1601" y="1123"/>
                    <a:pt x="1601" y="1179"/>
                    <a:pt x="1629" y="1235"/>
                  </a:cubicBezTo>
                  <a:cubicBezTo>
                    <a:pt x="1657" y="1320"/>
                    <a:pt x="1713" y="1320"/>
                    <a:pt x="1769" y="1291"/>
                  </a:cubicBezTo>
                  <a:cubicBezTo>
                    <a:pt x="1938" y="1207"/>
                    <a:pt x="2022" y="1095"/>
                    <a:pt x="2106" y="955"/>
                  </a:cubicBezTo>
                  <a:cubicBezTo>
                    <a:pt x="2190" y="842"/>
                    <a:pt x="2246" y="702"/>
                    <a:pt x="2443" y="786"/>
                  </a:cubicBezTo>
                  <a:cubicBezTo>
                    <a:pt x="2639" y="898"/>
                    <a:pt x="2471" y="1095"/>
                    <a:pt x="2555" y="1235"/>
                  </a:cubicBezTo>
                  <a:cubicBezTo>
                    <a:pt x="2668" y="1404"/>
                    <a:pt x="2471" y="1544"/>
                    <a:pt x="2331" y="1656"/>
                  </a:cubicBezTo>
                  <a:cubicBezTo>
                    <a:pt x="2190" y="1769"/>
                    <a:pt x="2050" y="1909"/>
                    <a:pt x="1938" y="2021"/>
                  </a:cubicBezTo>
                  <a:cubicBezTo>
                    <a:pt x="1685" y="2246"/>
                    <a:pt x="1432" y="1993"/>
                    <a:pt x="1208" y="2134"/>
                  </a:cubicBezTo>
                  <a:cubicBezTo>
                    <a:pt x="1180" y="2134"/>
                    <a:pt x="1123" y="2106"/>
                    <a:pt x="1123" y="2078"/>
                  </a:cubicBezTo>
                  <a:cubicBezTo>
                    <a:pt x="1151" y="1741"/>
                    <a:pt x="899" y="1909"/>
                    <a:pt x="758" y="1881"/>
                  </a:cubicBezTo>
                  <a:cubicBezTo>
                    <a:pt x="758" y="1797"/>
                    <a:pt x="787" y="1713"/>
                    <a:pt x="815" y="1628"/>
                  </a:cubicBezTo>
                  <a:cubicBezTo>
                    <a:pt x="871" y="1544"/>
                    <a:pt x="843" y="1460"/>
                    <a:pt x="702" y="14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22"/>
            <p:cNvSpPr/>
            <p:nvPr/>
          </p:nvSpPr>
          <p:spPr>
            <a:xfrm>
              <a:off x="5236525" y="810125"/>
              <a:ext cx="77925" cy="50575"/>
            </a:xfrm>
            <a:custGeom>
              <a:rect b="b" l="l" r="r" t="t"/>
              <a:pathLst>
                <a:path extrusionOk="0" h="2023" w="3117">
                  <a:moveTo>
                    <a:pt x="309" y="1349"/>
                  </a:moveTo>
                  <a:cubicBezTo>
                    <a:pt x="393" y="1292"/>
                    <a:pt x="506" y="1236"/>
                    <a:pt x="590" y="1320"/>
                  </a:cubicBezTo>
                  <a:cubicBezTo>
                    <a:pt x="702" y="1433"/>
                    <a:pt x="337" y="1320"/>
                    <a:pt x="506" y="1489"/>
                  </a:cubicBezTo>
                  <a:cubicBezTo>
                    <a:pt x="562" y="1545"/>
                    <a:pt x="590" y="1545"/>
                    <a:pt x="646" y="1489"/>
                  </a:cubicBezTo>
                  <a:cubicBezTo>
                    <a:pt x="702" y="1433"/>
                    <a:pt x="702" y="1264"/>
                    <a:pt x="871" y="1292"/>
                  </a:cubicBezTo>
                  <a:cubicBezTo>
                    <a:pt x="842" y="1152"/>
                    <a:pt x="899" y="1068"/>
                    <a:pt x="955" y="955"/>
                  </a:cubicBezTo>
                  <a:cubicBezTo>
                    <a:pt x="1039" y="815"/>
                    <a:pt x="1151" y="731"/>
                    <a:pt x="1292" y="759"/>
                  </a:cubicBezTo>
                  <a:cubicBezTo>
                    <a:pt x="1404" y="759"/>
                    <a:pt x="1516" y="731"/>
                    <a:pt x="1600" y="675"/>
                  </a:cubicBezTo>
                  <a:cubicBezTo>
                    <a:pt x="1769" y="591"/>
                    <a:pt x="1741" y="731"/>
                    <a:pt x="1741" y="815"/>
                  </a:cubicBezTo>
                  <a:cubicBezTo>
                    <a:pt x="1853" y="815"/>
                    <a:pt x="1994" y="787"/>
                    <a:pt x="2050" y="955"/>
                  </a:cubicBezTo>
                  <a:cubicBezTo>
                    <a:pt x="2106" y="843"/>
                    <a:pt x="2134" y="759"/>
                    <a:pt x="2162" y="703"/>
                  </a:cubicBezTo>
                  <a:cubicBezTo>
                    <a:pt x="2106" y="647"/>
                    <a:pt x="2078" y="703"/>
                    <a:pt x="2050" y="731"/>
                  </a:cubicBezTo>
                  <a:cubicBezTo>
                    <a:pt x="1937" y="731"/>
                    <a:pt x="1853" y="759"/>
                    <a:pt x="1909" y="591"/>
                  </a:cubicBezTo>
                  <a:cubicBezTo>
                    <a:pt x="1965" y="422"/>
                    <a:pt x="1965" y="254"/>
                    <a:pt x="1629" y="226"/>
                  </a:cubicBezTo>
                  <a:cubicBezTo>
                    <a:pt x="1825" y="113"/>
                    <a:pt x="1909" y="1"/>
                    <a:pt x="2022" y="197"/>
                  </a:cubicBezTo>
                  <a:cubicBezTo>
                    <a:pt x="2078" y="310"/>
                    <a:pt x="2274" y="310"/>
                    <a:pt x="2359" y="197"/>
                  </a:cubicBezTo>
                  <a:cubicBezTo>
                    <a:pt x="2387" y="141"/>
                    <a:pt x="2415" y="113"/>
                    <a:pt x="2443" y="85"/>
                  </a:cubicBezTo>
                  <a:cubicBezTo>
                    <a:pt x="2499" y="57"/>
                    <a:pt x="2555" y="29"/>
                    <a:pt x="2611" y="85"/>
                  </a:cubicBezTo>
                  <a:cubicBezTo>
                    <a:pt x="2639" y="113"/>
                    <a:pt x="2639" y="169"/>
                    <a:pt x="2639" y="197"/>
                  </a:cubicBezTo>
                  <a:cubicBezTo>
                    <a:pt x="2611" y="338"/>
                    <a:pt x="2583" y="478"/>
                    <a:pt x="2527" y="619"/>
                  </a:cubicBezTo>
                  <a:cubicBezTo>
                    <a:pt x="2499" y="675"/>
                    <a:pt x="2499" y="731"/>
                    <a:pt x="2555" y="787"/>
                  </a:cubicBezTo>
                  <a:cubicBezTo>
                    <a:pt x="2639" y="871"/>
                    <a:pt x="2695" y="955"/>
                    <a:pt x="2780" y="984"/>
                  </a:cubicBezTo>
                  <a:cubicBezTo>
                    <a:pt x="2892" y="1040"/>
                    <a:pt x="2864" y="871"/>
                    <a:pt x="2948" y="843"/>
                  </a:cubicBezTo>
                  <a:cubicBezTo>
                    <a:pt x="3004" y="815"/>
                    <a:pt x="3060" y="843"/>
                    <a:pt x="3088" y="899"/>
                  </a:cubicBezTo>
                  <a:cubicBezTo>
                    <a:pt x="3088" y="927"/>
                    <a:pt x="3117" y="927"/>
                    <a:pt x="3088" y="955"/>
                  </a:cubicBezTo>
                  <a:cubicBezTo>
                    <a:pt x="3088" y="984"/>
                    <a:pt x="3088" y="984"/>
                    <a:pt x="3088" y="984"/>
                  </a:cubicBezTo>
                  <a:lnTo>
                    <a:pt x="3088" y="984"/>
                  </a:lnTo>
                  <a:cubicBezTo>
                    <a:pt x="3060" y="1012"/>
                    <a:pt x="3032" y="1012"/>
                    <a:pt x="3004" y="1040"/>
                  </a:cubicBezTo>
                  <a:lnTo>
                    <a:pt x="3004" y="1040"/>
                  </a:lnTo>
                  <a:cubicBezTo>
                    <a:pt x="2976" y="1068"/>
                    <a:pt x="2948" y="1096"/>
                    <a:pt x="2920" y="1096"/>
                  </a:cubicBezTo>
                  <a:lnTo>
                    <a:pt x="2920" y="1096"/>
                  </a:lnTo>
                  <a:cubicBezTo>
                    <a:pt x="2892" y="1124"/>
                    <a:pt x="2864" y="1152"/>
                    <a:pt x="2864" y="1180"/>
                  </a:cubicBezTo>
                  <a:lnTo>
                    <a:pt x="2864" y="1180"/>
                  </a:lnTo>
                  <a:cubicBezTo>
                    <a:pt x="2836" y="1180"/>
                    <a:pt x="2808" y="1208"/>
                    <a:pt x="2780" y="1236"/>
                  </a:cubicBezTo>
                  <a:lnTo>
                    <a:pt x="2780" y="1236"/>
                  </a:lnTo>
                  <a:cubicBezTo>
                    <a:pt x="2752" y="1264"/>
                    <a:pt x="2667" y="1264"/>
                    <a:pt x="2639" y="1292"/>
                  </a:cubicBezTo>
                  <a:cubicBezTo>
                    <a:pt x="2611" y="1320"/>
                    <a:pt x="2583" y="1349"/>
                    <a:pt x="2555" y="1349"/>
                  </a:cubicBezTo>
                  <a:lnTo>
                    <a:pt x="2555" y="1349"/>
                  </a:lnTo>
                  <a:cubicBezTo>
                    <a:pt x="2527" y="1405"/>
                    <a:pt x="2443" y="1377"/>
                    <a:pt x="2415" y="1433"/>
                  </a:cubicBezTo>
                  <a:lnTo>
                    <a:pt x="2415" y="1433"/>
                  </a:lnTo>
                  <a:cubicBezTo>
                    <a:pt x="2359" y="1461"/>
                    <a:pt x="2302" y="1433"/>
                    <a:pt x="2274" y="1489"/>
                  </a:cubicBezTo>
                  <a:lnTo>
                    <a:pt x="2274" y="1489"/>
                  </a:lnTo>
                  <a:cubicBezTo>
                    <a:pt x="2218" y="1517"/>
                    <a:pt x="2162" y="1489"/>
                    <a:pt x="2134" y="1545"/>
                  </a:cubicBezTo>
                  <a:lnTo>
                    <a:pt x="2134" y="1545"/>
                  </a:lnTo>
                  <a:cubicBezTo>
                    <a:pt x="2078" y="1573"/>
                    <a:pt x="2022" y="1573"/>
                    <a:pt x="1965" y="1601"/>
                  </a:cubicBezTo>
                  <a:lnTo>
                    <a:pt x="1965" y="1601"/>
                  </a:lnTo>
                  <a:cubicBezTo>
                    <a:pt x="1965" y="1629"/>
                    <a:pt x="1937" y="1657"/>
                    <a:pt x="1909" y="1657"/>
                  </a:cubicBezTo>
                  <a:lnTo>
                    <a:pt x="1909" y="1657"/>
                  </a:lnTo>
                  <a:cubicBezTo>
                    <a:pt x="1853" y="1713"/>
                    <a:pt x="1797" y="1685"/>
                    <a:pt x="1769" y="1713"/>
                  </a:cubicBezTo>
                  <a:lnTo>
                    <a:pt x="1769" y="1713"/>
                  </a:lnTo>
                  <a:cubicBezTo>
                    <a:pt x="1713" y="1770"/>
                    <a:pt x="1657" y="1742"/>
                    <a:pt x="1600" y="1798"/>
                  </a:cubicBezTo>
                  <a:lnTo>
                    <a:pt x="1600" y="1798"/>
                  </a:lnTo>
                  <a:cubicBezTo>
                    <a:pt x="1572" y="1826"/>
                    <a:pt x="1516" y="1798"/>
                    <a:pt x="1460" y="1854"/>
                  </a:cubicBezTo>
                  <a:lnTo>
                    <a:pt x="1320" y="1826"/>
                  </a:lnTo>
                  <a:cubicBezTo>
                    <a:pt x="1207" y="1910"/>
                    <a:pt x="1095" y="1798"/>
                    <a:pt x="983" y="1882"/>
                  </a:cubicBezTo>
                  <a:lnTo>
                    <a:pt x="983" y="1882"/>
                  </a:lnTo>
                  <a:cubicBezTo>
                    <a:pt x="927" y="1910"/>
                    <a:pt x="871" y="1910"/>
                    <a:pt x="814" y="1938"/>
                  </a:cubicBezTo>
                  <a:cubicBezTo>
                    <a:pt x="786" y="1938"/>
                    <a:pt x="730" y="1938"/>
                    <a:pt x="674" y="1938"/>
                  </a:cubicBezTo>
                  <a:cubicBezTo>
                    <a:pt x="646" y="1966"/>
                    <a:pt x="590" y="1938"/>
                    <a:pt x="534" y="1994"/>
                  </a:cubicBezTo>
                  <a:cubicBezTo>
                    <a:pt x="506" y="1994"/>
                    <a:pt x="506" y="1994"/>
                    <a:pt x="478" y="1994"/>
                  </a:cubicBezTo>
                  <a:cubicBezTo>
                    <a:pt x="421" y="2022"/>
                    <a:pt x="365" y="2022"/>
                    <a:pt x="337" y="1994"/>
                  </a:cubicBezTo>
                  <a:cubicBezTo>
                    <a:pt x="0" y="1966"/>
                    <a:pt x="0" y="1966"/>
                    <a:pt x="197" y="1601"/>
                  </a:cubicBezTo>
                  <a:cubicBezTo>
                    <a:pt x="197" y="1517"/>
                    <a:pt x="225" y="1433"/>
                    <a:pt x="281" y="1377"/>
                  </a:cubicBezTo>
                  <a:cubicBezTo>
                    <a:pt x="281" y="1349"/>
                    <a:pt x="309" y="1349"/>
                    <a:pt x="309" y="13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22"/>
            <p:cNvSpPr/>
            <p:nvPr/>
          </p:nvSpPr>
          <p:spPr>
            <a:xfrm>
              <a:off x="5014725" y="819950"/>
              <a:ext cx="94775" cy="40050"/>
            </a:xfrm>
            <a:custGeom>
              <a:rect b="b" l="l" r="r" t="t"/>
              <a:pathLst>
                <a:path extrusionOk="0" h="1602" w="3791">
                  <a:moveTo>
                    <a:pt x="57" y="703"/>
                  </a:moveTo>
                  <a:cubicBezTo>
                    <a:pt x="197" y="703"/>
                    <a:pt x="309" y="731"/>
                    <a:pt x="450" y="759"/>
                  </a:cubicBezTo>
                  <a:cubicBezTo>
                    <a:pt x="562" y="759"/>
                    <a:pt x="618" y="731"/>
                    <a:pt x="590" y="619"/>
                  </a:cubicBezTo>
                  <a:cubicBezTo>
                    <a:pt x="590" y="562"/>
                    <a:pt x="562" y="506"/>
                    <a:pt x="618" y="506"/>
                  </a:cubicBezTo>
                  <a:cubicBezTo>
                    <a:pt x="674" y="506"/>
                    <a:pt x="731" y="534"/>
                    <a:pt x="731" y="591"/>
                  </a:cubicBezTo>
                  <a:cubicBezTo>
                    <a:pt x="731" y="619"/>
                    <a:pt x="674" y="675"/>
                    <a:pt x="759" y="703"/>
                  </a:cubicBezTo>
                  <a:cubicBezTo>
                    <a:pt x="815" y="647"/>
                    <a:pt x="871" y="562"/>
                    <a:pt x="927" y="506"/>
                  </a:cubicBezTo>
                  <a:cubicBezTo>
                    <a:pt x="983" y="478"/>
                    <a:pt x="1039" y="422"/>
                    <a:pt x="1067" y="450"/>
                  </a:cubicBezTo>
                  <a:cubicBezTo>
                    <a:pt x="1180" y="619"/>
                    <a:pt x="1376" y="394"/>
                    <a:pt x="1517" y="534"/>
                  </a:cubicBezTo>
                  <a:cubicBezTo>
                    <a:pt x="1573" y="591"/>
                    <a:pt x="1657" y="562"/>
                    <a:pt x="1713" y="506"/>
                  </a:cubicBezTo>
                  <a:cubicBezTo>
                    <a:pt x="1797" y="450"/>
                    <a:pt x="1854" y="422"/>
                    <a:pt x="1966" y="478"/>
                  </a:cubicBezTo>
                  <a:cubicBezTo>
                    <a:pt x="2050" y="506"/>
                    <a:pt x="2190" y="506"/>
                    <a:pt x="2022" y="366"/>
                  </a:cubicBezTo>
                  <a:cubicBezTo>
                    <a:pt x="1966" y="338"/>
                    <a:pt x="2022" y="282"/>
                    <a:pt x="2050" y="254"/>
                  </a:cubicBezTo>
                  <a:cubicBezTo>
                    <a:pt x="2134" y="169"/>
                    <a:pt x="2219" y="85"/>
                    <a:pt x="2303" y="1"/>
                  </a:cubicBezTo>
                  <a:cubicBezTo>
                    <a:pt x="2387" y="57"/>
                    <a:pt x="2275" y="169"/>
                    <a:pt x="2387" y="226"/>
                  </a:cubicBezTo>
                  <a:cubicBezTo>
                    <a:pt x="2499" y="282"/>
                    <a:pt x="2443" y="338"/>
                    <a:pt x="2387" y="422"/>
                  </a:cubicBezTo>
                  <a:cubicBezTo>
                    <a:pt x="2303" y="591"/>
                    <a:pt x="2415" y="843"/>
                    <a:pt x="2584" y="899"/>
                  </a:cubicBezTo>
                  <a:cubicBezTo>
                    <a:pt x="2668" y="927"/>
                    <a:pt x="2724" y="899"/>
                    <a:pt x="2752" y="871"/>
                  </a:cubicBezTo>
                  <a:cubicBezTo>
                    <a:pt x="2836" y="787"/>
                    <a:pt x="2977" y="703"/>
                    <a:pt x="2948" y="562"/>
                  </a:cubicBezTo>
                  <a:cubicBezTo>
                    <a:pt x="2977" y="534"/>
                    <a:pt x="3005" y="534"/>
                    <a:pt x="3033" y="534"/>
                  </a:cubicBezTo>
                  <a:cubicBezTo>
                    <a:pt x="3145" y="703"/>
                    <a:pt x="3229" y="871"/>
                    <a:pt x="3510" y="871"/>
                  </a:cubicBezTo>
                  <a:cubicBezTo>
                    <a:pt x="3650" y="843"/>
                    <a:pt x="3707" y="1012"/>
                    <a:pt x="3735" y="1180"/>
                  </a:cubicBezTo>
                  <a:cubicBezTo>
                    <a:pt x="3763" y="1320"/>
                    <a:pt x="3791" y="1461"/>
                    <a:pt x="3594" y="1545"/>
                  </a:cubicBezTo>
                  <a:cubicBezTo>
                    <a:pt x="3482" y="1573"/>
                    <a:pt x="3398" y="1489"/>
                    <a:pt x="3285" y="1573"/>
                  </a:cubicBezTo>
                  <a:cubicBezTo>
                    <a:pt x="3229" y="1573"/>
                    <a:pt x="3173" y="1545"/>
                    <a:pt x="3089" y="1545"/>
                  </a:cubicBezTo>
                  <a:cubicBezTo>
                    <a:pt x="3005" y="1601"/>
                    <a:pt x="2892" y="1573"/>
                    <a:pt x="2808" y="1545"/>
                  </a:cubicBezTo>
                  <a:cubicBezTo>
                    <a:pt x="2752" y="1517"/>
                    <a:pt x="2668" y="1517"/>
                    <a:pt x="2612" y="1517"/>
                  </a:cubicBezTo>
                  <a:cubicBezTo>
                    <a:pt x="2584" y="1489"/>
                    <a:pt x="2584" y="1489"/>
                    <a:pt x="2584" y="1461"/>
                  </a:cubicBezTo>
                  <a:cubicBezTo>
                    <a:pt x="2584" y="1433"/>
                    <a:pt x="2584" y="1433"/>
                    <a:pt x="2612" y="1433"/>
                  </a:cubicBezTo>
                  <a:cubicBezTo>
                    <a:pt x="2696" y="1349"/>
                    <a:pt x="2920" y="1433"/>
                    <a:pt x="2948" y="1208"/>
                  </a:cubicBezTo>
                  <a:cubicBezTo>
                    <a:pt x="2836" y="1236"/>
                    <a:pt x="2752" y="1292"/>
                    <a:pt x="2668" y="1264"/>
                  </a:cubicBezTo>
                  <a:cubicBezTo>
                    <a:pt x="2415" y="1208"/>
                    <a:pt x="2527" y="1349"/>
                    <a:pt x="2555" y="1433"/>
                  </a:cubicBezTo>
                  <a:cubicBezTo>
                    <a:pt x="2527" y="1461"/>
                    <a:pt x="2499" y="1461"/>
                    <a:pt x="2471" y="1433"/>
                  </a:cubicBezTo>
                  <a:cubicBezTo>
                    <a:pt x="2415" y="1433"/>
                    <a:pt x="2387" y="1433"/>
                    <a:pt x="2331" y="1433"/>
                  </a:cubicBezTo>
                  <a:cubicBezTo>
                    <a:pt x="2247" y="1349"/>
                    <a:pt x="2134" y="1405"/>
                    <a:pt x="2050" y="1349"/>
                  </a:cubicBezTo>
                  <a:cubicBezTo>
                    <a:pt x="1826" y="1320"/>
                    <a:pt x="1601" y="1292"/>
                    <a:pt x="1348" y="1292"/>
                  </a:cubicBezTo>
                  <a:cubicBezTo>
                    <a:pt x="1096" y="1180"/>
                    <a:pt x="787" y="1264"/>
                    <a:pt x="506" y="1152"/>
                  </a:cubicBezTo>
                  <a:cubicBezTo>
                    <a:pt x="366" y="1152"/>
                    <a:pt x="197" y="1124"/>
                    <a:pt x="29" y="1124"/>
                  </a:cubicBezTo>
                  <a:cubicBezTo>
                    <a:pt x="29" y="1096"/>
                    <a:pt x="1" y="1068"/>
                    <a:pt x="1" y="1068"/>
                  </a:cubicBezTo>
                  <a:cubicBezTo>
                    <a:pt x="1" y="1040"/>
                    <a:pt x="29" y="1040"/>
                    <a:pt x="29" y="1040"/>
                  </a:cubicBezTo>
                  <a:cubicBezTo>
                    <a:pt x="169" y="927"/>
                    <a:pt x="29" y="815"/>
                    <a:pt x="57"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22"/>
            <p:cNvSpPr/>
            <p:nvPr/>
          </p:nvSpPr>
          <p:spPr>
            <a:xfrm>
              <a:off x="5028775" y="582725"/>
              <a:ext cx="61775" cy="53375"/>
            </a:xfrm>
            <a:custGeom>
              <a:rect b="b" l="l" r="r" t="t"/>
              <a:pathLst>
                <a:path extrusionOk="0" h="2135" w="2471">
                  <a:moveTo>
                    <a:pt x="1151" y="57"/>
                  </a:moveTo>
                  <a:cubicBezTo>
                    <a:pt x="1207" y="169"/>
                    <a:pt x="1460" y="85"/>
                    <a:pt x="1376" y="310"/>
                  </a:cubicBezTo>
                  <a:cubicBezTo>
                    <a:pt x="1376" y="338"/>
                    <a:pt x="1404" y="366"/>
                    <a:pt x="1432" y="366"/>
                  </a:cubicBezTo>
                  <a:cubicBezTo>
                    <a:pt x="1516" y="422"/>
                    <a:pt x="1741" y="310"/>
                    <a:pt x="1713" y="478"/>
                  </a:cubicBezTo>
                  <a:cubicBezTo>
                    <a:pt x="1685" y="675"/>
                    <a:pt x="1853" y="646"/>
                    <a:pt x="1881" y="731"/>
                  </a:cubicBezTo>
                  <a:cubicBezTo>
                    <a:pt x="1909" y="899"/>
                    <a:pt x="2050" y="871"/>
                    <a:pt x="2162" y="899"/>
                  </a:cubicBezTo>
                  <a:cubicBezTo>
                    <a:pt x="2218" y="1011"/>
                    <a:pt x="1965" y="1039"/>
                    <a:pt x="2106" y="1180"/>
                  </a:cubicBezTo>
                  <a:cubicBezTo>
                    <a:pt x="2162" y="1096"/>
                    <a:pt x="2162" y="983"/>
                    <a:pt x="2162" y="899"/>
                  </a:cubicBezTo>
                  <a:cubicBezTo>
                    <a:pt x="2162" y="843"/>
                    <a:pt x="2218" y="787"/>
                    <a:pt x="2246" y="815"/>
                  </a:cubicBezTo>
                  <a:cubicBezTo>
                    <a:pt x="2330" y="899"/>
                    <a:pt x="2330" y="1039"/>
                    <a:pt x="2415" y="1124"/>
                  </a:cubicBezTo>
                  <a:cubicBezTo>
                    <a:pt x="2471" y="1208"/>
                    <a:pt x="2415" y="1264"/>
                    <a:pt x="2358" y="1320"/>
                  </a:cubicBezTo>
                  <a:cubicBezTo>
                    <a:pt x="2274" y="1461"/>
                    <a:pt x="2330" y="1573"/>
                    <a:pt x="2443" y="1685"/>
                  </a:cubicBezTo>
                  <a:cubicBezTo>
                    <a:pt x="2302" y="1854"/>
                    <a:pt x="2078" y="1657"/>
                    <a:pt x="1993" y="1713"/>
                  </a:cubicBezTo>
                  <a:cubicBezTo>
                    <a:pt x="1881" y="1826"/>
                    <a:pt x="1769" y="1966"/>
                    <a:pt x="1600" y="1994"/>
                  </a:cubicBezTo>
                  <a:cubicBezTo>
                    <a:pt x="1516" y="2022"/>
                    <a:pt x="1432" y="1994"/>
                    <a:pt x="1432" y="1910"/>
                  </a:cubicBezTo>
                  <a:cubicBezTo>
                    <a:pt x="1376" y="1657"/>
                    <a:pt x="1264" y="1713"/>
                    <a:pt x="1151" y="1854"/>
                  </a:cubicBezTo>
                  <a:cubicBezTo>
                    <a:pt x="1039" y="1938"/>
                    <a:pt x="870" y="1966"/>
                    <a:pt x="730" y="2050"/>
                  </a:cubicBezTo>
                  <a:cubicBezTo>
                    <a:pt x="646" y="2134"/>
                    <a:pt x="562" y="2050"/>
                    <a:pt x="534" y="1966"/>
                  </a:cubicBezTo>
                  <a:cubicBezTo>
                    <a:pt x="477" y="1910"/>
                    <a:pt x="421" y="1882"/>
                    <a:pt x="393" y="1826"/>
                  </a:cubicBezTo>
                  <a:cubicBezTo>
                    <a:pt x="393" y="1769"/>
                    <a:pt x="393" y="1713"/>
                    <a:pt x="393" y="1685"/>
                  </a:cubicBezTo>
                  <a:cubicBezTo>
                    <a:pt x="505" y="1517"/>
                    <a:pt x="449" y="1348"/>
                    <a:pt x="365" y="1180"/>
                  </a:cubicBezTo>
                  <a:cubicBezTo>
                    <a:pt x="562" y="1124"/>
                    <a:pt x="702" y="1152"/>
                    <a:pt x="758" y="1404"/>
                  </a:cubicBezTo>
                  <a:cubicBezTo>
                    <a:pt x="758" y="1489"/>
                    <a:pt x="702" y="1601"/>
                    <a:pt x="842" y="1601"/>
                  </a:cubicBezTo>
                  <a:cubicBezTo>
                    <a:pt x="983" y="1601"/>
                    <a:pt x="1095" y="1461"/>
                    <a:pt x="1095" y="1348"/>
                  </a:cubicBezTo>
                  <a:cubicBezTo>
                    <a:pt x="1095" y="1208"/>
                    <a:pt x="1095" y="1039"/>
                    <a:pt x="1011" y="871"/>
                  </a:cubicBezTo>
                  <a:cubicBezTo>
                    <a:pt x="983" y="787"/>
                    <a:pt x="899" y="646"/>
                    <a:pt x="758" y="618"/>
                  </a:cubicBezTo>
                  <a:cubicBezTo>
                    <a:pt x="618" y="618"/>
                    <a:pt x="590" y="759"/>
                    <a:pt x="534" y="843"/>
                  </a:cubicBezTo>
                  <a:cubicBezTo>
                    <a:pt x="477" y="955"/>
                    <a:pt x="393" y="1039"/>
                    <a:pt x="309" y="1096"/>
                  </a:cubicBezTo>
                  <a:cubicBezTo>
                    <a:pt x="253" y="1096"/>
                    <a:pt x="169" y="1068"/>
                    <a:pt x="141" y="1068"/>
                  </a:cubicBezTo>
                  <a:cubicBezTo>
                    <a:pt x="28" y="1124"/>
                    <a:pt x="0" y="1096"/>
                    <a:pt x="28" y="983"/>
                  </a:cubicBezTo>
                  <a:cubicBezTo>
                    <a:pt x="84" y="815"/>
                    <a:pt x="141" y="646"/>
                    <a:pt x="197" y="478"/>
                  </a:cubicBezTo>
                  <a:cubicBezTo>
                    <a:pt x="197" y="450"/>
                    <a:pt x="197" y="422"/>
                    <a:pt x="197" y="422"/>
                  </a:cubicBezTo>
                  <a:cubicBezTo>
                    <a:pt x="197" y="394"/>
                    <a:pt x="225" y="394"/>
                    <a:pt x="225" y="394"/>
                  </a:cubicBezTo>
                  <a:cubicBezTo>
                    <a:pt x="253" y="394"/>
                    <a:pt x="253" y="394"/>
                    <a:pt x="281" y="394"/>
                  </a:cubicBezTo>
                  <a:cubicBezTo>
                    <a:pt x="309" y="366"/>
                    <a:pt x="337" y="366"/>
                    <a:pt x="365" y="338"/>
                  </a:cubicBezTo>
                  <a:cubicBezTo>
                    <a:pt x="421" y="310"/>
                    <a:pt x="449" y="310"/>
                    <a:pt x="505" y="281"/>
                  </a:cubicBezTo>
                  <a:cubicBezTo>
                    <a:pt x="534" y="253"/>
                    <a:pt x="562" y="225"/>
                    <a:pt x="590" y="225"/>
                  </a:cubicBezTo>
                  <a:cubicBezTo>
                    <a:pt x="618" y="225"/>
                    <a:pt x="618" y="225"/>
                    <a:pt x="646" y="225"/>
                  </a:cubicBezTo>
                  <a:cubicBezTo>
                    <a:pt x="674" y="197"/>
                    <a:pt x="702" y="169"/>
                    <a:pt x="730" y="141"/>
                  </a:cubicBezTo>
                  <a:lnTo>
                    <a:pt x="730" y="141"/>
                  </a:lnTo>
                  <a:cubicBezTo>
                    <a:pt x="758" y="141"/>
                    <a:pt x="786" y="113"/>
                    <a:pt x="814" y="85"/>
                  </a:cubicBezTo>
                  <a:cubicBezTo>
                    <a:pt x="814" y="85"/>
                    <a:pt x="842" y="85"/>
                    <a:pt x="870" y="85"/>
                  </a:cubicBezTo>
                  <a:cubicBezTo>
                    <a:pt x="899" y="57"/>
                    <a:pt x="927" y="57"/>
                    <a:pt x="955" y="29"/>
                  </a:cubicBezTo>
                  <a:cubicBezTo>
                    <a:pt x="983" y="29"/>
                    <a:pt x="983" y="29"/>
                    <a:pt x="1011" y="29"/>
                  </a:cubicBezTo>
                  <a:cubicBezTo>
                    <a:pt x="1067" y="1"/>
                    <a:pt x="1123" y="1"/>
                    <a:pt x="1151"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22"/>
            <p:cNvSpPr/>
            <p:nvPr/>
          </p:nvSpPr>
          <p:spPr>
            <a:xfrm>
              <a:off x="4968400" y="809425"/>
              <a:ext cx="53375" cy="37925"/>
            </a:xfrm>
            <a:custGeom>
              <a:rect b="b" l="l" r="r" t="t"/>
              <a:pathLst>
                <a:path extrusionOk="0" h="1517" w="2135">
                  <a:moveTo>
                    <a:pt x="1910" y="1124"/>
                  </a:moveTo>
                  <a:cubicBezTo>
                    <a:pt x="1938" y="1152"/>
                    <a:pt x="1966" y="1180"/>
                    <a:pt x="1994" y="1208"/>
                  </a:cubicBezTo>
                  <a:cubicBezTo>
                    <a:pt x="2134" y="1377"/>
                    <a:pt x="2134" y="1377"/>
                    <a:pt x="1882" y="1461"/>
                  </a:cubicBezTo>
                  <a:cubicBezTo>
                    <a:pt x="1826" y="1517"/>
                    <a:pt x="1769" y="1489"/>
                    <a:pt x="1685" y="1489"/>
                  </a:cubicBezTo>
                  <a:cubicBezTo>
                    <a:pt x="1629" y="1433"/>
                    <a:pt x="1657" y="1348"/>
                    <a:pt x="1629" y="1264"/>
                  </a:cubicBezTo>
                  <a:cubicBezTo>
                    <a:pt x="1629" y="1320"/>
                    <a:pt x="1657" y="1377"/>
                    <a:pt x="1629" y="1433"/>
                  </a:cubicBezTo>
                  <a:cubicBezTo>
                    <a:pt x="1629" y="1461"/>
                    <a:pt x="1601" y="1461"/>
                    <a:pt x="1573" y="1461"/>
                  </a:cubicBezTo>
                  <a:cubicBezTo>
                    <a:pt x="1489" y="1433"/>
                    <a:pt x="1404" y="1348"/>
                    <a:pt x="1264" y="1377"/>
                  </a:cubicBezTo>
                  <a:cubicBezTo>
                    <a:pt x="1236" y="1377"/>
                    <a:pt x="1208" y="1377"/>
                    <a:pt x="1208" y="1348"/>
                  </a:cubicBezTo>
                  <a:cubicBezTo>
                    <a:pt x="1152" y="1348"/>
                    <a:pt x="1096" y="1348"/>
                    <a:pt x="1068" y="1348"/>
                  </a:cubicBezTo>
                  <a:cubicBezTo>
                    <a:pt x="1011" y="1264"/>
                    <a:pt x="899" y="1320"/>
                    <a:pt x="843" y="1264"/>
                  </a:cubicBezTo>
                  <a:cubicBezTo>
                    <a:pt x="759" y="1236"/>
                    <a:pt x="675" y="1236"/>
                    <a:pt x="562" y="1236"/>
                  </a:cubicBezTo>
                  <a:cubicBezTo>
                    <a:pt x="506" y="1264"/>
                    <a:pt x="422" y="1264"/>
                    <a:pt x="366" y="1208"/>
                  </a:cubicBezTo>
                  <a:cubicBezTo>
                    <a:pt x="141" y="1264"/>
                    <a:pt x="169" y="983"/>
                    <a:pt x="1" y="955"/>
                  </a:cubicBezTo>
                  <a:cubicBezTo>
                    <a:pt x="85" y="899"/>
                    <a:pt x="169" y="787"/>
                    <a:pt x="281" y="815"/>
                  </a:cubicBezTo>
                  <a:cubicBezTo>
                    <a:pt x="310" y="815"/>
                    <a:pt x="338" y="815"/>
                    <a:pt x="338" y="815"/>
                  </a:cubicBezTo>
                  <a:cubicBezTo>
                    <a:pt x="422" y="759"/>
                    <a:pt x="197" y="675"/>
                    <a:pt x="338" y="647"/>
                  </a:cubicBezTo>
                  <a:cubicBezTo>
                    <a:pt x="394" y="619"/>
                    <a:pt x="478" y="675"/>
                    <a:pt x="534" y="647"/>
                  </a:cubicBezTo>
                  <a:cubicBezTo>
                    <a:pt x="590" y="619"/>
                    <a:pt x="562" y="562"/>
                    <a:pt x="562" y="534"/>
                  </a:cubicBezTo>
                  <a:lnTo>
                    <a:pt x="562" y="534"/>
                  </a:lnTo>
                  <a:cubicBezTo>
                    <a:pt x="478" y="506"/>
                    <a:pt x="394" y="534"/>
                    <a:pt x="394" y="450"/>
                  </a:cubicBezTo>
                  <a:cubicBezTo>
                    <a:pt x="394" y="366"/>
                    <a:pt x="506" y="254"/>
                    <a:pt x="590" y="282"/>
                  </a:cubicBezTo>
                  <a:cubicBezTo>
                    <a:pt x="787" y="366"/>
                    <a:pt x="1011" y="197"/>
                    <a:pt x="1208" y="338"/>
                  </a:cubicBezTo>
                  <a:cubicBezTo>
                    <a:pt x="1236" y="197"/>
                    <a:pt x="1068" y="141"/>
                    <a:pt x="1152" y="29"/>
                  </a:cubicBezTo>
                  <a:cubicBezTo>
                    <a:pt x="1320" y="1"/>
                    <a:pt x="1404" y="310"/>
                    <a:pt x="1629" y="169"/>
                  </a:cubicBezTo>
                  <a:cubicBezTo>
                    <a:pt x="1798" y="169"/>
                    <a:pt x="1713" y="310"/>
                    <a:pt x="1769" y="366"/>
                  </a:cubicBezTo>
                  <a:cubicBezTo>
                    <a:pt x="1798" y="394"/>
                    <a:pt x="1854" y="422"/>
                    <a:pt x="1910" y="422"/>
                  </a:cubicBezTo>
                  <a:cubicBezTo>
                    <a:pt x="2022" y="366"/>
                    <a:pt x="2050" y="422"/>
                    <a:pt x="2050" y="506"/>
                  </a:cubicBezTo>
                  <a:cubicBezTo>
                    <a:pt x="2078" y="731"/>
                    <a:pt x="2022" y="927"/>
                    <a:pt x="1910" y="112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22"/>
            <p:cNvSpPr/>
            <p:nvPr/>
          </p:nvSpPr>
          <p:spPr>
            <a:xfrm>
              <a:off x="5191600" y="812250"/>
              <a:ext cx="54075" cy="50550"/>
            </a:xfrm>
            <a:custGeom>
              <a:rect b="b" l="l" r="r" t="t"/>
              <a:pathLst>
                <a:path extrusionOk="0" h="2022" w="2163">
                  <a:moveTo>
                    <a:pt x="2078" y="1544"/>
                  </a:moveTo>
                  <a:cubicBezTo>
                    <a:pt x="2078" y="1685"/>
                    <a:pt x="1938" y="1713"/>
                    <a:pt x="1881" y="1825"/>
                  </a:cubicBezTo>
                  <a:cubicBezTo>
                    <a:pt x="1966" y="1909"/>
                    <a:pt x="2050" y="1881"/>
                    <a:pt x="2134" y="1881"/>
                  </a:cubicBezTo>
                  <a:cubicBezTo>
                    <a:pt x="2162" y="1909"/>
                    <a:pt x="2162" y="1937"/>
                    <a:pt x="2162" y="1937"/>
                  </a:cubicBezTo>
                  <a:cubicBezTo>
                    <a:pt x="2134" y="1937"/>
                    <a:pt x="2134" y="1965"/>
                    <a:pt x="2134" y="1965"/>
                  </a:cubicBezTo>
                  <a:cubicBezTo>
                    <a:pt x="2050" y="1965"/>
                    <a:pt x="1994" y="1937"/>
                    <a:pt x="1910" y="1937"/>
                  </a:cubicBezTo>
                  <a:cubicBezTo>
                    <a:pt x="1797" y="2022"/>
                    <a:pt x="1657" y="1909"/>
                    <a:pt x="1573" y="1993"/>
                  </a:cubicBezTo>
                  <a:cubicBezTo>
                    <a:pt x="1460" y="1965"/>
                    <a:pt x="1376" y="1965"/>
                    <a:pt x="1292" y="1965"/>
                  </a:cubicBezTo>
                  <a:cubicBezTo>
                    <a:pt x="1180" y="2022"/>
                    <a:pt x="1095" y="1993"/>
                    <a:pt x="1011" y="1937"/>
                  </a:cubicBezTo>
                  <a:lnTo>
                    <a:pt x="85" y="1881"/>
                  </a:lnTo>
                  <a:cubicBezTo>
                    <a:pt x="57" y="1909"/>
                    <a:pt x="29" y="1909"/>
                    <a:pt x="0" y="1881"/>
                  </a:cubicBezTo>
                  <a:cubicBezTo>
                    <a:pt x="0" y="1853"/>
                    <a:pt x="0" y="1825"/>
                    <a:pt x="29" y="1825"/>
                  </a:cubicBezTo>
                  <a:cubicBezTo>
                    <a:pt x="337" y="1769"/>
                    <a:pt x="534" y="1516"/>
                    <a:pt x="787" y="1348"/>
                  </a:cubicBezTo>
                  <a:cubicBezTo>
                    <a:pt x="815" y="1320"/>
                    <a:pt x="871" y="1320"/>
                    <a:pt x="899" y="1376"/>
                  </a:cubicBezTo>
                  <a:cubicBezTo>
                    <a:pt x="927" y="1404"/>
                    <a:pt x="955" y="1460"/>
                    <a:pt x="927" y="1516"/>
                  </a:cubicBezTo>
                  <a:cubicBezTo>
                    <a:pt x="843" y="1741"/>
                    <a:pt x="955" y="1769"/>
                    <a:pt x="1152" y="1713"/>
                  </a:cubicBezTo>
                  <a:cubicBezTo>
                    <a:pt x="1011" y="1657"/>
                    <a:pt x="1095" y="1432"/>
                    <a:pt x="927" y="1404"/>
                  </a:cubicBezTo>
                  <a:cubicBezTo>
                    <a:pt x="843" y="1264"/>
                    <a:pt x="758" y="1376"/>
                    <a:pt x="702" y="1404"/>
                  </a:cubicBezTo>
                  <a:cubicBezTo>
                    <a:pt x="506" y="1460"/>
                    <a:pt x="337" y="1376"/>
                    <a:pt x="253" y="1207"/>
                  </a:cubicBezTo>
                  <a:cubicBezTo>
                    <a:pt x="169" y="1067"/>
                    <a:pt x="169" y="899"/>
                    <a:pt x="309" y="758"/>
                  </a:cubicBezTo>
                  <a:lnTo>
                    <a:pt x="309" y="758"/>
                  </a:lnTo>
                  <a:cubicBezTo>
                    <a:pt x="422" y="702"/>
                    <a:pt x="422" y="590"/>
                    <a:pt x="478" y="506"/>
                  </a:cubicBezTo>
                  <a:cubicBezTo>
                    <a:pt x="534" y="393"/>
                    <a:pt x="618" y="281"/>
                    <a:pt x="730" y="365"/>
                  </a:cubicBezTo>
                  <a:cubicBezTo>
                    <a:pt x="983" y="534"/>
                    <a:pt x="1095" y="337"/>
                    <a:pt x="1208" y="197"/>
                  </a:cubicBezTo>
                  <a:cubicBezTo>
                    <a:pt x="1264" y="112"/>
                    <a:pt x="1292" y="0"/>
                    <a:pt x="1404" y="28"/>
                  </a:cubicBezTo>
                  <a:cubicBezTo>
                    <a:pt x="1545" y="56"/>
                    <a:pt x="1545" y="197"/>
                    <a:pt x="1545" y="281"/>
                  </a:cubicBezTo>
                  <a:cubicBezTo>
                    <a:pt x="1545" y="477"/>
                    <a:pt x="1516" y="646"/>
                    <a:pt x="1601" y="814"/>
                  </a:cubicBezTo>
                  <a:cubicBezTo>
                    <a:pt x="1601" y="870"/>
                    <a:pt x="1573" y="899"/>
                    <a:pt x="1573" y="927"/>
                  </a:cubicBezTo>
                  <a:cubicBezTo>
                    <a:pt x="1404" y="1235"/>
                    <a:pt x="1432" y="1292"/>
                    <a:pt x="1825" y="1348"/>
                  </a:cubicBezTo>
                  <a:cubicBezTo>
                    <a:pt x="1938" y="1348"/>
                    <a:pt x="2022" y="1432"/>
                    <a:pt x="2078" y="154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22"/>
            <p:cNvSpPr/>
            <p:nvPr/>
          </p:nvSpPr>
          <p:spPr>
            <a:xfrm>
              <a:off x="4591500" y="707675"/>
              <a:ext cx="53375" cy="46325"/>
            </a:xfrm>
            <a:custGeom>
              <a:rect b="b" l="l" r="r" t="t"/>
              <a:pathLst>
                <a:path extrusionOk="0" h="1853" w="2135">
                  <a:moveTo>
                    <a:pt x="1039" y="140"/>
                  </a:moveTo>
                  <a:cubicBezTo>
                    <a:pt x="1124" y="197"/>
                    <a:pt x="1208" y="253"/>
                    <a:pt x="1264" y="337"/>
                  </a:cubicBezTo>
                  <a:cubicBezTo>
                    <a:pt x="1292" y="365"/>
                    <a:pt x="1348" y="365"/>
                    <a:pt x="1376" y="337"/>
                  </a:cubicBezTo>
                  <a:cubicBezTo>
                    <a:pt x="1432" y="309"/>
                    <a:pt x="1432" y="281"/>
                    <a:pt x="1432" y="225"/>
                  </a:cubicBezTo>
                  <a:cubicBezTo>
                    <a:pt x="1348" y="0"/>
                    <a:pt x="1489" y="28"/>
                    <a:pt x="1601" y="84"/>
                  </a:cubicBezTo>
                  <a:cubicBezTo>
                    <a:pt x="1741" y="168"/>
                    <a:pt x="1882" y="225"/>
                    <a:pt x="2134" y="253"/>
                  </a:cubicBezTo>
                  <a:cubicBezTo>
                    <a:pt x="1882" y="365"/>
                    <a:pt x="1713" y="421"/>
                    <a:pt x="1629" y="618"/>
                  </a:cubicBezTo>
                  <a:cubicBezTo>
                    <a:pt x="1629" y="674"/>
                    <a:pt x="1545" y="674"/>
                    <a:pt x="1489" y="618"/>
                  </a:cubicBezTo>
                  <a:cubicBezTo>
                    <a:pt x="1461" y="590"/>
                    <a:pt x="1461" y="449"/>
                    <a:pt x="1348" y="562"/>
                  </a:cubicBezTo>
                  <a:cubicBezTo>
                    <a:pt x="1292" y="618"/>
                    <a:pt x="1208" y="702"/>
                    <a:pt x="1292" y="786"/>
                  </a:cubicBezTo>
                  <a:cubicBezTo>
                    <a:pt x="1404" y="926"/>
                    <a:pt x="1376" y="983"/>
                    <a:pt x="1236" y="1095"/>
                  </a:cubicBezTo>
                  <a:cubicBezTo>
                    <a:pt x="1096" y="1179"/>
                    <a:pt x="1096" y="1263"/>
                    <a:pt x="1236" y="1348"/>
                  </a:cubicBezTo>
                  <a:cubicBezTo>
                    <a:pt x="1376" y="1432"/>
                    <a:pt x="1573" y="1488"/>
                    <a:pt x="1264" y="1600"/>
                  </a:cubicBezTo>
                  <a:cubicBezTo>
                    <a:pt x="1236" y="1628"/>
                    <a:pt x="1236" y="1656"/>
                    <a:pt x="1264" y="1713"/>
                  </a:cubicBezTo>
                  <a:cubicBezTo>
                    <a:pt x="1348" y="1825"/>
                    <a:pt x="1236" y="1825"/>
                    <a:pt x="1180" y="1853"/>
                  </a:cubicBezTo>
                  <a:cubicBezTo>
                    <a:pt x="1096" y="1853"/>
                    <a:pt x="1011" y="1825"/>
                    <a:pt x="927" y="1825"/>
                  </a:cubicBezTo>
                  <a:cubicBezTo>
                    <a:pt x="871" y="1797"/>
                    <a:pt x="927" y="1685"/>
                    <a:pt x="871" y="1685"/>
                  </a:cubicBezTo>
                  <a:cubicBezTo>
                    <a:pt x="562" y="1713"/>
                    <a:pt x="309" y="1488"/>
                    <a:pt x="29" y="1404"/>
                  </a:cubicBezTo>
                  <a:cubicBezTo>
                    <a:pt x="1" y="1376"/>
                    <a:pt x="1" y="1320"/>
                    <a:pt x="57" y="1263"/>
                  </a:cubicBezTo>
                  <a:cubicBezTo>
                    <a:pt x="57" y="1263"/>
                    <a:pt x="57" y="1235"/>
                    <a:pt x="57" y="1207"/>
                  </a:cubicBezTo>
                  <a:cubicBezTo>
                    <a:pt x="113" y="1179"/>
                    <a:pt x="85" y="1095"/>
                    <a:pt x="141" y="1067"/>
                  </a:cubicBezTo>
                  <a:lnTo>
                    <a:pt x="141" y="1067"/>
                  </a:lnTo>
                  <a:cubicBezTo>
                    <a:pt x="169" y="1039"/>
                    <a:pt x="169" y="983"/>
                    <a:pt x="225" y="926"/>
                  </a:cubicBezTo>
                  <a:lnTo>
                    <a:pt x="225" y="926"/>
                  </a:lnTo>
                  <a:cubicBezTo>
                    <a:pt x="253" y="898"/>
                    <a:pt x="253" y="842"/>
                    <a:pt x="309" y="814"/>
                  </a:cubicBezTo>
                  <a:lnTo>
                    <a:pt x="309" y="814"/>
                  </a:lnTo>
                  <a:cubicBezTo>
                    <a:pt x="309" y="786"/>
                    <a:pt x="338" y="758"/>
                    <a:pt x="366" y="730"/>
                  </a:cubicBezTo>
                  <a:lnTo>
                    <a:pt x="366" y="730"/>
                  </a:lnTo>
                  <a:cubicBezTo>
                    <a:pt x="394" y="702"/>
                    <a:pt x="422" y="702"/>
                    <a:pt x="450" y="674"/>
                  </a:cubicBezTo>
                  <a:lnTo>
                    <a:pt x="450" y="674"/>
                  </a:lnTo>
                  <a:cubicBezTo>
                    <a:pt x="506" y="646"/>
                    <a:pt x="478" y="562"/>
                    <a:pt x="534" y="533"/>
                  </a:cubicBezTo>
                  <a:lnTo>
                    <a:pt x="534" y="533"/>
                  </a:lnTo>
                  <a:cubicBezTo>
                    <a:pt x="562" y="505"/>
                    <a:pt x="590" y="505"/>
                    <a:pt x="590" y="477"/>
                  </a:cubicBezTo>
                  <a:lnTo>
                    <a:pt x="590" y="477"/>
                  </a:lnTo>
                  <a:cubicBezTo>
                    <a:pt x="618" y="449"/>
                    <a:pt x="646" y="421"/>
                    <a:pt x="674" y="421"/>
                  </a:cubicBezTo>
                  <a:lnTo>
                    <a:pt x="674" y="421"/>
                  </a:lnTo>
                  <a:cubicBezTo>
                    <a:pt x="703" y="393"/>
                    <a:pt x="731" y="365"/>
                    <a:pt x="759" y="337"/>
                  </a:cubicBezTo>
                  <a:lnTo>
                    <a:pt x="759" y="337"/>
                  </a:lnTo>
                  <a:cubicBezTo>
                    <a:pt x="787" y="309"/>
                    <a:pt x="815" y="309"/>
                    <a:pt x="815" y="281"/>
                  </a:cubicBezTo>
                  <a:lnTo>
                    <a:pt x="815" y="281"/>
                  </a:lnTo>
                  <a:cubicBezTo>
                    <a:pt x="843" y="253"/>
                    <a:pt x="871" y="225"/>
                    <a:pt x="899" y="225"/>
                  </a:cubicBezTo>
                  <a:lnTo>
                    <a:pt x="899" y="225"/>
                  </a:lnTo>
                  <a:cubicBezTo>
                    <a:pt x="927" y="197"/>
                    <a:pt x="955" y="168"/>
                    <a:pt x="983" y="140"/>
                  </a:cubicBezTo>
                  <a:lnTo>
                    <a:pt x="983" y="140"/>
                  </a:lnTo>
                  <a:cubicBezTo>
                    <a:pt x="1011" y="140"/>
                    <a:pt x="1039" y="140"/>
                    <a:pt x="1039"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22"/>
            <p:cNvSpPr/>
            <p:nvPr/>
          </p:nvSpPr>
          <p:spPr>
            <a:xfrm>
              <a:off x="5164925" y="817150"/>
              <a:ext cx="45650" cy="44250"/>
            </a:xfrm>
            <a:custGeom>
              <a:rect b="b" l="l" r="r" t="t"/>
              <a:pathLst>
                <a:path extrusionOk="0" h="1770" w="1826">
                  <a:moveTo>
                    <a:pt x="1376" y="562"/>
                  </a:moveTo>
                  <a:cubicBezTo>
                    <a:pt x="1292" y="1011"/>
                    <a:pt x="1376" y="1124"/>
                    <a:pt x="1825" y="1180"/>
                  </a:cubicBezTo>
                  <a:cubicBezTo>
                    <a:pt x="1797" y="1292"/>
                    <a:pt x="1629" y="1320"/>
                    <a:pt x="1629" y="1489"/>
                  </a:cubicBezTo>
                  <a:cubicBezTo>
                    <a:pt x="1657" y="1573"/>
                    <a:pt x="1545" y="1545"/>
                    <a:pt x="1489" y="1573"/>
                  </a:cubicBezTo>
                  <a:cubicBezTo>
                    <a:pt x="1376" y="1657"/>
                    <a:pt x="1208" y="1573"/>
                    <a:pt x="1096" y="1685"/>
                  </a:cubicBezTo>
                  <a:cubicBezTo>
                    <a:pt x="1039" y="1713"/>
                    <a:pt x="983" y="1685"/>
                    <a:pt x="955" y="1741"/>
                  </a:cubicBezTo>
                  <a:lnTo>
                    <a:pt x="815" y="1713"/>
                  </a:lnTo>
                  <a:cubicBezTo>
                    <a:pt x="646" y="1769"/>
                    <a:pt x="478" y="1769"/>
                    <a:pt x="309" y="1685"/>
                  </a:cubicBezTo>
                  <a:cubicBezTo>
                    <a:pt x="309" y="1629"/>
                    <a:pt x="141" y="1573"/>
                    <a:pt x="281" y="1461"/>
                  </a:cubicBezTo>
                  <a:cubicBezTo>
                    <a:pt x="394" y="1376"/>
                    <a:pt x="422" y="1292"/>
                    <a:pt x="394" y="1152"/>
                  </a:cubicBezTo>
                  <a:cubicBezTo>
                    <a:pt x="366" y="927"/>
                    <a:pt x="197" y="1011"/>
                    <a:pt x="113" y="955"/>
                  </a:cubicBezTo>
                  <a:cubicBezTo>
                    <a:pt x="85" y="955"/>
                    <a:pt x="85" y="927"/>
                    <a:pt x="1" y="871"/>
                  </a:cubicBezTo>
                  <a:cubicBezTo>
                    <a:pt x="281" y="955"/>
                    <a:pt x="253" y="703"/>
                    <a:pt x="422" y="674"/>
                  </a:cubicBezTo>
                  <a:cubicBezTo>
                    <a:pt x="478" y="646"/>
                    <a:pt x="450" y="562"/>
                    <a:pt x="422" y="506"/>
                  </a:cubicBezTo>
                  <a:cubicBezTo>
                    <a:pt x="366" y="450"/>
                    <a:pt x="338" y="394"/>
                    <a:pt x="422" y="338"/>
                  </a:cubicBezTo>
                  <a:cubicBezTo>
                    <a:pt x="450" y="310"/>
                    <a:pt x="506" y="310"/>
                    <a:pt x="534" y="338"/>
                  </a:cubicBezTo>
                  <a:cubicBezTo>
                    <a:pt x="618" y="366"/>
                    <a:pt x="674" y="394"/>
                    <a:pt x="590" y="478"/>
                  </a:cubicBezTo>
                  <a:cubicBezTo>
                    <a:pt x="562" y="506"/>
                    <a:pt x="562" y="562"/>
                    <a:pt x="618" y="562"/>
                  </a:cubicBezTo>
                  <a:cubicBezTo>
                    <a:pt x="646" y="590"/>
                    <a:pt x="702" y="590"/>
                    <a:pt x="731" y="534"/>
                  </a:cubicBezTo>
                  <a:cubicBezTo>
                    <a:pt x="871" y="394"/>
                    <a:pt x="787" y="197"/>
                    <a:pt x="787" y="1"/>
                  </a:cubicBezTo>
                  <a:cubicBezTo>
                    <a:pt x="927" y="85"/>
                    <a:pt x="1067" y="57"/>
                    <a:pt x="1039" y="310"/>
                  </a:cubicBezTo>
                  <a:cubicBezTo>
                    <a:pt x="1011" y="422"/>
                    <a:pt x="1180" y="590"/>
                    <a:pt x="1376"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22"/>
            <p:cNvSpPr/>
            <p:nvPr/>
          </p:nvSpPr>
          <p:spPr>
            <a:xfrm>
              <a:off x="4588700" y="746975"/>
              <a:ext cx="35825" cy="66700"/>
            </a:xfrm>
            <a:custGeom>
              <a:rect b="b" l="l" r="r" t="t"/>
              <a:pathLst>
                <a:path extrusionOk="0" h="2668" w="1433">
                  <a:moveTo>
                    <a:pt x="1376" y="2527"/>
                  </a:moveTo>
                  <a:cubicBezTo>
                    <a:pt x="1320" y="2611"/>
                    <a:pt x="1179" y="2583"/>
                    <a:pt x="1151" y="2667"/>
                  </a:cubicBezTo>
                  <a:cubicBezTo>
                    <a:pt x="1123" y="2667"/>
                    <a:pt x="1095" y="2667"/>
                    <a:pt x="1067" y="2639"/>
                  </a:cubicBezTo>
                  <a:cubicBezTo>
                    <a:pt x="1011" y="2583"/>
                    <a:pt x="955" y="2527"/>
                    <a:pt x="871" y="2527"/>
                  </a:cubicBezTo>
                  <a:cubicBezTo>
                    <a:pt x="843" y="2527"/>
                    <a:pt x="815" y="2527"/>
                    <a:pt x="815" y="2499"/>
                  </a:cubicBezTo>
                  <a:lnTo>
                    <a:pt x="815" y="2499"/>
                  </a:lnTo>
                  <a:cubicBezTo>
                    <a:pt x="786" y="2471"/>
                    <a:pt x="758" y="2443"/>
                    <a:pt x="730" y="2415"/>
                  </a:cubicBezTo>
                  <a:lnTo>
                    <a:pt x="730" y="2415"/>
                  </a:lnTo>
                  <a:cubicBezTo>
                    <a:pt x="730" y="2387"/>
                    <a:pt x="702" y="2358"/>
                    <a:pt x="674" y="2330"/>
                  </a:cubicBezTo>
                  <a:lnTo>
                    <a:pt x="674" y="2330"/>
                  </a:lnTo>
                  <a:cubicBezTo>
                    <a:pt x="646" y="2330"/>
                    <a:pt x="646" y="2302"/>
                    <a:pt x="618" y="2274"/>
                  </a:cubicBezTo>
                  <a:lnTo>
                    <a:pt x="618" y="2274"/>
                  </a:lnTo>
                  <a:cubicBezTo>
                    <a:pt x="590" y="2246"/>
                    <a:pt x="562" y="2218"/>
                    <a:pt x="534" y="2190"/>
                  </a:cubicBezTo>
                  <a:lnTo>
                    <a:pt x="534" y="2190"/>
                  </a:lnTo>
                  <a:cubicBezTo>
                    <a:pt x="534" y="2162"/>
                    <a:pt x="506" y="2134"/>
                    <a:pt x="478" y="2106"/>
                  </a:cubicBezTo>
                  <a:lnTo>
                    <a:pt x="478" y="2106"/>
                  </a:lnTo>
                  <a:cubicBezTo>
                    <a:pt x="450" y="2078"/>
                    <a:pt x="450" y="2078"/>
                    <a:pt x="421" y="2050"/>
                  </a:cubicBezTo>
                  <a:lnTo>
                    <a:pt x="421" y="2050"/>
                  </a:lnTo>
                  <a:cubicBezTo>
                    <a:pt x="365" y="1994"/>
                    <a:pt x="393" y="1937"/>
                    <a:pt x="365" y="1909"/>
                  </a:cubicBezTo>
                  <a:lnTo>
                    <a:pt x="365" y="1909"/>
                  </a:lnTo>
                  <a:cubicBezTo>
                    <a:pt x="309" y="1853"/>
                    <a:pt x="337" y="1797"/>
                    <a:pt x="309" y="1741"/>
                  </a:cubicBezTo>
                  <a:cubicBezTo>
                    <a:pt x="309" y="1741"/>
                    <a:pt x="309" y="1713"/>
                    <a:pt x="309" y="1685"/>
                  </a:cubicBezTo>
                  <a:cubicBezTo>
                    <a:pt x="281" y="1657"/>
                    <a:pt x="253" y="1629"/>
                    <a:pt x="225" y="1600"/>
                  </a:cubicBezTo>
                  <a:cubicBezTo>
                    <a:pt x="253" y="1572"/>
                    <a:pt x="253" y="1572"/>
                    <a:pt x="253" y="1544"/>
                  </a:cubicBezTo>
                  <a:cubicBezTo>
                    <a:pt x="225" y="1516"/>
                    <a:pt x="197" y="1488"/>
                    <a:pt x="169" y="1460"/>
                  </a:cubicBezTo>
                  <a:lnTo>
                    <a:pt x="169" y="1460"/>
                  </a:lnTo>
                  <a:cubicBezTo>
                    <a:pt x="141" y="1432"/>
                    <a:pt x="169" y="1348"/>
                    <a:pt x="113" y="1320"/>
                  </a:cubicBezTo>
                  <a:lnTo>
                    <a:pt x="113" y="1320"/>
                  </a:lnTo>
                  <a:cubicBezTo>
                    <a:pt x="56" y="1264"/>
                    <a:pt x="113" y="1151"/>
                    <a:pt x="56" y="1095"/>
                  </a:cubicBezTo>
                  <a:lnTo>
                    <a:pt x="56" y="1095"/>
                  </a:lnTo>
                  <a:cubicBezTo>
                    <a:pt x="0" y="1011"/>
                    <a:pt x="56" y="899"/>
                    <a:pt x="56" y="786"/>
                  </a:cubicBezTo>
                  <a:cubicBezTo>
                    <a:pt x="56" y="618"/>
                    <a:pt x="56" y="449"/>
                    <a:pt x="85" y="281"/>
                  </a:cubicBezTo>
                  <a:cubicBezTo>
                    <a:pt x="141" y="84"/>
                    <a:pt x="197" y="84"/>
                    <a:pt x="337" y="197"/>
                  </a:cubicBezTo>
                  <a:cubicBezTo>
                    <a:pt x="365" y="225"/>
                    <a:pt x="337" y="281"/>
                    <a:pt x="365" y="253"/>
                  </a:cubicBezTo>
                  <a:cubicBezTo>
                    <a:pt x="702" y="0"/>
                    <a:pt x="758" y="337"/>
                    <a:pt x="899" y="477"/>
                  </a:cubicBezTo>
                  <a:cubicBezTo>
                    <a:pt x="899" y="506"/>
                    <a:pt x="927" y="534"/>
                    <a:pt x="927" y="590"/>
                  </a:cubicBezTo>
                  <a:cubicBezTo>
                    <a:pt x="927" y="646"/>
                    <a:pt x="983" y="758"/>
                    <a:pt x="955" y="814"/>
                  </a:cubicBezTo>
                  <a:cubicBezTo>
                    <a:pt x="674" y="1264"/>
                    <a:pt x="1039" y="1600"/>
                    <a:pt x="1208" y="1937"/>
                  </a:cubicBezTo>
                  <a:cubicBezTo>
                    <a:pt x="1208" y="1965"/>
                    <a:pt x="1236" y="1994"/>
                    <a:pt x="1236" y="2022"/>
                  </a:cubicBezTo>
                  <a:cubicBezTo>
                    <a:pt x="1320" y="2106"/>
                    <a:pt x="1432" y="2162"/>
                    <a:pt x="1404" y="2330"/>
                  </a:cubicBezTo>
                  <a:cubicBezTo>
                    <a:pt x="1376" y="2387"/>
                    <a:pt x="1376" y="2471"/>
                    <a:pt x="1376" y="252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22"/>
            <p:cNvSpPr/>
            <p:nvPr/>
          </p:nvSpPr>
          <p:spPr>
            <a:xfrm>
              <a:off x="4757150" y="815050"/>
              <a:ext cx="62475" cy="32300"/>
            </a:xfrm>
            <a:custGeom>
              <a:rect b="b" l="l" r="r" t="t"/>
              <a:pathLst>
                <a:path extrusionOk="0" h="1292" w="2499">
                  <a:moveTo>
                    <a:pt x="141" y="1208"/>
                  </a:moveTo>
                  <a:cubicBezTo>
                    <a:pt x="141" y="1152"/>
                    <a:pt x="141" y="1123"/>
                    <a:pt x="169" y="1095"/>
                  </a:cubicBezTo>
                  <a:cubicBezTo>
                    <a:pt x="253" y="983"/>
                    <a:pt x="337" y="899"/>
                    <a:pt x="141" y="787"/>
                  </a:cubicBezTo>
                  <a:cubicBezTo>
                    <a:pt x="84" y="758"/>
                    <a:pt x="0" y="646"/>
                    <a:pt x="113" y="562"/>
                  </a:cubicBezTo>
                  <a:cubicBezTo>
                    <a:pt x="197" y="478"/>
                    <a:pt x="309" y="478"/>
                    <a:pt x="421" y="506"/>
                  </a:cubicBezTo>
                  <a:cubicBezTo>
                    <a:pt x="702" y="590"/>
                    <a:pt x="927" y="478"/>
                    <a:pt x="1011" y="225"/>
                  </a:cubicBezTo>
                  <a:cubicBezTo>
                    <a:pt x="1095" y="0"/>
                    <a:pt x="1179" y="0"/>
                    <a:pt x="1292" y="169"/>
                  </a:cubicBezTo>
                  <a:cubicBezTo>
                    <a:pt x="1348" y="281"/>
                    <a:pt x="1432" y="337"/>
                    <a:pt x="1572" y="337"/>
                  </a:cubicBezTo>
                  <a:cubicBezTo>
                    <a:pt x="1685" y="337"/>
                    <a:pt x="1769" y="365"/>
                    <a:pt x="1825" y="478"/>
                  </a:cubicBezTo>
                  <a:cubicBezTo>
                    <a:pt x="1825" y="534"/>
                    <a:pt x="1825" y="590"/>
                    <a:pt x="1881" y="590"/>
                  </a:cubicBezTo>
                  <a:cubicBezTo>
                    <a:pt x="1965" y="618"/>
                    <a:pt x="2022" y="618"/>
                    <a:pt x="1994" y="758"/>
                  </a:cubicBezTo>
                  <a:cubicBezTo>
                    <a:pt x="1937" y="955"/>
                    <a:pt x="1965" y="983"/>
                    <a:pt x="2190" y="983"/>
                  </a:cubicBezTo>
                  <a:cubicBezTo>
                    <a:pt x="2330" y="983"/>
                    <a:pt x="2359" y="1123"/>
                    <a:pt x="2499" y="1095"/>
                  </a:cubicBezTo>
                  <a:cubicBezTo>
                    <a:pt x="2443" y="1236"/>
                    <a:pt x="2359" y="1208"/>
                    <a:pt x="2302" y="1208"/>
                  </a:cubicBezTo>
                  <a:cubicBezTo>
                    <a:pt x="2078" y="1208"/>
                    <a:pt x="1853" y="1180"/>
                    <a:pt x="1629" y="1180"/>
                  </a:cubicBezTo>
                  <a:cubicBezTo>
                    <a:pt x="1544" y="1152"/>
                    <a:pt x="1432" y="1123"/>
                    <a:pt x="1348" y="1208"/>
                  </a:cubicBezTo>
                  <a:cubicBezTo>
                    <a:pt x="1236" y="1292"/>
                    <a:pt x="1095" y="1180"/>
                    <a:pt x="983" y="1264"/>
                  </a:cubicBezTo>
                  <a:cubicBezTo>
                    <a:pt x="758" y="1236"/>
                    <a:pt x="506" y="1236"/>
                    <a:pt x="281" y="1208"/>
                  </a:cubicBezTo>
                  <a:cubicBezTo>
                    <a:pt x="225" y="1236"/>
                    <a:pt x="197" y="1236"/>
                    <a:pt x="141" y="120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22"/>
            <p:cNvSpPr/>
            <p:nvPr/>
          </p:nvSpPr>
          <p:spPr>
            <a:xfrm>
              <a:off x="4910850" y="530800"/>
              <a:ext cx="48450" cy="25975"/>
            </a:xfrm>
            <a:custGeom>
              <a:rect b="b" l="l" r="r" t="t"/>
              <a:pathLst>
                <a:path extrusionOk="0" h="1039" w="1938">
                  <a:moveTo>
                    <a:pt x="1713" y="562"/>
                  </a:moveTo>
                  <a:cubicBezTo>
                    <a:pt x="1657" y="702"/>
                    <a:pt x="1460" y="730"/>
                    <a:pt x="1432" y="899"/>
                  </a:cubicBezTo>
                  <a:cubicBezTo>
                    <a:pt x="1404" y="983"/>
                    <a:pt x="1264" y="1039"/>
                    <a:pt x="1236" y="983"/>
                  </a:cubicBezTo>
                  <a:cubicBezTo>
                    <a:pt x="1096" y="842"/>
                    <a:pt x="871" y="1011"/>
                    <a:pt x="731" y="814"/>
                  </a:cubicBezTo>
                  <a:cubicBezTo>
                    <a:pt x="646" y="702"/>
                    <a:pt x="422" y="702"/>
                    <a:pt x="309" y="618"/>
                  </a:cubicBezTo>
                  <a:cubicBezTo>
                    <a:pt x="141" y="534"/>
                    <a:pt x="1" y="421"/>
                    <a:pt x="113" y="225"/>
                  </a:cubicBezTo>
                  <a:cubicBezTo>
                    <a:pt x="113" y="169"/>
                    <a:pt x="169" y="169"/>
                    <a:pt x="169" y="169"/>
                  </a:cubicBezTo>
                  <a:lnTo>
                    <a:pt x="169" y="169"/>
                  </a:lnTo>
                  <a:cubicBezTo>
                    <a:pt x="225" y="112"/>
                    <a:pt x="281" y="141"/>
                    <a:pt x="338" y="112"/>
                  </a:cubicBezTo>
                  <a:cubicBezTo>
                    <a:pt x="338" y="112"/>
                    <a:pt x="366" y="112"/>
                    <a:pt x="394" y="112"/>
                  </a:cubicBezTo>
                  <a:cubicBezTo>
                    <a:pt x="450" y="56"/>
                    <a:pt x="562" y="112"/>
                    <a:pt x="618" y="56"/>
                  </a:cubicBezTo>
                  <a:cubicBezTo>
                    <a:pt x="674" y="56"/>
                    <a:pt x="759" y="56"/>
                    <a:pt x="815" y="56"/>
                  </a:cubicBezTo>
                  <a:cubicBezTo>
                    <a:pt x="927" y="0"/>
                    <a:pt x="1067" y="84"/>
                    <a:pt x="1180" y="28"/>
                  </a:cubicBezTo>
                  <a:cubicBezTo>
                    <a:pt x="1236" y="28"/>
                    <a:pt x="1320" y="28"/>
                    <a:pt x="1376" y="28"/>
                  </a:cubicBezTo>
                  <a:cubicBezTo>
                    <a:pt x="1460" y="0"/>
                    <a:pt x="1517" y="0"/>
                    <a:pt x="1601" y="56"/>
                  </a:cubicBezTo>
                  <a:cubicBezTo>
                    <a:pt x="1657" y="56"/>
                    <a:pt x="1741" y="56"/>
                    <a:pt x="1797" y="56"/>
                  </a:cubicBezTo>
                  <a:cubicBezTo>
                    <a:pt x="1825" y="112"/>
                    <a:pt x="1910" y="84"/>
                    <a:pt x="1938" y="141"/>
                  </a:cubicBezTo>
                  <a:cubicBezTo>
                    <a:pt x="1854" y="281"/>
                    <a:pt x="1797" y="421"/>
                    <a:pt x="1713"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22"/>
            <p:cNvSpPr/>
            <p:nvPr/>
          </p:nvSpPr>
          <p:spPr>
            <a:xfrm>
              <a:off x="5248450" y="659225"/>
              <a:ext cx="34425" cy="34425"/>
            </a:xfrm>
            <a:custGeom>
              <a:rect b="b" l="l" r="r" t="t"/>
              <a:pathLst>
                <a:path extrusionOk="0" h="1377" w="1377">
                  <a:moveTo>
                    <a:pt x="618" y="1377"/>
                  </a:moveTo>
                  <a:cubicBezTo>
                    <a:pt x="534" y="1377"/>
                    <a:pt x="450" y="1320"/>
                    <a:pt x="394" y="1236"/>
                  </a:cubicBezTo>
                  <a:cubicBezTo>
                    <a:pt x="365" y="1208"/>
                    <a:pt x="337" y="1180"/>
                    <a:pt x="281" y="1180"/>
                  </a:cubicBezTo>
                  <a:cubicBezTo>
                    <a:pt x="57" y="1180"/>
                    <a:pt x="57" y="1180"/>
                    <a:pt x="1" y="955"/>
                  </a:cubicBezTo>
                  <a:cubicBezTo>
                    <a:pt x="113" y="927"/>
                    <a:pt x="197" y="899"/>
                    <a:pt x="309" y="871"/>
                  </a:cubicBezTo>
                  <a:cubicBezTo>
                    <a:pt x="506" y="871"/>
                    <a:pt x="562" y="703"/>
                    <a:pt x="646" y="590"/>
                  </a:cubicBezTo>
                  <a:cubicBezTo>
                    <a:pt x="674" y="534"/>
                    <a:pt x="590" y="506"/>
                    <a:pt x="562" y="478"/>
                  </a:cubicBezTo>
                  <a:cubicBezTo>
                    <a:pt x="478" y="310"/>
                    <a:pt x="534" y="169"/>
                    <a:pt x="646" y="57"/>
                  </a:cubicBezTo>
                  <a:cubicBezTo>
                    <a:pt x="702" y="1"/>
                    <a:pt x="759" y="29"/>
                    <a:pt x="787" y="57"/>
                  </a:cubicBezTo>
                  <a:lnTo>
                    <a:pt x="787" y="57"/>
                  </a:lnTo>
                  <a:cubicBezTo>
                    <a:pt x="815" y="85"/>
                    <a:pt x="843" y="113"/>
                    <a:pt x="843" y="141"/>
                  </a:cubicBezTo>
                  <a:lnTo>
                    <a:pt x="843" y="141"/>
                  </a:lnTo>
                  <a:cubicBezTo>
                    <a:pt x="871" y="169"/>
                    <a:pt x="899" y="197"/>
                    <a:pt x="927" y="197"/>
                  </a:cubicBezTo>
                  <a:lnTo>
                    <a:pt x="927" y="197"/>
                  </a:lnTo>
                  <a:cubicBezTo>
                    <a:pt x="1011" y="282"/>
                    <a:pt x="1067" y="338"/>
                    <a:pt x="1123" y="422"/>
                  </a:cubicBezTo>
                  <a:lnTo>
                    <a:pt x="1123" y="450"/>
                  </a:lnTo>
                  <a:cubicBezTo>
                    <a:pt x="1123" y="450"/>
                    <a:pt x="1152" y="478"/>
                    <a:pt x="1180" y="506"/>
                  </a:cubicBezTo>
                  <a:lnTo>
                    <a:pt x="1180" y="506"/>
                  </a:lnTo>
                  <a:cubicBezTo>
                    <a:pt x="1208" y="534"/>
                    <a:pt x="1236" y="562"/>
                    <a:pt x="1236" y="590"/>
                  </a:cubicBezTo>
                  <a:cubicBezTo>
                    <a:pt x="1236" y="619"/>
                    <a:pt x="1236" y="647"/>
                    <a:pt x="1236" y="647"/>
                  </a:cubicBezTo>
                  <a:cubicBezTo>
                    <a:pt x="1264" y="675"/>
                    <a:pt x="1292" y="703"/>
                    <a:pt x="1292" y="731"/>
                  </a:cubicBezTo>
                  <a:lnTo>
                    <a:pt x="1292" y="731"/>
                  </a:lnTo>
                  <a:cubicBezTo>
                    <a:pt x="1320" y="759"/>
                    <a:pt x="1348" y="787"/>
                    <a:pt x="1376" y="815"/>
                  </a:cubicBezTo>
                  <a:cubicBezTo>
                    <a:pt x="1376" y="843"/>
                    <a:pt x="1376" y="843"/>
                    <a:pt x="1376" y="871"/>
                  </a:cubicBezTo>
                  <a:cubicBezTo>
                    <a:pt x="1376" y="899"/>
                    <a:pt x="1376" y="899"/>
                    <a:pt x="1376" y="927"/>
                  </a:cubicBezTo>
                  <a:cubicBezTo>
                    <a:pt x="1376" y="927"/>
                    <a:pt x="1376" y="955"/>
                    <a:pt x="1348" y="955"/>
                  </a:cubicBezTo>
                  <a:cubicBezTo>
                    <a:pt x="1320" y="1012"/>
                    <a:pt x="1292" y="1096"/>
                    <a:pt x="1264" y="1180"/>
                  </a:cubicBezTo>
                  <a:cubicBezTo>
                    <a:pt x="1264" y="1236"/>
                    <a:pt x="1208" y="1292"/>
                    <a:pt x="1152" y="1264"/>
                  </a:cubicBezTo>
                  <a:cubicBezTo>
                    <a:pt x="955" y="1208"/>
                    <a:pt x="815" y="1348"/>
                    <a:pt x="618" y="137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22"/>
            <p:cNvSpPr/>
            <p:nvPr/>
          </p:nvSpPr>
          <p:spPr>
            <a:xfrm>
              <a:off x="4875750" y="546225"/>
              <a:ext cx="22500" cy="24600"/>
            </a:xfrm>
            <a:custGeom>
              <a:rect b="b" l="l" r="r" t="t"/>
              <a:pathLst>
                <a:path extrusionOk="0" h="984" w="900">
                  <a:moveTo>
                    <a:pt x="703" y="29"/>
                  </a:moveTo>
                  <a:cubicBezTo>
                    <a:pt x="871" y="197"/>
                    <a:pt x="899" y="310"/>
                    <a:pt x="759" y="450"/>
                  </a:cubicBezTo>
                  <a:cubicBezTo>
                    <a:pt x="590" y="590"/>
                    <a:pt x="478" y="731"/>
                    <a:pt x="506" y="927"/>
                  </a:cubicBezTo>
                  <a:cubicBezTo>
                    <a:pt x="366" y="983"/>
                    <a:pt x="338" y="843"/>
                    <a:pt x="225" y="843"/>
                  </a:cubicBezTo>
                  <a:cubicBezTo>
                    <a:pt x="57" y="899"/>
                    <a:pt x="1" y="843"/>
                    <a:pt x="85" y="647"/>
                  </a:cubicBezTo>
                  <a:cubicBezTo>
                    <a:pt x="113" y="562"/>
                    <a:pt x="113" y="450"/>
                    <a:pt x="113" y="338"/>
                  </a:cubicBezTo>
                  <a:cubicBezTo>
                    <a:pt x="113" y="338"/>
                    <a:pt x="85" y="310"/>
                    <a:pt x="113" y="310"/>
                  </a:cubicBezTo>
                  <a:cubicBezTo>
                    <a:pt x="113" y="282"/>
                    <a:pt x="113" y="282"/>
                    <a:pt x="141" y="282"/>
                  </a:cubicBezTo>
                  <a:lnTo>
                    <a:pt x="113" y="282"/>
                  </a:lnTo>
                  <a:cubicBezTo>
                    <a:pt x="141" y="253"/>
                    <a:pt x="169" y="225"/>
                    <a:pt x="197" y="225"/>
                  </a:cubicBezTo>
                  <a:cubicBezTo>
                    <a:pt x="225" y="225"/>
                    <a:pt x="254" y="225"/>
                    <a:pt x="282" y="225"/>
                  </a:cubicBezTo>
                  <a:cubicBezTo>
                    <a:pt x="310" y="197"/>
                    <a:pt x="310" y="169"/>
                    <a:pt x="338" y="141"/>
                  </a:cubicBezTo>
                  <a:lnTo>
                    <a:pt x="338" y="141"/>
                  </a:lnTo>
                  <a:cubicBezTo>
                    <a:pt x="366" y="141"/>
                    <a:pt x="394" y="113"/>
                    <a:pt x="422" y="85"/>
                  </a:cubicBezTo>
                  <a:cubicBezTo>
                    <a:pt x="450" y="85"/>
                    <a:pt x="478" y="85"/>
                    <a:pt x="478" y="85"/>
                  </a:cubicBezTo>
                  <a:cubicBezTo>
                    <a:pt x="506" y="57"/>
                    <a:pt x="534" y="57"/>
                    <a:pt x="562" y="29"/>
                  </a:cubicBezTo>
                  <a:lnTo>
                    <a:pt x="562" y="29"/>
                  </a:lnTo>
                  <a:cubicBezTo>
                    <a:pt x="619" y="1"/>
                    <a:pt x="647" y="1"/>
                    <a:pt x="703"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22"/>
            <p:cNvSpPr/>
            <p:nvPr/>
          </p:nvSpPr>
          <p:spPr>
            <a:xfrm>
              <a:off x="5092625" y="580625"/>
              <a:ext cx="29525" cy="18275"/>
            </a:xfrm>
            <a:custGeom>
              <a:rect b="b" l="l" r="r" t="t"/>
              <a:pathLst>
                <a:path extrusionOk="0" h="731" w="1181">
                  <a:moveTo>
                    <a:pt x="1180" y="309"/>
                  </a:moveTo>
                  <a:cubicBezTo>
                    <a:pt x="1180" y="365"/>
                    <a:pt x="1180" y="450"/>
                    <a:pt x="1152" y="478"/>
                  </a:cubicBezTo>
                  <a:cubicBezTo>
                    <a:pt x="1152" y="534"/>
                    <a:pt x="1096" y="562"/>
                    <a:pt x="1068" y="618"/>
                  </a:cubicBezTo>
                  <a:cubicBezTo>
                    <a:pt x="759" y="394"/>
                    <a:pt x="647" y="394"/>
                    <a:pt x="366" y="730"/>
                  </a:cubicBezTo>
                  <a:lnTo>
                    <a:pt x="226" y="534"/>
                  </a:lnTo>
                  <a:cubicBezTo>
                    <a:pt x="226" y="394"/>
                    <a:pt x="1" y="422"/>
                    <a:pt x="57" y="253"/>
                  </a:cubicBezTo>
                  <a:cubicBezTo>
                    <a:pt x="113" y="29"/>
                    <a:pt x="254" y="29"/>
                    <a:pt x="450" y="57"/>
                  </a:cubicBezTo>
                  <a:cubicBezTo>
                    <a:pt x="478" y="0"/>
                    <a:pt x="534" y="29"/>
                    <a:pt x="562" y="57"/>
                  </a:cubicBezTo>
                  <a:cubicBezTo>
                    <a:pt x="591" y="57"/>
                    <a:pt x="619" y="57"/>
                    <a:pt x="647" y="57"/>
                  </a:cubicBezTo>
                  <a:cubicBezTo>
                    <a:pt x="675" y="113"/>
                    <a:pt x="731" y="113"/>
                    <a:pt x="787" y="141"/>
                  </a:cubicBezTo>
                  <a:cubicBezTo>
                    <a:pt x="815" y="141"/>
                    <a:pt x="871" y="141"/>
                    <a:pt x="927" y="169"/>
                  </a:cubicBezTo>
                  <a:cubicBezTo>
                    <a:pt x="955" y="197"/>
                    <a:pt x="1012" y="197"/>
                    <a:pt x="1068" y="225"/>
                  </a:cubicBezTo>
                  <a:lnTo>
                    <a:pt x="1068" y="225"/>
                  </a:lnTo>
                  <a:cubicBezTo>
                    <a:pt x="1096" y="281"/>
                    <a:pt x="1152" y="281"/>
                    <a:pt x="1180"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22"/>
            <p:cNvSpPr/>
            <p:nvPr/>
          </p:nvSpPr>
          <p:spPr>
            <a:xfrm>
              <a:off x="4589400" y="742750"/>
              <a:ext cx="28100" cy="23900"/>
            </a:xfrm>
            <a:custGeom>
              <a:rect b="b" l="l" r="r" t="t"/>
              <a:pathLst>
                <a:path extrusionOk="0" h="956" w="1124">
                  <a:moveTo>
                    <a:pt x="843" y="703"/>
                  </a:moveTo>
                  <a:cubicBezTo>
                    <a:pt x="702" y="646"/>
                    <a:pt x="674" y="450"/>
                    <a:pt x="534" y="394"/>
                  </a:cubicBezTo>
                  <a:cubicBezTo>
                    <a:pt x="450" y="450"/>
                    <a:pt x="337" y="534"/>
                    <a:pt x="253" y="618"/>
                  </a:cubicBezTo>
                  <a:cubicBezTo>
                    <a:pt x="113" y="506"/>
                    <a:pt x="309" y="422"/>
                    <a:pt x="253" y="338"/>
                  </a:cubicBezTo>
                  <a:cubicBezTo>
                    <a:pt x="225" y="310"/>
                    <a:pt x="169" y="338"/>
                    <a:pt x="169" y="366"/>
                  </a:cubicBezTo>
                  <a:cubicBezTo>
                    <a:pt x="28" y="534"/>
                    <a:pt x="113" y="731"/>
                    <a:pt x="57" y="927"/>
                  </a:cubicBezTo>
                  <a:cubicBezTo>
                    <a:pt x="28" y="955"/>
                    <a:pt x="0" y="955"/>
                    <a:pt x="0" y="927"/>
                  </a:cubicBezTo>
                  <a:cubicBezTo>
                    <a:pt x="0" y="646"/>
                    <a:pt x="28" y="366"/>
                    <a:pt x="57" y="85"/>
                  </a:cubicBezTo>
                  <a:cubicBezTo>
                    <a:pt x="85" y="57"/>
                    <a:pt x="85" y="29"/>
                    <a:pt x="113" y="1"/>
                  </a:cubicBezTo>
                  <a:cubicBezTo>
                    <a:pt x="281" y="1"/>
                    <a:pt x="393" y="1"/>
                    <a:pt x="534" y="113"/>
                  </a:cubicBezTo>
                  <a:cubicBezTo>
                    <a:pt x="674" y="197"/>
                    <a:pt x="871" y="282"/>
                    <a:pt x="1067" y="141"/>
                  </a:cubicBezTo>
                  <a:cubicBezTo>
                    <a:pt x="1123" y="253"/>
                    <a:pt x="1011" y="338"/>
                    <a:pt x="1011" y="422"/>
                  </a:cubicBezTo>
                  <a:cubicBezTo>
                    <a:pt x="927" y="506"/>
                    <a:pt x="1011" y="675"/>
                    <a:pt x="843" y="7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22"/>
            <p:cNvSpPr/>
            <p:nvPr/>
          </p:nvSpPr>
          <p:spPr>
            <a:xfrm>
              <a:off x="5322850" y="754700"/>
              <a:ext cx="16875" cy="39325"/>
            </a:xfrm>
            <a:custGeom>
              <a:rect b="b" l="l" r="r" t="t"/>
              <a:pathLst>
                <a:path extrusionOk="0" h="1573" w="675">
                  <a:moveTo>
                    <a:pt x="590" y="1572"/>
                  </a:moveTo>
                  <a:cubicBezTo>
                    <a:pt x="365" y="1432"/>
                    <a:pt x="281" y="1235"/>
                    <a:pt x="337" y="955"/>
                  </a:cubicBezTo>
                  <a:cubicBezTo>
                    <a:pt x="365" y="870"/>
                    <a:pt x="365" y="646"/>
                    <a:pt x="169" y="674"/>
                  </a:cubicBezTo>
                  <a:cubicBezTo>
                    <a:pt x="85" y="674"/>
                    <a:pt x="29" y="618"/>
                    <a:pt x="29" y="533"/>
                  </a:cubicBezTo>
                  <a:cubicBezTo>
                    <a:pt x="0" y="449"/>
                    <a:pt x="113" y="505"/>
                    <a:pt x="141" y="477"/>
                  </a:cubicBezTo>
                  <a:cubicBezTo>
                    <a:pt x="197" y="477"/>
                    <a:pt x="225" y="449"/>
                    <a:pt x="197" y="421"/>
                  </a:cubicBezTo>
                  <a:cubicBezTo>
                    <a:pt x="85" y="225"/>
                    <a:pt x="281" y="140"/>
                    <a:pt x="337" y="0"/>
                  </a:cubicBezTo>
                  <a:cubicBezTo>
                    <a:pt x="365" y="28"/>
                    <a:pt x="365" y="28"/>
                    <a:pt x="365" y="28"/>
                  </a:cubicBezTo>
                  <a:cubicBezTo>
                    <a:pt x="393" y="56"/>
                    <a:pt x="393" y="84"/>
                    <a:pt x="422" y="84"/>
                  </a:cubicBezTo>
                  <a:cubicBezTo>
                    <a:pt x="422" y="112"/>
                    <a:pt x="422" y="140"/>
                    <a:pt x="450" y="168"/>
                  </a:cubicBezTo>
                  <a:cubicBezTo>
                    <a:pt x="478" y="197"/>
                    <a:pt x="478" y="225"/>
                    <a:pt x="506" y="253"/>
                  </a:cubicBezTo>
                  <a:cubicBezTo>
                    <a:pt x="506" y="281"/>
                    <a:pt x="534" y="281"/>
                    <a:pt x="534" y="309"/>
                  </a:cubicBezTo>
                  <a:cubicBezTo>
                    <a:pt x="534" y="337"/>
                    <a:pt x="534" y="365"/>
                    <a:pt x="534" y="365"/>
                  </a:cubicBezTo>
                  <a:cubicBezTo>
                    <a:pt x="590" y="449"/>
                    <a:pt x="534" y="533"/>
                    <a:pt x="590" y="590"/>
                  </a:cubicBezTo>
                  <a:cubicBezTo>
                    <a:pt x="590" y="618"/>
                    <a:pt x="590" y="646"/>
                    <a:pt x="590" y="674"/>
                  </a:cubicBezTo>
                  <a:cubicBezTo>
                    <a:pt x="646" y="730"/>
                    <a:pt x="590" y="814"/>
                    <a:pt x="646" y="870"/>
                  </a:cubicBezTo>
                  <a:cubicBezTo>
                    <a:pt x="646" y="898"/>
                    <a:pt x="646" y="926"/>
                    <a:pt x="646" y="955"/>
                  </a:cubicBezTo>
                  <a:cubicBezTo>
                    <a:pt x="674" y="1151"/>
                    <a:pt x="646" y="1376"/>
                    <a:pt x="590" y="15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22"/>
            <p:cNvSpPr/>
            <p:nvPr/>
          </p:nvSpPr>
          <p:spPr>
            <a:xfrm>
              <a:off x="4646950" y="825575"/>
              <a:ext cx="24600" cy="14075"/>
            </a:xfrm>
            <a:custGeom>
              <a:rect b="b" l="l" r="r" t="t"/>
              <a:pathLst>
                <a:path extrusionOk="0" h="563" w="984">
                  <a:moveTo>
                    <a:pt x="29" y="169"/>
                  </a:moveTo>
                  <a:cubicBezTo>
                    <a:pt x="57" y="169"/>
                    <a:pt x="113" y="169"/>
                    <a:pt x="141" y="169"/>
                  </a:cubicBezTo>
                  <a:cubicBezTo>
                    <a:pt x="534" y="1"/>
                    <a:pt x="787" y="225"/>
                    <a:pt x="983" y="506"/>
                  </a:cubicBezTo>
                  <a:cubicBezTo>
                    <a:pt x="899" y="562"/>
                    <a:pt x="787" y="562"/>
                    <a:pt x="702" y="506"/>
                  </a:cubicBezTo>
                  <a:cubicBezTo>
                    <a:pt x="674" y="506"/>
                    <a:pt x="618" y="478"/>
                    <a:pt x="562" y="478"/>
                  </a:cubicBezTo>
                  <a:cubicBezTo>
                    <a:pt x="534" y="450"/>
                    <a:pt x="478" y="450"/>
                    <a:pt x="422" y="422"/>
                  </a:cubicBezTo>
                  <a:cubicBezTo>
                    <a:pt x="422" y="394"/>
                    <a:pt x="394" y="394"/>
                    <a:pt x="366" y="394"/>
                  </a:cubicBezTo>
                  <a:cubicBezTo>
                    <a:pt x="337" y="366"/>
                    <a:pt x="309" y="366"/>
                    <a:pt x="309" y="337"/>
                  </a:cubicBezTo>
                  <a:cubicBezTo>
                    <a:pt x="281" y="337"/>
                    <a:pt x="253" y="337"/>
                    <a:pt x="225" y="309"/>
                  </a:cubicBezTo>
                  <a:cubicBezTo>
                    <a:pt x="197" y="281"/>
                    <a:pt x="141" y="281"/>
                    <a:pt x="85" y="253"/>
                  </a:cubicBezTo>
                  <a:cubicBezTo>
                    <a:pt x="85" y="253"/>
                    <a:pt x="57" y="225"/>
                    <a:pt x="29" y="225"/>
                  </a:cubicBezTo>
                  <a:cubicBezTo>
                    <a:pt x="1" y="225"/>
                    <a:pt x="1" y="197"/>
                    <a:pt x="1" y="197"/>
                  </a:cubicBezTo>
                  <a:cubicBezTo>
                    <a:pt x="29" y="169"/>
                    <a:pt x="29" y="169"/>
                    <a:pt x="29"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22"/>
            <p:cNvSpPr/>
            <p:nvPr/>
          </p:nvSpPr>
          <p:spPr>
            <a:xfrm>
              <a:off x="4846975" y="610800"/>
              <a:ext cx="5650" cy="9850"/>
            </a:xfrm>
            <a:custGeom>
              <a:rect b="b" l="l" r="r" t="t"/>
              <a:pathLst>
                <a:path extrusionOk="0" h="394" w="226">
                  <a:moveTo>
                    <a:pt x="113" y="1"/>
                  </a:moveTo>
                  <a:cubicBezTo>
                    <a:pt x="197" y="57"/>
                    <a:pt x="225" y="141"/>
                    <a:pt x="225" y="197"/>
                  </a:cubicBezTo>
                  <a:cubicBezTo>
                    <a:pt x="197" y="310"/>
                    <a:pt x="169" y="394"/>
                    <a:pt x="29" y="281"/>
                  </a:cubicBezTo>
                  <a:cubicBezTo>
                    <a:pt x="1" y="253"/>
                    <a:pt x="1" y="253"/>
                    <a:pt x="1" y="225"/>
                  </a:cubicBezTo>
                  <a:cubicBezTo>
                    <a:pt x="29" y="197"/>
                    <a:pt x="29" y="197"/>
                    <a:pt x="29" y="197"/>
                  </a:cubicBezTo>
                  <a:cubicBezTo>
                    <a:pt x="29" y="169"/>
                    <a:pt x="57" y="113"/>
                    <a:pt x="57" y="57"/>
                  </a:cubicBezTo>
                  <a:cubicBezTo>
                    <a:pt x="85" y="57"/>
                    <a:pt x="85" y="1"/>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22"/>
            <p:cNvSpPr/>
            <p:nvPr/>
          </p:nvSpPr>
          <p:spPr>
            <a:xfrm>
              <a:off x="5062450" y="579925"/>
              <a:ext cx="12675" cy="4925"/>
            </a:xfrm>
            <a:custGeom>
              <a:rect b="b" l="l" r="r" t="t"/>
              <a:pathLst>
                <a:path extrusionOk="0" h="197" w="507">
                  <a:moveTo>
                    <a:pt x="506" y="57"/>
                  </a:moveTo>
                  <a:cubicBezTo>
                    <a:pt x="478" y="141"/>
                    <a:pt x="450" y="197"/>
                    <a:pt x="366" y="141"/>
                  </a:cubicBezTo>
                  <a:cubicBezTo>
                    <a:pt x="253" y="113"/>
                    <a:pt x="141" y="113"/>
                    <a:pt x="29" y="113"/>
                  </a:cubicBezTo>
                  <a:cubicBezTo>
                    <a:pt x="1" y="85"/>
                    <a:pt x="1" y="57"/>
                    <a:pt x="1" y="57"/>
                  </a:cubicBezTo>
                  <a:cubicBezTo>
                    <a:pt x="1" y="28"/>
                    <a:pt x="29" y="28"/>
                    <a:pt x="29" y="28"/>
                  </a:cubicBezTo>
                  <a:cubicBezTo>
                    <a:pt x="113" y="28"/>
                    <a:pt x="169" y="28"/>
                    <a:pt x="253" y="57"/>
                  </a:cubicBezTo>
                  <a:cubicBezTo>
                    <a:pt x="338" y="0"/>
                    <a:pt x="422" y="0"/>
                    <a:pt x="50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22"/>
            <p:cNvSpPr/>
            <p:nvPr/>
          </p:nvSpPr>
          <p:spPr>
            <a:xfrm>
              <a:off x="5134050" y="852950"/>
              <a:ext cx="9150" cy="7750"/>
            </a:xfrm>
            <a:custGeom>
              <a:rect b="b" l="l" r="r" t="t"/>
              <a:pathLst>
                <a:path extrusionOk="0" h="310" w="366">
                  <a:moveTo>
                    <a:pt x="365" y="253"/>
                  </a:moveTo>
                  <a:cubicBezTo>
                    <a:pt x="365" y="253"/>
                    <a:pt x="365" y="281"/>
                    <a:pt x="337" y="309"/>
                  </a:cubicBezTo>
                  <a:cubicBezTo>
                    <a:pt x="309" y="309"/>
                    <a:pt x="253" y="309"/>
                    <a:pt x="225" y="309"/>
                  </a:cubicBezTo>
                  <a:cubicBezTo>
                    <a:pt x="197" y="309"/>
                    <a:pt x="169" y="309"/>
                    <a:pt x="141" y="281"/>
                  </a:cubicBezTo>
                  <a:cubicBezTo>
                    <a:pt x="85" y="197"/>
                    <a:pt x="0" y="113"/>
                    <a:pt x="141" y="57"/>
                  </a:cubicBezTo>
                  <a:cubicBezTo>
                    <a:pt x="281" y="0"/>
                    <a:pt x="365" y="113"/>
                    <a:pt x="365"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22"/>
            <p:cNvSpPr/>
            <p:nvPr/>
          </p:nvSpPr>
          <p:spPr>
            <a:xfrm>
              <a:off x="4614675" y="812950"/>
              <a:ext cx="7725" cy="5625"/>
            </a:xfrm>
            <a:custGeom>
              <a:rect b="b" l="l" r="r" t="t"/>
              <a:pathLst>
                <a:path extrusionOk="0" h="225" w="309">
                  <a:moveTo>
                    <a:pt x="28" y="0"/>
                  </a:moveTo>
                  <a:cubicBezTo>
                    <a:pt x="56" y="0"/>
                    <a:pt x="84" y="28"/>
                    <a:pt x="112" y="28"/>
                  </a:cubicBezTo>
                  <a:cubicBezTo>
                    <a:pt x="197" y="28"/>
                    <a:pt x="281" y="84"/>
                    <a:pt x="309" y="169"/>
                  </a:cubicBezTo>
                  <a:cubicBezTo>
                    <a:pt x="253" y="225"/>
                    <a:pt x="197" y="197"/>
                    <a:pt x="169" y="169"/>
                  </a:cubicBezTo>
                  <a:lnTo>
                    <a:pt x="169" y="169"/>
                  </a:lnTo>
                  <a:cubicBezTo>
                    <a:pt x="140" y="141"/>
                    <a:pt x="112" y="113"/>
                    <a:pt x="112" y="84"/>
                  </a:cubicBezTo>
                  <a:cubicBezTo>
                    <a:pt x="84" y="84"/>
                    <a:pt x="56" y="84"/>
                    <a:pt x="28" y="84"/>
                  </a:cubicBezTo>
                  <a:cubicBezTo>
                    <a:pt x="28" y="84"/>
                    <a:pt x="0" y="56"/>
                    <a:pt x="0" y="56"/>
                  </a:cubicBezTo>
                  <a:cubicBezTo>
                    <a:pt x="28" y="28"/>
                    <a:pt x="28"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22"/>
            <p:cNvSpPr/>
            <p:nvPr/>
          </p:nvSpPr>
          <p:spPr>
            <a:xfrm>
              <a:off x="5000000" y="840325"/>
              <a:ext cx="7025" cy="4925"/>
            </a:xfrm>
            <a:custGeom>
              <a:rect b="b" l="l" r="r" t="t"/>
              <a:pathLst>
                <a:path extrusionOk="0" h="197" w="281">
                  <a:moveTo>
                    <a:pt x="281" y="197"/>
                  </a:moveTo>
                  <a:cubicBezTo>
                    <a:pt x="253" y="197"/>
                    <a:pt x="225" y="197"/>
                    <a:pt x="197" y="197"/>
                  </a:cubicBezTo>
                  <a:cubicBezTo>
                    <a:pt x="169" y="197"/>
                    <a:pt x="112" y="197"/>
                    <a:pt x="56" y="197"/>
                  </a:cubicBezTo>
                  <a:cubicBezTo>
                    <a:pt x="56" y="169"/>
                    <a:pt x="0" y="169"/>
                    <a:pt x="0" y="112"/>
                  </a:cubicBezTo>
                  <a:cubicBezTo>
                    <a:pt x="140" y="0"/>
                    <a:pt x="197" y="141"/>
                    <a:pt x="28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22"/>
            <p:cNvSpPr/>
            <p:nvPr/>
          </p:nvSpPr>
          <p:spPr>
            <a:xfrm>
              <a:off x="4609750" y="809425"/>
              <a:ext cx="5650" cy="4250"/>
            </a:xfrm>
            <a:custGeom>
              <a:rect b="b" l="l" r="r" t="t"/>
              <a:pathLst>
                <a:path extrusionOk="0" h="170" w="226">
                  <a:moveTo>
                    <a:pt x="29" y="1"/>
                  </a:moveTo>
                  <a:cubicBezTo>
                    <a:pt x="141" y="1"/>
                    <a:pt x="225" y="1"/>
                    <a:pt x="225" y="141"/>
                  </a:cubicBezTo>
                  <a:lnTo>
                    <a:pt x="225" y="169"/>
                  </a:lnTo>
                  <a:cubicBezTo>
                    <a:pt x="197" y="169"/>
                    <a:pt x="169" y="169"/>
                    <a:pt x="169" y="141"/>
                  </a:cubicBezTo>
                  <a:lnTo>
                    <a:pt x="169" y="141"/>
                  </a:lnTo>
                  <a:cubicBezTo>
                    <a:pt x="141" y="113"/>
                    <a:pt x="113" y="113"/>
                    <a:pt x="85" y="85"/>
                  </a:cubicBezTo>
                  <a:cubicBezTo>
                    <a:pt x="85" y="85"/>
                    <a:pt x="57" y="85"/>
                    <a:pt x="29" y="57"/>
                  </a:cubicBezTo>
                  <a:cubicBezTo>
                    <a:pt x="1" y="57"/>
                    <a:pt x="1" y="29"/>
                    <a:pt x="1" y="29"/>
                  </a:cubicBezTo>
                  <a:cubicBezTo>
                    <a:pt x="29" y="1"/>
                    <a:pt x="29"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22"/>
            <p:cNvSpPr/>
            <p:nvPr/>
          </p:nvSpPr>
          <p:spPr>
            <a:xfrm>
              <a:off x="5057550" y="582025"/>
              <a:ext cx="3525" cy="2125"/>
            </a:xfrm>
            <a:custGeom>
              <a:rect b="b" l="l" r="r" t="t"/>
              <a:pathLst>
                <a:path extrusionOk="0" h="85" w="141">
                  <a:moveTo>
                    <a:pt x="0" y="85"/>
                  </a:moveTo>
                  <a:cubicBezTo>
                    <a:pt x="0" y="57"/>
                    <a:pt x="0" y="29"/>
                    <a:pt x="0" y="1"/>
                  </a:cubicBezTo>
                  <a:cubicBezTo>
                    <a:pt x="28" y="1"/>
                    <a:pt x="56" y="1"/>
                    <a:pt x="84" y="1"/>
                  </a:cubicBezTo>
                  <a:cubicBezTo>
                    <a:pt x="113" y="1"/>
                    <a:pt x="141" y="1"/>
                    <a:pt x="141" y="1"/>
                  </a:cubicBezTo>
                  <a:cubicBezTo>
                    <a:pt x="113" y="57"/>
                    <a:pt x="56" y="85"/>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22"/>
            <p:cNvSpPr/>
            <p:nvPr/>
          </p:nvSpPr>
          <p:spPr>
            <a:xfrm>
              <a:off x="5171250" y="650100"/>
              <a:ext cx="4925" cy="2150"/>
            </a:xfrm>
            <a:custGeom>
              <a:rect b="b" l="l" r="r" t="t"/>
              <a:pathLst>
                <a:path extrusionOk="0" h="86" w="197">
                  <a:moveTo>
                    <a:pt x="113" y="85"/>
                  </a:moveTo>
                  <a:cubicBezTo>
                    <a:pt x="85" y="85"/>
                    <a:pt x="56" y="85"/>
                    <a:pt x="28" y="85"/>
                  </a:cubicBezTo>
                  <a:cubicBezTo>
                    <a:pt x="28" y="57"/>
                    <a:pt x="0" y="29"/>
                    <a:pt x="28" y="29"/>
                  </a:cubicBezTo>
                  <a:cubicBezTo>
                    <a:pt x="28" y="1"/>
                    <a:pt x="28" y="1"/>
                    <a:pt x="56" y="1"/>
                  </a:cubicBezTo>
                  <a:cubicBezTo>
                    <a:pt x="85" y="1"/>
                    <a:pt x="141" y="1"/>
                    <a:pt x="197" y="29"/>
                  </a:cubicBezTo>
                  <a:cubicBezTo>
                    <a:pt x="169" y="29"/>
                    <a:pt x="141" y="57"/>
                    <a:pt x="113"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22"/>
            <p:cNvSpPr/>
            <p:nvPr/>
          </p:nvSpPr>
          <p:spPr>
            <a:xfrm>
              <a:off x="5300400" y="723800"/>
              <a:ext cx="3525" cy="2850"/>
            </a:xfrm>
            <a:custGeom>
              <a:rect b="b" l="l" r="r" t="t"/>
              <a:pathLst>
                <a:path extrusionOk="0" h="114" w="141">
                  <a:moveTo>
                    <a:pt x="140" y="113"/>
                  </a:moveTo>
                  <a:cubicBezTo>
                    <a:pt x="84" y="113"/>
                    <a:pt x="28" y="85"/>
                    <a:pt x="0" y="29"/>
                  </a:cubicBezTo>
                  <a:lnTo>
                    <a:pt x="0" y="29"/>
                  </a:lnTo>
                  <a:cubicBezTo>
                    <a:pt x="28" y="1"/>
                    <a:pt x="56" y="1"/>
                    <a:pt x="84" y="29"/>
                  </a:cubicBezTo>
                  <a:cubicBezTo>
                    <a:pt x="84" y="57"/>
                    <a:pt x="112" y="85"/>
                    <a:pt x="140"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22"/>
            <p:cNvSpPr/>
            <p:nvPr/>
          </p:nvSpPr>
          <p:spPr>
            <a:xfrm>
              <a:off x="5151600" y="618525"/>
              <a:ext cx="2125" cy="2825"/>
            </a:xfrm>
            <a:custGeom>
              <a:rect b="b" l="l" r="r" t="t"/>
              <a:pathLst>
                <a:path extrusionOk="0" h="113" w="85">
                  <a:moveTo>
                    <a:pt x="0" y="1"/>
                  </a:moveTo>
                  <a:cubicBezTo>
                    <a:pt x="28" y="1"/>
                    <a:pt x="56" y="29"/>
                    <a:pt x="84" y="29"/>
                  </a:cubicBezTo>
                  <a:cubicBezTo>
                    <a:pt x="84" y="29"/>
                    <a:pt x="84" y="57"/>
                    <a:pt x="84" y="85"/>
                  </a:cubicBezTo>
                  <a:lnTo>
                    <a:pt x="56" y="85"/>
                  </a:lnTo>
                  <a:cubicBezTo>
                    <a:pt x="0" y="113"/>
                    <a:pt x="0" y="5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22"/>
            <p:cNvSpPr/>
            <p:nvPr/>
          </p:nvSpPr>
          <p:spPr>
            <a:xfrm>
              <a:off x="5303900" y="726625"/>
              <a:ext cx="2125" cy="2125"/>
            </a:xfrm>
            <a:custGeom>
              <a:rect b="b" l="l" r="r" t="t"/>
              <a:pathLst>
                <a:path extrusionOk="0" h="85" w="85">
                  <a:moveTo>
                    <a:pt x="0" y="84"/>
                  </a:moveTo>
                  <a:cubicBezTo>
                    <a:pt x="0" y="56"/>
                    <a:pt x="0" y="28"/>
                    <a:pt x="0" y="0"/>
                  </a:cubicBezTo>
                  <a:cubicBezTo>
                    <a:pt x="28" y="0"/>
                    <a:pt x="57" y="0"/>
                    <a:pt x="57" y="0"/>
                  </a:cubicBezTo>
                  <a:cubicBezTo>
                    <a:pt x="85" y="28"/>
                    <a:pt x="85" y="28"/>
                    <a:pt x="85" y="56"/>
                  </a:cubicBezTo>
                  <a:cubicBezTo>
                    <a:pt x="85" y="56"/>
                    <a:pt x="57" y="84"/>
                    <a:pt x="57" y="84"/>
                  </a:cubicBezTo>
                  <a:cubicBezTo>
                    <a:pt x="28" y="84"/>
                    <a:pt x="28" y="84"/>
                    <a:pt x="0" y="84"/>
                  </a:cubicBezTo>
                  <a:lnTo>
                    <a:pt x="0" y="8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22"/>
            <p:cNvSpPr/>
            <p:nvPr/>
          </p:nvSpPr>
          <p:spPr>
            <a:xfrm>
              <a:off x="5074375" y="749075"/>
              <a:ext cx="141100" cy="89150"/>
            </a:xfrm>
            <a:custGeom>
              <a:rect b="b" l="l" r="r" t="t"/>
              <a:pathLst>
                <a:path extrusionOk="0" h="3566" w="5644">
                  <a:moveTo>
                    <a:pt x="647" y="3397"/>
                  </a:moveTo>
                  <a:cubicBezTo>
                    <a:pt x="619" y="3397"/>
                    <a:pt x="591" y="3397"/>
                    <a:pt x="562" y="3397"/>
                  </a:cubicBezTo>
                  <a:cubicBezTo>
                    <a:pt x="478" y="3257"/>
                    <a:pt x="506" y="3566"/>
                    <a:pt x="422" y="3426"/>
                  </a:cubicBezTo>
                  <a:cubicBezTo>
                    <a:pt x="394" y="3369"/>
                    <a:pt x="338" y="3285"/>
                    <a:pt x="450" y="3257"/>
                  </a:cubicBezTo>
                  <a:cubicBezTo>
                    <a:pt x="647" y="3229"/>
                    <a:pt x="562" y="3061"/>
                    <a:pt x="562" y="2948"/>
                  </a:cubicBezTo>
                  <a:cubicBezTo>
                    <a:pt x="562" y="2892"/>
                    <a:pt x="478" y="2836"/>
                    <a:pt x="562" y="2752"/>
                  </a:cubicBezTo>
                  <a:cubicBezTo>
                    <a:pt x="619" y="2724"/>
                    <a:pt x="619" y="2668"/>
                    <a:pt x="534" y="2668"/>
                  </a:cubicBezTo>
                  <a:cubicBezTo>
                    <a:pt x="394" y="2696"/>
                    <a:pt x="394" y="2639"/>
                    <a:pt x="366" y="2499"/>
                  </a:cubicBezTo>
                  <a:cubicBezTo>
                    <a:pt x="310" y="2303"/>
                    <a:pt x="141" y="2359"/>
                    <a:pt x="1" y="2443"/>
                  </a:cubicBezTo>
                  <a:cubicBezTo>
                    <a:pt x="1" y="2162"/>
                    <a:pt x="85" y="1910"/>
                    <a:pt x="57" y="1629"/>
                  </a:cubicBezTo>
                  <a:cubicBezTo>
                    <a:pt x="29" y="1432"/>
                    <a:pt x="198" y="1376"/>
                    <a:pt x="338" y="1376"/>
                  </a:cubicBezTo>
                  <a:cubicBezTo>
                    <a:pt x="562" y="1376"/>
                    <a:pt x="871" y="1376"/>
                    <a:pt x="1012" y="1545"/>
                  </a:cubicBezTo>
                  <a:cubicBezTo>
                    <a:pt x="1264" y="1825"/>
                    <a:pt x="1517" y="1769"/>
                    <a:pt x="1798" y="1769"/>
                  </a:cubicBezTo>
                  <a:cubicBezTo>
                    <a:pt x="1854" y="1769"/>
                    <a:pt x="1882" y="1769"/>
                    <a:pt x="1910" y="1769"/>
                  </a:cubicBezTo>
                  <a:cubicBezTo>
                    <a:pt x="2107" y="1910"/>
                    <a:pt x="2275" y="2078"/>
                    <a:pt x="2500" y="1825"/>
                  </a:cubicBezTo>
                  <a:cubicBezTo>
                    <a:pt x="2668" y="1825"/>
                    <a:pt x="2780" y="1769"/>
                    <a:pt x="2837" y="1601"/>
                  </a:cubicBezTo>
                  <a:cubicBezTo>
                    <a:pt x="2921" y="1292"/>
                    <a:pt x="3089" y="1011"/>
                    <a:pt x="3033" y="702"/>
                  </a:cubicBezTo>
                  <a:cubicBezTo>
                    <a:pt x="3005" y="646"/>
                    <a:pt x="3005" y="646"/>
                    <a:pt x="3005" y="674"/>
                  </a:cubicBezTo>
                  <a:cubicBezTo>
                    <a:pt x="2921" y="702"/>
                    <a:pt x="2837" y="730"/>
                    <a:pt x="2808" y="646"/>
                  </a:cubicBezTo>
                  <a:cubicBezTo>
                    <a:pt x="2780" y="562"/>
                    <a:pt x="2780" y="478"/>
                    <a:pt x="2696" y="618"/>
                  </a:cubicBezTo>
                  <a:cubicBezTo>
                    <a:pt x="2640" y="646"/>
                    <a:pt x="2584" y="702"/>
                    <a:pt x="2528" y="646"/>
                  </a:cubicBezTo>
                  <a:cubicBezTo>
                    <a:pt x="2443" y="562"/>
                    <a:pt x="2472" y="450"/>
                    <a:pt x="2528" y="365"/>
                  </a:cubicBezTo>
                  <a:cubicBezTo>
                    <a:pt x="2556" y="337"/>
                    <a:pt x="2556" y="309"/>
                    <a:pt x="2584" y="309"/>
                  </a:cubicBezTo>
                  <a:cubicBezTo>
                    <a:pt x="2668" y="253"/>
                    <a:pt x="2584" y="225"/>
                    <a:pt x="2584" y="197"/>
                  </a:cubicBezTo>
                  <a:cubicBezTo>
                    <a:pt x="2584" y="169"/>
                    <a:pt x="2612" y="113"/>
                    <a:pt x="2640" y="85"/>
                  </a:cubicBezTo>
                  <a:cubicBezTo>
                    <a:pt x="2696" y="57"/>
                    <a:pt x="2752" y="57"/>
                    <a:pt x="2780" y="113"/>
                  </a:cubicBezTo>
                  <a:cubicBezTo>
                    <a:pt x="3173" y="0"/>
                    <a:pt x="3173" y="0"/>
                    <a:pt x="3342" y="393"/>
                  </a:cubicBezTo>
                  <a:cubicBezTo>
                    <a:pt x="3398" y="450"/>
                    <a:pt x="3370" y="562"/>
                    <a:pt x="3454" y="590"/>
                  </a:cubicBezTo>
                  <a:cubicBezTo>
                    <a:pt x="3510" y="590"/>
                    <a:pt x="3510" y="562"/>
                    <a:pt x="3538" y="562"/>
                  </a:cubicBezTo>
                  <a:cubicBezTo>
                    <a:pt x="3651" y="450"/>
                    <a:pt x="3482" y="365"/>
                    <a:pt x="3538" y="309"/>
                  </a:cubicBezTo>
                  <a:cubicBezTo>
                    <a:pt x="3623" y="169"/>
                    <a:pt x="3679" y="365"/>
                    <a:pt x="3763" y="337"/>
                  </a:cubicBezTo>
                  <a:cubicBezTo>
                    <a:pt x="3819" y="337"/>
                    <a:pt x="3819" y="253"/>
                    <a:pt x="3819" y="197"/>
                  </a:cubicBezTo>
                  <a:cubicBezTo>
                    <a:pt x="3847" y="169"/>
                    <a:pt x="3875" y="113"/>
                    <a:pt x="3931" y="113"/>
                  </a:cubicBezTo>
                  <a:cubicBezTo>
                    <a:pt x="3960" y="337"/>
                    <a:pt x="4016" y="562"/>
                    <a:pt x="4212" y="730"/>
                  </a:cubicBezTo>
                  <a:cubicBezTo>
                    <a:pt x="4268" y="787"/>
                    <a:pt x="4296" y="843"/>
                    <a:pt x="4184" y="871"/>
                  </a:cubicBezTo>
                  <a:cubicBezTo>
                    <a:pt x="4100" y="927"/>
                    <a:pt x="4100" y="983"/>
                    <a:pt x="4128" y="1067"/>
                  </a:cubicBezTo>
                  <a:cubicBezTo>
                    <a:pt x="4156" y="1123"/>
                    <a:pt x="4240" y="1067"/>
                    <a:pt x="4268" y="1095"/>
                  </a:cubicBezTo>
                  <a:cubicBezTo>
                    <a:pt x="4465" y="1151"/>
                    <a:pt x="4577" y="1067"/>
                    <a:pt x="4689" y="983"/>
                  </a:cubicBezTo>
                  <a:cubicBezTo>
                    <a:pt x="4661" y="843"/>
                    <a:pt x="4549" y="927"/>
                    <a:pt x="4437" y="927"/>
                  </a:cubicBezTo>
                  <a:cubicBezTo>
                    <a:pt x="4521" y="815"/>
                    <a:pt x="4549" y="646"/>
                    <a:pt x="4718" y="758"/>
                  </a:cubicBezTo>
                  <a:cubicBezTo>
                    <a:pt x="4886" y="871"/>
                    <a:pt x="4886" y="927"/>
                    <a:pt x="4689" y="1236"/>
                  </a:cubicBezTo>
                  <a:cubicBezTo>
                    <a:pt x="4914" y="1292"/>
                    <a:pt x="5111" y="1348"/>
                    <a:pt x="5307" y="1123"/>
                  </a:cubicBezTo>
                  <a:cubicBezTo>
                    <a:pt x="5363" y="1067"/>
                    <a:pt x="5447" y="983"/>
                    <a:pt x="5560" y="1067"/>
                  </a:cubicBezTo>
                  <a:cubicBezTo>
                    <a:pt x="5616" y="1123"/>
                    <a:pt x="5644" y="1208"/>
                    <a:pt x="5616" y="1320"/>
                  </a:cubicBezTo>
                  <a:cubicBezTo>
                    <a:pt x="5588" y="1348"/>
                    <a:pt x="5616" y="1404"/>
                    <a:pt x="5644" y="1432"/>
                  </a:cubicBezTo>
                  <a:cubicBezTo>
                    <a:pt x="5560" y="1573"/>
                    <a:pt x="5504" y="1657"/>
                    <a:pt x="5335" y="1573"/>
                  </a:cubicBezTo>
                  <a:cubicBezTo>
                    <a:pt x="5307" y="1545"/>
                    <a:pt x="5223" y="1573"/>
                    <a:pt x="5195" y="1545"/>
                  </a:cubicBezTo>
                  <a:cubicBezTo>
                    <a:pt x="5083" y="1376"/>
                    <a:pt x="4914" y="1460"/>
                    <a:pt x="4886" y="1573"/>
                  </a:cubicBezTo>
                  <a:cubicBezTo>
                    <a:pt x="4830" y="1769"/>
                    <a:pt x="4577" y="1713"/>
                    <a:pt x="4549" y="1910"/>
                  </a:cubicBezTo>
                  <a:cubicBezTo>
                    <a:pt x="4549" y="1938"/>
                    <a:pt x="4437" y="1966"/>
                    <a:pt x="4437" y="1910"/>
                  </a:cubicBezTo>
                  <a:cubicBezTo>
                    <a:pt x="4437" y="1713"/>
                    <a:pt x="4212" y="1797"/>
                    <a:pt x="4184" y="1685"/>
                  </a:cubicBezTo>
                  <a:cubicBezTo>
                    <a:pt x="4128" y="1376"/>
                    <a:pt x="3791" y="1545"/>
                    <a:pt x="3623" y="1404"/>
                  </a:cubicBezTo>
                  <a:cubicBezTo>
                    <a:pt x="3566" y="1348"/>
                    <a:pt x="3482" y="1432"/>
                    <a:pt x="3454" y="1516"/>
                  </a:cubicBezTo>
                  <a:cubicBezTo>
                    <a:pt x="3426" y="1657"/>
                    <a:pt x="3482" y="1769"/>
                    <a:pt x="3651" y="1797"/>
                  </a:cubicBezTo>
                  <a:lnTo>
                    <a:pt x="3651" y="1797"/>
                  </a:lnTo>
                  <a:cubicBezTo>
                    <a:pt x="3679" y="1741"/>
                    <a:pt x="3735" y="1629"/>
                    <a:pt x="3763" y="1769"/>
                  </a:cubicBezTo>
                  <a:cubicBezTo>
                    <a:pt x="3791" y="1853"/>
                    <a:pt x="3847" y="1910"/>
                    <a:pt x="3875" y="1966"/>
                  </a:cubicBezTo>
                  <a:cubicBezTo>
                    <a:pt x="3819" y="2078"/>
                    <a:pt x="3566" y="1910"/>
                    <a:pt x="3651" y="2162"/>
                  </a:cubicBezTo>
                  <a:cubicBezTo>
                    <a:pt x="3538" y="2190"/>
                    <a:pt x="3426" y="2274"/>
                    <a:pt x="3370" y="2218"/>
                  </a:cubicBezTo>
                  <a:cubicBezTo>
                    <a:pt x="3202" y="2134"/>
                    <a:pt x="3230" y="2303"/>
                    <a:pt x="3173" y="2359"/>
                  </a:cubicBezTo>
                  <a:cubicBezTo>
                    <a:pt x="3089" y="2471"/>
                    <a:pt x="3230" y="2443"/>
                    <a:pt x="3286" y="2499"/>
                  </a:cubicBezTo>
                  <a:cubicBezTo>
                    <a:pt x="3314" y="2555"/>
                    <a:pt x="3342" y="2583"/>
                    <a:pt x="3398" y="2611"/>
                  </a:cubicBezTo>
                  <a:cubicBezTo>
                    <a:pt x="3651" y="2724"/>
                    <a:pt x="3651" y="2724"/>
                    <a:pt x="3538" y="3061"/>
                  </a:cubicBezTo>
                  <a:cubicBezTo>
                    <a:pt x="3342" y="2836"/>
                    <a:pt x="3117" y="2668"/>
                    <a:pt x="2977" y="2443"/>
                  </a:cubicBezTo>
                  <a:cubicBezTo>
                    <a:pt x="2837" y="2218"/>
                    <a:pt x="2556" y="2359"/>
                    <a:pt x="2443" y="2190"/>
                  </a:cubicBezTo>
                  <a:cubicBezTo>
                    <a:pt x="2443" y="2162"/>
                    <a:pt x="2387" y="2190"/>
                    <a:pt x="2387" y="2218"/>
                  </a:cubicBezTo>
                  <a:cubicBezTo>
                    <a:pt x="2247" y="2471"/>
                    <a:pt x="2050" y="2387"/>
                    <a:pt x="1826" y="2331"/>
                  </a:cubicBezTo>
                  <a:cubicBezTo>
                    <a:pt x="1770" y="2499"/>
                    <a:pt x="1770" y="2724"/>
                    <a:pt x="1629" y="2864"/>
                  </a:cubicBezTo>
                  <a:cubicBezTo>
                    <a:pt x="1545" y="2836"/>
                    <a:pt x="1517" y="2780"/>
                    <a:pt x="1545" y="2696"/>
                  </a:cubicBezTo>
                  <a:cubicBezTo>
                    <a:pt x="1545" y="2639"/>
                    <a:pt x="1685" y="2611"/>
                    <a:pt x="1601" y="2527"/>
                  </a:cubicBezTo>
                  <a:cubicBezTo>
                    <a:pt x="1545" y="2471"/>
                    <a:pt x="1489" y="2527"/>
                    <a:pt x="1433" y="2555"/>
                  </a:cubicBezTo>
                  <a:cubicBezTo>
                    <a:pt x="1377" y="2583"/>
                    <a:pt x="1349" y="2583"/>
                    <a:pt x="1264" y="2583"/>
                  </a:cubicBezTo>
                  <a:cubicBezTo>
                    <a:pt x="1321" y="2724"/>
                    <a:pt x="1489" y="2808"/>
                    <a:pt x="1433" y="2976"/>
                  </a:cubicBezTo>
                  <a:cubicBezTo>
                    <a:pt x="1405" y="3229"/>
                    <a:pt x="1208" y="3285"/>
                    <a:pt x="1012" y="3341"/>
                  </a:cubicBezTo>
                  <a:cubicBezTo>
                    <a:pt x="899" y="3369"/>
                    <a:pt x="759" y="3369"/>
                    <a:pt x="647" y="33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22"/>
            <p:cNvSpPr/>
            <p:nvPr/>
          </p:nvSpPr>
          <p:spPr>
            <a:xfrm>
              <a:off x="5204925" y="721000"/>
              <a:ext cx="89175" cy="70900"/>
            </a:xfrm>
            <a:custGeom>
              <a:rect b="b" l="l" r="r" t="t"/>
              <a:pathLst>
                <a:path extrusionOk="0" h="2836" w="3567">
                  <a:moveTo>
                    <a:pt x="3342" y="815"/>
                  </a:moveTo>
                  <a:cubicBezTo>
                    <a:pt x="3454" y="843"/>
                    <a:pt x="3566" y="871"/>
                    <a:pt x="3482" y="1011"/>
                  </a:cubicBezTo>
                  <a:cubicBezTo>
                    <a:pt x="3454" y="1095"/>
                    <a:pt x="3426" y="1152"/>
                    <a:pt x="3426" y="1208"/>
                  </a:cubicBezTo>
                  <a:cubicBezTo>
                    <a:pt x="3398" y="1348"/>
                    <a:pt x="3342" y="1460"/>
                    <a:pt x="3201" y="1573"/>
                  </a:cubicBezTo>
                  <a:cubicBezTo>
                    <a:pt x="3061" y="1713"/>
                    <a:pt x="3089" y="1910"/>
                    <a:pt x="2977" y="2050"/>
                  </a:cubicBezTo>
                  <a:cubicBezTo>
                    <a:pt x="2949" y="2134"/>
                    <a:pt x="2752" y="1994"/>
                    <a:pt x="2808" y="2190"/>
                  </a:cubicBezTo>
                  <a:cubicBezTo>
                    <a:pt x="2836" y="2190"/>
                    <a:pt x="2864" y="2218"/>
                    <a:pt x="2864" y="2246"/>
                  </a:cubicBezTo>
                  <a:cubicBezTo>
                    <a:pt x="2893" y="2303"/>
                    <a:pt x="2921" y="2359"/>
                    <a:pt x="2949" y="2415"/>
                  </a:cubicBezTo>
                  <a:cubicBezTo>
                    <a:pt x="2949" y="2527"/>
                    <a:pt x="2921" y="2639"/>
                    <a:pt x="3033" y="2724"/>
                  </a:cubicBezTo>
                  <a:cubicBezTo>
                    <a:pt x="2949" y="2836"/>
                    <a:pt x="2836" y="2836"/>
                    <a:pt x="2752" y="2836"/>
                  </a:cubicBezTo>
                  <a:cubicBezTo>
                    <a:pt x="2696" y="2752"/>
                    <a:pt x="2780" y="2724"/>
                    <a:pt x="2780" y="2668"/>
                  </a:cubicBezTo>
                  <a:cubicBezTo>
                    <a:pt x="2808" y="2583"/>
                    <a:pt x="2780" y="2527"/>
                    <a:pt x="2668" y="2555"/>
                  </a:cubicBezTo>
                  <a:cubicBezTo>
                    <a:pt x="2612" y="2555"/>
                    <a:pt x="2528" y="2611"/>
                    <a:pt x="2584" y="2499"/>
                  </a:cubicBezTo>
                  <a:cubicBezTo>
                    <a:pt x="2612" y="2471"/>
                    <a:pt x="2640" y="2443"/>
                    <a:pt x="2612" y="2415"/>
                  </a:cubicBezTo>
                  <a:cubicBezTo>
                    <a:pt x="2584" y="2387"/>
                    <a:pt x="2528" y="2415"/>
                    <a:pt x="2528" y="2443"/>
                  </a:cubicBezTo>
                  <a:cubicBezTo>
                    <a:pt x="2443" y="2527"/>
                    <a:pt x="2415" y="2611"/>
                    <a:pt x="2500" y="2696"/>
                  </a:cubicBezTo>
                  <a:cubicBezTo>
                    <a:pt x="2528" y="2724"/>
                    <a:pt x="2612" y="2724"/>
                    <a:pt x="2556" y="2780"/>
                  </a:cubicBezTo>
                  <a:cubicBezTo>
                    <a:pt x="2528" y="2808"/>
                    <a:pt x="2471" y="2836"/>
                    <a:pt x="2443" y="2808"/>
                  </a:cubicBezTo>
                  <a:cubicBezTo>
                    <a:pt x="2359" y="2752"/>
                    <a:pt x="1882" y="2668"/>
                    <a:pt x="1742" y="2668"/>
                  </a:cubicBezTo>
                  <a:cubicBezTo>
                    <a:pt x="1601" y="2583"/>
                    <a:pt x="1517" y="2443"/>
                    <a:pt x="1545" y="2303"/>
                  </a:cubicBezTo>
                  <a:cubicBezTo>
                    <a:pt x="1573" y="2134"/>
                    <a:pt x="1742" y="2162"/>
                    <a:pt x="1854" y="2162"/>
                  </a:cubicBezTo>
                  <a:cubicBezTo>
                    <a:pt x="2135" y="2106"/>
                    <a:pt x="2191" y="1994"/>
                    <a:pt x="2078" y="1741"/>
                  </a:cubicBezTo>
                  <a:cubicBezTo>
                    <a:pt x="2022" y="1685"/>
                    <a:pt x="1966" y="1657"/>
                    <a:pt x="2022" y="1573"/>
                  </a:cubicBezTo>
                  <a:cubicBezTo>
                    <a:pt x="2022" y="1545"/>
                    <a:pt x="2078" y="1516"/>
                    <a:pt x="2078" y="1516"/>
                  </a:cubicBezTo>
                  <a:cubicBezTo>
                    <a:pt x="1854" y="1741"/>
                    <a:pt x="1629" y="1657"/>
                    <a:pt x="1433" y="1460"/>
                  </a:cubicBezTo>
                  <a:cubicBezTo>
                    <a:pt x="1461" y="1657"/>
                    <a:pt x="1489" y="1881"/>
                    <a:pt x="1152" y="1853"/>
                  </a:cubicBezTo>
                  <a:cubicBezTo>
                    <a:pt x="1124" y="1825"/>
                    <a:pt x="1096" y="1825"/>
                    <a:pt x="1068" y="1797"/>
                  </a:cubicBezTo>
                  <a:cubicBezTo>
                    <a:pt x="1040" y="1769"/>
                    <a:pt x="1068" y="1685"/>
                    <a:pt x="983" y="1713"/>
                  </a:cubicBezTo>
                  <a:cubicBezTo>
                    <a:pt x="899" y="1741"/>
                    <a:pt x="899" y="1797"/>
                    <a:pt x="927" y="1853"/>
                  </a:cubicBezTo>
                  <a:cubicBezTo>
                    <a:pt x="983" y="2022"/>
                    <a:pt x="983" y="2162"/>
                    <a:pt x="731" y="2162"/>
                  </a:cubicBezTo>
                  <a:cubicBezTo>
                    <a:pt x="675" y="2106"/>
                    <a:pt x="731" y="2078"/>
                    <a:pt x="731" y="2050"/>
                  </a:cubicBezTo>
                  <a:cubicBezTo>
                    <a:pt x="815" y="1910"/>
                    <a:pt x="759" y="1853"/>
                    <a:pt x="647" y="1910"/>
                  </a:cubicBezTo>
                  <a:cubicBezTo>
                    <a:pt x="478" y="2022"/>
                    <a:pt x="450" y="1910"/>
                    <a:pt x="478" y="1797"/>
                  </a:cubicBezTo>
                  <a:cubicBezTo>
                    <a:pt x="562" y="1601"/>
                    <a:pt x="478" y="1573"/>
                    <a:pt x="310" y="1573"/>
                  </a:cubicBezTo>
                  <a:cubicBezTo>
                    <a:pt x="1" y="1573"/>
                    <a:pt x="1" y="1573"/>
                    <a:pt x="1" y="1264"/>
                  </a:cubicBezTo>
                  <a:cubicBezTo>
                    <a:pt x="282" y="1573"/>
                    <a:pt x="310" y="1573"/>
                    <a:pt x="562" y="1292"/>
                  </a:cubicBezTo>
                  <a:cubicBezTo>
                    <a:pt x="394" y="1292"/>
                    <a:pt x="254" y="1320"/>
                    <a:pt x="141" y="1180"/>
                  </a:cubicBezTo>
                  <a:cubicBezTo>
                    <a:pt x="169" y="1095"/>
                    <a:pt x="338" y="1095"/>
                    <a:pt x="282" y="1011"/>
                  </a:cubicBezTo>
                  <a:cubicBezTo>
                    <a:pt x="169" y="787"/>
                    <a:pt x="338" y="787"/>
                    <a:pt x="450" y="815"/>
                  </a:cubicBezTo>
                  <a:cubicBezTo>
                    <a:pt x="590" y="871"/>
                    <a:pt x="787" y="758"/>
                    <a:pt x="843" y="871"/>
                  </a:cubicBezTo>
                  <a:cubicBezTo>
                    <a:pt x="983" y="1039"/>
                    <a:pt x="1068" y="871"/>
                    <a:pt x="1152" y="843"/>
                  </a:cubicBezTo>
                  <a:cubicBezTo>
                    <a:pt x="1208" y="815"/>
                    <a:pt x="1292" y="787"/>
                    <a:pt x="1348" y="758"/>
                  </a:cubicBezTo>
                  <a:cubicBezTo>
                    <a:pt x="1405" y="730"/>
                    <a:pt x="1433" y="702"/>
                    <a:pt x="1433" y="646"/>
                  </a:cubicBezTo>
                  <a:cubicBezTo>
                    <a:pt x="1320" y="393"/>
                    <a:pt x="1545" y="225"/>
                    <a:pt x="1545" y="0"/>
                  </a:cubicBezTo>
                  <a:cubicBezTo>
                    <a:pt x="1657" y="29"/>
                    <a:pt x="1685" y="85"/>
                    <a:pt x="1657" y="113"/>
                  </a:cubicBezTo>
                  <a:cubicBezTo>
                    <a:pt x="1601" y="337"/>
                    <a:pt x="1770" y="393"/>
                    <a:pt x="1910" y="422"/>
                  </a:cubicBezTo>
                  <a:cubicBezTo>
                    <a:pt x="2163" y="478"/>
                    <a:pt x="2303" y="590"/>
                    <a:pt x="2303" y="871"/>
                  </a:cubicBezTo>
                  <a:cubicBezTo>
                    <a:pt x="2275" y="983"/>
                    <a:pt x="2303" y="1095"/>
                    <a:pt x="2500" y="1039"/>
                  </a:cubicBezTo>
                  <a:cubicBezTo>
                    <a:pt x="2612" y="1011"/>
                    <a:pt x="2752" y="1208"/>
                    <a:pt x="2752" y="1292"/>
                  </a:cubicBezTo>
                  <a:cubicBezTo>
                    <a:pt x="2780" y="1460"/>
                    <a:pt x="2836" y="1460"/>
                    <a:pt x="2949" y="1432"/>
                  </a:cubicBezTo>
                  <a:cubicBezTo>
                    <a:pt x="3145" y="1376"/>
                    <a:pt x="2977" y="1320"/>
                    <a:pt x="2977" y="1264"/>
                  </a:cubicBezTo>
                  <a:cubicBezTo>
                    <a:pt x="2977" y="1152"/>
                    <a:pt x="2949" y="1039"/>
                    <a:pt x="3145" y="1095"/>
                  </a:cubicBezTo>
                  <a:cubicBezTo>
                    <a:pt x="3173" y="1095"/>
                    <a:pt x="3229" y="871"/>
                    <a:pt x="3342" y="81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22"/>
            <p:cNvSpPr/>
            <p:nvPr/>
          </p:nvSpPr>
          <p:spPr>
            <a:xfrm>
              <a:off x="5198625" y="775750"/>
              <a:ext cx="70900" cy="71600"/>
            </a:xfrm>
            <a:custGeom>
              <a:rect b="b" l="l" r="r" t="t"/>
              <a:pathLst>
                <a:path extrusionOk="0" h="2864" w="2836">
                  <a:moveTo>
                    <a:pt x="365" y="506"/>
                  </a:moveTo>
                  <a:cubicBezTo>
                    <a:pt x="506" y="506"/>
                    <a:pt x="562" y="421"/>
                    <a:pt x="674" y="365"/>
                  </a:cubicBezTo>
                  <a:lnTo>
                    <a:pt x="674" y="365"/>
                  </a:lnTo>
                  <a:cubicBezTo>
                    <a:pt x="674" y="393"/>
                    <a:pt x="702" y="421"/>
                    <a:pt x="730" y="449"/>
                  </a:cubicBezTo>
                  <a:cubicBezTo>
                    <a:pt x="786" y="478"/>
                    <a:pt x="814" y="506"/>
                    <a:pt x="871" y="393"/>
                  </a:cubicBezTo>
                  <a:cubicBezTo>
                    <a:pt x="1011" y="197"/>
                    <a:pt x="1207" y="56"/>
                    <a:pt x="1460" y="0"/>
                  </a:cubicBezTo>
                  <a:cubicBezTo>
                    <a:pt x="1516" y="169"/>
                    <a:pt x="1432" y="197"/>
                    <a:pt x="1292" y="197"/>
                  </a:cubicBezTo>
                  <a:cubicBezTo>
                    <a:pt x="1404" y="225"/>
                    <a:pt x="1516" y="197"/>
                    <a:pt x="1544" y="337"/>
                  </a:cubicBezTo>
                  <a:cubicBezTo>
                    <a:pt x="1544" y="393"/>
                    <a:pt x="1516" y="421"/>
                    <a:pt x="1488" y="449"/>
                  </a:cubicBezTo>
                  <a:cubicBezTo>
                    <a:pt x="1320" y="449"/>
                    <a:pt x="1151" y="506"/>
                    <a:pt x="983" y="618"/>
                  </a:cubicBezTo>
                  <a:cubicBezTo>
                    <a:pt x="1123" y="899"/>
                    <a:pt x="1011" y="1095"/>
                    <a:pt x="618" y="1151"/>
                  </a:cubicBezTo>
                  <a:cubicBezTo>
                    <a:pt x="814" y="1179"/>
                    <a:pt x="842" y="1544"/>
                    <a:pt x="1123" y="1348"/>
                  </a:cubicBezTo>
                  <a:cubicBezTo>
                    <a:pt x="1264" y="1460"/>
                    <a:pt x="1460" y="1516"/>
                    <a:pt x="1544" y="1713"/>
                  </a:cubicBezTo>
                  <a:cubicBezTo>
                    <a:pt x="1572" y="1741"/>
                    <a:pt x="1572" y="1797"/>
                    <a:pt x="1657" y="1797"/>
                  </a:cubicBezTo>
                  <a:cubicBezTo>
                    <a:pt x="1741" y="1713"/>
                    <a:pt x="1657" y="1601"/>
                    <a:pt x="1741" y="1488"/>
                  </a:cubicBezTo>
                  <a:cubicBezTo>
                    <a:pt x="1825" y="1516"/>
                    <a:pt x="1937" y="1544"/>
                    <a:pt x="2050" y="1572"/>
                  </a:cubicBezTo>
                  <a:cubicBezTo>
                    <a:pt x="2162" y="1629"/>
                    <a:pt x="2274" y="1629"/>
                    <a:pt x="2358" y="1516"/>
                  </a:cubicBezTo>
                  <a:cubicBezTo>
                    <a:pt x="2443" y="1404"/>
                    <a:pt x="2555" y="1432"/>
                    <a:pt x="2639" y="1432"/>
                  </a:cubicBezTo>
                  <a:cubicBezTo>
                    <a:pt x="2695" y="1404"/>
                    <a:pt x="2780" y="1348"/>
                    <a:pt x="2808" y="1460"/>
                  </a:cubicBezTo>
                  <a:cubicBezTo>
                    <a:pt x="2836" y="1516"/>
                    <a:pt x="2808" y="1601"/>
                    <a:pt x="2752" y="1601"/>
                  </a:cubicBezTo>
                  <a:cubicBezTo>
                    <a:pt x="2555" y="1629"/>
                    <a:pt x="2667" y="1825"/>
                    <a:pt x="2611" y="1853"/>
                  </a:cubicBezTo>
                  <a:cubicBezTo>
                    <a:pt x="2443" y="1881"/>
                    <a:pt x="2443" y="2078"/>
                    <a:pt x="2302" y="2134"/>
                  </a:cubicBezTo>
                  <a:cubicBezTo>
                    <a:pt x="2218" y="2190"/>
                    <a:pt x="2190" y="2359"/>
                    <a:pt x="2022" y="2359"/>
                  </a:cubicBezTo>
                  <a:cubicBezTo>
                    <a:pt x="1937" y="2359"/>
                    <a:pt x="1881" y="2583"/>
                    <a:pt x="1825" y="2724"/>
                  </a:cubicBezTo>
                  <a:lnTo>
                    <a:pt x="1825" y="2724"/>
                  </a:lnTo>
                  <a:cubicBezTo>
                    <a:pt x="1741" y="2808"/>
                    <a:pt x="1657" y="2864"/>
                    <a:pt x="1600" y="2724"/>
                  </a:cubicBezTo>
                  <a:cubicBezTo>
                    <a:pt x="1516" y="2555"/>
                    <a:pt x="1376" y="2471"/>
                    <a:pt x="1292" y="2330"/>
                  </a:cubicBezTo>
                  <a:cubicBezTo>
                    <a:pt x="1179" y="2190"/>
                    <a:pt x="1039" y="2050"/>
                    <a:pt x="1207" y="1825"/>
                  </a:cubicBezTo>
                  <a:cubicBezTo>
                    <a:pt x="1264" y="1769"/>
                    <a:pt x="1123" y="1713"/>
                    <a:pt x="1151" y="1629"/>
                  </a:cubicBezTo>
                  <a:cubicBezTo>
                    <a:pt x="1179" y="1572"/>
                    <a:pt x="1123" y="1544"/>
                    <a:pt x="1067" y="1544"/>
                  </a:cubicBezTo>
                  <a:cubicBezTo>
                    <a:pt x="1039" y="1544"/>
                    <a:pt x="1011" y="1572"/>
                    <a:pt x="1011" y="1629"/>
                  </a:cubicBezTo>
                  <a:cubicBezTo>
                    <a:pt x="1039" y="1685"/>
                    <a:pt x="1067" y="1797"/>
                    <a:pt x="955" y="1825"/>
                  </a:cubicBezTo>
                  <a:cubicBezTo>
                    <a:pt x="814" y="1853"/>
                    <a:pt x="702" y="1994"/>
                    <a:pt x="562" y="2050"/>
                  </a:cubicBezTo>
                  <a:cubicBezTo>
                    <a:pt x="506" y="2050"/>
                    <a:pt x="449" y="2050"/>
                    <a:pt x="449" y="1994"/>
                  </a:cubicBezTo>
                  <a:cubicBezTo>
                    <a:pt x="449" y="1741"/>
                    <a:pt x="337" y="1853"/>
                    <a:pt x="281" y="1937"/>
                  </a:cubicBezTo>
                  <a:cubicBezTo>
                    <a:pt x="225" y="1994"/>
                    <a:pt x="197" y="2050"/>
                    <a:pt x="197" y="2134"/>
                  </a:cubicBezTo>
                  <a:cubicBezTo>
                    <a:pt x="225" y="2302"/>
                    <a:pt x="113" y="2218"/>
                    <a:pt x="28" y="2218"/>
                  </a:cubicBezTo>
                  <a:cubicBezTo>
                    <a:pt x="28" y="2190"/>
                    <a:pt x="56" y="2162"/>
                    <a:pt x="56" y="2134"/>
                  </a:cubicBezTo>
                  <a:cubicBezTo>
                    <a:pt x="84" y="1797"/>
                    <a:pt x="84" y="1797"/>
                    <a:pt x="421" y="1629"/>
                  </a:cubicBezTo>
                  <a:cubicBezTo>
                    <a:pt x="309" y="1488"/>
                    <a:pt x="0" y="1572"/>
                    <a:pt x="28" y="1320"/>
                  </a:cubicBezTo>
                  <a:cubicBezTo>
                    <a:pt x="141" y="1264"/>
                    <a:pt x="281" y="1179"/>
                    <a:pt x="337" y="1011"/>
                  </a:cubicBezTo>
                  <a:cubicBezTo>
                    <a:pt x="421" y="843"/>
                    <a:pt x="393" y="674"/>
                    <a:pt x="365"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22"/>
            <p:cNvSpPr/>
            <p:nvPr/>
          </p:nvSpPr>
          <p:spPr>
            <a:xfrm>
              <a:off x="5230200" y="752575"/>
              <a:ext cx="33025" cy="38625"/>
            </a:xfrm>
            <a:custGeom>
              <a:rect b="b" l="l" r="r" t="t"/>
              <a:pathLst>
                <a:path extrusionOk="0" h="1545" w="1321">
                  <a:moveTo>
                    <a:pt x="225" y="1376"/>
                  </a:moveTo>
                  <a:cubicBezTo>
                    <a:pt x="253" y="1180"/>
                    <a:pt x="141" y="1180"/>
                    <a:pt x="1" y="1180"/>
                  </a:cubicBezTo>
                  <a:cubicBezTo>
                    <a:pt x="57" y="1068"/>
                    <a:pt x="197" y="1068"/>
                    <a:pt x="197" y="927"/>
                  </a:cubicBezTo>
                  <a:cubicBezTo>
                    <a:pt x="197" y="927"/>
                    <a:pt x="197" y="899"/>
                    <a:pt x="197" y="871"/>
                  </a:cubicBezTo>
                  <a:cubicBezTo>
                    <a:pt x="253" y="843"/>
                    <a:pt x="337" y="815"/>
                    <a:pt x="281" y="731"/>
                  </a:cubicBezTo>
                  <a:cubicBezTo>
                    <a:pt x="253" y="675"/>
                    <a:pt x="197" y="647"/>
                    <a:pt x="141" y="590"/>
                  </a:cubicBezTo>
                  <a:cubicBezTo>
                    <a:pt x="337" y="506"/>
                    <a:pt x="394" y="366"/>
                    <a:pt x="366" y="197"/>
                  </a:cubicBezTo>
                  <a:cubicBezTo>
                    <a:pt x="366" y="113"/>
                    <a:pt x="281" y="29"/>
                    <a:pt x="422" y="29"/>
                  </a:cubicBezTo>
                  <a:cubicBezTo>
                    <a:pt x="562" y="1"/>
                    <a:pt x="506" y="85"/>
                    <a:pt x="506" y="169"/>
                  </a:cubicBezTo>
                  <a:cubicBezTo>
                    <a:pt x="478" y="225"/>
                    <a:pt x="534" y="253"/>
                    <a:pt x="590" y="225"/>
                  </a:cubicBezTo>
                  <a:cubicBezTo>
                    <a:pt x="618" y="197"/>
                    <a:pt x="674" y="141"/>
                    <a:pt x="702" y="169"/>
                  </a:cubicBezTo>
                  <a:cubicBezTo>
                    <a:pt x="787" y="562"/>
                    <a:pt x="899" y="225"/>
                    <a:pt x="983" y="197"/>
                  </a:cubicBezTo>
                  <a:cubicBezTo>
                    <a:pt x="1067" y="169"/>
                    <a:pt x="1152" y="197"/>
                    <a:pt x="1264" y="169"/>
                  </a:cubicBezTo>
                  <a:cubicBezTo>
                    <a:pt x="1208" y="282"/>
                    <a:pt x="1095" y="282"/>
                    <a:pt x="1039" y="338"/>
                  </a:cubicBezTo>
                  <a:cubicBezTo>
                    <a:pt x="1039" y="450"/>
                    <a:pt x="1124" y="422"/>
                    <a:pt x="1152" y="422"/>
                  </a:cubicBezTo>
                  <a:cubicBezTo>
                    <a:pt x="1264" y="422"/>
                    <a:pt x="1320" y="562"/>
                    <a:pt x="1264" y="590"/>
                  </a:cubicBezTo>
                  <a:cubicBezTo>
                    <a:pt x="1095" y="703"/>
                    <a:pt x="1180" y="843"/>
                    <a:pt x="1236" y="955"/>
                  </a:cubicBezTo>
                  <a:cubicBezTo>
                    <a:pt x="1011" y="927"/>
                    <a:pt x="815" y="1011"/>
                    <a:pt x="618" y="983"/>
                  </a:cubicBezTo>
                  <a:cubicBezTo>
                    <a:pt x="534" y="1180"/>
                    <a:pt x="731" y="1264"/>
                    <a:pt x="731" y="1405"/>
                  </a:cubicBezTo>
                  <a:lnTo>
                    <a:pt x="731" y="1405"/>
                  </a:lnTo>
                  <a:cubicBezTo>
                    <a:pt x="674" y="1461"/>
                    <a:pt x="646" y="1489"/>
                    <a:pt x="590" y="1545"/>
                  </a:cubicBezTo>
                  <a:cubicBezTo>
                    <a:pt x="562" y="1517"/>
                    <a:pt x="534" y="1517"/>
                    <a:pt x="506" y="1517"/>
                  </a:cubicBezTo>
                  <a:cubicBezTo>
                    <a:pt x="422" y="1489"/>
                    <a:pt x="337" y="1405"/>
                    <a:pt x="225" y="137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22"/>
            <p:cNvSpPr/>
            <p:nvPr/>
          </p:nvSpPr>
          <p:spPr>
            <a:xfrm>
              <a:off x="5186675" y="714675"/>
              <a:ext cx="21100" cy="30200"/>
            </a:xfrm>
            <a:custGeom>
              <a:rect b="b" l="l" r="r" t="t"/>
              <a:pathLst>
                <a:path extrusionOk="0" h="1208" w="844">
                  <a:moveTo>
                    <a:pt x="703" y="422"/>
                  </a:moveTo>
                  <a:cubicBezTo>
                    <a:pt x="675" y="506"/>
                    <a:pt x="534" y="478"/>
                    <a:pt x="506" y="618"/>
                  </a:cubicBezTo>
                  <a:cubicBezTo>
                    <a:pt x="703" y="562"/>
                    <a:pt x="675" y="815"/>
                    <a:pt x="815" y="871"/>
                  </a:cubicBezTo>
                  <a:cubicBezTo>
                    <a:pt x="843" y="871"/>
                    <a:pt x="843" y="927"/>
                    <a:pt x="815" y="927"/>
                  </a:cubicBezTo>
                  <a:cubicBezTo>
                    <a:pt x="815" y="955"/>
                    <a:pt x="787" y="983"/>
                    <a:pt x="759" y="983"/>
                  </a:cubicBezTo>
                  <a:cubicBezTo>
                    <a:pt x="647" y="731"/>
                    <a:pt x="534" y="1208"/>
                    <a:pt x="422" y="983"/>
                  </a:cubicBezTo>
                  <a:cubicBezTo>
                    <a:pt x="338" y="787"/>
                    <a:pt x="282" y="590"/>
                    <a:pt x="85" y="450"/>
                  </a:cubicBezTo>
                  <a:cubicBezTo>
                    <a:pt x="1" y="394"/>
                    <a:pt x="57" y="169"/>
                    <a:pt x="169" y="85"/>
                  </a:cubicBezTo>
                  <a:cubicBezTo>
                    <a:pt x="282" y="1"/>
                    <a:pt x="366" y="85"/>
                    <a:pt x="422" y="169"/>
                  </a:cubicBezTo>
                  <a:cubicBezTo>
                    <a:pt x="478" y="197"/>
                    <a:pt x="506" y="282"/>
                    <a:pt x="562" y="310"/>
                  </a:cubicBezTo>
                  <a:cubicBezTo>
                    <a:pt x="619" y="338"/>
                    <a:pt x="675" y="338"/>
                    <a:pt x="703"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22"/>
            <p:cNvSpPr/>
            <p:nvPr/>
          </p:nvSpPr>
          <p:spPr>
            <a:xfrm>
              <a:off x="5122125" y="676075"/>
              <a:ext cx="14050" cy="18975"/>
            </a:xfrm>
            <a:custGeom>
              <a:rect b="b" l="l" r="r" t="t"/>
              <a:pathLst>
                <a:path extrusionOk="0" h="759" w="562">
                  <a:moveTo>
                    <a:pt x="505" y="394"/>
                  </a:moveTo>
                  <a:cubicBezTo>
                    <a:pt x="505" y="422"/>
                    <a:pt x="505" y="450"/>
                    <a:pt x="505" y="478"/>
                  </a:cubicBezTo>
                  <a:cubicBezTo>
                    <a:pt x="393" y="534"/>
                    <a:pt x="309" y="506"/>
                    <a:pt x="197" y="478"/>
                  </a:cubicBezTo>
                  <a:cubicBezTo>
                    <a:pt x="140" y="562"/>
                    <a:pt x="197" y="674"/>
                    <a:pt x="140" y="759"/>
                  </a:cubicBezTo>
                  <a:cubicBezTo>
                    <a:pt x="0" y="422"/>
                    <a:pt x="0" y="338"/>
                    <a:pt x="84" y="1"/>
                  </a:cubicBezTo>
                  <a:cubicBezTo>
                    <a:pt x="140" y="225"/>
                    <a:pt x="281" y="281"/>
                    <a:pt x="449" y="253"/>
                  </a:cubicBezTo>
                  <a:cubicBezTo>
                    <a:pt x="562" y="253"/>
                    <a:pt x="477" y="366"/>
                    <a:pt x="505" y="3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22"/>
            <p:cNvSpPr/>
            <p:nvPr/>
          </p:nvSpPr>
          <p:spPr>
            <a:xfrm>
              <a:off x="5129825" y="744850"/>
              <a:ext cx="14075" cy="11975"/>
            </a:xfrm>
            <a:custGeom>
              <a:rect b="b" l="l" r="r" t="t"/>
              <a:pathLst>
                <a:path extrusionOk="0" h="479" w="563">
                  <a:moveTo>
                    <a:pt x="562" y="282"/>
                  </a:moveTo>
                  <a:cubicBezTo>
                    <a:pt x="506" y="282"/>
                    <a:pt x="478" y="282"/>
                    <a:pt x="422" y="282"/>
                  </a:cubicBezTo>
                  <a:cubicBezTo>
                    <a:pt x="310" y="282"/>
                    <a:pt x="394" y="422"/>
                    <a:pt x="310" y="450"/>
                  </a:cubicBezTo>
                  <a:cubicBezTo>
                    <a:pt x="225" y="478"/>
                    <a:pt x="113" y="478"/>
                    <a:pt x="29" y="422"/>
                  </a:cubicBezTo>
                  <a:cubicBezTo>
                    <a:pt x="1" y="394"/>
                    <a:pt x="1" y="394"/>
                    <a:pt x="1" y="366"/>
                  </a:cubicBezTo>
                  <a:cubicBezTo>
                    <a:pt x="57" y="85"/>
                    <a:pt x="254" y="1"/>
                    <a:pt x="506" y="1"/>
                  </a:cubicBezTo>
                  <a:cubicBezTo>
                    <a:pt x="478" y="85"/>
                    <a:pt x="506" y="198"/>
                    <a:pt x="562" y="28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22"/>
            <p:cNvSpPr/>
            <p:nvPr/>
          </p:nvSpPr>
          <p:spPr>
            <a:xfrm>
              <a:off x="5233000" y="770825"/>
              <a:ext cx="9150" cy="5650"/>
            </a:xfrm>
            <a:custGeom>
              <a:rect b="b" l="l" r="r" t="t"/>
              <a:pathLst>
                <a:path extrusionOk="0" h="226" w="366">
                  <a:moveTo>
                    <a:pt x="169" y="1"/>
                  </a:moveTo>
                  <a:cubicBezTo>
                    <a:pt x="197" y="29"/>
                    <a:pt x="225" y="29"/>
                    <a:pt x="225" y="29"/>
                  </a:cubicBezTo>
                  <a:cubicBezTo>
                    <a:pt x="282" y="85"/>
                    <a:pt x="366" y="29"/>
                    <a:pt x="338" y="113"/>
                  </a:cubicBezTo>
                  <a:cubicBezTo>
                    <a:pt x="338" y="169"/>
                    <a:pt x="282" y="225"/>
                    <a:pt x="225" y="197"/>
                  </a:cubicBezTo>
                  <a:cubicBezTo>
                    <a:pt x="169" y="197"/>
                    <a:pt x="141" y="169"/>
                    <a:pt x="85" y="141"/>
                  </a:cubicBezTo>
                  <a:cubicBezTo>
                    <a:pt x="1" y="29"/>
                    <a:pt x="85" y="1"/>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22"/>
            <p:cNvSpPr/>
            <p:nvPr/>
          </p:nvSpPr>
          <p:spPr>
            <a:xfrm>
              <a:off x="5190900" y="739950"/>
              <a:ext cx="3525" cy="3525"/>
            </a:xfrm>
            <a:custGeom>
              <a:rect b="b" l="l" r="r" t="t"/>
              <a:pathLst>
                <a:path extrusionOk="0" h="141" w="141">
                  <a:moveTo>
                    <a:pt x="141" y="85"/>
                  </a:moveTo>
                  <a:cubicBezTo>
                    <a:pt x="113" y="141"/>
                    <a:pt x="85" y="141"/>
                    <a:pt x="28" y="113"/>
                  </a:cubicBezTo>
                  <a:cubicBezTo>
                    <a:pt x="0" y="113"/>
                    <a:pt x="0" y="85"/>
                    <a:pt x="28" y="57"/>
                  </a:cubicBezTo>
                  <a:cubicBezTo>
                    <a:pt x="57" y="29"/>
                    <a:pt x="85" y="0"/>
                    <a:pt x="113" y="29"/>
                  </a:cubicBezTo>
                  <a:cubicBezTo>
                    <a:pt x="141" y="57"/>
                    <a:pt x="141" y="85"/>
                    <a:pt x="14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22"/>
            <p:cNvSpPr/>
            <p:nvPr/>
          </p:nvSpPr>
          <p:spPr>
            <a:xfrm>
              <a:off x="5262500" y="699950"/>
              <a:ext cx="725" cy="1425"/>
            </a:xfrm>
            <a:custGeom>
              <a:rect b="b" l="l" r="r" t="t"/>
              <a:pathLst>
                <a:path extrusionOk="0" h="57" w="29">
                  <a:moveTo>
                    <a:pt x="28" y="56"/>
                  </a:moveTo>
                  <a:cubicBezTo>
                    <a:pt x="0" y="56"/>
                    <a:pt x="0" y="56"/>
                    <a:pt x="0" y="56"/>
                  </a:cubicBezTo>
                  <a:cubicBezTo>
                    <a:pt x="0" y="56"/>
                    <a:pt x="0" y="28"/>
                    <a:pt x="0" y="28"/>
                  </a:cubicBezTo>
                  <a:cubicBezTo>
                    <a:pt x="0" y="28"/>
                    <a:pt x="0" y="0"/>
                    <a:pt x="28" y="28"/>
                  </a:cubicBezTo>
                  <a:cubicBezTo>
                    <a:pt x="28" y="28"/>
                    <a:pt x="28" y="28"/>
                    <a:pt x="28"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22"/>
            <p:cNvSpPr/>
            <p:nvPr/>
          </p:nvSpPr>
          <p:spPr>
            <a:xfrm>
              <a:off x="5204225" y="751875"/>
              <a:ext cx="725" cy="725"/>
            </a:xfrm>
            <a:custGeom>
              <a:rect b="b" l="l" r="r" t="t"/>
              <a:pathLst>
                <a:path extrusionOk="0" h="29" w="29">
                  <a:moveTo>
                    <a:pt x="29" y="29"/>
                  </a:moveTo>
                  <a:lnTo>
                    <a:pt x="1" y="29"/>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22"/>
            <p:cNvSpPr/>
            <p:nvPr/>
          </p:nvSpPr>
          <p:spPr>
            <a:xfrm>
              <a:off x="5215475" y="784875"/>
              <a:ext cx="1425" cy="2125"/>
            </a:xfrm>
            <a:custGeom>
              <a:rect b="b" l="l" r="r" t="t"/>
              <a:pathLst>
                <a:path extrusionOk="0" h="85" w="57">
                  <a:moveTo>
                    <a:pt x="56" y="84"/>
                  </a:moveTo>
                  <a:cubicBezTo>
                    <a:pt x="28" y="56"/>
                    <a:pt x="0" y="28"/>
                    <a:pt x="0" y="0"/>
                  </a:cubicBezTo>
                  <a:cubicBezTo>
                    <a:pt x="0" y="28"/>
                    <a:pt x="28" y="56"/>
                    <a:pt x="56"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22"/>
            <p:cNvSpPr/>
            <p:nvPr/>
          </p:nvSpPr>
          <p:spPr>
            <a:xfrm>
              <a:off x="4933300" y="675375"/>
              <a:ext cx="200775" cy="134775"/>
            </a:xfrm>
            <a:custGeom>
              <a:rect b="b" l="l" r="r" t="t"/>
              <a:pathLst>
                <a:path extrusionOk="0" h="5391" w="8031">
                  <a:moveTo>
                    <a:pt x="7525" y="4745"/>
                  </a:moveTo>
                  <a:cubicBezTo>
                    <a:pt x="7357" y="4829"/>
                    <a:pt x="7188" y="4773"/>
                    <a:pt x="7020" y="4829"/>
                  </a:cubicBezTo>
                  <a:cubicBezTo>
                    <a:pt x="6907" y="4886"/>
                    <a:pt x="6823" y="4801"/>
                    <a:pt x="6767" y="4717"/>
                  </a:cubicBezTo>
                  <a:cubicBezTo>
                    <a:pt x="6599" y="4493"/>
                    <a:pt x="6121" y="4352"/>
                    <a:pt x="5897" y="4408"/>
                  </a:cubicBezTo>
                  <a:cubicBezTo>
                    <a:pt x="5784" y="4436"/>
                    <a:pt x="5728" y="4493"/>
                    <a:pt x="5756" y="4605"/>
                  </a:cubicBezTo>
                  <a:cubicBezTo>
                    <a:pt x="5784" y="4661"/>
                    <a:pt x="5756" y="4717"/>
                    <a:pt x="5784" y="4773"/>
                  </a:cubicBezTo>
                  <a:cubicBezTo>
                    <a:pt x="5812" y="4998"/>
                    <a:pt x="5784" y="5194"/>
                    <a:pt x="5644" y="5391"/>
                  </a:cubicBezTo>
                  <a:cubicBezTo>
                    <a:pt x="5504" y="5391"/>
                    <a:pt x="5363" y="5279"/>
                    <a:pt x="5251" y="5222"/>
                  </a:cubicBezTo>
                  <a:cubicBezTo>
                    <a:pt x="5223" y="5194"/>
                    <a:pt x="5195" y="5166"/>
                    <a:pt x="5167" y="5138"/>
                  </a:cubicBezTo>
                  <a:cubicBezTo>
                    <a:pt x="5195" y="5082"/>
                    <a:pt x="5223" y="4998"/>
                    <a:pt x="5251" y="4914"/>
                  </a:cubicBezTo>
                  <a:cubicBezTo>
                    <a:pt x="5026" y="4942"/>
                    <a:pt x="4942" y="4745"/>
                    <a:pt x="4746" y="4689"/>
                  </a:cubicBezTo>
                  <a:cubicBezTo>
                    <a:pt x="4718" y="4689"/>
                    <a:pt x="4661" y="4633"/>
                    <a:pt x="4661" y="4605"/>
                  </a:cubicBezTo>
                  <a:cubicBezTo>
                    <a:pt x="4718" y="4408"/>
                    <a:pt x="4521" y="4380"/>
                    <a:pt x="4465" y="4268"/>
                  </a:cubicBezTo>
                  <a:cubicBezTo>
                    <a:pt x="4381" y="4156"/>
                    <a:pt x="4324" y="4128"/>
                    <a:pt x="4212" y="4156"/>
                  </a:cubicBezTo>
                  <a:cubicBezTo>
                    <a:pt x="4016" y="4156"/>
                    <a:pt x="3960" y="4071"/>
                    <a:pt x="4072" y="3819"/>
                  </a:cubicBezTo>
                  <a:cubicBezTo>
                    <a:pt x="3903" y="3931"/>
                    <a:pt x="3763" y="3959"/>
                    <a:pt x="3651" y="3959"/>
                  </a:cubicBezTo>
                  <a:cubicBezTo>
                    <a:pt x="3538" y="3959"/>
                    <a:pt x="3454" y="4043"/>
                    <a:pt x="3342" y="4071"/>
                  </a:cubicBezTo>
                  <a:cubicBezTo>
                    <a:pt x="3286" y="3987"/>
                    <a:pt x="3314" y="3931"/>
                    <a:pt x="3370" y="3875"/>
                  </a:cubicBezTo>
                  <a:cubicBezTo>
                    <a:pt x="3566" y="3735"/>
                    <a:pt x="3651" y="3482"/>
                    <a:pt x="3931" y="3454"/>
                  </a:cubicBezTo>
                  <a:cubicBezTo>
                    <a:pt x="4016" y="3454"/>
                    <a:pt x="4016" y="3089"/>
                    <a:pt x="3931" y="3061"/>
                  </a:cubicBezTo>
                  <a:cubicBezTo>
                    <a:pt x="3875" y="3005"/>
                    <a:pt x="3819" y="3061"/>
                    <a:pt x="3819" y="3117"/>
                  </a:cubicBezTo>
                  <a:cubicBezTo>
                    <a:pt x="3819" y="3201"/>
                    <a:pt x="3763" y="3285"/>
                    <a:pt x="3707" y="3370"/>
                  </a:cubicBezTo>
                  <a:cubicBezTo>
                    <a:pt x="3651" y="3426"/>
                    <a:pt x="3510" y="3257"/>
                    <a:pt x="3482" y="3454"/>
                  </a:cubicBezTo>
                  <a:cubicBezTo>
                    <a:pt x="3454" y="3566"/>
                    <a:pt x="3342" y="3622"/>
                    <a:pt x="3342" y="3763"/>
                  </a:cubicBezTo>
                  <a:cubicBezTo>
                    <a:pt x="3342" y="3763"/>
                    <a:pt x="3314" y="3791"/>
                    <a:pt x="3286" y="3791"/>
                  </a:cubicBezTo>
                  <a:cubicBezTo>
                    <a:pt x="3061" y="3763"/>
                    <a:pt x="2837" y="3903"/>
                    <a:pt x="2640" y="3819"/>
                  </a:cubicBezTo>
                  <a:cubicBezTo>
                    <a:pt x="2472" y="3735"/>
                    <a:pt x="2387" y="3763"/>
                    <a:pt x="2275" y="3847"/>
                  </a:cubicBezTo>
                  <a:cubicBezTo>
                    <a:pt x="2163" y="3931"/>
                    <a:pt x="2050" y="3903"/>
                    <a:pt x="2050" y="3791"/>
                  </a:cubicBezTo>
                  <a:cubicBezTo>
                    <a:pt x="2050" y="3566"/>
                    <a:pt x="1910" y="3482"/>
                    <a:pt x="1770" y="3398"/>
                  </a:cubicBezTo>
                  <a:cubicBezTo>
                    <a:pt x="1770" y="3285"/>
                    <a:pt x="1882" y="3285"/>
                    <a:pt x="1910" y="3145"/>
                  </a:cubicBezTo>
                  <a:cubicBezTo>
                    <a:pt x="1601" y="3229"/>
                    <a:pt x="1377" y="3426"/>
                    <a:pt x="1180" y="3594"/>
                  </a:cubicBezTo>
                  <a:cubicBezTo>
                    <a:pt x="1012" y="3791"/>
                    <a:pt x="731" y="3903"/>
                    <a:pt x="619" y="4212"/>
                  </a:cubicBezTo>
                  <a:cubicBezTo>
                    <a:pt x="759" y="4268"/>
                    <a:pt x="899" y="4324"/>
                    <a:pt x="843" y="4493"/>
                  </a:cubicBezTo>
                  <a:cubicBezTo>
                    <a:pt x="843" y="4577"/>
                    <a:pt x="619" y="4661"/>
                    <a:pt x="478" y="4661"/>
                  </a:cubicBezTo>
                  <a:cubicBezTo>
                    <a:pt x="310" y="4605"/>
                    <a:pt x="394" y="4464"/>
                    <a:pt x="366" y="4380"/>
                  </a:cubicBezTo>
                  <a:lnTo>
                    <a:pt x="394" y="4380"/>
                  </a:lnTo>
                  <a:lnTo>
                    <a:pt x="394" y="4352"/>
                  </a:lnTo>
                  <a:lnTo>
                    <a:pt x="366" y="4380"/>
                  </a:lnTo>
                  <a:cubicBezTo>
                    <a:pt x="254" y="4464"/>
                    <a:pt x="310" y="4633"/>
                    <a:pt x="254" y="4745"/>
                  </a:cubicBezTo>
                  <a:cubicBezTo>
                    <a:pt x="226" y="4801"/>
                    <a:pt x="198" y="4829"/>
                    <a:pt x="141" y="4829"/>
                  </a:cubicBezTo>
                  <a:cubicBezTo>
                    <a:pt x="57" y="4801"/>
                    <a:pt x="29" y="4745"/>
                    <a:pt x="29" y="4661"/>
                  </a:cubicBezTo>
                  <a:cubicBezTo>
                    <a:pt x="57" y="4577"/>
                    <a:pt x="57" y="4521"/>
                    <a:pt x="29" y="4436"/>
                  </a:cubicBezTo>
                  <a:cubicBezTo>
                    <a:pt x="29" y="4380"/>
                    <a:pt x="57" y="4296"/>
                    <a:pt x="85" y="4268"/>
                  </a:cubicBezTo>
                  <a:cubicBezTo>
                    <a:pt x="226" y="4128"/>
                    <a:pt x="338" y="4015"/>
                    <a:pt x="141" y="3847"/>
                  </a:cubicBezTo>
                  <a:cubicBezTo>
                    <a:pt x="113" y="3819"/>
                    <a:pt x="141" y="3875"/>
                    <a:pt x="113" y="3847"/>
                  </a:cubicBezTo>
                  <a:cubicBezTo>
                    <a:pt x="57" y="3763"/>
                    <a:pt x="57" y="3678"/>
                    <a:pt x="113" y="3650"/>
                  </a:cubicBezTo>
                  <a:cubicBezTo>
                    <a:pt x="450" y="3622"/>
                    <a:pt x="1" y="2977"/>
                    <a:pt x="562" y="3117"/>
                  </a:cubicBezTo>
                  <a:cubicBezTo>
                    <a:pt x="647" y="3145"/>
                    <a:pt x="703" y="3089"/>
                    <a:pt x="787" y="3061"/>
                  </a:cubicBezTo>
                  <a:cubicBezTo>
                    <a:pt x="1040" y="2892"/>
                    <a:pt x="1236" y="2948"/>
                    <a:pt x="1433" y="3145"/>
                  </a:cubicBezTo>
                  <a:cubicBezTo>
                    <a:pt x="1517" y="3033"/>
                    <a:pt x="1405" y="2920"/>
                    <a:pt x="1377" y="2808"/>
                  </a:cubicBezTo>
                  <a:cubicBezTo>
                    <a:pt x="1377" y="2640"/>
                    <a:pt x="1461" y="2527"/>
                    <a:pt x="1601" y="2471"/>
                  </a:cubicBezTo>
                  <a:cubicBezTo>
                    <a:pt x="1657" y="2443"/>
                    <a:pt x="1714" y="2415"/>
                    <a:pt x="1685" y="2331"/>
                  </a:cubicBezTo>
                  <a:cubicBezTo>
                    <a:pt x="1657" y="2275"/>
                    <a:pt x="1601" y="2275"/>
                    <a:pt x="1545" y="2303"/>
                  </a:cubicBezTo>
                  <a:cubicBezTo>
                    <a:pt x="1461" y="2331"/>
                    <a:pt x="1377" y="2415"/>
                    <a:pt x="1292" y="2443"/>
                  </a:cubicBezTo>
                  <a:cubicBezTo>
                    <a:pt x="1208" y="2471"/>
                    <a:pt x="1124" y="2527"/>
                    <a:pt x="1040" y="2443"/>
                  </a:cubicBezTo>
                  <a:cubicBezTo>
                    <a:pt x="956" y="2387"/>
                    <a:pt x="1012" y="2303"/>
                    <a:pt x="1040" y="2218"/>
                  </a:cubicBezTo>
                  <a:cubicBezTo>
                    <a:pt x="1124" y="2022"/>
                    <a:pt x="1012" y="1713"/>
                    <a:pt x="1461" y="1713"/>
                  </a:cubicBezTo>
                  <a:cubicBezTo>
                    <a:pt x="1180" y="1545"/>
                    <a:pt x="1180" y="1320"/>
                    <a:pt x="1349" y="1180"/>
                  </a:cubicBezTo>
                  <a:cubicBezTo>
                    <a:pt x="1517" y="1011"/>
                    <a:pt x="1433" y="927"/>
                    <a:pt x="1349" y="787"/>
                  </a:cubicBezTo>
                  <a:cubicBezTo>
                    <a:pt x="1292" y="702"/>
                    <a:pt x="1236" y="590"/>
                    <a:pt x="1321" y="506"/>
                  </a:cubicBezTo>
                  <a:cubicBezTo>
                    <a:pt x="1433" y="394"/>
                    <a:pt x="1517" y="478"/>
                    <a:pt x="1601" y="590"/>
                  </a:cubicBezTo>
                  <a:cubicBezTo>
                    <a:pt x="1657" y="646"/>
                    <a:pt x="1714" y="674"/>
                    <a:pt x="1798" y="646"/>
                  </a:cubicBezTo>
                  <a:cubicBezTo>
                    <a:pt x="1994" y="590"/>
                    <a:pt x="1994" y="759"/>
                    <a:pt x="2050" y="871"/>
                  </a:cubicBezTo>
                  <a:cubicBezTo>
                    <a:pt x="2079" y="871"/>
                    <a:pt x="2050" y="871"/>
                    <a:pt x="2050" y="871"/>
                  </a:cubicBezTo>
                  <a:cubicBezTo>
                    <a:pt x="2022" y="787"/>
                    <a:pt x="2079" y="731"/>
                    <a:pt x="2050" y="702"/>
                  </a:cubicBezTo>
                  <a:cubicBezTo>
                    <a:pt x="1854" y="394"/>
                    <a:pt x="1966" y="253"/>
                    <a:pt x="2275" y="113"/>
                  </a:cubicBezTo>
                  <a:cubicBezTo>
                    <a:pt x="2584" y="1"/>
                    <a:pt x="2780" y="57"/>
                    <a:pt x="2780" y="422"/>
                  </a:cubicBezTo>
                  <a:cubicBezTo>
                    <a:pt x="2808" y="702"/>
                    <a:pt x="2808" y="955"/>
                    <a:pt x="3117" y="1095"/>
                  </a:cubicBezTo>
                  <a:cubicBezTo>
                    <a:pt x="3202" y="1124"/>
                    <a:pt x="3173" y="1208"/>
                    <a:pt x="3117" y="1292"/>
                  </a:cubicBezTo>
                  <a:cubicBezTo>
                    <a:pt x="2977" y="1489"/>
                    <a:pt x="2808" y="1685"/>
                    <a:pt x="2921" y="1966"/>
                  </a:cubicBezTo>
                  <a:cubicBezTo>
                    <a:pt x="2949" y="2050"/>
                    <a:pt x="2865" y="2134"/>
                    <a:pt x="2780" y="2162"/>
                  </a:cubicBezTo>
                  <a:cubicBezTo>
                    <a:pt x="2696" y="2190"/>
                    <a:pt x="2640" y="2162"/>
                    <a:pt x="2584" y="2078"/>
                  </a:cubicBezTo>
                  <a:cubicBezTo>
                    <a:pt x="2472" y="1966"/>
                    <a:pt x="2472" y="1769"/>
                    <a:pt x="2415" y="1629"/>
                  </a:cubicBezTo>
                  <a:cubicBezTo>
                    <a:pt x="2135" y="1685"/>
                    <a:pt x="2163" y="1910"/>
                    <a:pt x="2135" y="2078"/>
                  </a:cubicBezTo>
                  <a:cubicBezTo>
                    <a:pt x="2135" y="2162"/>
                    <a:pt x="2500" y="2359"/>
                    <a:pt x="2556" y="2303"/>
                  </a:cubicBezTo>
                  <a:cubicBezTo>
                    <a:pt x="2696" y="2218"/>
                    <a:pt x="2808" y="2078"/>
                    <a:pt x="2893" y="2331"/>
                  </a:cubicBezTo>
                  <a:cubicBezTo>
                    <a:pt x="3061" y="2275"/>
                    <a:pt x="3230" y="2359"/>
                    <a:pt x="3370" y="2218"/>
                  </a:cubicBezTo>
                  <a:cubicBezTo>
                    <a:pt x="3510" y="2078"/>
                    <a:pt x="3651" y="2106"/>
                    <a:pt x="3819" y="2218"/>
                  </a:cubicBezTo>
                  <a:cubicBezTo>
                    <a:pt x="4044" y="2359"/>
                    <a:pt x="4212" y="2162"/>
                    <a:pt x="4381" y="2078"/>
                  </a:cubicBezTo>
                  <a:cubicBezTo>
                    <a:pt x="4521" y="1994"/>
                    <a:pt x="4549" y="1825"/>
                    <a:pt x="4437" y="1685"/>
                  </a:cubicBezTo>
                  <a:cubicBezTo>
                    <a:pt x="4409" y="1573"/>
                    <a:pt x="4437" y="1489"/>
                    <a:pt x="4437" y="1376"/>
                  </a:cubicBezTo>
                  <a:cubicBezTo>
                    <a:pt x="4437" y="1348"/>
                    <a:pt x="4353" y="1376"/>
                    <a:pt x="4409" y="1376"/>
                  </a:cubicBezTo>
                  <a:cubicBezTo>
                    <a:pt x="4437" y="1404"/>
                    <a:pt x="4437" y="1432"/>
                    <a:pt x="4409" y="1432"/>
                  </a:cubicBezTo>
                  <a:cubicBezTo>
                    <a:pt x="4409" y="1489"/>
                    <a:pt x="4381" y="1517"/>
                    <a:pt x="4324" y="1545"/>
                  </a:cubicBezTo>
                  <a:cubicBezTo>
                    <a:pt x="4296" y="1545"/>
                    <a:pt x="4268" y="1545"/>
                    <a:pt x="4240" y="1517"/>
                  </a:cubicBezTo>
                  <a:cubicBezTo>
                    <a:pt x="4128" y="1489"/>
                    <a:pt x="4100" y="1376"/>
                    <a:pt x="4072" y="1292"/>
                  </a:cubicBezTo>
                  <a:cubicBezTo>
                    <a:pt x="4072" y="1264"/>
                    <a:pt x="4072" y="1236"/>
                    <a:pt x="4072" y="1180"/>
                  </a:cubicBezTo>
                  <a:cubicBezTo>
                    <a:pt x="4044" y="1067"/>
                    <a:pt x="4156" y="955"/>
                    <a:pt x="4184" y="843"/>
                  </a:cubicBezTo>
                  <a:cubicBezTo>
                    <a:pt x="4184" y="815"/>
                    <a:pt x="4184" y="787"/>
                    <a:pt x="4184" y="759"/>
                  </a:cubicBezTo>
                  <a:cubicBezTo>
                    <a:pt x="4156" y="702"/>
                    <a:pt x="4100" y="759"/>
                    <a:pt x="4072" y="731"/>
                  </a:cubicBezTo>
                  <a:cubicBezTo>
                    <a:pt x="3988" y="702"/>
                    <a:pt x="3960" y="618"/>
                    <a:pt x="4044" y="562"/>
                  </a:cubicBezTo>
                  <a:cubicBezTo>
                    <a:pt x="4156" y="590"/>
                    <a:pt x="4212" y="534"/>
                    <a:pt x="4296" y="450"/>
                  </a:cubicBezTo>
                  <a:cubicBezTo>
                    <a:pt x="4409" y="309"/>
                    <a:pt x="4521" y="225"/>
                    <a:pt x="4633" y="113"/>
                  </a:cubicBezTo>
                  <a:cubicBezTo>
                    <a:pt x="4689" y="57"/>
                    <a:pt x="4746" y="85"/>
                    <a:pt x="4774" y="141"/>
                  </a:cubicBezTo>
                  <a:cubicBezTo>
                    <a:pt x="4830" y="197"/>
                    <a:pt x="4774" y="225"/>
                    <a:pt x="4718" y="253"/>
                  </a:cubicBezTo>
                  <a:cubicBezTo>
                    <a:pt x="4577" y="422"/>
                    <a:pt x="4521" y="618"/>
                    <a:pt x="4465" y="815"/>
                  </a:cubicBezTo>
                  <a:cubicBezTo>
                    <a:pt x="4465" y="871"/>
                    <a:pt x="4521" y="927"/>
                    <a:pt x="4549" y="927"/>
                  </a:cubicBezTo>
                  <a:cubicBezTo>
                    <a:pt x="4605" y="927"/>
                    <a:pt x="4661" y="899"/>
                    <a:pt x="4661" y="871"/>
                  </a:cubicBezTo>
                  <a:cubicBezTo>
                    <a:pt x="4689" y="590"/>
                    <a:pt x="4914" y="478"/>
                    <a:pt x="5054" y="281"/>
                  </a:cubicBezTo>
                  <a:cubicBezTo>
                    <a:pt x="5139" y="169"/>
                    <a:pt x="5251" y="169"/>
                    <a:pt x="5391" y="197"/>
                  </a:cubicBezTo>
                  <a:cubicBezTo>
                    <a:pt x="5476" y="225"/>
                    <a:pt x="5504" y="281"/>
                    <a:pt x="5476" y="366"/>
                  </a:cubicBezTo>
                  <a:cubicBezTo>
                    <a:pt x="5476" y="422"/>
                    <a:pt x="5391" y="422"/>
                    <a:pt x="5335" y="394"/>
                  </a:cubicBezTo>
                  <a:cubicBezTo>
                    <a:pt x="5307" y="366"/>
                    <a:pt x="5279" y="394"/>
                    <a:pt x="5223" y="366"/>
                  </a:cubicBezTo>
                  <a:cubicBezTo>
                    <a:pt x="5251" y="731"/>
                    <a:pt x="5504" y="927"/>
                    <a:pt x="5728" y="1124"/>
                  </a:cubicBezTo>
                  <a:cubicBezTo>
                    <a:pt x="5756" y="1124"/>
                    <a:pt x="5784" y="1124"/>
                    <a:pt x="5784" y="1095"/>
                  </a:cubicBezTo>
                  <a:cubicBezTo>
                    <a:pt x="5812" y="983"/>
                    <a:pt x="5841" y="871"/>
                    <a:pt x="5953" y="843"/>
                  </a:cubicBezTo>
                  <a:cubicBezTo>
                    <a:pt x="6009" y="843"/>
                    <a:pt x="6093" y="1152"/>
                    <a:pt x="6065" y="1236"/>
                  </a:cubicBezTo>
                  <a:cubicBezTo>
                    <a:pt x="6009" y="1348"/>
                    <a:pt x="5897" y="1320"/>
                    <a:pt x="5784" y="1320"/>
                  </a:cubicBezTo>
                  <a:cubicBezTo>
                    <a:pt x="5672" y="1320"/>
                    <a:pt x="5560" y="1236"/>
                    <a:pt x="5447" y="1348"/>
                  </a:cubicBezTo>
                  <a:cubicBezTo>
                    <a:pt x="5419" y="1404"/>
                    <a:pt x="5391" y="1432"/>
                    <a:pt x="5447" y="1460"/>
                  </a:cubicBezTo>
                  <a:cubicBezTo>
                    <a:pt x="5447" y="1489"/>
                    <a:pt x="5616" y="1460"/>
                    <a:pt x="5504" y="1573"/>
                  </a:cubicBezTo>
                  <a:cubicBezTo>
                    <a:pt x="5419" y="1629"/>
                    <a:pt x="5335" y="1601"/>
                    <a:pt x="5307" y="1489"/>
                  </a:cubicBezTo>
                  <a:cubicBezTo>
                    <a:pt x="5279" y="1404"/>
                    <a:pt x="5363" y="1320"/>
                    <a:pt x="5279" y="1236"/>
                  </a:cubicBezTo>
                  <a:cubicBezTo>
                    <a:pt x="5223" y="1236"/>
                    <a:pt x="5223" y="1292"/>
                    <a:pt x="5223" y="1292"/>
                  </a:cubicBezTo>
                  <a:cubicBezTo>
                    <a:pt x="5139" y="1376"/>
                    <a:pt x="4998" y="1629"/>
                    <a:pt x="4970" y="1741"/>
                  </a:cubicBezTo>
                  <a:cubicBezTo>
                    <a:pt x="4942" y="1938"/>
                    <a:pt x="4970" y="1966"/>
                    <a:pt x="5195" y="1882"/>
                  </a:cubicBezTo>
                  <a:cubicBezTo>
                    <a:pt x="5223" y="1882"/>
                    <a:pt x="5251" y="1882"/>
                    <a:pt x="5307" y="1854"/>
                  </a:cubicBezTo>
                  <a:cubicBezTo>
                    <a:pt x="5167" y="2162"/>
                    <a:pt x="5139" y="2443"/>
                    <a:pt x="5195" y="2724"/>
                  </a:cubicBezTo>
                  <a:cubicBezTo>
                    <a:pt x="5223" y="2892"/>
                    <a:pt x="5195" y="2977"/>
                    <a:pt x="5363" y="3005"/>
                  </a:cubicBezTo>
                  <a:cubicBezTo>
                    <a:pt x="5391" y="3005"/>
                    <a:pt x="5447" y="3061"/>
                    <a:pt x="5419" y="3117"/>
                  </a:cubicBezTo>
                  <a:cubicBezTo>
                    <a:pt x="5391" y="3145"/>
                    <a:pt x="5335" y="3173"/>
                    <a:pt x="5307" y="3173"/>
                  </a:cubicBezTo>
                  <a:cubicBezTo>
                    <a:pt x="5223" y="3145"/>
                    <a:pt x="5139" y="3061"/>
                    <a:pt x="5139" y="3173"/>
                  </a:cubicBezTo>
                  <a:cubicBezTo>
                    <a:pt x="5139" y="3285"/>
                    <a:pt x="5054" y="3398"/>
                    <a:pt x="5111" y="3482"/>
                  </a:cubicBezTo>
                  <a:cubicBezTo>
                    <a:pt x="5139" y="3510"/>
                    <a:pt x="5167" y="3510"/>
                    <a:pt x="5195" y="3510"/>
                  </a:cubicBezTo>
                  <a:cubicBezTo>
                    <a:pt x="5391" y="3285"/>
                    <a:pt x="5644" y="3566"/>
                    <a:pt x="5841" y="3426"/>
                  </a:cubicBezTo>
                  <a:cubicBezTo>
                    <a:pt x="5897" y="3398"/>
                    <a:pt x="6009" y="3398"/>
                    <a:pt x="6065" y="3398"/>
                  </a:cubicBezTo>
                  <a:cubicBezTo>
                    <a:pt x="6177" y="3398"/>
                    <a:pt x="6205" y="3398"/>
                    <a:pt x="6205" y="3257"/>
                  </a:cubicBezTo>
                  <a:cubicBezTo>
                    <a:pt x="6177" y="3033"/>
                    <a:pt x="6318" y="2836"/>
                    <a:pt x="6570" y="2808"/>
                  </a:cubicBezTo>
                  <a:cubicBezTo>
                    <a:pt x="6542" y="2752"/>
                    <a:pt x="6514" y="2696"/>
                    <a:pt x="6458" y="2724"/>
                  </a:cubicBezTo>
                  <a:cubicBezTo>
                    <a:pt x="6234" y="2808"/>
                    <a:pt x="6234" y="2612"/>
                    <a:pt x="6262" y="2527"/>
                  </a:cubicBezTo>
                  <a:cubicBezTo>
                    <a:pt x="6318" y="2359"/>
                    <a:pt x="6318" y="2331"/>
                    <a:pt x="6149" y="2387"/>
                  </a:cubicBezTo>
                  <a:cubicBezTo>
                    <a:pt x="6121" y="2387"/>
                    <a:pt x="6093" y="2331"/>
                    <a:pt x="6093" y="2275"/>
                  </a:cubicBezTo>
                  <a:cubicBezTo>
                    <a:pt x="6121" y="2050"/>
                    <a:pt x="6374" y="1825"/>
                    <a:pt x="6570" y="1769"/>
                  </a:cubicBezTo>
                  <a:cubicBezTo>
                    <a:pt x="6627" y="1769"/>
                    <a:pt x="6683" y="1769"/>
                    <a:pt x="6711" y="1825"/>
                  </a:cubicBezTo>
                  <a:cubicBezTo>
                    <a:pt x="6711" y="1854"/>
                    <a:pt x="6711" y="1882"/>
                    <a:pt x="6683" y="1910"/>
                  </a:cubicBezTo>
                  <a:cubicBezTo>
                    <a:pt x="6683" y="1938"/>
                    <a:pt x="6655" y="1966"/>
                    <a:pt x="6627" y="1994"/>
                  </a:cubicBezTo>
                  <a:cubicBezTo>
                    <a:pt x="6542" y="2050"/>
                    <a:pt x="6402" y="2190"/>
                    <a:pt x="6486" y="2218"/>
                  </a:cubicBezTo>
                  <a:cubicBezTo>
                    <a:pt x="6599" y="2303"/>
                    <a:pt x="6627" y="2555"/>
                    <a:pt x="6851" y="2415"/>
                  </a:cubicBezTo>
                  <a:cubicBezTo>
                    <a:pt x="7076" y="2303"/>
                    <a:pt x="7188" y="2527"/>
                    <a:pt x="7328" y="2668"/>
                  </a:cubicBezTo>
                  <a:cubicBezTo>
                    <a:pt x="7357" y="2696"/>
                    <a:pt x="7357" y="2724"/>
                    <a:pt x="7385" y="2752"/>
                  </a:cubicBezTo>
                  <a:cubicBezTo>
                    <a:pt x="7497" y="2696"/>
                    <a:pt x="7357" y="2583"/>
                    <a:pt x="7497" y="2527"/>
                  </a:cubicBezTo>
                  <a:cubicBezTo>
                    <a:pt x="7497" y="2752"/>
                    <a:pt x="7778" y="2864"/>
                    <a:pt x="7750" y="3117"/>
                  </a:cubicBezTo>
                  <a:cubicBezTo>
                    <a:pt x="7750" y="3117"/>
                    <a:pt x="7806" y="3145"/>
                    <a:pt x="7862" y="3145"/>
                  </a:cubicBezTo>
                  <a:cubicBezTo>
                    <a:pt x="7778" y="3341"/>
                    <a:pt x="7750" y="3482"/>
                    <a:pt x="7918" y="3678"/>
                  </a:cubicBezTo>
                  <a:cubicBezTo>
                    <a:pt x="8002" y="3791"/>
                    <a:pt x="7918" y="3987"/>
                    <a:pt x="7946" y="4128"/>
                  </a:cubicBezTo>
                  <a:cubicBezTo>
                    <a:pt x="8030" y="4380"/>
                    <a:pt x="7862" y="4408"/>
                    <a:pt x="7750" y="4493"/>
                  </a:cubicBezTo>
                  <a:cubicBezTo>
                    <a:pt x="7665" y="4577"/>
                    <a:pt x="7637" y="4689"/>
                    <a:pt x="7525" y="474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22"/>
            <p:cNvSpPr/>
            <p:nvPr/>
          </p:nvSpPr>
          <p:spPr>
            <a:xfrm>
              <a:off x="4780300" y="745575"/>
              <a:ext cx="157250" cy="87750"/>
            </a:xfrm>
            <a:custGeom>
              <a:rect b="b" l="l" r="r" t="t"/>
              <a:pathLst>
                <a:path extrusionOk="0" h="3510" w="6290">
                  <a:moveTo>
                    <a:pt x="6205" y="1825"/>
                  </a:moveTo>
                  <a:cubicBezTo>
                    <a:pt x="6177" y="1909"/>
                    <a:pt x="6233" y="1965"/>
                    <a:pt x="6261" y="2021"/>
                  </a:cubicBezTo>
                  <a:cubicBezTo>
                    <a:pt x="6261" y="2106"/>
                    <a:pt x="6261" y="2162"/>
                    <a:pt x="6289" y="2302"/>
                  </a:cubicBezTo>
                  <a:cubicBezTo>
                    <a:pt x="6177" y="2218"/>
                    <a:pt x="6065" y="2246"/>
                    <a:pt x="6093" y="2078"/>
                  </a:cubicBezTo>
                  <a:cubicBezTo>
                    <a:pt x="6093" y="1993"/>
                    <a:pt x="6065" y="1937"/>
                    <a:pt x="6065" y="1881"/>
                  </a:cubicBezTo>
                  <a:lnTo>
                    <a:pt x="6065" y="1881"/>
                  </a:lnTo>
                  <a:cubicBezTo>
                    <a:pt x="5924" y="1909"/>
                    <a:pt x="5868" y="1713"/>
                    <a:pt x="5756" y="1741"/>
                  </a:cubicBezTo>
                  <a:cubicBezTo>
                    <a:pt x="5644" y="1853"/>
                    <a:pt x="5812" y="1993"/>
                    <a:pt x="5728" y="2078"/>
                  </a:cubicBezTo>
                  <a:cubicBezTo>
                    <a:pt x="5700" y="2078"/>
                    <a:pt x="5672" y="2050"/>
                    <a:pt x="5644" y="2050"/>
                  </a:cubicBezTo>
                  <a:cubicBezTo>
                    <a:pt x="5531" y="1993"/>
                    <a:pt x="5700" y="1825"/>
                    <a:pt x="5531" y="1769"/>
                  </a:cubicBezTo>
                  <a:cubicBezTo>
                    <a:pt x="5447" y="1769"/>
                    <a:pt x="5363" y="1881"/>
                    <a:pt x="5279" y="1881"/>
                  </a:cubicBezTo>
                  <a:cubicBezTo>
                    <a:pt x="5082" y="1881"/>
                    <a:pt x="4998" y="2078"/>
                    <a:pt x="4801" y="2050"/>
                  </a:cubicBezTo>
                  <a:cubicBezTo>
                    <a:pt x="4914" y="2190"/>
                    <a:pt x="4773" y="2414"/>
                    <a:pt x="4970" y="2555"/>
                  </a:cubicBezTo>
                  <a:cubicBezTo>
                    <a:pt x="5082" y="2611"/>
                    <a:pt x="4858" y="2611"/>
                    <a:pt x="4858" y="2695"/>
                  </a:cubicBezTo>
                  <a:cubicBezTo>
                    <a:pt x="4858" y="2751"/>
                    <a:pt x="4942" y="2779"/>
                    <a:pt x="4970" y="2779"/>
                  </a:cubicBezTo>
                  <a:cubicBezTo>
                    <a:pt x="5110" y="2836"/>
                    <a:pt x="5138" y="2920"/>
                    <a:pt x="5054" y="3004"/>
                  </a:cubicBezTo>
                  <a:cubicBezTo>
                    <a:pt x="4998" y="3088"/>
                    <a:pt x="5054" y="3397"/>
                    <a:pt x="4773" y="3229"/>
                  </a:cubicBezTo>
                  <a:cubicBezTo>
                    <a:pt x="4745" y="3229"/>
                    <a:pt x="4717" y="3285"/>
                    <a:pt x="4689" y="3341"/>
                  </a:cubicBezTo>
                  <a:cubicBezTo>
                    <a:pt x="4661" y="3369"/>
                    <a:pt x="4633" y="3453"/>
                    <a:pt x="4605" y="3425"/>
                  </a:cubicBezTo>
                  <a:cubicBezTo>
                    <a:pt x="4408" y="3313"/>
                    <a:pt x="4212" y="3453"/>
                    <a:pt x="4015" y="3481"/>
                  </a:cubicBezTo>
                  <a:cubicBezTo>
                    <a:pt x="3847" y="3509"/>
                    <a:pt x="3707" y="3369"/>
                    <a:pt x="3566" y="3229"/>
                  </a:cubicBezTo>
                  <a:cubicBezTo>
                    <a:pt x="3650" y="3088"/>
                    <a:pt x="3791" y="2948"/>
                    <a:pt x="3707" y="2723"/>
                  </a:cubicBezTo>
                  <a:cubicBezTo>
                    <a:pt x="3678" y="2723"/>
                    <a:pt x="3707" y="2667"/>
                    <a:pt x="3707" y="2667"/>
                  </a:cubicBezTo>
                  <a:cubicBezTo>
                    <a:pt x="3875" y="2555"/>
                    <a:pt x="4043" y="2471"/>
                    <a:pt x="4212" y="2386"/>
                  </a:cubicBezTo>
                  <a:cubicBezTo>
                    <a:pt x="4240" y="2358"/>
                    <a:pt x="4324" y="2414"/>
                    <a:pt x="4324" y="2330"/>
                  </a:cubicBezTo>
                  <a:cubicBezTo>
                    <a:pt x="4352" y="2246"/>
                    <a:pt x="4352" y="2162"/>
                    <a:pt x="4240" y="2134"/>
                  </a:cubicBezTo>
                  <a:cubicBezTo>
                    <a:pt x="4015" y="2106"/>
                    <a:pt x="3791" y="1937"/>
                    <a:pt x="3594" y="2162"/>
                  </a:cubicBezTo>
                  <a:cubicBezTo>
                    <a:pt x="3510" y="2246"/>
                    <a:pt x="3426" y="2246"/>
                    <a:pt x="3342" y="2246"/>
                  </a:cubicBezTo>
                  <a:cubicBezTo>
                    <a:pt x="3257" y="2246"/>
                    <a:pt x="3201" y="2302"/>
                    <a:pt x="3285" y="2358"/>
                  </a:cubicBezTo>
                  <a:cubicBezTo>
                    <a:pt x="3426" y="2443"/>
                    <a:pt x="3314" y="2471"/>
                    <a:pt x="3257" y="2499"/>
                  </a:cubicBezTo>
                  <a:cubicBezTo>
                    <a:pt x="3033" y="2527"/>
                    <a:pt x="2836" y="2443"/>
                    <a:pt x="2640" y="2414"/>
                  </a:cubicBezTo>
                  <a:lnTo>
                    <a:pt x="2612" y="2386"/>
                  </a:lnTo>
                  <a:cubicBezTo>
                    <a:pt x="2612" y="2386"/>
                    <a:pt x="2612" y="2358"/>
                    <a:pt x="2612" y="2358"/>
                  </a:cubicBezTo>
                  <a:lnTo>
                    <a:pt x="2612" y="2386"/>
                  </a:lnTo>
                  <a:lnTo>
                    <a:pt x="2584" y="2386"/>
                  </a:lnTo>
                  <a:cubicBezTo>
                    <a:pt x="2415" y="2386"/>
                    <a:pt x="2331" y="2555"/>
                    <a:pt x="2162" y="2527"/>
                  </a:cubicBezTo>
                  <a:cubicBezTo>
                    <a:pt x="2219" y="2358"/>
                    <a:pt x="2134" y="2246"/>
                    <a:pt x="1966" y="2218"/>
                  </a:cubicBezTo>
                  <a:cubicBezTo>
                    <a:pt x="1741" y="2274"/>
                    <a:pt x="1461" y="2134"/>
                    <a:pt x="1348" y="2443"/>
                  </a:cubicBezTo>
                  <a:cubicBezTo>
                    <a:pt x="1320" y="2499"/>
                    <a:pt x="1180" y="2499"/>
                    <a:pt x="1124" y="2414"/>
                  </a:cubicBezTo>
                  <a:cubicBezTo>
                    <a:pt x="1068" y="2106"/>
                    <a:pt x="955" y="2021"/>
                    <a:pt x="478" y="1993"/>
                  </a:cubicBezTo>
                  <a:cubicBezTo>
                    <a:pt x="253" y="1965"/>
                    <a:pt x="1" y="1993"/>
                    <a:pt x="29" y="1656"/>
                  </a:cubicBezTo>
                  <a:cubicBezTo>
                    <a:pt x="113" y="1348"/>
                    <a:pt x="338" y="1544"/>
                    <a:pt x="506" y="1516"/>
                  </a:cubicBezTo>
                  <a:cubicBezTo>
                    <a:pt x="646" y="1460"/>
                    <a:pt x="815" y="1404"/>
                    <a:pt x="871" y="1235"/>
                  </a:cubicBezTo>
                  <a:cubicBezTo>
                    <a:pt x="955" y="1151"/>
                    <a:pt x="1039" y="1123"/>
                    <a:pt x="1152" y="1095"/>
                  </a:cubicBezTo>
                  <a:cubicBezTo>
                    <a:pt x="1320" y="1039"/>
                    <a:pt x="1461" y="983"/>
                    <a:pt x="1517" y="786"/>
                  </a:cubicBezTo>
                  <a:cubicBezTo>
                    <a:pt x="1545" y="730"/>
                    <a:pt x="1573" y="674"/>
                    <a:pt x="1657" y="702"/>
                  </a:cubicBezTo>
                  <a:cubicBezTo>
                    <a:pt x="1713" y="702"/>
                    <a:pt x="1741" y="758"/>
                    <a:pt x="1769" y="814"/>
                  </a:cubicBezTo>
                  <a:cubicBezTo>
                    <a:pt x="1797" y="898"/>
                    <a:pt x="1685" y="1039"/>
                    <a:pt x="1882" y="1039"/>
                  </a:cubicBezTo>
                  <a:cubicBezTo>
                    <a:pt x="2050" y="1011"/>
                    <a:pt x="2050" y="870"/>
                    <a:pt x="2078" y="786"/>
                  </a:cubicBezTo>
                  <a:cubicBezTo>
                    <a:pt x="2106" y="702"/>
                    <a:pt x="2106" y="646"/>
                    <a:pt x="2106" y="562"/>
                  </a:cubicBezTo>
                  <a:cubicBezTo>
                    <a:pt x="2134" y="533"/>
                    <a:pt x="2134" y="505"/>
                    <a:pt x="2162" y="477"/>
                  </a:cubicBezTo>
                  <a:cubicBezTo>
                    <a:pt x="2415" y="337"/>
                    <a:pt x="2527" y="533"/>
                    <a:pt x="2668" y="674"/>
                  </a:cubicBezTo>
                  <a:cubicBezTo>
                    <a:pt x="2724" y="730"/>
                    <a:pt x="2724" y="842"/>
                    <a:pt x="2780" y="842"/>
                  </a:cubicBezTo>
                  <a:cubicBezTo>
                    <a:pt x="3173" y="983"/>
                    <a:pt x="3229" y="1263"/>
                    <a:pt x="3173" y="1628"/>
                  </a:cubicBezTo>
                  <a:cubicBezTo>
                    <a:pt x="3257" y="1320"/>
                    <a:pt x="3454" y="1432"/>
                    <a:pt x="3622" y="1488"/>
                  </a:cubicBezTo>
                  <a:cubicBezTo>
                    <a:pt x="3650" y="1488"/>
                    <a:pt x="3678" y="1488"/>
                    <a:pt x="3678" y="1460"/>
                  </a:cubicBezTo>
                  <a:cubicBezTo>
                    <a:pt x="3622" y="1235"/>
                    <a:pt x="3735" y="1011"/>
                    <a:pt x="3650" y="786"/>
                  </a:cubicBezTo>
                  <a:cubicBezTo>
                    <a:pt x="3622" y="674"/>
                    <a:pt x="3678" y="618"/>
                    <a:pt x="3791" y="618"/>
                  </a:cubicBezTo>
                  <a:cubicBezTo>
                    <a:pt x="3931" y="646"/>
                    <a:pt x="4072" y="562"/>
                    <a:pt x="4212" y="477"/>
                  </a:cubicBezTo>
                  <a:cubicBezTo>
                    <a:pt x="4296" y="449"/>
                    <a:pt x="4380" y="421"/>
                    <a:pt x="4324" y="309"/>
                  </a:cubicBezTo>
                  <a:cubicBezTo>
                    <a:pt x="4296" y="197"/>
                    <a:pt x="4268" y="84"/>
                    <a:pt x="4408" y="56"/>
                  </a:cubicBezTo>
                  <a:cubicBezTo>
                    <a:pt x="4577" y="0"/>
                    <a:pt x="4689" y="169"/>
                    <a:pt x="4830" y="253"/>
                  </a:cubicBezTo>
                  <a:cubicBezTo>
                    <a:pt x="4914" y="309"/>
                    <a:pt x="4830" y="393"/>
                    <a:pt x="4773" y="477"/>
                  </a:cubicBezTo>
                  <a:cubicBezTo>
                    <a:pt x="4745" y="505"/>
                    <a:pt x="4717" y="533"/>
                    <a:pt x="4745" y="590"/>
                  </a:cubicBezTo>
                  <a:cubicBezTo>
                    <a:pt x="4858" y="590"/>
                    <a:pt x="5026" y="449"/>
                    <a:pt x="5082" y="674"/>
                  </a:cubicBezTo>
                  <a:cubicBezTo>
                    <a:pt x="5138" y="870"/>
                    <a:pt x="5335" y="1039"/>
                    <a:pt x="5110" y="1235"/>
                  </a:cubicBezTo>
                  <a:cubicBezTo>
                    <a:pt x="5054" y="1263"/>
                    <a:pt x="5026" y="1291"/>
                    <a:pt x="4998" y="1320"/>
                  </a:cubicBezTo>
                  <a:cubicBezTo>
                    <a:pt x="4942" y="1404"/>
                    <a:pt x="4914" y="1488"/>
                    <a:pt x="4942" y="1544"/>
                  </a:cubicBezTo>
                  <a:cubicBezTo>
                    <a:pt x="4998" y="1656"/>
                    <a:pt x="5110" y="1600"/>
                    <a:pt x="5166" y="1572"/>
                  </a:cubicBezTo>
                  <a:cubicBezTo>
                    <a:pt x="5419" y="1320"/>
                    <a:pt x="5812" y="1572"/>
                    <a:pt x="6065" y="1291"/>
                  </a:cubicBezTo>
                  <a:cubicBezTo>
                    <a:pt x="6121" y="1235"/>
                    <a:pt x="6261" y="1320"/>
                    <a:pt x="6233" y="1460"/>
                  </a:cubicBezTo>
                  <a:cubicBezTo>
                    <a:pt x="6233" y="1544"/>
                    <a:pt x="6205" y="1600"/>
                    <a:pt x="6205" y="1685"/>
                  </a:cubicBezTo>
                  <a:cubicBezTo>
                    <a:pt x="6233" y="1741"/>
                    <a:pt x="6233" y="1769"/>
                    <a:pt x="6205" y="182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22"/>
            <p:cNvSpPr/>
            <p:nvPr/>
          </p:nvSpPr>
          <p:spPr>
            <a:xfrm>
              <a:off x="4688350" y="721700"/>
              <a:ext cx="140400" cy="112325"/>
            </a:xfrm>
            <a:custGeom>
              <a:rect b="b" l="l" r="r" t="t"/>
              <a:pathLst>
                <a:path extrusionOk="0" h="4493" w="5616">
                  <a:moveTo>
                    <a:pt x="4830" y="3398"/>
                  </a:moveTo>
                  <a:cubicBezTo>
                    <a:pt x="4886" y="3341"/>
                    <a:pt x="5111" y="3426"/>
                    <a:pt x="5026" y="3201"/>
                  </a:cubicBezTo>
                  <a:cubicBezTo>
                    <a:pt x="4970" y="3117"/>
                    <a:pt x="4998" y="2920"/>
                    <a:pt x="5167" y="3117"/>
                  </a:cubicBezTo>
                  <a:cubicBezTo>
                    <a:pt x="5195" y="3145"/>
                    <a:pt x="5223" y="3173"/>
                    <a:pt x="5251" y="3145"/>
                  </a:cubicBezTo>
                  <a:cubicBezTo>
                    <a:pt x="5391" y="2948"/>
                    <a:pt x="5504" y="3173"/>
                    <a:pt x="5616" y="3173"/>
                  </a:cubicBezTo>
                  <a:cubicBezTo>
                    <a:pt x="5419" y="3369"/>
                    <a:pt x="5363" y="3706"/>
                    <a:pt x="5167" y="3931"/>
                  </a:cubicBezTo>
                  <a:cubicBezTo>
                    <a:pt x="4942" y="3763"/>
                    <a:pt x="4689" y="3819"/>
                    <a:pt x="4381" y="3791"/>
                  </a:cubicBezTo>
                  <a:cubicBezTo>
                    <a:pt x="4465" y="3959"/>
                    <a:pt x="4661" y="3959"/>
                    <a:pt x="4717" y="4099"/>
                  </a:cubicBezTo>
                  <a:cubicBezTo>
                    <a:pt x="4774" y="4296"/>
                    <a:pt x="4633" y="4184"/>
                    <a:pt x="4577" y="4212"/>
                  </a:cubicBezTo>
                  <a:cubicBezTo>
                    <a:pt x="4465" y="4156"/>
                    <a:pt x="4381" y="4099"/>
                    <a:pt x="4268" y="4128"/>
                  </a:cubicBezTo>
                  <a:cubicBezTo>
                    <a:pt x="4100" y="4212"/>
                    <a:pt x="4016" y="4156"/>
                    <a:pt x="3988" y="3959"/>
                  </a:cubicBezTo>
                  <a:cubicBezTo>
                    <a:pt x="3988" y="3931"/>
                    <a:pt x="3959" y="3847"/>
                    <a:pt x="3875" y="3847"/>
                  </a:cubicBezTo>
                  <a:cubicBezTo>
                    <a:pt x="3847" y="4184"/>
                    <a:pt x="3847" y="4184"/>
                    <a:pt x="3510" y="4324"/>
                  </a:cubicBezTo>
                  <a:cubicBezTo>
                    <a:pt x="3370" y="4380"/>
                    <a:pt x="3258" y="4492"/>
                    <a:pt x="3145" y="4324"/>
                  </a:cubicBezTo>
                  <a:cubicBezTo>
                    <a:pt x="3089" y="4240"/>
                    <a:pt x="2977" y="4324"/>
                    <a:pt x="2865" y="4296"/>
                  </a:cubicBezTo>
                  <a:cubicBezTo>
                    <a:pt x="2865" y="4268"/>
                    <a:pt x="2865" y="4240"/>
                    <a:pt x="2893" y="4240"/>
                  </a:cubicBezTo>
                  <a:cubicBezTo>
                    <a:pt x="2893" y="4043"/>
                    <a:pt x="2780" y="3931"/>
                    <a:pt x="2612" y="3847"/>
                  </a:cubicBezTo>
                  <a:cubicBezTo>
                    <a:pt x="2584" y="3819"/>
                    <a:pt x="2528" y="3791"/>
                    <a:pt x="2528" y="3734"/>
                  </a:cubicBezTo>
                  <a:cubicBezTo>
                    <a:pt x="2528" y="3398"/>
                    <a:pt x="2472" y="3875"/>
                    <a:pt x="2472" y="3706"/>
                  </a:cubicBezTo>
                  <a:cubicBezTo>
                    <a:pt x="2387" y="3763"/>
                    <a:pt x="2247" y="3763"/>
                    <a:pt x="2163" y="3734"/>
                  </a:cubicBezTo>
                  <a:cubicBezTo>
                    <a:pt x="1994" y="3594"/>
                    <a:pt x="2135" y="3819"/>
                    <a:pt x="2078" y="3819"/>
                  </a:cubicBezTo>
                  <a:lnTo>
                    <a:pt x="2078" y="3819"/>
                  </a:lnTo>
                  <a:cubicBezTo>
                    <a:pt x="2050" y="3847"/>
                    <a:pt x="2022" y="3875"/>
                    <a:pt x="1994" y="3875"/>
                  </a:cubicBezTo>
                  <a:cubicBezTo>
                    <a:pt x="1966" y="3931"/>
                    <a:pt x="1938" y="3959"/>
                    <a:pt x="1910" y="3987"/>
                  </a:cubicBezTo>
                  <a:cubicBezTo>
                    <a:pt x="1713" y="4240"/>
                    <a:pt x="1713" y="4240"/>
                    <a:pt x="1461" y="4099"/>
                  </a:cubicBezTo>
                  <a:cubicBezTo>
                    <a:pt x="1377" y="4156"/>
                    <a:pt x="1517" y="4268"/>
                    <a:pt x="1405" y="4296"/>
                  </a:cubicBezTo>
                  <a:cubicBezTo>
                    <a:pt x="1264" y="4268"/>
                    <a:pt x="1180" y="4128"/>
                    <a:pt x="1068" y="4015"/>
                  </a:cubicBezTo>
                  <a:cubicBezTo>
                    <a:pt x="1012" y="3931"/>
                    <a:pt x="1236" y="3819"/>
                    <a:pt x="1068" y="3706"/>
                  </a:cubicBezTo>
                  <a:cubicBezTo>
                    <a:pt x="1040" y="3706"/>
                    <a:pt x="1012" y="3678"/>
                    <a:pt x="984" y="3650"/>
                  </a:cubicBezTo>
                  <a:cubicBezTo>
                    <a:pt x="731" y="3313"/>
                    <a:pt x="787" y="3173"/>
                    <a:pt x="1208" y="3117"/>
                  </a:cubicBezTo>
                  <a:cubicBezTo>
                    <a:pt x="1377" y="3117"/>
                    <a:pt x="1545" y="2948"/>
                    <a:pt x="1742" y="3061"/>
                  </a:cubicBezTo>
                  <a:cubicBezTo>
                    <a:pt x="1798" y="3089"/>
                    <a:pt x="1713" y="3201"/>
                    <a:pt x="1826" y="3145"/>
                  </a:cubicBezTo>
                  <a:cubicBezTo>
                    <a:pt x="1910" y="3173"/>
                    <a:pt x="1994" y="3201"/>
                    <a:pt x="1966" y="3089"/>
                  </a:cubicBezTo>
                  <a:cubicBezTo>
                    <a:pt x="1938" y="2836"/>
                    <a:pt x="1910" y="2583"/>
                    <a:pt x="1573" y="2583"/>
                  </a:cubicBezTo>
                  <a:cubicBezTo>
                    <a:pt x="1489" y="2583"/>
                    <a:pt x="1405" y="2555"/>
                    <a:pt x="1349" y="2499"/>
                  </a:cubicBezTo>
                  <a:cubicBezTo>
                    <a:pt x="1096" y="2387"/>
                    <a:pt x="1068" y="2246"/>
                    <a:pt x="1264" y="2078"/>
                  </a:cubicBezTo>
                  <a:cubicBezTo>
                    <a:pt x="1320" y="2022"/>
                    <a:pt x="1377" y="1994"/>
                    <a:pt x="1433" y="1938"/>
                  </a:cubicBezTo>
                  <a:cubicBezTo>
                    <a:pt x="1489" y="1910"/>
                    <a:pt x="1517" y="1853"/>
                    <a:pt x="1517" y="1797"/>
                  </a:cubicBezTo>
                  <a:cubicBezTo>
                    <a:pt x="1489" y="1853"/>
                    <a:pt x="1489" y="1910"/>
                    <a:pt x="1433" y="1938"/>
                  </a:cubicBezTo>
                  <a:cubicBezTo>
                    <a:pt x="1264" y="1966"/>
                    <a:pt x="1208" y="1825"/>
                    <a:pt x="1152" y="1741"/>
                  </a:cubicBezTo>
                  <a:cubicBezTo>
                    <a:pt x="1096" y="1657"/>
                    <a:pt x="1068" y="1741"/>
                    <a:pt x="1012" y="1741"/>
                  </a:cubicBezTo>
                  <a:cubicBezTo>
                    <a:pt x="927" y="1741"/>
                    <a:pt x="984" y="1797"/>
                    <a:pt x="984" y="1825"/>
                  </a:cubicBezTo>
                  <a:cubicBezTo>
                    <a:pt x="984" y="1853"/>
                    <a:pt x="984" y="1882"/>
                    <a:pt x="984" y="1882"/>
                  </a:cubicBezTo>
                  <a:lnTo>
                    <a:pt x="787" y="2696"/>
                  </a:lnTo>
                  <a:cubicBezTo>
                    <a:pt x="731" y="2780"/>
                    <a:pt x="647" y="2780"/>
                    <a:pt x="562" y="2752"/>
                  </a:cubicBezTo>
                  <a:cubicBezTo>
                    <a:pt x="478" y="2724"/>
                    <a:pt x="394" y="2640"/>
                    <a:pt x="422" y="2555"/>
                  </a:cubicBezTo>
                  <a:cubicBezTo>
                    <a:pt x="562" y="2246"/>
                    <a:pt x="394" y="2190"/>
                    <a:pt x="169" y="2134"/>
                  </a:cubicBezTo>
                  <a:cubicBezTo>
                    <a:pt x="85" y="2106"/>
                    <a:pt x="1" y="2050"/>
                    <a:pt x="1" y="1938"/>
                  </a:cubicBezTo>
                  <a:cubicBezTo>
                    <a:pt x="141" y="1825"/>
                    <a:pt x="338" y="1769"/>
                    <a:pt x="310" y="1545"/>
                  </a:cubicBezTo>
                  <a:cubicBezTo>
                    <a:pt x="310" y="1432"/>
                    <a:pt x="871" y="1152"/>
                    <a:pt x="1040" y="1180"/>
                  </a:cubicBezTo>
                  <a:cubicBezTo>
                    <a:pt x="1096" y="1208"/>
                    <a:pt x="1152" y="1292"/>
                    <a:pt x="1180" y="1152"/>
                  </a:cubicBezTo>
                  <a:cubicBezTo>
                    <a:pt x="1264" y="927"/>
                    <a:pt x="1433" y="843"/>
                    <a:pt x="1685" y="871"/>
                  </a:cubicBezTo>
                  <a:cubicBezTo>
                    <a:pt x="1713" y="562"/>
                    <a:pt x="1657" y="394"/>
                    <a:pt x="1320" y="450"/>
                  </a:cubicBezTo>
                  <a:cubicBezTo>
                    <a:pt x="1377" y="365"/>
                    <a:pt x="1433" y="281"/>
                    <a:pt x="1433" y="197"/>
                  </a:cubicBezTo>
                  <a:cubicBezTo>
                    <a:pt x="1545" y="197"/>
                    <a:pt x="1685" y="169"/>
                    <a:pt x="1770" y="85"/>
                  </a:cubicBezTo>
                  <a:cubicBezTo>
                    <a:pt x="1854" y="1"/>
                    <a:pt x="1910" y="1"/>
                    <a:pt x="1994" y="57"/>
                  </a:cubicBezTo>
                  <a:cubicBezTo>
                    <a:pt x="2078" y="113"/>
                    <a:pt x="2078" y="169"/>
                    <a:pt x="2050" y="253"/>
                  </a:cubicBezTo>
                  <a:cubicBezTo>
                    <a:pt x="2022" y="365"/>
                    <a:pt x="1994" y="478"/>
                    <a:pt x="2078" y="590"/>
                  </a:cubicBezTo>
                  <a:cubicBezTo>
                    <a:pt x="2107" y="590"/>
                    <a:pt x="2135" y="590"/>
                    <a:pt x="2135" y="590"/>
                  </a:cubicBezTo>
                  <a:cubicBezTo>
                    <a:pt x="2247" y="646"/>
                    <a:pt x="2247" y="702"/>
                    <a:pt x="2163" y="815"/>
                  </a:cubicBezTo>
                  <a:cubicBezTo>
                    <a:pt x="1966" y="1095"/>
                    <a:pt x="2050" y="1460"/>
                    <a:pt x="1742" y="1741"/>
                  </a:cubicBezTo>
                  <a:cubicBezTo>
                    <a:pt x="1994" y="1797"/>
                    <a:pt x="2107" y="1685"/>
                    <a:pt x="2247" y="1769"/>
                  </a:cubicBezTo>
                  <a:cubicBezTo>
                    <a:pt x="2275" y="1769"/>
                    <a:pt x="2303" y="1797"/>
                    <a:pt x="2303" y="1825"/>
                  </a:cubicBezTo>
                  <a:cubicBezTo>
                    <a:pt x="2303" y="1938"/>
                    <a:pt x="2191" y="1994"/>
                    <a:pt x="2191" y="2134"/>
                  </a:cubicBezTo>
                  <a:cubicBezTo>
                    <a:pt x="2303" y="1910"/>
                    <a:pt x="2472" y="1853"/>
                    <a:pt x="2668" y="1938"/>
                  </a:cubicBezTo>
                  <a:cubicBezTo>
                    <a:pt x="2752" y="1966"/>
                    <a:pt x="2780" y="1994"/>
                    <a:pt x="2865" y="1910"/>
                  </a:cubicBezTo>
                  <a:cubicBezTo>
                    <a:pt x="2949" y="1825"/>
                    <a:pt x="3089" y="1882"/>
                    <a:pt x="3089" y="2022"/>
                  </a:cubicBezTo>
                  <a:cubicBezTo>
                    <a:pt x="3145" y="2415"/>
                    <a:pt x="3230" y="2836"/>
                    <a:pt x="3061" y="3229"/>
                  </a:cubicBezTo>
                  <a:cubicBezTo>
                    <a:pt x="2949" y="3482"/>
                    <a:pt x="3230" y="3482"/>
                    <a:pt x="3286" y="3622"/>
                  </a:cubicBezTo>
                  <a:cubicBezTo>
                    <a:pt x="3342" y="3763"/>
                    <a:pt x="3454" y="3734"/>
                    <a:pt x="3566" y="3650"/>
                  </a:cubicBezTo>
                  <a:cubicBezTo>
                    <a:pt x="3679" y="3594"/>
                    <a:pt x="3819" y="3594"/>
                    <a:pt x="3931" y="3594"/>
                  </a:cubicBezTo>
                  <a:cubicBezTo>
                    <a:pt x="4128" y="3622"/>
                    <a:pt x="4296" y="3566"/>
                    <a:pt x="4381" y="3454"/>
                  </a:cubicBezTo>
                  <a:cubicBezTo>
                    <a:pt x="4549" y="3257"/>
                    <a:pt x="4661" y="3285"/>
                    <a:pt x="4830" y="339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22"/>
            <p:cNvSpPr/>
            <p:nvPr/>
          </p:nvSpPr>
          <p:spPr>
            <a:xfrm>
              <a:off x="4837150" y="819250"/>
              <a:ext cx="28100" cy="18975"/>
            </a:xfrm>
            <a:custGeom>
              <a:rect b="b" l="l" r="r" t="t"/>
              <a:pathLst>
                <a:path extrusionOk="0" h="759" w="1124">
                  <a:moveTo>
                    <a:pt x="1124" y="310"/>
                  </a:moveTo>
                  <a:cubicBezTo>
                    <a:pt x="983" y="394"/>
                    <a:pt x="955" y="478"/>
                    <a:pt x="871" y="534"/>
                  </a:cubicBezTo>
                  <a:cubicBezTo>
                    <a:pt x="675" y="759"/>
                    <a:pt x="338" y="731"/>
                    <a:pt x="141" y="506"/>
                  </a:cubicBezTo>
                  <a:cubicBezTo>
                    <a:pt x="85" y="422"/>
                    <a:pt x="1" y="338"/>
                    <a:pt x="85" y="254"/>
                  </a:cubicBezTo>
                  <a:cubicBezTo>
                    <a:pt x="141" y="197"/>
                    <a:pt x="282" y="85"/>
                    <a:pt x="366" y="169"/>
                  </a:cubicBezTo>
                  <a:cubicBezTo>
                    <a:pt x="478" y="226"/>
                    <a:pt x="562" y="197"/>
                    <a:pt x="618" y="141"/>
                  </a:cubicBezTo>
                  <a:cubicBezTo>
                    <a:pt x="787" y="1"/>
                    <a:pt x="899" y="1"/>
                    <a:pt x="983" y="226"/>
                  </a:cubicBezTo>
                  <a:cubicBezTo>
                    <a:pt x="983" y="254"/>
                    <a:pt x="1040" y="282"/>
                    <a:pt x="1124" y="31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22"/>
            <p:cNvSpPr/>
            <p:nvPr/>
          </p:nvSpPr>
          <p:spPr>
            <a:xfrm>
              <a:off x="4842075" y="805225"/>
              <a:ext cx="4225" cy="4925"/>
            </a:xfrm>
            <a:custGeom>
              <a:rect b="b" l="l" r="r" t="t"/>
              <a:pathLst>
                <a:path extrusionOk="0" h="197" w="169">
                  <a:moveTo>
                    <a:pt x="169" y="28"/>
                  </a:moveTo>
                  <a:cubicBezTo>
                    <a:pt x="169" y="28"/>
                    <a:pt x="169" y="28"/>
                    <a:pt x="169" y="57"/>
                  </a:cubicBezTo>
                  <a:cubicBezTo>
                    <a:pt x="141" y="85"/>
                    <a:pt x="169" y="197"/>
                    <a:pt x="113" y="169"/>
                  </a:cubicBezTo>
                  <a:cubicBezTo>
                    <a:pt x="0" y="141"/>
                    <a:pt x="85" y="57"/>
                    <a:pt x="113" y="0"/>
                  </a:cubicBezTo>
                  <a:cubicBezTo>
                    <a:pt x="113" y="0"/>
                    <a:pt x="141" y="0"/>
                    <a:pt x="16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22"/>
            <p:cNvSpPr/>
            <p:nvPr/>
          </p:nvSpPr>
          <p:spPr>
            <a:xfrm>
              <a:off x="4943850" y="830500"/>
              <a:ext cx="4225" cy="3525"/>
            </a:xfrm>
            <a:custGeom>
              <a:rect b="b" l="l" r="r" t="t"/>
              <a:pathLst>
                <a:path extrusionOk="0" h="141" w="169">
                  <a:moveTo>
                    <a:pt x="169" y="140"/>
                  </a:moveTo>
                  <a:cubicBezTo>
                    <a:pt x="112" y="112"/>
                    <a:pt x="56" y="84"/>
                    <a:pt x="0" y="28"/>
                  </a:cubicBezTo>
                  <a:cubicBezTo>
                    <a:pt x="140" y="0"/>
                    <a:pt x="169" y="56"/>
                    <a:pt x="169"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22"/>
            <p:cNvSpPr/>
            <p:nvPr/>
          </p:nvSpPr>
          <p:spPr>
            <a:xfrm>
              <a:off x="4945250" y="821375"/>
              <a:ext cx="1425" cy="2825"/>
            </a:xfrm>
            <a:custGeom>
              <a:rect b="b" l="l" r="r" t="t"/>
              <a:pathLst>
                <a:path extrusionOk="0" h="113" w="57">
                  <a:moveTo>
                    <a:pt x="56" y="56"/>
                  </a:moveTo>
                  <a:cubicBezTo>
                    <a:pt x="56" y="56"/>
                    <a:pt x="28" y="84"/>
                    <a:pt x="28" y="112"/>
                  </a:cubicBezTo>
                  <a:cubicBezTo>
                    <a:pt x="28" y="84"/>
                    <a:pt x="0" y="56"/>
                    <a:pt x="0" y="56"/>
                  </a:cubicBezTo>
                  <a:cubicBezTo>
                    <a:pt x="0" y="28"/>
                    <a:pt x="28" y="0"/>
                    <a:pt x="28" y="0"/>
                  </a:cubicBezTo>
                  <a:cubicBezTo>
                    <a:pt x="56" y="28"/>
                    <a:pt x="56" y="28"/>
                    <a:pt x="56"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22"/>
            <p:cNvSpPr/>
            <p:nvPr/>
          </p:nvSpPr>
          <p:spPr>
            <a:xfrm>
              <a:off x="4934725" y="820675"/>
              <a:ext cx="1425" cy="4225"/>
            </a:xfrm>
            <a:custGeom>
              <a:rect b="b" l="l" r="r" t="t"/>
              <a:pathLst>
                <a:path extrusionOk="0" h="169" w="57">
                  <a:moveTo>
                    <a:pt x="56" y="112"/>
                  </a:moveTo>
                  <a:cubicBezTo>
                    <a:pt x="56" y="140"/>
                    <a:pt x="28" y="140"/>
                    <a:pt x="28" y="169"/>
                  </a:cubicBezTo>
                  <a:cubicBezTo>
                    <a:pt x="28" y="140"/>
                    <a:pt x="0" y="112"/>
                    <a:pt x="0" y="84"/>
                  </a:cubicBezTo>
                  <a:cubicBezTo>
                    <a:pt x="0" y="56"/>
                    <a:pt x="0" y="28"/>
                    <a:pt x="0" y="0"/>
                  </a:cubicBezTo>
                  <a:cubicBezTo>
                    <a:pt x="56" y="28"/>
                    <a:pt x="56" y="56"/>
                    <a:pt x="56" y="11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22"/>
            <p:cNvSpPr/>
            <p:nvPr/>
          </p:nvSpPr>
          <p:spPr>
            <a:xfrm>
              <a:off x="4867325" y="826275"/>
              <a:ext cx="2150" cy="4250"/>
            </a:xfrm>
            <a:custGeom>
              <a:rect b="b" l="l" r="r" t="t"/>
              <a:pathLst>
                <a:path extrusionOk="0" h="170" w="86">
                  <a:moveTo>
                    <a:pt x="85" y="85"/>
                  </a:moveTo>
                  <a:cubicBezTo>
                    <a:pt x="57" y="113"/>
                    <a:pt x="57" y="141"/>
                    <a:pt x="57" y="169"/>
                  </a:cubicBezTo>
                  <a:cubicBezTo>
                    <a:pt x="29" y="141"/>
                    <a:pt x="1" y="141"/>
                    <a:pt x="1" y="113"/>
                  </a:cubicBezTo>
                  <a:cubicBezTo>
                    <a:pt x="1" y="57"/>
                    <a:pt x="29" y="29"/>
                    <a:pt x="85" y="1"/>
                  </a:cubicBezTo>
                  <a:cubicBezTo>
                    <a:pt x="85" y="29"/>
                    <a:pt x="85" y="57"/>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22"/>
            <p:cNvSpPr/>
            <p:nvPr/>
          </p:nvSpPr>
          <p:spPr>
            <a:xfrm>
              <a:off x="5000000" y="789775"/>
              <a:ext cx="1425" cy="2850"/>
            </a:xfrm>
            <a:custGeom>
              <a:rect b="b" l="l" r="r" t="t"/>
              <a:pathLst>
                <a:path extrusionOk="0" h="114" w="57">
                  <a:moveTo>
                    <a:pt x="28" y="1"/>
                  </a:moveTo>
                  <a:cubicBezTo>
                    <a:pt x="56" y="29"/>
                    <a:pt x="56" y="29"/>
                    <a:pt x="56" y="29"/>
                  </a:cubicBezTo>
                  <a:cubicBezTo>
                    <a:pt x="56" y="57"/>
                    <a:pt x="56" y="85"/>
                    <a:pt x="28" y="85"/>
                  </a:cubicBezTo>
                  <a:cubicBezTo>
                    <a:pt x="0" y="113"/>
                    <a:pt x="0" y="113"/>
                    <a:pt x="0" y="57"/>
                  </a:cubicBezTo>
                  <a:cubicBezTo>
                    <a:pt x="28" y="57"/>
                    <a:pt x="28"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22"/>
            <p:cNvSpPr/>
            <p:nvPr/>
          </p:nvSpPr>
          <p:spPr>
            <a:xfrm>
              <a:off x="4941025" y="817850"/>
              <a:ext cx="1425" cy="1425"/>
            </a:xfrm>
            <a:custGeom>
              <a:rect b="b" l="l" r="r" t="t"/>
              <a:pathLst>
                <a:path extrusionOk="0" h="57" w="57">
                  <a:moveTo>
                    <a:pt x="57" y="29"/>
                  </a:moveTo>
                  <a:cubicBezTo>
                    <a:pt x="57" y="57"/>
                    <a:pt x="57" y="57"/>
                    <a:pt x="29" y="57"/>
                  </a:cubicBezTo>
                  <a:cubicBezTo>
                    <a:pt x="29" y="57"/>
                    <a:pt x="29" y="29"/>
                    <a:pt x="1" y="29"/>
                  </a:cubicBezTo>
                  <a:cubicBezTo>
                    <a:pt x="29" y="1"/>
                    <a:pt x="57" y="29"/>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22"/>
            <p:cNvSpPr/>
            <p:nvPr/>
          </p:nvSpPr>
          <p:spPr>
            <a:xfrm>
              <a:off x="4940325" y="824175"/>
              <a:ext cx="725" cy="1425"/>
            </a:xfrm>
            <a:custGeom>
              <a:rect b="b" l="l" r="r" t="t"/>
              <a:pathLst>
                <a:path extrusionOk="0" h="57" w="29">
                  <a:moveTo>
                    <a:pt x="29" y="0"/>
                  </a:moveTo>
                  <a:cubicBezTo>
                    <a:pt x="29" y="0"/>
                    <a:pt x="29" y="29"/>
                    <a:pt x="29" y="29"/>
                  </a:cubicBezTo>
                  <a:cubicBezTo>
                    <a:pt x="29" y="29"/>
                    <a:pt x="29" y="57"/>
                    <a:pt x="1" y="57"/>
                  </a:cubicBezTo>
                  <a:cubicBezTo>
                    <a:pt x="1" y="29"/>
                    <a:pt x="1"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22"/>
            <p:cNvSpPr/>
            <p:nvPr/>
          </p:nvSpPr>
          <p:spPr>
            <a:xfrm>
              <a:off x="4734675" y="603075"/>
              <a:ext cx="315175" cy="186725"/>
            </a:xfrm>
            <a:custGeom>
              <a:rect b="b" l="l" r="r" t="t"/>
              <a:pathLst>
                <a:path extrusionOk="0" h="7469" w="12607">
                  <a:moveTo>
                    <a:pt x="5503" y="7272"/>
                  </a:moveTo>
                  <a:cubicBezTo>
                    <a:pt x="5447" y="7328"/>
                    <a:pt x="5391" y="7300"/>
                    <a:pt x="5335" y="7244"/>
                  </a:cubicBezTo>
                  <a:cubicBezTo>
                    <a:pt x="5139" y="7132"/>
                    <a:pt x="5139" y="7132"/>
                    <a:pt x="5110" y="7385"/>
                  </a:cubicBezTo>
                  <a:cubicBezTo>
                    <a:pt x="5110" y="7413"/>
                    <a:pt x="5110" y="7441"/>
                    <a:pt x="5054" y="7469"/>
                  </a:cubicBezTo>
                  <a:cubicBezTo>
                    <a:pt x="4914" y="7385"/>
                    <a:pt x="4970" y="7160"/>
                    <a:pt x="4802" y="7104"/>
                  </a:cubicBezTo>
                  <a:cubicBezTo>
                    <a:pt x="4745" y="7076"/>
                    <a:pt x="4802" y="7020"/>
                    <a:pt x="4802" y="6963"/>
                  </a:cubicBezTo>
                  <a:cubicBezTo>
                    <a:pt x="4830" y="6879"/>
                    <a:pt x="4942" y="6907"/>
                    <a:pt x="4998" y="6823"/>
                  </a:cubicBezTo>
                  <a:cubicBezTo>
                    <a:pt x="4886" y="6767"/>
                    <a:pt x="4717" y="6823"/>
                    <a:pt x="4633" y="6711"/>
                  </a:cubicBezTo>
                  <a:cubicBezTo>
                    <a:pt x="4577" y="6627"/>
                    <a:pt x="4409" y="6683"/>
                    <a:pt x="4465" y="6486"/>
                  </a:cubicBezTo>
                  <a:cubicBezTo>
                    <a:pt x="4493" y="6402"/>
                    <a:pt x="4324" y="6318"/>
                    <a:pt x="4240" y="6233"/>
                  </a:cubicBezTo>
                  <a:cubicBezTo>
                    <a:pt x="4156" y="6149"/>
                    <a:pt x="4044" y="6205"/>
                    <a:pt x="3959" y="6233"/>
                  </a:cubicBezTo>
                  <a:cubicBezTo>
                    <a:pt x="3875" y="6177"/>
                    <a:pt x="3931" y="5981"/>
                    <a:pt x="3763" y="6009"/>
                  </a:cubicBezTo>
                  <a:cubicBezTo>
                    <a:pt x="3679" y="6009"/>
                    <a:pt x="3651" y="6093"/>
                    <a:pt x="3679" y="6177"/>
                  </a:cubicBezTo>
                  <a:cubicBezTo>
                    <a:pt x="3679" y="6233"/>
                    <a:pt x="3707" y="6262"/>
                    <a:pt x="3791" y="6233"/>
                  </a:cubicBezTo>
                  <a:cubicBezTo>
                    <a:pt x="3847" y="6205"/>
                    <a:pt x="3903" y="6177"/>
                    <a:pt x="3959" y="6233"/>
                  </a:cubicBezTo>
                  <a:cubicBezTo>
                    <a:pt x="3987" y="6290"/>
                    <a:pt x="4100" y="6346"/>
                    <a:pt x="4044" y="6402"/>
                  </a:cubicBezTo>
                  <a:cubicBezTo>
                    <a:pt x="3903" y="6514"/>
                    <a:pt x="3987" y="6655"/>
                    <a:pt x="3959" y="6767"/>
                  </a:cubicBezTo>
                  <a:cubicBezTo>
                    <a:pt x="3903" y="6795"/>
                    <a:pt x="3847" y="6795"/>
                    <a:pt x="3791" y="6795"/>
                  </a:cubicBezTo>
                  <a:cubicBezTo>
                    <a:pt x="3482" y="6851"/>
                    <a:pt x="3482" y="6851"/>
                    <a:pt x="3510" y="6542"/>
                  </a:cubicBezTo>
                  <a:cubicBezTo>
                    <a:pt x="3510" y="6514"/>
                    <a:pt x="3510" y="6486"/>
                    <a:pt x="3510" y="6486"/>
                  </a:cubicBezTo>
                  <a:cubicBezTo>
                    <a:pt x="3510" y="6458"/>
                    <a:pt x="3482" y="6458"/>
                    <a:pt x="3482" y="6458"/>
                  </a:cubicBezTo>
                  <a:cubicBezTo>
                    <a:pt x="3370" y="6430"/>
                    <a:pt x="3426" y="6514"/>
                    <a:pt x="3426" y="6570"/>
                  </a:cubicBezTo>
                  <a:cubicBezTo>
                    <a:pt x="3398" y="6711"/>
                    <a:pt x="3314" y="6795"/>
                    <a:pt x="3173" y="6823"/>
                  </a:cubicBezTo>
                  <a:cubicBezTo>
                    <a:pt x="3005" y="6851"/>
                    <a:pt x="2864" y="6907"/>
                    <a:pt x="2724" y="6991"/>
                  </a:cubicBezTo>
                  <a:cubicBezTo>
                    <a:pt x="2556" y="7020"/>
                    <a:pt x="2443" y="7104"/>
                    <a:pt x="2359" y="7244"/>
                  </a:cubicBezTo>
                  <a:cubicBezTo>
                    <a:pt x="2359" y="7300"/>
                    <a:pt x="2359" y="7356"/>
                    <a:pt x="2359" y="7441"/>
                  </a:cubicBezTo>
                  <a:cubicBezTo>
                    <a:pt x="2247" y="7385"/>
                    <a:pt x="2219" y="7216"/>
                    <a:pt x="2078" y="7244"/>
                  </a:cubicBezTo>
                  <a:cubicBezTo>
                    <a:pt x="1994" y="7244"/>
                    <a:pt x="1966" y="7300"/>
                    <a:pt x="1910" y="7356"/>
                  </a:cubicBezTo>
                  <a:cubicBezTo>
                    <a:pt x="1882" y="7413"/>
                    <a:pt x="1826" y="7469"/>
                    <a:pt x="1741" y="7441"/>
                  </a:cubicBezTo>
                  <a:cubicBezTo>
                    <a:pt x="1685" y="7413"/>
                    <a:pt x="1685" y="7356"/>
                    <a:pt x="1713" y="7328"/>
                  </a:cubicBezTo>
                  <a:cubicBezTo>
                    <a:pt x="1938" y="7076"/>
                    <a:pt x="1798" y="6823"/>
                    <a:pt x="1770" y="6570"/>
                  </a:cubicBezTo>
                  <a:cubicBezTo>
                    <a:pt x="1798" y="6542"/>
                    <a:pt x="1826" y="6542"/>
                    <a:pt x="1882" y="6514"/>
                  </a:cubicBezTo>
                  <a:cubicBezTo>
                    <a:pt x="1966" y="6458"/>
                    <a:pt x="1994" y="6346"/>
                    <a:pt x="1966" y="6233"/>
                  </a:cubicBezTo>
                  <a:cubicBezTo>
                    <a:pt x="1966" y="6205"/>
                    <a:pt x="1910" y="6205"/>
                    <a:pt x="1882" y="6205"/>
                  </a:cubicBezTo>
                  <a:cubicBezTo>
                    <a:pt x="1770" y="6262"/>
                    <a:pt x="1854" y="6374"/>
                    <a:pt x="1854" y="6458"/>
                  </a:cubicBezTo>
                  <a:cubicBezTo>
                    <a:pt x="1854" y="6514"/>
                    <a:pt x="1798" y="6542"/>
                    <a:pt x="1770" y="6570"/>
                  </a:cubicBezTo>
                  <a:cubicBezTo>
                    <a:pt x="1601" y="6711"/>
                    <a:pt x="1433" y="6795"/>
                    <a:pt x="1264" y="6907"/>
                  </a:cubicBezTo>
                  <a:cubicBezTo>
                    <a:pt x="1208" y="6739"/>
                    <a:pt x="1180" y="6570"/>
                    <a:pt x="1320" y="6430"/>
                  </a:cubicBezTo>
                  <a:cubicBezTo>
                    <a:pt x="1348" y="6402"/>
                    <a:pt x="1377" y="6346"/>
                    <a:pt x="1348" y="6290"/>
                  </a:cubicBezTo>
                  <a:cubicBezTo>
                    <a:pt x="1292" y="6233"/>
                    <a:pt x="1236" y="6233"/>
                    <a:pt x="1180" y="6262"/>
                  </a:cubicBezTo>
                  <a:cubicBezTo>
                    <a:pt x="1040" y="6318"/>
                    <a:pt x="843" y="6262"/>
                    <a:pt x="759" y="6486"/>
                  </a:cubicBezTo>
                  <a:cubicBezTo>
                    <a:pt x="731" y="6598"/>
                    <a:pt x="562" y="6627"/>
                    <a:pt x="422" y="6542"/>
                  </a:cubicBezTo>
                  <a:cubicBezTo>
                    <a:pt x="422" y="6346"/>
                    <a:pt x="590" y="6121"/>
                    <a:pt x="338" y="5953"/>
                  </a:cubicBezTo>
                  <a:cubicBezTo>
                    <a:pt x="254" y="5897"/>
                    <a:pt x="113" y="5756"/>
                    <a:pt x="254" y="5644"/>
                  </a:cubicBezTo>
                  <a:cubicBezTo>
                    <a:pt x="394" y="5504"/>
                    <a:pt x="478" y="5644"/>
                    <a:pt x="590" y="5728"/>
                  </a:cubicBezTo>
                  <a:cubicBezTo>
                    <a:pt x="647" y="5588"/>
                    <a:pt x="590" y="5391"/>
                    <a:pt x="619" y="5307"/>
                  </a:cubicBezTo>
                  <a:cubicBezTo>
                    <a:pt x="647" y="5195"/>
                    <a:pt x="590" y="5223"/>
                    <a:pt x="619" y="5251"/>
                  </a:cubicBezTo>
                  <a:cubicBezTo>
                    <a:pt x="647" y="5251"/>
                    <a:pt x="647" y="5279"/>
                    <a:pt x="619" y="5307"/>
                  </a:cubicBezTo>
                  <a:cubicBezTo>
                    <a:pt x="534" y="5672"/>
                    <a:pt x="366" y="5307"/>
                    <a:pt x="254" y="5335"/>
                  </a:cubicBezTo>
                  <a:cubicBezTo>
                    <a:pt x="254" y="5279"/>
                    <a:pt x="282" y="5223"/>
                    <a:pt x="338" y="5195"/>
                  </a:cubicBezTo>
                  <a:cubicBezTo>
                    <a:pt x="534" y="5054"/>
                    <a:pt x="562" y="4858"/>
                    <a:pt x="338" y="4774"/>
                  </a:cubicBezTo>
                  <a:cubicBezTo>
                    <a:pt x="169" y="4717"/>
                    <a:pt x="197" y="4549"/>
                    <a:pt x="57" y="4493"/>
                  </a:cubicBezTo>
                  <a:cubicBezTo>
                    <a:pt x="1" y="4493"/>
                    <a:pt x="29" y="4381"/>
                    <a:pt x="85" y="4324"/>
                  </a:cubicBezTo>
                  <a:cubicBezTo>
                    <a:pt x="141" y="4296"/>
                    <a:pt x="197" y="4324"/>
                    <a:pt x="225" y="4381"/>
                  </a:cubicBezTo>
                  <a:cubicBezTo>
                    <a:pt x="254" y="4409"/>
                    <a:pt x="282" y="4437"/>
                    <a:pt x="282" y="4465"/>
                  </a:cubicBezTo>
                  <a:cubicBezTo>
                    <a:pt x="338" y="4605"/>
                    <a:pt x="394" y="4689"/>
                    <a:pt x="506" y="4493"/>
                  </a:cubicBezTo>
                  <a:cubicBezTo>
                    <a:pt x="787" y="4605"/>
                    <a:pt x="815" y="4381"/>
                    <a:pt x="871" y="4156"/>
                  </a:cubicBezTo>
                  <a:cubicBezTo>
                    <a:pt x="787" y="4128"/>
                    <a:pt x="590" y="4296"/>
                    <a:pt x="562" y="4044"/>
                  </a:cubicBezTo>
                  <a:cubicBezTo>
                    <a:pt x="562" y="3987"/>
                    <a:pt x="450" y="4016"/>
                    <a:pt x="366" y="4044"/>
                  </a:cubicBezTo>
                  <a:cubicBezTo>
                    <a:pt x="338" y="4072"/>
                    <a:pt x="282" y="4128"/>
                    <a:pt x="254" y="4044"/>
                  </a:cubicBezTo>
                  <a:cubicBezTo>
                    <a:pt x="225" y="4044"/>
                    <a:pt x="254" y="3987"/>
                    <a:pt x="254" y="3959"/>
                  </a:cubicBezTo>
                  <a:cubicBezTo>
                    <a:pt x="282" y="3903"/>
                    <a:pt x="338" y="3875"/>
                    <a:pt x="394" y="3903"/>
                  </a:cubicBezTo>
                  <a:cubicBezTo>
                    <a:pt x="478" y="3931"/>
                    <a:pt x="562" y="3959"/>
                    <a:pt x="647" y="3959"/>
                  </a:cubicBezTo>
                  <a:cubicBezTo>
                    <a:pt x="815" y="4016"/>
                    <a:pt x="983" y="3959"/>
                    <a:pt x="1068" y="3763"/>
                  </a:cubicBezTo>
                  <a:cubicBezTo>
                    <a:pt x="1152" y="3735"/>
                    <a:pt x="1208" y="3679"/>
                    <a:pt x="1152" y="3594"/>
                  </a:cubicBezTo>
                  <a:cubicBezTo>
                    <a:pt x="1096" y="3482"/>
                    <a:pt x="1040" y="3370"/>
                    <a:pt x="1012" y="3258"/>
                  </a:cubicBezTo>
                  <a:cubicBezTo>
                    <a:pt x="1068" y="3201"/>
                    <a:pt x="1152" y="3314"/>
                    <a:pt x="1208" y="3229"/>
                  </a:cubicBezTo>
                  <a:cubicBezTo>
                    <a:pt x="1124" y="3117"/>
                    <a:pt x="1040" y="3033"/>
                    <a:pt x="899" y="3117"/>
                  </a:cubicBezTo>
                  <a:cubicBezTo>
                    <a:pt x="731" y="3229"/>
                    <a:pt x="534" y="3258"/>
                    <a:pt x="310" y="3286"/>
                  </a:cubicBezTo>
                  <a:cubicBezTo>
                    <a:pt x="338" y="3229"/>
                    <a:pt x="366" y="3173"/>
                    <a:pt x="450" y="3145"/>
                  </a:cubicBezTo>
                  <a:cubicBezTo>
                    <a:pt x="506" y="3117"/>
                    <a:pt x="590" y="3117"/>
                    <a:pt x="619" y="3033"/>
                  </a:cubicBezTo>
                  <a:cubicBezTo>
                    <a:pt x="675" y="2836"/>
                    <a:pt x="843" y="2808"/>
                    <a:pt x="1012" y="2780"/>
                  </a:cubicBezTo>
                  <a:cubicBezTo>
                    <a:pt x="1040" y="2752"/>
                    <a:pt x="1040" y="2724"/>
                    <a:pt x="1068" y="2724"/>
                  </a:cubicBezTo>
                  <a:cubicBezTo>
                    <a:pt x="1068" y="2471"/>
                    <a:pt x="1012" y="2191"/>
                    <a:pt x="1180" y="1938"/>
                  </a:cubicBezTo>
                  <a:cubicBezTo>
                    <a:pt x="1236" y="1826"/>
                    <a:pt x="1152" y="1742"/>
                    <a:pt x="1068" y="1657"/>
                  </a:cubicBezTo>
                  <a:cubicBezTo>
                    <a:pt x="983" y="1573"/>
                    <a:pt x="899" y="1489"/>
                    <a:pt x="871" y="1377"/>
                  </a:cubicBezTo>
                  <a:cubicBezTo>
                    <a:pt x="815" y="1236"/>
                    <a:pt x="843" y="1096"/>
                    <a:pt x="1040" y="1180"/>
                  </a:cubicBezTo>
                  <a:cubicBezTo>
                    <a:pt x="1264" y="1236"/>
                    <a:pt x="1433" y="1180"/>
                    <a:pt x="1629" y="1096"/>
                  </a:cubicBezTo>
                  <a:cubicBezTo>
                    <a:pt x="1798" y="1012"/>
                    <a:pt x="1938" y="1180"/>
                    <a:pt x="1938" y="1461"/>
                  </a:cubicBezTo>
                  <a:cubicBezTo>
                    <a:pt x="1910" y="1489"/>
                    <a:pt x="1798" y="1517"/>
                    <a:pt x="1854" y="1573"/>
                  </a:cubicBezTo>
                  <a:cubicBezTo>
                    <a:pt x="1938" y="1601"/>
                    <a:pt x="2022" y="1685"/>
                    <a:pt x="2106" y="1629"/>
                  </a:cubicBezTo>
                  <a:cubicBezTo>
                    <a:pt x="2303" y="1489"/>
                    <a:pt x="2668" y="1713"/>
                    <a:pt x="2724" y="1348"/>
                  </a:cubicBezTo>
                  <a:cubicBezTo>
                    <a:pt x="2752" y="1208"/>
                    <a:pt x="2864" y="1208"/>
                    <a:pt x="2893" y="1292"/>
                  </a:cubicBezTo>
                  <a:cubicBezTo>
                    <a:pt x="2949" y="1489"/>
                    <a:pt x="3117" y="1629"/>
                    <a:pt x="3145" y="1826"/>
                  </a:cubicBezTo>
                  <a:cubicBezTo>
                    <a:pt x="2977" y="1882"/>
                    <a:pt x="2977" y="1713"/>
                    <a:pt x="2864" y="1713"/>
                  </a:cubicBezTo>
                  <a:cubicBezTo>
                    <a:pt x="2808" y="1770"/>
                    <a:pt x="2780" y="1854"/>
                    <a:pt x="2696" y="1910"/>
                  </a:cubicBezTo>
                  <a:cubicBezTo>
                    <a:pt x="2584" y="1994"/>
                    <a:pt x="2584" y="2163"/>
                    <a:pt x="2640" y="2219"/>
                  </a:cubicBezTo>
                  <a:cubicBezTo>
                    <a:pt x="2864" y="2415"/>
                    <a:pt x="2864" y="2724"/>
                    <a:pt x="3033" y="2949"/>
                  </a:cubicBezTo>
                  <a:cubicBezTo>
                    <a:pt x="3145" y="2865"/>
                    <a:pt x="3229" y="2752"/>
                    <a:pt x="3173" y="2612"/>
                  </a:cubicBezTo>
                  <a:cubicBezTo>
                    <a:pt x="3454" y="2556"/>
                    <a:pt x="3622" y="2808"/>
                    <a:pt x="3875" y="2836"/>
                  </a:cubicBezTo>
                  <a:cubicBezTo>
                    <a:pt x="3931" y="2808"/>
                    <a:pt x="3903" y="2752"/>
                    <a:pt x="3903" y="2696"/>
                  </a:cubicBezTo>
                  <a:cubicBezTo>
                    <a:pt x="3903" y="2612"/>
                    <a:pt x="3847" y="2415"/>
                    <a:pt x="3791" y="2359"/>
                  </a:cubicBezTo>
                  <a:cubicBezTo>
                    <a:pt x="3735" y="2303"/>
                    <a:pt x="3707" y="2247"/>
                    <a:pt x="3707" y="2163"/>
                  </a:cubicBezTo>
                  <a:cubicBezTo>
                    <a:pt x="3763" y="2050"/>
                    <a:pt x="3819" y="2106"/>
                    <a:pt x="3875" y="2135"/>
                  </a:cubicBezTo>
                  <a:cubicBezTo>
                    <a:pt x="3959" y="2135"/>
                    <a:pt x="3987" y="2106"/>
                    <a:pt x="4044" y="2078"/>
                  </a:cubicBezTo>
                  <a:cubicBezTo>
                    <a:pt x="4072" y="2022"/>
                    <a:pt x="4100" y="1994"/>
                    <a:pt x="4156" y="1994"/>
                  </a:cubicBezTo>
                  <a:cubicBezTo>
                    <a:pt x="4633" y="2078"/>
                    <a:pt x="4830" y="1713"/>
                    <a:pt x="5110" y="1433"/>
                  </a:cubicBezTo>
                  <a:cubicBezTo>
                    <a:pt x="5195" y="1320"/>
                    <a:pt x="5251" y="1236"/>
                    <a:pt x="5082" y="1124"/>
                  </a:cubicBezTo>
                  <a:cubicBezTo>
                    <a:pt x="5026" y="1124"/>
                    <a:pt x="5054" y="1040"/>
                    <a:pt x="5082" y="955"/>
                  </a:cubicBezTo>
                  <a:cubicBezTo>
                    <a:pt x="5223" y="1040"/>
                    <a:pt x="5363" y="1096"/>
                    <a:pt x="5475" y="1180"/>
                  </a:cubicBezTo>
                  <a:cubicBezTo>
                    <a:pt x="5363" y="955"/>
                    <a:pt x="5644" y="899"/>
                    <a:pt x="5644" y="703"/>
                  </a:cubicBezTo>
                  <a:cubicBezTo>
                    <a:pt x="5644" y="619"/>
                    <a:pt x="6009" y="731"/>
                    <a:pt x="6009" y="871"/>
                  </a:cubicBezTo>
                  <a:cubicBezTo>
                    <a:pt x="6037" y="1068"/>
                    <a:pt x="6093" y="1096"/>
                    <a:pt x="6233" y="1012"/>
                  </a:cubicBezTo>
                  <a:cubicBezTo>
                    <a:pt x="6290" y="983"/>
                    <a:pt x="6318" y="955"/>
                    <a:pt x="6346" y="1012"/>
                  </a:cubicBezTo>
                  <a:cubicBezTo>
                    <a:pt x="6374" y="1068"/>
                    <a:pt x="6374" y="1124"/>
                    <a:pt x="6318" y="1152"/>
                  </a:cubicBezTo>
                  <a:cubicBezTo>
                    <a:pt x="6205" y="1208"/>
                    <a:pt x="6121" y="1320"/>
                    <a:pt x="6149" y="1489"/>
                  </a:cubicBezTo>
                  <a:cubicBezTo>
                    <a:pt x="5981" y="1377"/>
                    <a:pt x="5840" y="1236"/>
                    <a:pt x="5644" y="1377"/>
                  </a:cubicBezTo>
                  <a:cubicBezTo>
                    <a:pt x="5672" y="1461"/>
                    <a:pt x="5728" y="1433"/>
                    <a:pt x="5784" y="1461"/>
                  </a:cubicBezTo>
                  <a:cubicBezTo>
                    <a:pt x="5840" y="1461"/>
                    <a:pt x="5925" y="1461"/>
                    <a:pt x="5897" y="1545"/>
                  </a:cubicBezTo>
                  <a:cubicBezTo>
                    <a:pt x="5868" y="1657"/>
                    <a:pt x="5812" y="1601"/>
                    <a:pt x="5728" y="1573"/>
                  </a:cubicBezTo>
                  <a:cubicBezTo>
                    <a:pt x="5560" y="1517"/>
                    <a:pt x="5475" y="1657"/>
                    <a:pt x="5363" y="1742"/>
                  </a:cubicBezTo>
                  <a:cubicBezTo>
                    <a:pt x="5195" y="1938"/>
                    <a:pt x="5167" y="2163"/>
                    <a:pt x="5139" y="2415"/>
                  </a:cubicBezTo>
                  <a:cubicBezTo>
                    <a:pt x="5110" y="2528"/>
                    <a:pt x="5139" y="2584"/>
                    <a:pt x="4998" y="2556"/>
                  </a:cubicBezTo>
                  <a:cubicBezTo>
                    <a:pt x="4858" y="2556"/>
                    <a:pt x="4858" y="2696"/>
                    <a:pt x="4886" y="2808"/>
                  </a:cubicBezTo>
                  <a:cubicBezTo>
                    <a:pt x="4970" y="2977"/>
                    <a:pt x="4998" y="3117"/>
                    <a:pt x="4745" y="3201"/>
                  </a:cubicBezTo>
                  <a:cubicBezTo>
                    <a:pt x="4886" y="3258"/>
                    <a:pt x="4998" y="3454"/>
                    <a:pt x="5082" y="3201"/>
                  </a:cubicBezTo>
                  <a:cubicBezTo>
                    <a:pt x="5110" y="3145"/>
                    <a:pt x="5279" y="3145"/>
                    <a:pt x="5363" y="3173"/>
                  </a:cubicBezTo>
                  <a:cubicBezTo>
                    <a:pt x="5391" y="3342"/>
                    <a:pt x="5139" y="3258"/>
                    <a:pt x="5195" y="3454"/>
                  </a:cubicBezTo>
                  <a:cubicBezTo>
                    <a:pt x="5307" y="3370"/>
                    <a:pt x="5503" y="3454"/>
                    <a:pt x="5532" y="3173"/>
                  </a:cubicBezTo>
                  <a:cubicBezTo>
                    <a:pt x="5532" y="3117"/>
                    <a:pt x="5700" y="3061"/>
                    <a:pt x="5812" y="3117"/>
                  </a:cubicBezTo>
                  <a:cubicBezTo>
                    <a:pt x="5925" y="3201"/>
                    <a:pt x="5981" y="3173"/>
                    <a:pt x="6037" y="3033"/>
                  </a:cubicBezTo>
                  <a:cubicBezTo>
                    <a:pt x="6065" y="2977"/>
                    <a:pt x="6093" y="2949"/>
                    <a:pt x="6177" y="2949"/>
                  </a:cubicBezTo>
                  <a:cubicBezTo>
                    <a:pt x="6205" y="2949"/>
                    <a:pt x="6290" y="2949"/>
                    <a:pt x="6233" y="3033"/>
                  </a:cubicBezTo>
                  <a:cubicBezTo>
                    <a:pt x="6177" y="3117"/>
                    <a:pt x="6177" y="3173"/>
                    <a:pt x="6290" y="3145"/>
                  </a:cubicBezTo>
                  <a:cubicBezTo>
                    <a:pt x="6402" y="3145"/>
                    <a:pt x="6486" y="3089"/>
                    <a:pt x="6486" y="2977"/>
                  </a:cubicBezTo>
                  <a:cubicBezTo>
                    <a:pt x="6458" y="2893"/>
                    <a:pt x="6430" y="2752"/>
                    <a:pt x="6318" y="2808"/>
                  </a:cubicBezTo>
                  <a:cubicBezTo>
                    <a:pt x="6205" y="2836"/>
                    <a:pt x="6093" y="2893"/>
                    <a:pt x="5981" y="2808"/>
                  </a:cubicBezTo>
                  <a:cubicBezTo>
                    <a:pt x="6037" y="2724"/>
                    <a:pt x="5784" y="2640"/>
                    <a:pt x="6009" y="2556"/>
                  </a:cubicBezTo>
                  <a:cubicBezTo>
                    <a:pt x="6065" y="2528"/>
                    <a:pt x="6009" y="2443"/>
                    <a:pt x="5981" y="2415"/>
                  </a:cubicBezTo>
                  <a:cubicBezTo>
                    <a:pt x="5897" y="2331"/>
                    <a:pt x="5812" y="2275"/>
                    <a:pt x="5812" y="2163"/>
                  </a:cubicBezTo>
                  <a:cubicBezTo>
                    <a:pt x="5784" y="2163"/>
                    <a:pt x="5700" y="2191"/>
                    <a:pt x="5700" y="2163"/>
                  </a:cubicBezTo>
                  <a:cubicBezTo>
                    <a:pt x="5644" y="2050"/>
                    <a:pt x="5475" y="2135"/>
                    <a:pt x="5503" y="2022"/>
                  </a:cubicBezTo>
                  <a:cubicBezTo>
                    <a:pt x="5532" y="1854"/>
                    <a:pt x="5644" y="1994"/>
                    <a:pt x="5700" y="1994"/>
                  </a:cubicBezTo>
                  <a:cubicBezTo>
                    <a:pt x="5784" y="1994"/>
                    <a:pt x="5925" y="1966"/>
                    <a:pt x="5925" y="1910"/>
                  </a:cubicBezTo>
                  <a:cubicBezTo>
                    <a:pt x="5925" y="1629"/>
                    <a:pt x="6233" y="1713"/>
                    <a:pt x="6318" y="1573"/>
                  </a:cubicBezTo>
                  <a:cubicBezTo>
                    <a:pt x="6402" y="1629"/>
                    <a:pt x="6346" y="1657"/>
                    <a:pt x="6346" y="1685"/>
                  </a:cubicBezTo>
                  <a:cubicBezTo>
                    <a:pt x="6233" y="1938"/>
                    <a:pt x="6402" y="2022"/>
                    <a:pt x="6598" y="1994"/>
                  </a:cubicBezTo>
                  <a:cubicBezTo>
                    <a:pt x="6655" y="1966"/>
                    <a:pt x="6739" y="1938"/>
                    <a:pt x="6795" y="1910"/>
                  </a:cubicBezTo>
                  <a:cubicBezTo>
                    <a:pt x="6851" y="1882"/>
                    <a:pt x="6907" y="1826"/>
                    <a:pt x="6991" y="1854"/>
                  </a:cubicBezTo>
                  <a:cubicBezTo>
                    <a:pt x="7048" y="1910"/>
                    <a:pt x="7048" y="1994"/>
                    <a:pt x="6991" y="2050"/>
                  </a:cubicBezTo>
                  <a:cubicBezTo>
                    <a:pt x="6935" y="2163"/>
                    <a:pt x="7020" y="2247"/>
                    <a:pt x="7076" y="2331"/>
                  </a:cubicBezTo>
                  <a:cubicBezTo>
                    <a:pt x="7132" y="2415"/>
                    <a:pt x="7244" y="2415"/>
                    <a:pt x="7272" y="2303"/>
                  </a:cubicBezTo>
                  <a:cubicBezTo>
                    <a:pt x="7356" y="1966"/>
                    <a:pt x="7609" y="1966"/>
                    <a:pt x="7890" y="1938"/>
                  </a:cubicBezTo>
                  <a:cubicBezTo>
                    <a:pt x="7890" y="1770"/>
                    <a:pt x="7749" y="1742"/>
                    <a:pt x="7637" y="1685"/>
                  </a:cubicBezTo>
                  <a:cubicBezTo>
                    <a:pt x="7890" y="1601"/>
                    <a:pt x="8002" y="1657"/>
                    <a:pt x="8058" y="1854"/>
                  </a:cubicBezTo>
                  <a:cubicBezTo>
                    <a:pt x="8086" y="1910"/>
                    <a:pt x="8058" y="1966"/>
                    <a:pt x="8086" y="2050"/>
                  </a:cubicBezTo>
                  <a:cubicBezTo>
                    <a:pt x="8086" y="2219"/>
                    <a:pt x="8227" y="2247"/>
                    <a:pt x="8339" y="2275"/>
                  </a:cubicBezTo>
                  <a:cubicBezTo>
                    <a:pt x="8507" y="2275"/>
                    <a:pt x="8423" y="2106"/>
                    <a:pt x="8479" y="2078"/>
                  </a:cubicBezTo>
                  <a:lnTo>
                    <a:pt x="8507" y="2078"/>
                  </a:lnTo>
                  <a:cubicBezTo>
                    <a:pt x="8648" y="1966"/>
                    <a:pt x="8760" y="1994"/>
                    <a:pt x="8872" y="2163"/>
                  </a:cubicBezTo>
                  <a:cubicBezTo>
                    <a:pt x="8872" y="2191"/>
                    <a:pt x="8872" y="2219"/>
                    <a:pt x="8901" y="2247"/>
                  </a:cubicBezTo>
                  <a:cubicBezTo>
                    <a:pt x="9013" y="2387"/>
                    <a:pt x="9181" y="2443"/>
                    <a:pt x="9294" y="2387"/>
                  </a:cubicBezTo>
                  <a:cubicBezTo>
                    <a:pt x="9434" y="2303"/>
                    <a:pt x="9406" y="2135"/>
                    <a:pt x="9350" y="1994"/>
                  </a:cubicBezTo>
                  <a:cubicBezTo>
                    <a:pt x="9322" y="1882"/>
                    <a:pt x="9097" y="1798"/>
                    <a:pt x="9237" y="1629"/>
                  </a:cubicBezTo>
                  <a:cubicBezTo>
                    <a:pt x="9237" y="1601"/>
                    <a:pt x="9237" y="1573"/>
                    <a:pt x="9237" y="1573"/>
                  </a:cubicBezTo>
                  <a:cubicBezTo>
                    <a:pt x="9350" y="1489"/>
                    <a:pt x="9462" y="1433"/>
                    <a:pt x="9574" y="1405"/>
                  </a:cubicBezTo>
                  <a:cubicBezTo>
                    <a:pt x="9659" y="1405"/>
                    <a:pt x="9687" y="1461"/>
                    <a:pt x="9715" y="1489"/>
                  </a:cubicBezTo>
                  <a:cubicBezTo>
                    <a:pt x="9799" y="1573"/>
                    <a:pt x="9715" y="1573"/>
                    <a:pt x="9659" y="1601"/>
                  </a:cubicBezTo>
                  <a:cubicBezTo>
                    <a:pt x="9574" y="1657"/>
                    <a:pt x="9630" y="1713"/>
                    <a:pt x="9659" y="1742"/>
                  </a:cubicBezTo>
                  <a:cubicBezTo>
                    <a:pt x="9715" y="1798"/>
                    <a:pt x="9771" y="1770"/>
                    <a:pt x="9827" y="1742"/>
                  </a:cubicBezTo>
                  <a:cubicBezTo>
                    <a:pt x="9967" y="1573"/>
                    <a:pt x="9967" y="1573"/>
                    <a:pt x="10108" y="1770"/>
                  </a:cubicBezTo>
                  <a:cubicBezTo>
                    <a:pt x="10445" y="1657"/>
                    <a:pt x="10613" y="1348"/>
                    <a:pt x="10922" y="1180"/>
                  </a:cubicBezTo>
                  <a:cubicBezTo>
                    <a:pt x="10950" y="1152"/>
                    <a:pt x="11006" y="1068"/>
                    <a:pt x="11006" y="983"/>
                  </a:cubicBezTo>
                  <a:cubicBezTo>
                    <a:pt x="11034" y="871"/>
                    <a:pt x="10866" y="843"/>
                    <a:pt x="10838" y="731"/>
                  </a:cubicBezTo>
                  <a:cubicBezTo>
                    <a:pt x="10978" y="703"/>
                    <a:pt x="10978" y="590"/>
                    <a:pt x="10922" y="478"/>
                  </a:cubicBezTo>
                  <a:lnTo>
                    <a:pt x="10922" y="478"/>
                  </a:lnTo>
                  <a:cubicBezTo>
                    <a:pt x="11090" y="450"/>
                    <a:pt x="11006" y="310"/>
                    <a:pt x="11006" y="225"/>
                  </a:cubicBezTo>
                  <a:cubicBezTo>
                    <a:pt x="11034" y="197"/>
                    <a:pt x="11062" y="169"/>
                    <a:pt x="11090" y="141"/>
                  </a:cubicBezTo>
                  <a:lnTo>
                    <a:pt x="11175" y="141"/>
                  </a:lnTo>
                  <a:cubicBezTo>
                    <a:pt x="11175" y="113"/>
                    <a:pt x="11203" y="113"/>
                    <a:pt x="11231" y="85"/>
                  </a:cubicBezTo>
                  <a:lnTo>
                    <a:pt x="11231" y="85"/>
                  </a:lnTo>
                  <a:cubicBezTo>
                    <a:pt x="11343" y="113"/>
                    <a:pt x="11455" y="1"/>
                    <a:pt x="11540" y="169"/>
                  </a:cubicBezTo>
                  <a:cubicBezTo>
                    <a:pt x="11399" y="338"/>
                    <a:pt x="11399" y="534"/>
                    <a:pt x="11427" y="787"/>
                  </a:cubicBezTo>
                  <a:cubicBezTo>
                    <a:pt x="11540" y="787"/>
                    <a:pt x="11680" y="815"/>
                    <a:pt x="11736" y="675"/>
                  </a:cubicBezTo>
                  <a:cubicBezTo>
                    <a:pt x="11764" y="562"/>
                    <a:pt x="11792" y="506"/>
                    <a:pt x="11905" y="562"/>
                  </a:cubicBezTo>
                  <a:cubicBezTo>
                    <a:pt x="12017" y="647"/>
                    <a:pt x="12045" y="759"/>
                    <a:pt x="11961" y="843"/>
                  </a:cubicBezTo>
                  <a:cubicBezTo>
                    <a:pt x="11905" y="899"/>
                    <a:pt x="11905" y="1012"/>
                    <a:pt x="11820" y="983"/>
                  </a:cubicBezTo>
                  <a:cubicBezTo>
                    <a:pt x="11680" y="983"/>
                    <a:pt x="11680" y="1040"/>
                    <a:pt x="11680" y="1124"/>
                  </a:cubicBezTo>
                  <a:cubicBezTo>
                    <a:pt x="11680" y="1152"/>
                    <a:pt x="11652" y="1180"/>
                    <a:pt x="11652" y="1180"/>
                  </a:cubicBezTo>
                  <a:cubicBezTo>
                    <a:pt x="11540" y="1180"/>
                    <a:pt x="11427" y="1124"/>
                    <a:pt x="11343" y="1264"/>
                  </a:cubicBezTo>
                  <a:cubicBezTo>
                    <a:pt x="11287" y="1348"/>
                    <a:pt x="11147" y="1348"/>
                    <a:pt x="11034" y="1320"/>
                  </a:cubicBezTo>
                  <a:cubicBezTo>
                    <a:pt x="11034" y="1405"/>
                    <a:pt x="11090" y="1433"/>
                    <a:pt x="11118" y="1489"/>
                  </a:cubicBezTo>
                  <a:cubicBezTo>
                    <a:pt x="11147" y="1545"/>
                    <a:pt x="11259" y="1545"/>
                    <a:pt x="11175" y="1629"/>
                  </a:cubicBezTo>
                  <a:cubicBezTo>
                    <a:pt x="11147" y="1685"/>
                    <a:pt x="11090" y="1770"/>
                    <a:pt x="11006" y="1713"/>
                  </a:cubicBezTo>
                  <a:cubicBezTo>
                    <a:pt x="10894" y="1601"/>
                    <a:pt x="10838" y="1657"/>
                    <a:pt x="10838" y="1770"/>
                  </a:cubicBezTo>
                  <a:cubicBezTo>
                    <a:pt x="10810" y="1882"/>
                    <a:pt x="10810" y="1966"/>
                    <a:pt x="10782" y="2050"/>
                  </a:cubicBezTo>
                  <a:cubicBezTo>
                    <a:pt x="10753" y="2219"/>
                    <a:pt x="10978" y="2163"/>
                    <a:pt x="10950" y="2219"/>
                  </a:cubicBezTo>
                  <a:cubicBezTo>
                    <a:pt x="10866" y="2331"/>
                    <a:pt x="10922" y="2387"/>
                    <a:pt x="11006" y="2443"/>
                  </a:cubicBezTo>
                  <a:cubicBezTo>
                    <a:pt x="11062" y="2500"/>
                    <a:pt x="11090" y="2612"/>
                    <a:pt x="11203" y="2584"/>
                  </a:cubicBezTo>
                  <a:cubicBezTo>
                    <a:pt x="11231" y="2584"/>
                    <a:pt x="11259" y="2556"/>
                    <a:pt x="11259" y="2556"/>
                  </a:cubicBezTo>
                  <a:cubicBezTo>
                    <a:pt x="11371" y="2612"/>
                    <a:pt x="11287" y="2724"/>
                    <a:pt x="11371" y="2780"/>
                  </a:cubicBezTo>
                  <a:cubicBezTo>
                    <a:pt x="11427" y="2780"/>
                    <a:pt x="11427" y="2724"/>
                    <a:pt x="11455" y="2696"/>
                  </a:cubicBezTo>
                  <a:cubicBezTo>
                    <a:pt x="11455" y="2640"/>
                    <a:pt x="11540" y="2640"/>
                    <a:pt x="11540" y="2668"/>
                  </a:cubicBezTo>
                  <a:cubicBezTo>
                    <a:pt x="11511" y="2836"/>
                    <a:pt x="11708" y="2780"/>
                    <a:pt x="11736" y="2836"/>
                  </a:cubicBezTo>
                  <a:cubicBezTo>
                    <a:pt x="11764" y="3005"/>
                    <a:pt x="11905" y="2977"/>
                    <a:pt x="11989" y="3033"/>
                  </a:cubicBezTo>
                  <a:cubicBezTo>
                    <a:pt x="12045" y="3061"/>
                    <a:pt x="12073" y="3145"/>
                    <a:pt x="12045" y="3201"/>
                  </a:cubicBezTo>
                  <a:cubicBezTo>
                    <a:pt x="12017" y="3286"/>
                    <a:pt x="11989" y="3370"/>
                    <a:pt x="11989" y="3454"/>
                  </a:cubicBezTo>
                  <a:cubicBezTo>
                    <a:pt x="11961" y="3538"/>
                    <a:pt x="12017" y="3594"/>
                    <a:pt x="12101" y="3594"/>
                  </a:cubicBezTo>
                  <a:cubicBezTo>
                    <a:pt x="12129" y="3566"/>
                    <a:pt x="12157" y="3594"/>
                    <a:pt x="12185" y="3594"/>
                  </a:cubicBezTo>
                  <a:cubicBezTo>
                    <a:pt x="12185" y="3623"/>
                    <a:pt x="12185" y="3651"/>
                    <a:pt x="12185" y="3679"/>
                  </a:cubicBezTo>
                  <a:cubicBezTo>
                    <a:pt x="12213" y="3735"/>
                    <a:pt x="12213" y="3791"/>
                    <a:pt x="12129" y="3847"/>
                  </a:cubicBezTo>
                  <a:cubicBezTo>
                    <a:pt x="12017" y="3903"/>
                    <a:pt x="12045" y="3987"/>
                    <a:pt x="12073" y="4100"/>
                  </a:cubicBezTo>
                  <a:cubicBezTo>
                    <a:pt x="12073" y="4100"/>
                    <a:pt x="12073" y="4128"/>
                    <a:pt x="12073" y="4156"/>
                  </a:cubicBezTo>
                  <a:cubicBezTo>
                    <a:pt x="11989" y="4437"/>
                    <a:pt x="11652" y="4605"/>
                    <a:pt x="11483" y="4437"/>
                  </a:cubicBezTo>
                  <a:cubicBezTo>
                    <a:pt x="11455" y="4521"/>
                    <a:pt x="11511" y="4577"/>
                    <a:pt x="11540" y="4689"/>
                  </a:cubicBezTo>
                  <a:cubicBezTo>
                    <a:pt x="11764" y="4549"/>
                    <a:pt x="11876" y="4240"/>
                    <a:pt x="12185" y="4381"/>
                  </a:cubicBezTo>
                  <a:cubicBezTo>
                    <a:pt x="12213" y="4381"/>
                    <a:pt x="12241" y="4381"/>
                    <a:pt x="12269" y="4381"/>
                  </a:cubicBezTo>
                  <a:cubicBezTo>
                    <a:pt x="12326" y="4437"/>
                    <a:pt x="12382" y="4493"/>
                    <a:pt x="12466" y="4549"/>
                  </a:cubicBezTo>
                  <a:cubicBezTo>
                    <a:pt x="12438" y="4661"/>
                    <a:pt x="12550" y="4689"/>
                    <a:pt x="12606" y="4717"/>
                  </a:cubicBezTo>
                  <a:cubicBezTo>
                    <a:pt x="12550" y="4830"/>
                    <a:pt x="12438" y="4886"/>
                    <a:pt x="12438" y="4998"/>
                  </a:cubicBezTo>
                  <a:cubicBezTo>
                    <a:pt x="12410" y="5139"/>
                    <a:pt x="12354" y="5195"/>
                    <a:pt x="12213" y="5139"/>
                  </a:cubicBezTo>
                  <a:cubicBezTo>
                    <a:pt x="12157" y="5110"/>
                    <a:pt x="12101" y="5139"/>
                    <a:pt x="12101" y="5167"/>
                  </a:cubicBezTo>
                  <a:cubicBezTo>
                    <a:pt x="12017" y="5419"/>
                    <a:pt x="11905" y="5307"/>
                    <a:pt x="11792" y="5223"/>
                  </a:cubicBezTo>
                  <a:cubicBezTo>
                    <a:pt x="11736" y="5167"/>
                    <a:pt x="11680" y="5139"/>
                    <a:pt x="11624" y="5110"/>
                  </a:cubicBezTo>
                  <a:cubicBezTo>
                    <a:pt x="11540" y="5054"/>
                    <a:pt x="11483" y="5026"/>
                    <a:pt x="11427" y="5139"/>
                  </a:cubicBezTo>
                  <a:cubicBezTo>
                    <a:pt x="11343" y="5279"/>
                    <a:pt x="11231" y="5307"/>
                    <a:pt x="11090" y="5279"/>
                  </a:cubicBezTo>
                  <a:cubicBezTo>
                    <a:pt x="10950" y="5251"/>
                    <a:pt x="10838" y="5307"/>
                    <a:pt x="10725" y="5391"/>
                  </a:cubicBezTo>
                  <a:cubicBezTo>
                    <a:pt x="10669" y="5335"/>
                    <a:pt x="10725" y="5307"/>
                    <a:pt x="10725" y="5279"/>
                  </a:cubicBezTo>
                  <a:cubicBezTo>
                    <a:pt x="10753" y="5223"/>
                    <a:pt x="10782" y="5195"/>
                    <a:pt x="10753" y="5139"/>
                  </a:cubicBezTo>
                  <a:cubicBezTo>
                    <a:pt x="10725" y="5139"/>
                    <a:pt x="10669" y="5139"/>
                    <a:pt x="10641" y="5167"/>
                  </a:cubicBezTo>
                  <a:cubicBezTo>
                    <a:pt x="10585" y="5251"/>
                    <a:pt x="10529" y="5307"/>
                    <a:pt x="10473" y="5391"/>
                  </a:cubicBezTo>
                  <a:cubicBezTo>
                    <a:pt x="10388" y="5419"/>
                    <a:pt x="10388" y="5335"/>
                    <a:pt x="10360" y="5279"/>
                  </a:cubicBezTo>
                  <a:cubicBezTo>
                    <a:pt x="10304" y="5167"/>
                    <a:pt x="10248" y="5110"/>
                    <a:pt x="10080" y="5195"/>
                  </a:cubicBezTo>
                  <a:cubicBezTo>
                    <a:pt x="9995" y="5251"/>
                    <a:pt x="9939" y="5167"/>
                    <a:pt x="9939" y="5054"/>
                  </a:cubicBezTo>
                  <a:cubicBezTo>
                    <a:pt x="9939" y="5026"/>
                    <a:pt x="10024" y="4970"/>
                    <a:pt x="10024" y="4942"/>
                  </a:cubicBezTo>
                  <a:cubicBezTo>
                    <a:pt x="9911" y="4605"/>
                    <a:pt x="10220" y="4493"/>
                    <a:pt x="10417" y="4296"/>
                  </a:cubicBezTo>
                  <a:cubicBezTo>
                    <a:pt x="10501" y="4521"/>
                    <a:pt x="10445" y="4746"/>
                    <a:pt x="10585" y="4914"/>
                  </a:cubicBezTo>
                  <a:cubicBezTo>
                    <a:pt x="10613" y="4970"/>
                    <a:pt x="10641" y="5054"/>
                    <a:pt x="10725" y="4998"/>
                  </a:cubicBezTo>
                  <a:cubicBezTo>
                    <a:pt x="10810" y="4970"/>
                    <a:pt x="10810" y="4886"/>
                    <a:pt x="10782" y="4830"/>
                  </a:cubicBezTo>
                  <a:cubicBezTo>
                    <a:pt x="10753" y="4717"/>
                    <a:pt x="10669" y="4633"/>
                    <a:pt x="10613" y="4521"/>
                  </a:cubicBezTo>
                  <a:cubicBezTo>
                    <a:pt x="10669" y="4437"/>
                    <a:pt x="10753" y="4493"/>
                    <a:pt x="10810" y="4493"/>
                  </a:cubicBezTo>
                  <a:cubicBezTo>
                    <a:pt x="10838" y="4465"/>
                    <a:pt x="10866" y="4465"/>
                    <a:pt x="10894" y="4437"/>
                  </a:cubicBezTo>
                  <a:cubicBezTo>
                    <a:pt x="10922" y="4296"/>
                    <a:pt x="11006" y="4128"/>
                    <a:pt x="11062" y="4100"/>
                  </a:cubicBezTo>
                  <a:cubicBezTo>
                    <a:pt x="11062" y="4016"/>
                    <a:pt x="10978" y="4016"/>
                    <a:pt x="10922" y="4016"/>
                  </a:cubicBezTo>
                  <a:cubicBezTo>
                    <a:pt x="10810" y="3987"/>
                    <a:pt x="10753" y="3903"/>
                    <a:pt x="10725" y="3763"/>
                  </a:cubicBezTo>
                  <a:cubicBezTo>
                    <a:pt x="10697" y="3594"/>
                    <a:pt x="10641" y="3482"/>
                    <a:pt x="10669" y="3314"/>
                  </a:cubicBezTo>
                  <a:cubicBezTo>
                    <a:pt x="10669" y="3173"/>
                    <a:pt x="10529" y="3089"/>
                    <a:pt x="10473" y="2921"/>
                  </a:cubicBezTo>
                  <a:cubicBezTo>
                    <a:pt x="10360" y="3033"/>
                    <a:pt x="10304" y="3173"/>
                    <a:pt x="10108" y="3173"/>
                  </a:cubicBezTo>
                  <a:cubicBezTo>
                    <a:pt x="9995" y="3145"/>
                    <a:pt x="9911" y="3314"/>
                    <a:pt x="9967" y="3398"/>
                  </a:cubicBezTo>
                  <a:cubicBezTo>
                    <a:pt x="10024" y="3482"/>
                    <a:pt x="10136" y="3510"/>
                    <a:pt x="10164" y="3594"/>
                  </a:cubicBezTo>
                  <a:cubicBezTo>
                    <a:pt x="10164" y="3679"/>
                    <a:pt x="9967" y="3651"/>
                    <a:pt x="10052" y="3791"/>
                  </a:cubicBezTo>
                  <a:cubicBezTo>
                    <a:pt x="9883" y="3819"/>
                    <a:pt x="9883" y="3819"/>
                    <a:pt x="9883" y="3594"/>
                  </a:cubicBezTo>
                  <a:cubicBezTo>
                    <a:pt x="9771" y="3566"/>
                    <a:pt x="9687" y="3679"/>
                    <a:pt x="9574" y="3679"/>
                  </a:cubicBezTo>
                  <a:cubicBezTo>
                    <a:pt x="9518" y="3566"/>
                    <a:pt x="9490" y="3398"/>
                    <a:pt x="9322" y="3398"/>
                  </a:cubicBezTo>
                  <a:cubicBezTo>
                    <a:pt x="9266" y="3707"/>
                    <a:pt x="9546" y="3791"/>
                    <a:pt x="9659" y="3987"/>
                  </a:cubicBezTo>
                  <a:cubicBezTo>
                    <a:pt x="9574" y="4072"/>
                    <a:pt x="9518" y="4016"/>
                    <a:pt x="9462" y="4016"/>
                  </a:cubicBezTo>
                  <a:cubicBezTo>
                    <a:pt x="9406" y="3987"/>
                    <a:pt x="9322" y="3987"/>
                    <a:pt x="9350" y="4072"/>
                  </a:cubicBezTo>
                  <a:cubicBezTo>
                    <a:pt x="9434" y="4212"/>
                    <a:pt x="9237" y="4240"/>
                    <a:pt x="9209" y="4324"/>
                  </a:cubicBezTo>
                  <a:cubicBezTo>
                    <a:pt x="9294" y="4437"/>
                    <a:pt x="9490" y="4465"/>
                    <a:pt x="9518" y="4605"/>
                  </a:cubicBezTo>
                  <a:cubicBezTo>
                    <a:pt x="9518" y="4661"/>
                    <a:pt x="9490" y="4661"/>
                    <a:pt x="9434" y="4661"/>
                  </a:cubicBezTo>
                  <a:cubicBezTo>
                    <a:pt x="9153" y="4717"/>
                    <a:pt x="9125" y="4717"/>
                    <a:pt x="9097" y="4998"/>
                  </a:cubicBezTo>
                  <a:cubicBezTo>
                    <a:pt x="9097" y="5110"/>
                    <a:pt x="9013" y="5195"/>
                    <a:pt x="8985" y="5307"/>
                  </a:cubicBezTo>
                  <a:cubicBezTo>
                    <a:pt x="9153" y="5307"/>
                    <a:pt x="9237" y="5251"/>
                    <a:pt x="9322" y="5195"/>
                  </a:cubicBezTo>
                  <a:cubicBezTo>
                    <a:pt x="9378" y="5139"/>
                    <a:pt x="9434" y="5110"/>
                    <a:pt x="9518" y="5082"/>
                  </a:cubicBezTo>
                  <a:cubicBezTo>
                    <a:pt x="9630" y="5026"/>
                    <a:pt x="9743" y="5054"/>
                    <a:pt x="9771" y="5167"/>
                  </a:cubicBezTo>
                  <a:cubicBezTo>
                    <a:pt x="9799" y="5251"/>
                    <a:pt x="9771" y="5391"/>
                    <a:pt x="9630" y="5419"/>
                  </a:cubicBezTo>
                  <a:cubicBezTo>
                    <a:pt x="9490" y="5419"/>
                    <a:pt x="9434" y="5504"/>
                    <a:pt x="9406" y="5616"/>
                  </a:cubicBezTo>
                  <a:cubicBezTo>
                    <a:pt x="9378" y="5700"/>
                    <a:pt x="9378" y="5812"/>
                    <a:pt x="9462" y="5840"/>
                  </a:cubicBezTo>
                  <a:cubicBezTo>
                    <a:pt x="9630" y="5925"/>
                    <a:pt x="9546" y="5953"/>
                    <a:pt x="9462" y="6037"/>
                  </a:cubicBezTo>
                  <a:cubicBezTo>
                    <a:pt x="9406" y="6065"/>
                    <a:pt x="9490" y="6177"/>
                    <a:pt x="9378" y="6205"/>
                  </a:cubicBezTo>
                  <a:cubicBezTo>
                    <a:pt x="9237" y="6205"/>
                    <a:pt x="9322" y="6093"/>
                    <a:pt x="9294" y="6037"/>
                  </a:cubicBezTo>
                  <a:cubicBezTo>
                    <a:pt x="9181" y="5897"/>
                    <a:pt x="8929" y="5897"/>
                    <a:pt x="8788" y="6009"/>
                  </a:cubicBezTo>
                  <a:cubicBezTo>
                    <a:pt x="8648" y="6121"/>
                    <a:pt x="8536" y="6205"/>
                    <a:pt x="8395" y="6065"/>
                  </a:cubicBezTo>
                  <a:cubicBezTo>
                    <a:pt x="8339" y="5981"/>
                    <a:pt x="8283" y="6065"/>
                    <a:pt x="8283" y="6121"/>
                  </a:cubicBezTo>
                  <a:cubicBezTo>
                    <a:pt x="8255" y="6149"/>
                    <a:pt x="8255" y="6149"/>
                    <a:pt x="8255" y="6177"/>
                  </a:cubicBezTo>
                  <a:cubicBezTo>
                    <a:pt x="8255" y="6486"/>
                    <a:pt x="8255" y="6486"/>
                    <a:pt x="8058" y="6627"/>
                  </a:cubicBezTo>
                  <a:cubicBezTo>
                    <a:pt x="8171" y="6739"/>
                    <a:pt x="8367" y="6767"/>
                    <a:pt x="8311" y="6935"/>
                  </a:cubicBezTo>
                  <a:cubicBezTo>
                    <a:pt x="8283" y="7076"/>
                    <a:pt x="8199" y="7188"/>
                    <a:pt x="8058" y="7160"/>
                  </a:cubicBezTo>
                  <a:cubicBezTo>
                    <a:pt x="8002" y="7076"/>
                    <a:pt x="7974" y="6963"/>
                    <a:pt x="7834" y="7132"/>
                  </a:cubicBezTo>
                  <a:cubicBezTo>
                    <a:pt x="7721" y="7244"/>
                    <a:pt x="7609" y="7413"/>
                    <a:pt x="7413" y="7188"/>
                  </a:cubicBezTo>
                  <a:cubicBezTo>
                    <a:pt x="7356" y="7132"/>
                    <a:pt x="7328" y="7216"/>
                    <a:pt x="7272" y="7244"/>
                  </a:cubicBezTo>
                  <a:cubicBezTo>
                    <a:pt x="7132" y="7300"/>
                    <a:pt x="6991" y="7328"/>
                    <a:pt x="6851" y="7413"/>
                  </a:cubicBezTo>
                  <a:cubicBezTo>
                    <a:pt x="6767" y="7469"/>
                    <a:pt x="6739" y="7441"/>
                    <a:pt x="6683" y="7385"/>
                  </a:cubicBezTo>
                  <a:cubicBezTo>
                    <a:pt x="6598" y="7216"/>
                    <a:pt x="6655" y="7020"/>
                    <a:pt x="6823" y="6935"/>
                  </a:cubicBezTo>
                  <a:cubicBezTo>
                    <a:pt x="6935" y="6851"/>
                    <a:pt x="7048" y="6767"/>
                    <a:pt x="6879" y="6598"/>
                  </a:cubicBezTo>
                  <a:cubicBezTo>
                    <a:pt x="6795" y="6514"/>
                    <a:pt x="6879" y="6374"/>
                    <a:pt x="6795" y="6290"/>
                  </a:cubicBezTo>
                  <a:cubicBezTo>
                    <a:pt x="6655" y="6290"/>
                    <a:pt x="6795" y="6514"/>
                    <a:pt x="6626" y="6458"/>
                  </a:cubicBezTo>
                  <a:cubicBezTo>
                    <a:pt x="6514" y="6430"/>
                    <a:pt x="6486" y="6318"/>
                    <a:pt x="6402" y="6233"/>
                  </a:cubicBezTo>
                  <a:cubicBezTo>
                    <a:pt x="6430" y="6121"/>
                    <a:pt x="6570" y="6121"/>
                    <a:pt x="6626" y="6037"/>
                  </a:cubicBezTo>
                  <a:cubicBezTo>
                    <a:pt x="6626" y="5981"/>
                    <a:pt x="6598" y="5953"/>
                    <a:pt x="6570" y="5953"/>
                  </a:cubicBezTo>
                  <a:cubicBezTo>
                    <a:pt x="6486" y="5981"/>
                    <a:pt x="6402" y="6009"/>
                    <a:pt x="6374" y="5869"/>
                  </a:cubicBezTo>
                  <a:cubicBezTo>
                    <a:pt x="6374" y="5784"/>
                    <a:pt x="6290" y="5756"/>
                    <a:pt x="6233" y="5812"/>
                  </a:cubicBezTo>
                  <a:cubicBezTo>
                    <a:pt x="6149" y="5869"/>
                    <a:pt x="6177" y="5925"/>
                    <a:pt x="6233" y="5981"/>
                  </a:cubicBezTo>
                  <a:cubicBezTo>
                    <a:pt x="6262" y="6037"/>
                    <a:pt x="6318" y="6037"/>
                    <a:pt x="6318" y="6121"/>
                  </a:cubicBezTo>
                  <a:cubicBezTo>
                    <a:pt x="5812" y="6430"/>
                    <a:pt x="5812" y="6430"/>
                    <a:pt x="5532" y="6402"/>
                  </a:cubicBezTo>
                  <a:cubicBezTo>
                    <a:pt x="5532" y="6570"/>
                    <a:pt x="5700" y="6711"/>
                    <a:pt x="5560" y="6879"/>
                  </a:cubicBezTo>
                  <a:cubicBezTo>
                    <a:pt x="5503" y="6935"/>
                    <a:pt x="5588" y="7020"/>
                    <a:pt x="5616" y="7104"/>
                  </a:cubicBezTo>
                  <a:cubicBezTo>
                    <a:pt x="5756" y="7272"/>
                    <a:pt x="5616" y="7244"/>
                    <a:pt x="5503" y="727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22"/>
            <p:cNvSpPr/>
            <p:nvPr/>
          </p:nvSpPr>
          <p:spPr>
            <a:xfrm>
              <a:off x="5041400" y="621325"/>
              <a:ext cx="89150" cy="72325"/>
            </a:xfrm>
            <a:custGeom>
              <a:rect b="b" l="l" r="r" t="t"/>
              <a:pathLst>
                <a:path extrusionOk="0" h="2893" w="3566">
                  <a:moveTo>
                    <a:pt x="29" y="422"/>
                  </a:moveTo>
                  <a:cubicBezTo>
                    <a:pt x="57" y="450"/>
                    <a:pt x="85" y="478"/>
                    <a:pt x="113" y="478"/>
                  </a:cubicBezTo>
                  <a:cubicBezTo>
                    <a:pt x="253" y="366"/>
                    <a:pt x="478" y="366"/>
                    <a:pt x="590" y="225"/>
                  </a:cubicBezTo>
                  <a:cubicBezTo>
                    <a:pt x="674" y="85"/>
                    <a:pt x="759" y="29"/>
                    <a:pt x="927" y="85"/>
                  </a:cubicBezTo>
                  <a:cubicBezTo>
                    <a:pt x="1095" y="141"/>
                    <a:pt x="955" y="310"/>
                    <a:pt x="1011" y="394"/>
                  </a:cubicBezTo>
                  <a:cubicBezTo>
                    <a:pt x="1236" y="366"/>
                    <a:pt x="1376" y="225"/>
                    <a:pt x="1488" y="1"/>
                  </a:cubicBezTo>
                  <a:cubicBezTo>
                    <a:pt x="1601" y="169"/>
                    <a:pt x="1769" y="197"/>
                    <a:pt x="1938" y="141"/>
                  </a:cubicBezTo>
                  <a:cubicBezTo>
                    <a:pt x="1994" y="225"/>
                    <a:pt x="2106" y="197"/>
                    <a:pt x="2106" y="197"/>
                  </a:cubicBezTo>
                  <a:cubicBezTo>
                    <a:pt x="2359" y="85"/>
                    <a:pt x="2527" y="113"/>
                    <a:pt x="2724" y="282"/>
                  </a:cubicBezTo>
                  <a:cubicBezTo>
                    <a:pt x="2780" y="366"/>
                    <a:pt x="2836" y="282"/>
                    <a:pt x="2836" y="197"/>
                  </a:cubicBezTo>
                  <a:cubicBezTo>
                    <a:pt x="2836" y="169"/>
                    <a:pt x="2808" y="113"/>
                    <a:pt x="2864" y="85"/>
                  </a:cubicBezTo>
                  <a:cubicBezTo>
                    <a:pt x="2948" y="113"/>
                    <a:pt x="3004" y="141"/>
                    <a:pt x="3061" y="225"/>
                  </a:cubicBezTo>
                  <a:cubicBezTo>
                    <a:pt x="3089" y="394"/>
                    <a:pt x="3145" y="534"/>
                    <a:pt x="2976" y="703"/>
                  </a:cubicBezTo>
                  <a:cubicBezTo>
                    <a:pt x="2892" y="759"/>
                    <a:pt x="2920" y="899"/>
                    <a:pt x="3061" y="927"/>
                  </a:cubicBezTo>
                  <a:cubicBezTo>
                    <a:pt x="3201" y="955"/>
                    <a:pt x="3201" y="1040"/>
                    <a:pt x="3201" y="1124"/>
                  </a:cubicBezTo>
                  <a:cubicBezTo>
                    <a:pt x="3173" y="1208"/>
                    <a:pt x="3117" y="1264"/>
                    <a:pt x="3201" y="1320"/>
                  </a:cubicBezTo>
                  <a:cubicBezTo>
                    <a:pt x="3285" y="1376"/>
                    <a:pt x="3341" y="1320"/>
                    <a:pt x="3398" y="1264"/>
                  </a:cubicBezTo>
                  <a:cubicBezTo>
                    <a:pt x="3426" y="1236"/>
                    <a:pt x="3454" y="1208"/>
                    <a:pt x="3510" y="1236"/>
                  </a:cubicBezTo>
                  <a:cubicBezTo>
                    <a:pt x="3566" y="1292"/>
                    <a:pt x="3510" y="1320"/>
                    <a:pt x="3482" y="1376"/>
                  </a:cubicBezTo>
                  <a:cubicBezTo>
                    <a:pt x="3341" y="1489"/>
                    <a:pt x="3145" y="1601"/>
                    <a:pt x="3117" y="1826"/>
                  </a:cubicBezTo>
                  <a:cubicBezTo>
                    <a:pt x="3117" y="1854"/>
                    <a:pt x="3089" y="1882"/>
                    <a:pt x="3061" y="1854"/>
                  </a:cubicBezTo>
                  <a:cubicBezTo>
                    <a:pt x="2976" y="1826"/>
                    <a:pt x="2948" y="1938"/>
                    <a:pt x="2892" y="1938"/>
                  </a:cubicBezTo>
                  <a:cubicBezTo>
                    <a:pt x="2752" y="1994"/>
                    <a:pt x="2864" y="2247"/>
                    <a:pt x="2696" y="2219"/>
                  </a:cubicBezTo>
                  <a:cubicBezTo>
                    <a:pt x="2583" y="2191"/>
                    <a:pt x="2696" y="1994"/>
                    <a:pt x="2555" y="1938"/>
                  </a:cubicBezTo>
                  <a:cubicBezTo>
                    <a:pt x="2471" y="2191"/>
                    <a:pt x="2359" y="2247"/>
                    <a:pt x="2022" y="2219"/>
                  </a:cubicBezTo>
                  <a:cubicBezTo>
                    <a:pt x="1853" y="2191"/>
                    <a:pt x="1881" y="2331"/>
                    <a:pt x="1910" y="2471"/>
                  </a:cubicBezTo>
                  <a:cubicBezTo>
                    <a:pt x="1910" y="2556"/>
                    <a:pt x="1825" y="2612"/>
                    <a:pt x="1769" y="2696"/>
                  </a:cubicBezTo>
                  <a:cubicBezTo>
                    <a:pt x="1713" y="2752"/>
                    <a:pt x="1657" y="2808"/>
                    <a:pt x="1601" y="2893"/>
                  </a:cubicBezTo>
                  <a:cubicBezTo>
                    <a:pt x="1517" y="2752"/>
                    <a:pt x="1488" y="2612"/>
                    <a:pt x="1657" y="2499"/>
                  </a:cubicBezTo>
                  <a:cubicBezTo>
                    <a:pt x="1685" y="2471"/>
                    <a:pt x="1741" y="2443"/>
                    <a:pt x="1713" y="2359"/>
                  </a:cubicBezTo>
                  <a:cubicBezTo>
                    <a:pt x="1685" y="2303"/>
                    <a:pt x="1601" y="2219"/>
                    <a:pt x="1517" y="2247"/>
                  </a:cubicBezTo>
                  <a:cubicBezTo>
                    <a:pt x="1292" y="2359"/>
                    <a:pt x="1067" y="2106"/>
                    <a:pt x="843" y="2219"/>
                  </a:cubicBezTo>
                  <a:cubicBezTo>
                    <a:pt x="843" y="2247"/>
                    <a:pt x="787" y="2219"/>
                    <a:pt x="787" y="2191"/>
                  </a:cubicBezTo>
                  <a:cubicBezTo>
                    <a:pt x="787" y="1910"/>
                    <a:pt x="534" y="1994"/>
                    <a:pt x="394" y="1910"/>
                  </a:cubicBezTo>
                  <a:cubicBezTo>
                    <a:pt x="365" y="1826"/>
                    <a:pt x="450" y="1798"/>
                    <a:pt x="478" y="1798"/>
                  </a:cubicBezTo>
                  <a:cubicBezTo>
                    <a:pt x="730" y="1713"/>
                    <a:pt x="787" y="1601"/>
                    <a:pt x="674" y="1376"/>
                  </a:cubicBezTo>
                  <a:cubicBezTo>
                    <a:pt x="646" y="1264"/>
                    <a:pt x="590" y="1152"/>
                    <a:pt x="759" y="1096"/>
                  </a:cubicBezTo>
                  <a:cubicBezTo>
                    <a:pt x="871" y="1068"/>
                    <a:pt x="955" y="1096"/>
                    <a:pt x="899" y="1236"/>
                  </a:cubicBezTo>
                  <a:cubicBezTo>
                    <a:pt x="899" y="1264"/>
                    <a:pt x="843" y="1292"/>
                    <a:pt x="871" y="1320"/>
                  </a:cubicBezTo>
                  <a:cubicBezTo>
                    <a:pt x="899" y="1320"/>
                    <a:pt x="955" y="1320"/>
                    <a:pt x="983" y="1320"/>
                  </a:cubicBezTo>
                  <a:cubicBezTo>
                    <a:pt x="1123" y="1236"/>
                    <a:pt x="1067" y="1068"/>
                    <a:pt x="1208" y="983"/>
                  </a:cubicBezTo>
                  <a:cubicBezTo>
                    <a:pt x="1123" y="899"/>
                    <a:pt x="1067" y="1012"/>
                    <a:pt x="1011" y="1012"/>
                  </a:cubicBezTo>
                  <a:cubicBezTo>
                    <a:pt x="955" y="927"/>
                    <a:pt x="1039" y="899"/>
                    <a:pt x="1067" y="843"/>
                  </a:cubicBezTo>
                  <a:cubicBezTo>
                    <a:pt x="1095" y="815"/>
                    <a:pt x="1095" y="787"/>
                    <a:pt x="1067" y="731"/>
                  </a:cubicBezTo>
                  <a:cubicBezTo>
                    <a:pt x="1011" y="618"/>
                    <a:pt x="787" y="927"/>
                    <a:pt x="759" y="647"/>
                  </a:cubicBezTo>
                  <a:cubicBezTo>
                    <a:pt x="759" y="618"/>
                    <a:pt x="450" y="675"/>
                    <a:pt x="450" y="759"/>
                  </a:cubicBezTo>
                  <a:cubicBezTo>
                    <a:pt x="422" y="927"/>
                    <a:pt x="309" y="871"/>
                    <a:pt x="225" y="843"/>
                  </a:cubicBezTo>
                  <a:cubicBezTo>
                    <a:pt x="141" y="843"/>
                    <a:pt x="29" y="787"/>
                    <a:pt x="0" y="675"/>
                  </a:cubicBezTo>
                  <a:cubicBezTo>
                    <a:pt x="0" y="590"/>
                    <a:pt x="29" y="506"/>
                    <a:pt x="29"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22"/>
            <p:cNvSpPr/>
            <p:nvPr/>
          </p:nvSpPr>
          <p:spPr>
            <a:xfrm>
              <a:off x="5036475" y="593250"/>
              <a:ext cx="27400" cy="33725"/>
            </a:xfrm>
            <a:custGeom>
              <a:rect b="b" l="l" r="r" t="t"/>
              <a:pathLst>
                <a:path extrusionOk="0" h="1349" w="1096">
                  <a:moveTo>
                    <a:pt x="1" y="675"/>
                  </a:moveTo>
                  <a:cubicBezTo>
                    <a:pt x="29" y="450"/>
                    <a:pt x="197" y="310"/>
                    <a:pt x="310" y="113"/>
                  </a:cubicBezTo>
                  <a:cubicBezTo>
                    <a:pt x="394" y="1"/>
                    <a:pt x="534" y="29"/>
                    <a:pt x="562" y="141"/>
                  </a:cubicBezTo>
                  <a:cubicBezTo>
                    <a:pt x="647" y="310"/>
                    <a:pt x="956" y="394"/>
                    <a:pt x="815" y="675"/>
                  </a:cubicBezTo>
                  <a:cubicBezTo>
                    <a:pt x="787" y="675"/>
                    <a:pt x="787" y="703"/>
                    <a:pt x="815" y="703"/>
                  </a:cubicBezTo>
                  <a:cubicBezTo>
                    <a:pt x="1096" y="983"/>
                    <a:pt x="759" y="1096"/>
                    <a:pt x="647" y="1264"/>
                  </a:cubicBezTo>
                  <a:cubicBezTo>
                    <a:pt x="619" y="1348"/>
                    <a:pt x="562" y="1348"/>
                    <a:pt x="478" y="1320"/>
                  </a:cubicBezTo>
                  <a:cubicBezTo>
                    <a:pt x="422" y="1264"/>
                    <a:pt x="338" y="1264"/>
                    <a:pt x="310" y="1152"/>
                  </a:cubicBezTo>
                  <a:cubicBezTo>
                    <a:pt x="310" y="1124"/>
                    <a:pt x="310" y="1096"/>
                    <a:pt x="338" y="1068"/>
                  </a:cubicBezTo>
                  <a:cubicBezTo>
                    <a:pt x="450" y="871"/>
                    <a:pt x="310" y="815"/>
                    <a:pt x="169" y="815"/>
                  </a:cubicBezTo>
                  <a:cubicBezTo>
                    <a:pt x="113" y="787"/>
                    <a:pt x="85" y="787"/>
                    <a:pt x="57" y="759"/>
                  </a:cubicBezTo>
                  <a:cubicBezTo>
                    <a:pt x="29" y="731"/>
                    <a:pt x="29" y="703"/>
                    <a:pt x="1"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22"/>
            <p:cNvSpPr/>
            <p:nvPr/>
          </p:nvSpPr>
          <p:spPr>
            <a:xfrm>
              <a:off x="5136150" y="715375"/>
              <a:ext cx="11950" cy="13375"/>
            </a:xfrm>
            <a:custGeom>
              <a:rect b="b" l="l" r="r" t="t"/>
              <a:pathLst>
                <a:path extrusionOk="0" h="535" w="478">
                  <a:moveTo>
                    <a:pt x="422" y="366"/>
                  </a:moveTo>
                  <a:cubicBezTo>
                    <a:pt x="422" y="422"/>
                    <a:pt x="422" y="506"/>
                    <a:pt x="337" y="506"/>
                  </a:cubicBezTo>
                  <a:cubicBezTo>
                    <a:pt x="281" y="534"/>
                    <a:pt x="253" y="478"/>
                    <a:pt x="225" y="422"/>
                  </a:cubicBezTo>
                  <a:cubicBezTo>
                    <a:pt x="197" y="310"/>
                    <a:pt x="57" y="282"/>
                    <a:pt x="29" y="169"/>
                  </a:cubicBezTo>
                  <a:cubicBezTo>
                    <a:pt x="1" y="113"/>
                    <a:pt x="1" y="57"/>
                    <a:pt x="29" y="29"/>
                  </a:cubicBezTo>
                  <a:cubicBezTo>
                    <a:pt x="85" y="1"/>
                    <a:pt x="113" y="29"/>
                    <a:pt x="141" y="85"/>
                  </a:cubicBezTo>
                  <a:cubicBezTo>
                    <a:pt x="141" y="169"/>
                    <a:pt x="225" y="141"/>
                    <a:pt x="281" y="169"/>
                  </a:cubicBezTo>
                  <a:cubicBezTo>
                    <a:pt x="394" y="169"/>
                    <a:pt x="478" y="225"/>
                    <a:pt x="422" y="36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22"/>
            <p:cNvSpPr/>
            <p:nvPr/>
          </p:nvSpPr>
          <p:spPr>
            <a:xfrm>
              <a:off x="5160025" y="718900"/>
              <a:ext cx="6325" cy="6325"/>
            </a:xfrm>
            <a:custGeom>
              <a:rect b="b" l="l" r="r" t="t"/>
              <a:pathLst>
                <a:path extrusionOk="0" h="253" w="253">
                  <a:moveTo>
                    <a:pt x="253" y="169"/>
                  </a:moveTo>
                  <a:cubicBezTo>
                    <a:pt x="225" y="253"/>
                    <a:pt x="140" y="225"/>
                    <a:pt x="84" y="225"/>
                  </a:cubicBezTo>
                  <a:cubicBezTo>
                    <a:pt x="28" y="225"/>
                    <a:pt x="0" y="169"/>
                    <a:pt x="28" y="141"/>
                  </a:cubicBezTo>
                  <a:cubicBezTo>
                    <a:pt x="56" y="84"/>
                    <a:pt x="56" y="0"/>
                    <a:pt x="140" y="28"/>
                  </a:cubicBezTo>
                  <a:cubicBezTo>
                    <a:pt x="197" y="28"/>
                    <a:pt x="253" y="113"/>
                    <a:pt x="253"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22"/>
            <p:cNvSpPr/>
            <p:nvPr/>
          </p:nvSpPr>
          <p:spPr>
            <a:xfrm>
              <a:off x="5135450" y="706250"/>
              <a:ext cx="6350" cy="6350"/>
            </a:xfrm>
            <a:custGeom>
              <a:rect b="b" l="l" r="r" t="t"/>
              <a:pathLst>
                <a:path extrusionOk="0" h="254" w="254">
                  <a:moveTo>
                    <a:pt x="0" y="169"/>
                  </a:moveTo>
                  <a:cubicBezTo>
                    <a:pt x="29" y="141"/>
                    <a:pt x="29" y="113"/>
                    <a:pt x="57" y="113"/>
                  </a:cubicBezTo>
                  <a:cubicBezTo>
                    <a:pt x="113" y="85"/>
                    <a:pt x="141" y="1"/>
                    <a:pt x="225" y="57"/>
                  </a:cubicBezTo>
                  <a:cubicBezTo>
                    <a:pt x="253" y="57"/>
                    <a:pt x="253" y="113"/>
                    <a:pt x="225" y="141"/>
                  </a:cubicBezTo>
                  <a:cubicBezTo>
                    <a:pt x="169" y="254"/>
                    <a:pt x="85" y="225"/>
                    <a:pt x="0" y="16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22"/>
            <p:cNvSpPr/>
            <p:nvPr/>
          </p:nvSpPr>
          <p:spPr>
            <a:xfrm>
              <a:off x="5035775" y="628350"/>
              <a:ext cx="6350" cy="4950"/>
            </a:xfrm>
            <a:custGeom>
              <a:rect b="b" l="l" r="r" t="t"/>
              <a:pathLst>
                <a:path extrusionOk="0" h="198" w="254">
                  <a:moveTo>
                    <a:pt x="113" y="1"/>
                  </a:moveTo>
                  <a:cubicBezTo>
                    <a:pt x="169" y="29"/>
                    <a:pt x="225" y="85"/>
                    <a:pt x="254" y="141"/>
                  </a:cubicBezTo>
                  <a:cubicBezTo>
                    <a:pt x="169" y="113"/>
                    <a:pt x="85" y="197"/>
                    <a:pt x="1" y="169"/>
                  </a:cubicBezTo>
                  <a:cubicBezTo>
                    <a:pt x="1" y="85"/>
                    <a:pt x="85" y="57"/>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22"/>
            <p:cNvSpPr/>
            <p:nvPr/>
          </p:nvSpPr>
          <p:spPr>
            <a:xfrm>
              <a:off x="5125625" y="740650"/>
              <a:ext cx="4225" cy="3525"/>
            </a:xfrm>
            <a:custGeom>
              <a:rect b="b" l="l" r="r" t="t"/>
              <a:pathLst>
                <a:path extrusionOk="0" h="141" w="169">
                  <a:moveTo>
                    <a:pt x="113" y="1"/>
                  </a:moveTo>
                  <a:cubicBezTo>
                    <a:pt x="113" y="29"/>
                    <a:pt x="169" y="29"/>
                    <a:pt x="169" y="29"/>
                  </a:cubicBezTo>
                  <a:cubicBezTo>
                    <a:pt x="169" y="113"/>
                    <a:pt x="113" y="113"/>
                    <a:pt x="57" y="141"/>
                  </a:cubicBezTo>
                  <a:cubicBezTo>
                    <a:pt x="29" y="141"/>
                    <a:pt x="0" y="113"/>
                    <a:pt x="0" y="113"/>
                  </a:cubicBezTo>
                  <a:cubicBezTo>
                    <a:pt x="0" y="57"/>
                    <a:pt x="57" y="29"/>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22"/>
            <p:cNvSpPr/>
            <p:nvPr/>
          </p:nvSpPr>
          <p:spPr>
            <a:xfrm>
              <a:off x="5148075" y="709075"/>
              <a:ext cx="3550" cy="2825"/>
            </a:xfrm>
            <a:custGeom>
              <a:rect b="b" l="l" r="r" t="t"/>
              <a:pathLst>
                <a:path extrusionOk="0" h="113" w="142">
                  <a:moveTo>
                    <a:pt x="85" y="0"/>
                  </a:moveTo>
                  <a:cubicBezTo>
                    <a:pt x="113" y="28"/>
                    <a:pt x="113" y="56"/>
                    <a:pt x="141" y="56"/>
                  </a:cubicBezTo>
                  <a:cubicBezTo>
                    <a:pt x="113" y="84"/>
                    <a:pt x="85" y="84"/>
                    <a:pt x="57" y="112"/>
                  </a:cubicBezTo>
                  <a:cubicBezTo>
                    <a:pt x="1" y="112"/>
                    <a:pt x="1" y="112"/>
                    <a:pt x="29" y="84"/>
                  </a:cubicBezTo>
                  <a:cubicBezTo>
                    <a:pt x="57" y="56"/>
                    <a:pt x="57" y="28"/>
                    <a:pt x="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22"/>
            <p:cNvSpPr/>
            <p:nvPr/>
          </p:nvSpPr>
          <p:spPr>
            <a:xfrm>
              <a:off x="5145975" y="704150"/>
              <a:ext cx="3525" cy="2825"/>
            </a:xfrm>
            <a:custGeom>
              <a:rect b="b" l="l" r="r" t="t"/>
              <a:pathLst>
                <a:path extrusionOk="0" h="113" w="141">
                  <a:moveTo>
                    <a:pt x="85" y="85"/>
                  </a:moveTo>
                  <a:cubicBezTo>
                    <a:pt x="85" y="85"/>
                    <a:pt x="57" y="85"/>
                    <a:pt x="29" y="113"/>
                  </a:cubicBezTo>
                  <a:cubicBezTo>
                    <a:pt x="29" y="85"/>
                    <a:pt x="1" y="85"/>
                    <a:pt x="1" y="57"/>
                  </a:cubicBezTo>
                  <a:cubicBezTo>
                    <a:pt x="29" y="57"/>
                    <a:pt x="57" y="29"/>
                    <a:pt x="85" y="29"/>
                  </a:cubicBezTo>
                  <a:cubicBezTo>
                    <a:pt x="113" y="1"/>
                    <a:pt x="141" y="29"/>
                    <a:pt x="85"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22"/>
            <p:cNvSpPr/>
            <p:nvPr/>
          </p:nvSpPr>
          <p:spPr>
            <a:xfrm>
              <a:off x="5067375" y="744150"/>
              <a:ext cx="725" cy="725"/>
            </a:xfrm>
            <a:custGeom>
              <a:rect b="b" l="l" r="r" t="t"/>
              <a:pathLst>
                <a:path extrusionOk="0" h="29" w="29">
                  <a:moveTo>
                    <a:pt x="28" y="29"/>
                  </a:moveTo>
                  <a:cubicBezTo>
                    <a:pt x="28" y="29"/>
                    <a:pt x="0" y="29"/>
                    <a:pt x="0" y="29"/>
                  </a:cubicBezTo>
                  <a:cubicBezTo>
                    <a:pt x="0" y="29"/>
                    <a:pt x="0" y="1"/>
                    <a:pt x="0" y="1"/>
                  </a:cubicBezTo>
                  <a:cubicBezTo>
                    <a:pt x="0" y="1"/>
                    <a:pt x="28" y="1"/>
                    <a:pt x="28" y="1"/>
                  </a:cubicBezTo>
                  <a:cubicBezTo>
                    <a:pt x="28" y="1"/>
                    <a:pt x="28" y="29"/>
                    <a:pt x="28"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22"/>
            <p:cNvSpPr/>
            <p:nvPr/>
          </p:nvSpPr>
          <p:spPr>
            <a:xfrm>
              <a:off x="5015425" y="666250"/>
              <a:ext cx="725" cy="725"/>
            </a:xfrm>
            <a:custGeom>
              <a:rect b="b" l="l" r="r" t="t"/>
              <a:pathLst>
                <a:path extrusionOk="0" h="29" w="29">
                  <a:moveTo>
                    <a:pt x="29" y="29"/>
                  </a:moveTo>
                  <a:lnTo>
                    <a:pt x="1"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22"/>
            <p:cNvSpPr/>
            <p:nvPr/>
          </p:nvSpPr>
          <p:spPr>
            <a:xfrm>
              <a:off x="5104575" y="683800"/>
              <a:ext cx="2125" cy="2125"/>
            </a:xfrm>
            <a:custGeom>
              <a:rect b="b" l="l" r="r" t="t"/>
              <a:pathLst>
                <a:path extrusionOk="0" h="85" w="85">
                  <a:moveTo>
                    <a:pt x="0" y="85"/>
                  </a:moveTo>
                  <a:cubicBezTo>
                    <a:pt x="28" y="57"/>
                    <a:pt x="56" y="29"/>
                    <a:pt x="84" y="0"/>
                  </a:cubicBezTo>
                  <a:cubicBezTo>
                    <a:pt x="56" y="29"/>
                    <a:pt x="28" y="57"/>
                    <a:pt x="0"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22"/>
            <p:cNvSpPr/>
            <p:nvPr/>
          </p:nvSpPr>
          <p:spPr>
            <a:xfrm>
              <a:off x="5147375" y="711875"/>
              <a:ext cx="1425" cy="725"/>
            </a:xfrm>
            <a:custGeom>
              <a:rect b="b" l="l" r="r" t="t"/>
              <a:pathLst>
                <a:path extrusionOk="0" h="29" w="57">
                  <a:moveTo>
                    <a:pt x="57" y="0"/>
                  </a:moveTo>
                  <a:lnTo>
                    <a:pt x="29" y="29"/>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22"/>
            <p:cNvSpPr/>
            <p:nvPr/>
          </p:nvSpPr>
          <p:spPr>
            <a:xfrm>
              <a:off x="5152300" y="723800"/>
              <a:ext cx="725" cy="725"/>
            </a:xfrm>
            <a:custGeom>
              <a:rect b="b" l="l" r="r" t="t"/>
              <a:pathLst>
                <a:path extrusionOk="0" h="29" w="29">
                  <a:moveTo>
                    <a:pt x="28" y="29"/>
                  </a:moveTo>
                  <a:lnTo>
                    <a:pt x="0" y="1"/>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22"/>
            <p:cNvSpPr/>
            <p:nvPr/>
          </p:nvSpPr>
          <p:spPr>
            <a:xfrm>
              <a:off x="4719950" y="582025"/>
              <a:ext cx="77925" cy="89175"/>
            </a:xfrm>
            <a:custGeom>
              <a:rect b="b" l="l" r="r" t="t"/>
              <a:pathLst>
                <a:path extrusionOk="0" h="3567" w="3117">
                  <a:moveTo>
                    <a:pt x="2527" y="2303"/>
                  </a:moveTo>
                  <a:cubicBezTo>
                    <a:pt x="2527" y="2134"/>
                    <a:pt x="2359" y="2078"/>
                    <a:pt x="2330" y="1938"/>
                  </a:cubicBezTo>
                  <a:cubicBezTo>
                    <a:pt x="2246" y="2022"/>
                    <a:pt x="2106" y="2050"/>
                    <a:pt x="1994" y="2078"/>
                  </a:cubicBezTo>
                  <a:cubicBezTo>
                    <a:pt x="1825" y="2106"/>
                    <a:pt x="1685" y="2134"/>
                    <a:pt x="1488" y="2022"/>
                  </a:cubicBezTo>
                  <a:cubicBezTo>
                    <a:pt x="1460" y="2275"/>
                    <a:pt x="1657" y="2387"/>
                    <a:pt x="1769" y="2471"/>
                  </a:cubicBezTo>
                  <a:cubicBezTo>
                    <a:pt x="1966" y="2584"/>
                    <a:pt x="1937" y="2696"/>
                    <a:pt x="1853" y="2836"/>
                  </a:cubicBezTo>
                  <a:cubicBezTo>
                    <a:pt x="1741" y="2948"/>
                    <a:pt x="1713" y="3061"/>
                    <a:pt x="1741" y="3229"/>
                  </a:cubicBezTo>
                  <a:cubicBezTo>
                    <a:pt x="1769" y="3342"/>
                    <a:pt x="1713" y="3454"/>
                    <a:pt x="1657" y="3566"/>
                  </a:cubicBezTo>
                  <a:cubicBezTo>
                    <a:pt x="1460" y="3566"/>
                    <a:pt x="1348" y="3398"/>
                    <a:pt x="1179" y="3370"/>
                  </a:cubicBezTo>
                  <a:cubicBezTo>
                    <a:pt x="1095" y="3342"/>
                    <a:pt x="1123" y="3229"/>
                    <a:pt x="1123" y="3145"/>
                  </a:cubicBezTo>
                  <a:cubicBezTo>
                    <a:pt x="1123" y="3033"/>
                    <a:pt x="1179" y="2920"/>
                    <a:pt x="1011" y="2892"/>
                  </a:cubicBezTo>
                  <a:cubicBezTo>
                    <a:pt x="758" y="2864"/>
                    <a:pt x="674" y="2724"/>
                    <a:pt x="674" y="2499"/>
                  </a:cubicBezTo>
                  <a:cubicBezTo>
                    <a:pt x="674" y="2443"/>
                    <a:pt x="674" y="2387"/>
                    <a:pt x="702" y="2331"/>
                  </a:cubicBezTo>
                  <a:cubicBezTo>
                    <a:pt x="758" y="2275"/>
                    <a:pt x="786" y="2134"/>
                    <a:pt x="871" y="2162"/>
                  </a:cubicBezTo>
                  <a:cubicBezTo>
                    <a:pt x="1011" y="2190"/>
                    <a:pt x="955" y="2303"/>
                    <a:pt x="955" y="2415"/>
                  </a:cubicBezTo>
                  <a:cubicBezTo>
                    <a:pt x="927" y="2527"/>
                    <a:pt x="1095" y="2640"/>
                    <a:pt x="1179" y="2584"/>
                  </a:cubicBezTo>
                  <a:cubicBezTo>
                    <a:pt x="1236" y="2555"/>
                    <a:pt x="1236" y="2499"/>
                    <a:pt x="1208" y="2471"/>
                  </a:cubicBezTo>
                  <a:cubicBezTo>
                    <a:pt x="1151" y="2387"/>
                    <a:pt x="1095" y="2303"/>
                    <a:pt x="1123" y="2190"/>
                  </a:cubicBezTo>
                  <a:cubicBezTo>
                    <a:pt x="1179" y="2190"/>
                    <a:pt x="1292" y="2162"/>
                    <a:pt x="1236" y="2078"/>
                  </a:cubicBezTo>
                  <a:cubicBezTo>
                    <a:pt x="1067" y="1882"/>
                    <a:pt x="1208" y="1685"/>
                    <a:pt x="1179" y="1489"/>
                  </a:cubicBezTo>
                  <a:cubicBezTo>
                    <a:pt x="1179" y="1432"/>
                    <a:pt x="1236" y="1376"/>
                    <a:pt x="1320" y="1376"/>
                  </a:cubicBezTo>
                  <a:cubicBezTo>
                    <a:pt x="1404" y="1432"/>
                    <a:pt x="1348" y="1489"/>
                    <a:pt x="1320" y="1545"/>
                  </a:cubicBezTo>
                  <a:cubicBezTo>
                    <a:pt x="1320" y="1573"/>
                    <a:pt x="1348" y="1601"/>
                    <a:pt x="1348" y="1629"/>
                  </a:cubicBezTo>
                  <a:cubicBezTo>
                    <a:pt x="1629" y="1573"/>
                    <a:pt x="1629" y="1825"/>
                    <a:pt x="1741" y="1966"/>
                  </a:cubicBezTo>
                  <a:cubicBezTo>
                    <a:pt x="1769" y="1994"/>
                    <a:pt x="1853" y="2022"/>
                    <a:pt x="1881" y="1966"/>
                  </a:cubicBezTo>
                  <a:cubicBezTo>
                    <a:pt x="1937" y="1825"/>
                    <a:pt x="2106" y="1769"/>
                    <a:pt x="2190" y="1601"/>
                  </a:cubicBezTo>
                  <a:cubicBezTo>
                    <a:pt x="1881" y="1573"/>
                    <a:pt x="1685" y="1404"/>
                    <a:pt x="1713" y="1067"/>
                  </a:cubicBezTo>
                  <a:cubicBezTo>
                    <a:pt x="1516" y="1124"/>
                    <a:pt x="1572" y="1264"/>
                    <a:pt x="1572" y="1404"/>
                  </a:cubicBezTo>
                  <a:cubicBezTo>
                    <a:pt x="1460" y="1376"/>
                    <a:pt x="1488" y="1236"/>
                    <a:pt x="1376" y="1208"/>
                  </a:cubicBezTo>
                  <a:cubicBezTo>
                    <a:pt x="1208" y="1292"/>
                    <a:pt x="983" y="1320"/>
                    <a:pt x="1067" y="1629"/>
                  </a:cubicBezTo>
                  <a:cubicBezTo>
                    <a:pt x="843" y="1517"/>
                    <a:pt x="899" y="1320"/>
                    <a:pt x="786" y="1208"/>
                  </a:cubicBezTo>
                  <a:cubicBezTo>
                    <a:pt x="730" y="1152"/>
                    <a:pt x="730" y="1067"/>
                    <a:pt x="702" y="1011"/>
                  </a:cubicBezTo>
                  <a:cubicBezTo>
                    <a:pt x="618" y="843"/>
                    <a:pt x="562" y="843"/>
                    <a:pt x="449" y="1039"/>
                  </a:cubicBezTo>
                  <a:cubicBezTo>
                    <a:pt x="449" y="1067"/>
                    <a:pt x="393" y="1067"/>
                    <a:pt x="365" y="1067"/>
                  </a:cubicBezTo>
                  <a:lnTo>
                    <a:pt x="365" y="1067"/>
                  </a:lnTo>
                  <a:cubicBezTo>
                    <a:pt x="309" y="1180"/>
                    <a:pt x="506" y="1236"/>
                    <a:pt x="365" y="1376"/>
                  </a:cubicBezTo>
                  <a:cubicBezTo>
                    <a:pt x="169" y="1545"/>
                    <a:pt x="197" y="1573"/>
                    <a:pt x="393" y="1713"/>
                  </a:cubicBezTo>
                  <a:cubicBezTo>
                    <a:pt x="169" y="1741"/>
                    <a:pt x="56" y="1685"/>
                    <a:pt x="0" y="1517"/>
                  </a:cubicBezTo>
                  <a:cubicBezTo>
                    <a:pt x="0" y="1461"/>
                    <a:pt x="0" y="1404"/>
                    <a:pt x="0" y="1376"/>
                  </a:cubicBezTo>
                  <a:cubicBezTo>
                    <a:pt x="309" y="1236"/>
                    <a:pt x="197" y="955"/>
                    <a:pt x="253" y="703"/>
                  </a:cubicBezTo>
                  <a:cubicBezTo>
                    <a:pt x="281" y="731"/>
                    <a:pt x="281" y="731"/>
                    <a:pt x="309" y="731"/>
                  </a:cubicBezTo>
                  <a:cubicBezTo>
                    <a:pt x="590" y="815"/>
                    <a:pt x="590" y="815"/>
                    <a:pt x="702" y="562"/>
                  </a:cubicBezTo>
                  <a:cubicBezTo>
                    <a:pt x="955" y="703"/>
                    <a:pt x="955" y="703"/>
                    <a:pt x="927" y="983"/>
                  </a:cubicBezTo>
                  <a:cubicBezTo>
                    <a:pt x="983" y="1011"/>
                    <a:pt x="1011" y="955"/>
                    <a:pt x="1039" y="955"/>
                  </a:cubicBezTo>
                  <a:cubicBezTo>
                    <a:pt x="1348" y="899"/>
                    <a:pt x="1348" y="899"/>
                    <a:pt x="1348" y="590"/>
                  </a:cubicBezTo>
                  <a:cubicBezTo>
                    <a:pt x="1320" y="450"/>
                    <a:pt x="1320" y="309"/>
                    <a:pt x="1376" y="169"/>
                  </a:cubicBezTo>
                  <a:cubicBezTo>
                    <a:pt x="1404" y="113"/>
                    <a:pt x="1432" y="1"/>
                    <a:pt x="1544" y="1"/>
                  </a:cubicBezTo>
                  <a:cubicBezTo>
                    <a:pt x="1601" y="29"/>
                    <a:pt x="1657" y="85"/>
                    <a:pt x="1657" y="169"/>
                  </a:cubicBezTo>
                  <a:cubicBezTo>
                    <a:pt x="1657" y="253"/>
                    <a:pt x="1685" y="281"/>
                    <a:pt x="1769" y="253"/>
                  </a:cubicBezTo>
                  <a:cubicBezTo>
                    <a:pt x="1937" y="197"/>
                    <a:pt x="2022" y="225"/>
                    <a:pt x="1881" y="422"/>
                  </a:cubicBezTo>
                  <a:cubicBezTo>
                    <a:pt x="1853" y="478"/>
                    <a:pt x="1909" y="478"/>
                    <a:pt x="1937" y="478"/>
                  </a:cubicBezTo>
                  <a:cubicBezTo>
                    <a:pt x="2134" y="422"/>
                    <a:pt x="2106" y="646"/>
                    <a:pt x="2218" y="703"/>
                  </a:cubicBezTo>
                  <a:cubicBezTo>
                    <a:pt x="2302" y="759"/>
                    <a:pt x="2050" y="843"/>
                    <a:pt x="2190" y="927"/>
                  </a:cubicBezTo>
                  <a:cubicBezTo>
                    <a:pt x="2190" y="983"/>
                    <a:pt x="2162" y="1039"/>
                    <a:pt x="2162" y="1096"/>
                  </a:cubicBezTo>
                  <a:cubicBezTo>
                    <a:pt x="2162" y="1180"/>
                    <a:pt x="2218" y="1236"/>
                    <a:pt x="2302" y="1180"/>
                  </a:cubicBezTo>
                  <a:cubicBezTo>
                    <a:pt x="2387" y="1124"/>
                    <a:pt x="2471" y="1039"/>
                    <a:pt x="2527" y="955"/>
                  </a:cubicBezTo>
                  <a:cubicBezTo>
                    <a:pt x="2583" y="899"/>
                    <a:pt x="2527" y="815"/>
                    <a:pt x="2499" y="731"/>
                  </a:cubicBezTo>
                  <a:lnTo>
                    <a:pt x="2499" y="731"/>
                  </a:lnTo>
                  <a:cubicBezTo>
                    <a:pt x="2583" y="731"/>
                    <a:pt x="2639" y="787"/>
                    <a:pt x="2695" y="815"/>
                  </a:cubicBezTo>
                  <a:cubicBezTo>
                    <a:pt x="2695" y="899"/>
                    <a:pt x="2724" y="1011"/>
                    <a:pt x="2780" y="1039"/>
                  </a:cubicBezTo>
                  <a:cubicBezTo>
                    <a:pt x="2976" y="1152"/>
                    <a:pt x="2920" y="1404"/>
                    <a:pt x="3089" y="1545"/>
                  </a:cubicBezTo>
                  <a:cubicBezTo>
                    <a:pt x="3117" y="1545"/>
                    <a:pt x="3117" y="1601"/>
                    <a:pt x="3117" y="1629"/>
                  </a:cubicBezTo>
                  <a:cubicBezTo>
                    <a:pt x="2892" y="1797"/>
                    <a:pt x="2808" y="2106"/>
                    <a:pt x="2555" y="2275"/>
                  </a:cubicBezTo>
                  <a:cubicBezTo>
                    <a:pt x="2555" y="2303"/>
                    <a:pt x="2527" y="2275"/>
                    <a:pt x="2527" y="23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22"/>
            <p:cNvSpPr/>
            <p:nvPr/>
          </p:nvSpPr>
          <p:spPr>
            <a:xfrm>
              <a:off x="4842775" y="648700"/>
              <a:ext cx="2825" cy="2850"/>
            </a:xfrm>
            <a:custGeom>
              <a:rect b="b" l="l" r="r" t="t"/>
              <a:pathLst>
                <a:path extrusionOk="0" h="114" w="113">
                  <a:moveTo>
                    <a:pt x="85" y="57"/>
                  </a:moveTo>
                  <a:cubicBezTo>
                    <a:pt x="57" y="57"/>
                    <a:pt x="57" y="85"/>
                    <a:pt x="28" y="113"/>
                  </a:cubicBezTo>
                  <a:cubicBezTo>
                    <a:pt x="0" y="85"/>
                    <a:pt x="0" y="85"/>
                    <a:pt x="0" y="57"/>
                  </a:cubicBezTo>
                  <a:cubicBezTo>
                    <a:pt x="28" y="57"/>
                    <a:pt x="57" y="29"/>
                    <a:pt x="85" y="29"/>
                  </a:cubicBezTo>
                  <a:cubicBezTo>
                    <a:pt x="113" y="1"/>
                    <a:pt x="113" y="29"/>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22"/>
            <p:cNvSpPr/>
            <p:nvPr/>
          </p:nvSpPr>
          <p:spPr>
            <a:xfrm>
              <a:off x="4859625" y="608700"/>
              <a:ext cx="725" cy="1425"/>
            </a:xfrm>
            <a:custGeom>
              <a:rect b="b" l="l" r="r" t="t"/>
              <a:pathLst>
                <a:path extrusionOk="0" h="57" w="29">
                  <a:moveTo>
                    <a:pt x="28" y="57"/>
                  </a:moveTo>
                  <a:lnTo>
                    <a:pt x="0" y="29"/>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22"/>
            <p:cNvSpPr/>
            <p:nvPr/>
          </p:nvSpPr>
          <p:spPr>
            <a:xfrm>
              <a:off x="4845575" y="648700"/>
              <a:ext cx="725" cy="725"/>
            </a:xfrm>
            <a:custGeom>
              <a:rect b="b" l="l" r="r" t="t"/>
              <a:pathLst>
                <a:path extrusionOk="0" h="29" w="29">
                  <a:moveTo>
                    <a:pt x="1" y="29"/>
                  </a:moveTo>
                  <a:lnTo>
                    <a:pt x="29" y="1"/>
                  </a:lnTo>
                  <a:lnTo>
                    <a:pt x="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22"/>
            <p:cNvSpPr/>
            <p:nvPr/>
          </p:nvSpPr>
          <p:spPr>
            <a:xfrm>
              <a:off x="4883475" y="673275"/>
              <a:ext cx="725" cy="725"/>
            </a:xfrm>
            <a:custGeom>
              <a:rect b="b" l="l" r="r" t="t"/>
              <a:pathLst>
                <a:path extrusionOk="0" h="29" w="29">
                  <a:moveTo>
                    <a:pt x="29" y="0"/>
                  </a:moveTo>
                  <a:lnTo>
                    <a:pt x="1" y="28"/>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22"/>
            <p:cNvSpPr/>
            <p:nvPr/>
          </p:nvSpPr>
          <p:spPr>
            <a:xfrm>
              <a:off x="4692575" y="636775"/>
              <a:ext cx="54775" cy="75825"/>
            </a:xfrm>
            <a:custGeom>
              <a:rect b="b" l="l" r="r" t="t"/>
              <a:pathLst>
                <a:path extrusionOk="0" h="3033" w="2191">
                  <a:moveTo>
                    <a:pt x="1769" y="309"/>
                  </a:moveTo>
                  <a:cubicBezTo>
                    <a:pt x="1853" y="478"/>
                    <a:pt x="1966" y="590"/>
                    <a:pt x="2106" y="702"/>
                  </a:cubicBezTo>
                  <a:cubicBezTo>
                    <a:pt x="2050" y="843"/>
                    <a:pt x="1909" y="927"/>
                    <a:pt x="1881" y="1067"/>
                  </a:cubicBezTo>
                  <a:cubicBezTo>
                    <a:pt x="1853" y="1152"/>
                    <a:pt x="1797" y="1264"/>
                    <a:pt x="1966" y="1264"/>
                  </a:cubicBezTo>
                  <a:cubicBezTo>
                    <a:pt x="2022" y="1264"/>
                    <a:pt x="2078" y="1348"/>
                    <a:pt x="2134" y="1376"/>
                  </a:cubicBezTo>
                  <a:cubicBezTo>
                    <a:pt x="2162" y="1404"/>
                    <a:pt x="2190" y="1432"/>
                    <a:pt x="2162" y="1460"/>
                  </a:cubicBezTo>
                  <a:cubicBezTo>
                    <a:pt x="2162" y="1488"/>
                    <a:pt x="2106" y="1517"/>
                    <a:pt x="2078" y="1517"/>
                  </a:cubicBezTo>
                  <a:cubicBezTo>
                    <a:pt x="1881" y="1320"/>
                    <a:pt x="1685" y="1657"/>
                    <a:pt x="1460" y="1517"/>
                  </a:cubicBezTo>
                  <a:cubicBezTo>
                    <a:pt x="1404" y="1460"/>
                    <a:pt x="1236" y="1769"/>
                    <a:pt x="1320" y="1797"/>
                  </a:cubicBezTo>
                  <a:cubicBezTo>
                    <a:pt x="1432" y="1881"/>
                    <a:pt x="1404" y="1910"/>
                    <a:pt x="1320" y="1966"/>
                  </a:cubicBezTo>
                  <a:cubicBezTo>
                    <a:pt x="1292" y="1966"/>
                    <a:pt x="1292" y="1966"/>
                    <a:pt x="1264" y="1994"/>
                  </a:cubicBezTo>
                  <a:cubicBezTo>
                    <a:pt x="1180" y="2078"/>
                    <a:pt x="1067" y="2190"/>
                    <a:pt x="983" y="2275"/>
                  </a:cubicBezTo>
                  <a:cubicBezTo>
                    <a:pt x="871" y="2387"/>
                    <a:pt x="1011" y="2527"/>
                    <a:pt x="871" y="2639"/>
                  </a:cubicBezTo>
                  <a:cubicBezTo>
                    <a:pt x="1011" y="2639"/>
                    <a:pt x="1208" y="2527"/>
                    <a:pt x="1180" y="2780"/>
                  </a:cubicBezTo>
                  <a:cubicBezTo>
                    <a:pt x="1180" y="2864"/>
                    <a:pt x="1236" y="2920"/>
                    <a:pt x="1180" y="2976"/>
                  </a:cubicBezTo>
                  <a:cubicBezTo>
                    <a:pt x="1067" y="3033"/>
                    <a:pt x="1039" y="2948"/>
                    <a:pt x="983" y="2892"/>
                  </a:cubicBezTo>
                  <a:cubicBezTo>
                    <a:pt x="955" y="2836"/>
                    <a:pt x="927" y="2808"/>
                    <a:pt x="871" y="2836"/>
                  </a:cubicBezTo>
                  <a:cubicBezTo>
                    <a:pt x="730" y="2864"/>
                    <a:pt x="674" y="2808"/>
                    <a:pt x="674" y="2668"/>
                  </a:cubicBezTo>
                  <a:cubicBezTo>
                    <a:pt x="674" y="2471"/>
                    <a:pt x="590" y="2387"/>
                    <a:pt x="365" y="2443"/>
                  </a:cubicBezTo>
                  <a:cubicBezTo>
                    <a:pt x="393" y="2246"/>
                    <a:pt x="562" y="2190"/>
                    <a:pt x="674" y="2162"/>
                  </a:cubicBezTo>
                  <a:cubicBezTo>
                    <a:pt x="899" y="2134"/>
                    <a:pt x="927" y="1994"/>
                    <a:pt x="899" y="1825"/>
                  </a:cubicBezTo>
                  <a:cubicBezTo>
                    <a:pt x="871" y="1797"/>
                    <a:pt x="871" y="1769"/>
                    <a:pt x="871" y="1713"/>
                  </a:cubicBezTo>
                  <a:cubicBezTo>
                    <a:pt x="758" y="1741"/>
                    <a:pt x="758" y="1853"/>
                    <a:pt x="702" y="1910"/>
                  </a:cubicBezTo>
                  <a:cubicBezTo>
                    <a:pt x="646" y="1966"/>
                    <a:pt x="590" y="2050"/>
                    <a:pt x="478" y="1994"/>
                  </a:cubicBezTo>
                  <a:cubicBezTo>
                    <a:pt x="534" y="1881"/>
                    <a:pt x="618" y="1825"/>
                    <a:pt x="646" y="1713"/>
                  </a:cubicBezTo>
                  <a:cubicBezTo>
                    <a:pt x="646" y="1629"/>
                    <a:pt x="618" y="1573"/>
                    <a:pt x="534" y="1545"/>
                  </a:cubicBezTo>
                  <a:cubicBezTo>
                    <a:pt x="478" y="1517"/>
                    <a:pt x="506" y="1629"/>
                    <a:pt x="422" y="1629"/>
                  </a:cubicBezTo>
                  <a:cubicBezTo>
                    <a:pt x="365" y="1292"/>
                    <a:pt x="28" y="1067"/>
                    <a:pt x="0" y="702"/>
                  </a:cubicBezTo>
                  <a:cubicBezTo>
                    <a:pt x="309" y="815"/>
                    <a:pt x="309" y="787"/>
                    <a:pt x="365" y="478"/>
                  </a:cubicBezTo>
                  <a:cubicBezTo>
                    <a:pt x="365" y="450"/>
                    <a:pt x="365" y="394"/>
                    <a:pt x="365" y="337"/>
                  </a:cubicBezTo>
                  <a:cubicBezTo>
                    <a:pt x="393" y="225"/>
                    <a:pt x="478" y="197"/>
                    <a:pt x="562" y="281"/>
                  </a:cubicBezTo>
                  <a:cubicBezTo>
                    <a:pt x="618" y="309"/>
                    <a:pt x="674" y="365"/>
                    <a:pt x="674" y="394"/>
                  </a:cubicBezTo>
                  <a:cubicBezTo>
                    <a:pt x="786" y="590"/>
                    <a:pt x="843" y="422"/>
                    <a:pt x="927" y="394"/>
                  </a:cubicBezTo>
                  <a:lnTo>
                    <a:pt x="927" y="394"/>
                  </a:lnTo>
                  <a:cubicBezTo>
                    <a:pt x="815" y="169"/>
                    <a:pt x="1039" y="113"/>
                    <a:pt x="1151" y="0"/>
                  </a:cubicBezTo>
                  <a:cubicBezTo>
                    <a:pt x="1292" y="281"/>
                    <a:pt x="1432" y="365"/>
                    <a:pt x="1769"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22"/>
            <p:cNvSpPr/>
            <p:nvPr/>
          </p:nvSpPr>
          <p:spPr>
            <a:xfrm>
              <a:off x="4719250" y="716075"/>
              <a:ext cx="9150" cy="8450"/>
            </a:xfrm>
            <a:custGeom>
              <a:rect b="b" l="l" r="r" t="t"/>
              <a:pathLst>
                <a:path extrusionOk="0" h="338" w="366">
                  <a:moveTo>
                    <a:pt x="197" y="338"/>
                  </a:moveTo>
                  <a:cubicBezTo>
                    <a:pt x="169" y="310"/>
                    <a:pt x="141" y="282"/>
                    <a:pt x="141" y="254"/>
                  </a:cubicBezTo>
                  <a:cubicBezTo>
                    <a:pt x="197" y="113"/>
                    <a:pt x="84" y="113"/>
                    <a:pt x="0" y="113"/>
                  </a:cubicBezTo>
                  <a:cubicBezTo>
                    <a:pt x="113" y="1"/>
                    <a:pt x="225" y="29"/>
                    <a:pt x="309" y="169"/>
                  </a:cubicBezTo>
                  <a:cubicBezTo>
                    <a:pt x="365" y="254"/>
                    <a:pt x="253" y="310"/>
                    <a:pt x="197" y="33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22"/>
            <p:cNvSpPr/>
            <p:nvPr/>
          </p:nvSpPr>
          <p:spPr>
            <a:xfrm>
              <a:off x="4741000" y="685200"/>
              <a:ext cx="2825" cy="2825"/>
            </a:xfrm>
            <a:custGeom>
              <a:rect b="b" l="l" r="r" t="t"/>
              <a:pathLst>
                <a:path extrusionOk="0" h="113" w="113">
                  <a:moveTo>
                    <a:pt x="57" y="57"/>
                  </a:moveTo>
                  <a:cubicBezTo>
                    <a:pt x="57" y="57"/>
                    <a:pt x="57" y="113"/>
                    <a:pt x="29" y="113"/>
                  </a:cubicBezTo>
                  <a:cubicBezTo>
                    <a:pt x="1" y="113"/>
                    <a:pt x="1" y="85"/>
                    <a:pt x="29" y="57"/>
                  </a:cubicBezTo>
                  <a:cubicBezTo>
                    <a:pt x="29" y="29"/>
                    <a:pt x="57" y="1"/>
                    <a:pt x="57" y="29"/>
                  </a:cubicBezTo>
                  <a:cubicBezTo>
                    <a:pt x="113" y="29"/>
                    <a:pt x="57" y="1"/>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22"/>
            <p:cNvSpPr/>
            <p:nvPr/>
          </p:nvSpPr>
          <p:spPr>
            <a:xfrm>
              <a:off x="4747325" y="636075"/>
              <a:ext cx="725" cy="725"/>
            </a:xfrm>
            <a:custGeom>
              <a:rect b="b" l="l" r="r" t="t"/>
              <a:pathLst>
                <a:path extrusionOk="0" h="29" w="29">
                  <a:moveTo>
                    <a:pt x="28" y="28"/>
                  </a:moveTo>
                  <a:lnTo>
                    <a:pt x="0" y="0"/>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22"/>
            <p:cNvSpPr/>
            <p:nvPr/>
          </p:nvSpPr>
          <p:spPr>
            <a:xfrm>
              <a:off x="4760650" y="696425"/>
              <a:ext cx="725" cy="725"/>
            </a:xfrm>
            <a:custGeom>
              <a:rect b="b" l="l" r="r" t="t"/>
              <a:pathLst>
                <a:path extrusionOk="0" h="29" w="29">
                  <a:moveTo>
                    <a:pt x="29" y="29"/>
                  </a:moveTo>
                  <a:lnTo>
                    <a:pt x="1" y="2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22"/>
            <p:cNvSpPr/>
            <p:nvPr/>
          </p:nvSpPr>
          <p:spPr>
            <a:xfrm>
              <a:off x="4906650" y="588350"/>
              <a:ext cx="33700" cy="28800"/>
            </a:xfrm>
            <a:custGeom>
              <a:rect b="b" l="l" r="r" t="t"/>
              <a:pathLst>
                <a:path extrusionOk="0" h="1152" w="1348">
                  <a:moveTo>
                    <a:pt x="899" y="0"/>
                  </a:moveTo>
                  <a:cubicBezTo>
                    <a:pt x="870" y="85"/>
                    <a:pt x="1067" y="225"/>
                    <a:pt x="814" y="281"/>
                  </a:cubicBezTo>
                  <a:cubicBezTo>
                    <a:pt x="1039" y="253"/>
                    <a:pt x="1179" y="365"/>
                    <a:pt x="1348" y="534"/>
                  </a:cubicBezTo>
                  <a:cubicBezTo>
                    <a:pt x="1207" y="618"/>
                    <a:pt x="1039" y="618"/>
                    <a:pt x="899" y="590"/>
                  </a:cubicBezTo>
                  <a:cubicBezTo>
                    <a:pt x="730" y="562"/>
                    <a:pt x="618" y="590"/>
                    <a:pt x="590" y="786"/>
                  </a:cubicBezTo>
                  <a:cubicBezTo>
                    <a:pt x="562" y="899"/>
                    <a:pt x="449" y="983"/>
                    <a:pt x="506" y="1151"/>
                  </a:cubicBezTo>
                  <a:cubicBezTo>
                    <a:pt x="365" y="983"/>
                    <a:pt x="141" y="1095"/>
                    <a:pt x="56" y="927"/>
                  </a:cubicBezTo>
                  <a:cubicBezTo>
                    <a:pt x="28" y="899"/>
                    <a:pt x="28" y="899"/>
                    <a:pt x="28" y="871"/>
                  </a:cubicBezTo>
                  <a:cubicBezTo>
                    <a:pt x="56" y="871"/>
                    <a:pt x="56" y="843"/>
                    <a:pt x="56" y="871"/>
                  </a:cubicBezTo>
                  <a:cubicBezTo>
                    <a:pt x="28" y="814"/>
                    <a:pt x="28" y="758"/>
                    <a:pt x="0" y="702"/>
                  </a:cubicBezTo>
                  <a:cubicBezTo>
                    <a:pt x="56" y="646"/>
                    <a:pt x="169" y="590"/>
                    <a:pt x="197" y="478"/>
                  </a:cubicBezTo>
                  <a:cubicBezTo>
                    <a:pt x="253" y="393"/>
                    <a:pt x="225" y="169"/>
                    <a:pt x="449" y="337"/>
                  </a:cubicBezTo>
                  <a:cubicBezTo>
                    <a:pt x="506" y="393"/>
                    <a:pt x="534" y="169"/>
                    <a:pt x="674" y="197"/>
                  </a:cubicBezTo>
                  <a:cubicBezTo>
                    <a:pt x="730" y="141"/>
                    <a:pt x="730" y="28"/>
                    <a:pt x="814" y="0"/>
                  </a:cubicBezTo>
                  <a:cubicBezTo>
                    <a:pt x="842" y="0"/>
                    <a:pt x="870" y="0"/>
                    <a:pt x="8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22"/>
            <p:cNvSpPr/>
            <p:nvPr/>
          </p:nvSpPr>
          <p:spPr>
            <a:xfrm>
              <a:off x="4861025" y="583425"/>
              <a:ext cx="3525" cy="2850"/>
            </a:xfrm>
            <a:custGeom>
              <a:rect b="b" l="l" r="r" t="t"/>
              <a:pathLst>
                <a:path extrusionOk="0" h="114" w="141">
                  <a:moveTo>
                    <a:pt x="113" y="57"/>
                  </a:moveTo>
                  <a:cubicBezTo>
                    <a:pt x="113" y="57"/>
                    <a:pt x="85" y="113"/>
                    <a:pt x="85" y="113"/>
                  </a:cubicBezTo>
                  <a:cubicBezTo>
                    <a:pt x="28" y="113"/>
                    <a:pt x="0" y="85"/>
                    <a:pt x="28" y="57"/>
                  </a:cubicBezTo>
                  <a:cubicBezTo>
                    <a:pt x="28" y="29"/>
                    <a:pt x="85" y="29"/>
                    <a:pt x="113" y="1"/>
                  </a:cubicBezTo>
                  <a:cubicBezTo>
                    <a:pt x="141" y="1"/>
                    <a:pt x="141" y="1"/>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22"/>
            <p:cNvSpPr/>
            <p:nvPr/>
          </p:nvSpPr>
          <p:spPr>
            <a:xfrm>
              <a:off x="4923475" y="588350"/>
              <a:ext cx="3550" cy="4925"/>
            </a:xfrm>
            <a:custGeom>
              <a:rect b="b" l="l" r="r" t="t"/>
              <a:pathLst>
                <a:path extrusionOk="0" h="197" w="142">
                  <a:moveTo>
                    <a:pt x="141" y="0"/>
                  </a:moveTo>
                  <a:cubicBezTo>
                    <a:pt x="113" y="56"/>
                    <a:pt x="85" y="169"/>
                    <a:pt x="1" y="197"/>
                  </a:cubicBezTo>
                  <a:cubicBezTo>
                    <a:pt x="1" y="85"/>
                    <a:pt x="1" y="0"/>
                    <a:pt x="1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22"/>
            <p:cNvSpPr/>
            <p:nvPr/>
          </p:nvSpPr>
          <p:spPr>
            <a:xfrm>
              <a:off x="4883475" y="598175"/>
              <a:ext cx="2125" cy="2125"/>
            </a:xfrm>
            <a:custGeom>
              <a:rect b="b" l="l" r="r" t="t"/>
              <a:pathLst>
                <a:path extrusionOk="0" h="85" w="85">
                  <a:moveTo>
                    <a:pt x="85" y="57"/>
                  </a:moveTo>
                  <a:cubicBezTo>
                    <a:pt x="57" y="85"/>
                    <a:pt x="29" y="85"/>
                    <a:pt x="29" y="85"/>
                  </a:cubicBezTo>
                  <a:cubicBezTo>
                    <a:pt x="1" y="85"/>
                    <a:pt x="1" y="57"/>
                    <a:pt x="1" y="28"/>
                  </a:cubicBezTo>
                  <a:cubicBezTo>
                    <a:pt x="29" y="28"/>
                    <a:pt x="29" y="0"/>
                    <a:pt x="57" y="0"/>
                  </a:cubicBezTo>
                  <a:cubicBezTo>
                    <a:pt x="57" y="28"/>
                    <a:pt x="57" y="57"/>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22"/>
            <p:cNvSpPr/>
            <p:nvPr/>
          </p:nvSpPr>
          <p:spPr>
            <a:xfrm>
              <a:off x="4864525" y="582025"/>
              <a:ext cx="1425" cy="1425"/>
            </a:xfrm>
            <a:custGeom>
              <a:rect b="b" l="l" r="r" t="t"/>
              <a:pathLst>
                <a:path extrusionOk="0" h="57" w="57">
                  <a:moveTo>
                    <a:pt x="57" y="1"/>
                  </a:moveTo>
                  <a:cubicBezTo>
                    <a:pt x="57" y="29"/>
                    <a:pt x="29" y="57"/>
                    <a:pt x="1" y="57"/>
                  </a:cubicBezTo>
                  <a:cubicBezTo>
                    <a:pt x="29" y="57"/>
                    <a:pt x="57" y="29"/>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22"/>
            <p:cNvSpPr/>
            <p:nvPr/>
          </p:nvSpPr>
          <p:spPr>
            <a:xfrm>
              <a:off x="5235825" y="784875"/>
              <a:ext cx="7025" cy="9850"/>
            </a:xfrm>
            <a:custGeom>
              <a:rect b="b" l="l" r="r" t="t"/>
              <a:pathLst>
                <a:path extrusionOk="0" h="394" w="281">
                  <a:moveTo>
                    <a:pt x="0" y="84"/>
                  </a:moveTo>
                  <a:cubicBezTo>
                    <a:pt x="169" y="0"/>
                    <a:pt x="225" y="113"/>
                    <a:pt x="281" y="225"/>
                  </a:cubicBezTo>
                  <a:cubicBezTo>
                    <a:pt x="197" y="253"/>
                    <a:pt x="281" y="393"/>
                    <a:pt x="197" y="393"/>
                  </a:cubicBezTo>
                  <a:cubicBezTo>
                    <a:pt x="84" y="393"/>
                    <a:pt x="28" y="337"/>
                    <a:pt x="28" y="253"/>
                  </a:cubicBezTo>
                  <a:cubicBezTo>
                    <a:pt x="28" y="197"/>
                    <a:pt x="28" y="141"/>
                    <a:pt x="0"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22"/>
            <p:cNvSpPr/>
            <p:nvPr/>
          </p:nvSpPr>
          <p:spPr>
            <a:xfrm>
              <a:off x="5243525" y="805225"/>
              <a:ext cx="7750" cy="4925"/>
            </a:xfrm>
            <a:custGeom>
              <a:rect b="b" l="l" r="r" t="t"/>
              <a:pathLst>
                <a:path extrusionOk="0" h="197" w="310">
                  <a:moveTo>
                    <a:pt x="1" y="0"/>
                  </a:moveTo>
                  <a:cubicBezTo>
                    <a:pt x="169" y="28"/>
                    <a:pt x="254" y="57"/>
                    <a:pt x="310" y="197"/>
                  </a:cubicBezTo>
                  <a:cubicBezTo>
                    <a:pt x="169" y="169"/>
                    <a:pt x="85" y="14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22"/>
            <p:cNvSpPr/>
            <p:nvPr/>
          </p:nvSpPr>
          <p:spPr>
            <a:xfrm>
              <a:off x="5249150" y="847325"/>
              <a:ext cx="3525" cy="4950"/>
            </a:xfrm>
            <a:custGeom>
              <a:rect b="b" l="l" r="r" t="t"/>
              <a:pathLst>
                <a:path extrusionOk="0" h="198" w="141">
                  <a:moveTo>
                    <a:pt x="141" y="1"/>
                  </a:moveTo>
                  <a:cubicBezTo>
                    <a:pt x="141" y="57"/>
                    <a:pt x="141" y="85"/>
                    <a:pt x="141" y="113"/>
                  </a:cubicBezTo>
                  <a:cubicBezTo>
                    <a:pt x="113" y="141"/>
                    <a:pt x="113" y="169"/>
                    <a:pt x="85" y="169"/>
                  </a:cubicBezTo>
                  <a:cubicBezTo>
                    <a:pt x="29" y="197"/>
                    <a:pt x="1" y="141"/>
                    <a:pt x="1" y="113"/>
                  </a:cubicBezTo>
                  <a:cubicBezTo>
                    <a:pt x="1" y="57"/>
                    <a:pt x="1" y="29"/>
                    <a:pt x="1" y="1"/>
                  </a:cubicBezTo>
                  <a:cubicBezTo>
                    <a:pt x="57" y="1"/>
                    <a:pt x="85" y="1"/>
                    <a:pt x="1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22"/>
            <p:cNvSpPr/>
            <p:nvPr/>
          </p:nvSpPr>
          <p:spPr>
            <a:xfrm>
              <a:off x="5244950" y="787675"/>
              <a:ext cx="3525" cy="3525"/>
            </a:xfrm>
            <a:custGeom>
              <a:rect b="b" l="l" r="r" t="t"/>
              <a:pathLst>
                <a:path extrusionOk="0" h="141" w="141">
                  <a:moveTo>
                    <a:pt x="0" y="141"/>
                  </a:moveTo>
                  <a:cubicBezTo>
                    <a:pt x="28" y="57"/>
                    <a:pt x="56" y="29"/>
                    <a:pt x="141" y="1"/>
                  </a:cubicBezTo>
                  <a:cubicBezTo>
                    <a:pt x="141" y="85"/>
                    <a:pt x="84" y="141"/>
                    <a:pt x="0"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22"/>
            <p:cNvSpPr/>
            <p:nvPr/>
          </p:nvSpPr>
          <p:spPr>
            <a:xfrm>
              <a:off x="4630800" y="750475"/>
              <a:ext cx="110925" cy="75825"/>
            </a:xfrm>
            <a:custGeom>
              <a:rect b="b" l="l" r="r" t="t"/>
              <a:pathLst>
                <a:path extrusionOk="0" h="3033" w="4437">
                  <a:moveTo>
                    <a:pt x="4072" y="2022"/>
                  </a:moveTo>
                  <a:cubicBezTo>
                    <a:pt x="4015" y="1910"/>
                    <a:pt x="3931" y="1938"/>
                    <a:pt x="3847" y="1966"/>
                  </a:cubicBezTo>
                  <a:cubicBezTo>
                    <a:pt x="3707" y="1994"/>
                    <a:pt x="3566" y="2078"/>
                    <a:pt x="3398" y="2050"/>
                  </a:cubicBezTo>
                  <a:cubicBezTo>
                    <a:pt x="3229" y="2022"/>
                    <a:pt x="3145" y="2218"/>
                    <a:pt x="3257" y="2359"/>
                  </a:cubicBezTo>
                  <a:cubicBezTo>
                    <a:pt x="3314" y="2415"/>
                    <a:pt x="3370" y="2443"/>
                    <a:pt x="3398" y="2527"/>
                  </a:cubicBezTo>
                  <a:lnTo>
                    <a:pt x="3398" y="2527"/>
                  </a:lnTo>
                  <a:cubicBezTo>
                    <a:pt x="3510" y="2555"/>
                    <a:pt x="3566" y="2612"/>
                    <a:pt x="3482" y="2724"/>
                  </a:cubicBezTo>
                  <a:cubicBezTo>
                    <a:pt x="3454" y="2780"/>
                    <a:pt x="3398" y="2836"/>
                    <a:pt x="3370" y="2864"/>
                  </a:cubicBezTo>
                  <a:cubicBezTo>
                    <a:pt x="3342" y="2696"/>
                    <a:pt x="3229" y="2583"/>
                    <a:pt x="3089" y="2471"/>
                  </a:cubicBezTo>
                  <a:cubicBezTo>
                    <a:pt x="2949" y="2668"/>
                    <a:pt x="2949" y="2696"/>
                    <a:pt x="2724" y="2583"/>
                  </a:cubicBezTo>
                  <a:cubicBezTo>
                    <a:pt x="2556" y="2499"/>
                    <a:pt x="2415" y="2555"/>
                    <a:pt x="2275" y="2583"/>
                  </a:cubicBezTo>
                  <a:cubicBezTo>
                    <a:pt x="2219" y="2612"/>
                    <a:pt x="2191" y="2668"/>
                    <a:pt x="2247" y="2696"/>
                  </a:cubicBezTo>
                  <a:cubicBezTo>
                    <a:pt x="2359" y="2836"/>
                    <a:pt x="2050" y="2864"/>
                    <a:pt x="2191" y="3005"/>
                  </a:cubicBezTo>
                  <a:cubicBezTo>
                    <a:pt x="2134" y="3033"/>
                    <a:pt x="2078" y="3033"/>
                    <a:pt x="2078" y="2977"/>
                  </a:cubicBezTo>
                  <a:cubicBezTo>
                    <a:pt x="2022" y="2864"/>
                    <a:pt x="1994" y="2752"/>
                    <a:pt x="1854" y="2696"/>
                  </a:cubicBezTo>
                  <a:cubicBezTo>
                    <a:pt x="1798" y="2668"/>
                    <a:pt x="1798" y="2612"/>
                    <a:pt x="1826" y="2555"/>
                  </a:cubicBezTo>
                  <a:cubicBezTo>
                    <a:pt x="1854" y="2443"/>
                    <a:pt x="1798" y="2415"/>
                    <a:pt x="1713" y="2443"/>
                  </a:cubicBezTo>
                  <a:cubicBezTo>
                    <a:pt x="1629" y="2443"/>
                    <a:pt x="1573" y="2499"/>
                    <a:pt x="1601" y="2583"/>
                  </a:cubicBezTo>
                  <a:cubicBezTo>
                    <a:pt x="1601" y="2612"/>
                    <a:pt x="1601" y="2668"/>
                    <a:pt x="1573" y="2640"/>
                  </a:cubicBezTo>
                  <a:cubicBezTo>
                    <a:pt x="1461" y="2640"/>
                    <a:pt x="1348" y="2752"/>
                    <a:pt x="1292" y="2612"/>
                  </a:cubicBezTo>
                  <a:cubicBezTo>
                    <a:pt x="1236" y="2555"/>
                    <a:pt x="1208" y="2471"/>
                    <a:pt x="1124" y="2471"/>
                  </a:cubicBezTo>
                  <a:cubicBezTo>
                    <a:pt x="983" y="2471"/>
                    <a:pt x="871" y="2527"/>
                    <a:pt x="731" y="2555"/>
                  </a:cubicBezTo>
                  <a:cubicBezTo>
                    <a:pt x="703" y="2555"/>
                    <a:pt x="675" y="2583"/>
                    <a:pt x="703" y="2640"/>
                  </a:cubicBezTo>
                  <a:cubicBezTo>
                    <a:pt x="731" y="2808"/>
                    <a:pt x="590" y="2836"/>
                    <a:pt x="506" y="2920"/>
                  </a:cubicBezTo>
                  <a:cubicBezTo>
                    <a:pt x="394" y="2864"/>
                    <a:pt x="394" y="2780"/>
                    <a:pt x="394" y="2696"/>
                  </a:cubicBezTo>
                  <a:cubicBezTo>
                    <a:pt x="366" y="2527"/>
                    <a:pt x="366" y="2331"/>
                    <a:pt x="141" y="2247"/>
                  </a:cubicBezTo>
                  <a:cubicBezTo>
                    <a:pt x="85" y="2218"/>
                    <a:pt x="113" y="2134"/>
                    <a:pt x="113" y="2078"/>
                  </a:cubicBezTo>
                  <a:cubicBezTo>
                    <a:pt x="85" y="2022"/>
                    <a:pt x="1" y="1994"/>
                    <a:pt x="57" y="1910"/>
                  </a:cubicBezTo>
                  <a:cubicBezTo>
                    <a:pt x="141" y="1769"/>
                    <a:pt x="225" y="1910"/>
                    <a:pt x="310" y="1910"/>
                  </a:cubicBezTo>
                  <a:cubicBezTo>
                    <a:pt x="366" y="1938"/>
                    <a:pt x="338" y="1825"/>
                    <a:pt x="338" y="1882"/>
                  </a:cubicBezTo>
                  <a:cubicBezTo>
                    <a:pt x="310" y="1882"/>
                    <a:pt x="310" y="1882"/>
                    <a:pt x="310" y="1882"/>
                  </a:cubicBezTo>
                  <a:cubicBezTo>
                    <a:pt x="57" y="1629"/>
                    <a:pt x="85" y="1236"/>
                    <a:pt x="422" y="983"/>
                  </a:cubicBezTo>
                  <a:cubicBezTo>
                    <a:pt x="478" y="927"/>
                    <a:pt x="506" y="871"/>
                    <a:pt x="478" y="787"/>
                  </a:cubicBezTo>
                  <a:cubicBezTo>
                    <a:pt x="338" y="534"/>
                    <a:pt x="422" y="281"/>
                    <a:pt x="534" y="1"/>
                  </a:cubicBezTo>
                  <a:cubicBezTo>
                    <a:pt x="675" y="85"/>
                    <a:pt x="815" y="141"/>
                    <a:pt x="703" y="366"/>
                  </a:cubicBezTo>
                  <a:cubicBezTo>
                    <a:pt x="675" y="422"/>
                    <a:pt x="815" y="534"/>
                    <a:pt x="787" y="646"/>
                  </a:cubicBezTo>
                  <a:cubicBezTo>
                    <a:pt x="759" y="674"/>
                    <a:pt x="731" y="674"/>
                    <a:pt x="675" y="674"/>
                  </a:cubicBezTo>
                  <a:cubicBezTo>
                    <a:pt x="731" y="702"/>
                    <a:pt x="759" y="674"/>
                    <a:pt x="787" y="646"/>
                  </a:cubicBezTo>
                  <a:cubicBezTo>
                    <a:pt x="955" y="787"/>
                    <a:pt x="1124" y="927"/>
                    <a:pt x="1096" y="1208"/>
                  </a:cubicBezTo>
                  <a:cubicBezTo>
                    <a:pt x="1068" y="1320"/>
                    <a:pt x="1236" y="1348"/>
                    <a:pt x="1320" y="1264"/>
                  </a:cubicBezTo>
                  <a:cubicBezTo>
                    <a:pt x="1348" y="1208"/>
                    <a:pt x="1405" y="1208"/>
                    <a:pt x="1461" y="1180"/>
                  </a:cubicBezTo>
                  <a:cubicBezTo>
                    <a:pt x="1517" y="1152"/>
                    <a:pt x="1517" y="1095"/>
                    <a:pt x="1461" y="1067"/>
                  </a:cubicBezTo>
                  <a:cubicBezTo>
                    <a:pt x="1264" y="983"/>
                    <a:pt x="1489" y="927"/>
                    <a:pt x="1489" y="843"/>
                  </a:cubicBezTo>
                  <a:cubicBezTo>
                    <a:pt x="1657" y="702"/>
                    <a:pt x="1826" y="618"/>
                    <a:pt x="2050" y="731"/>
                  </a:cubicBezTo>
                  <a:cubicBezTo>
                    <a:pt x="2134" y="759"/>
                    <a:pt x="2219" y="702"/>
                    <a:pt x="2303" y="731"/>
                  </a:cubicBezTo>
                  <a:cubicBezTo>
                    <a:pt x="2303" y="731"/>
                    <a:pt x="2331" y="759"/>
                    <a:pt x="2331" y="759"/>
                  </a:cubicBezTo>
                  <a:cubicBezTo>
                    <a:pt x="2359" y="871"/>
                    <a:pt x="2443" y="899"/>
                    <a:pt x="2528" y="927"/>
                  </a:cubicBezTo>
                  <a:cubicBezTo>
                    <a:pt x="2668" y="955"/>
                    <a:pt x="2808" y="1011"/>
                    <a:pt x="2949" y="1067"/>
                  </a:cubicBezTo>
                  <a:cubicBezTo>
                    <a:pt x="2977" y="1208"/>
                    <a:pt x="2864" y="1236"/>
                    <a:pt x="2808" y="1292"/>
                  </a:cubicBezTo>
                  <a:cubicBezTo>
                    <a:pt x="2752" y="1404"/>
                    <a:pt x="2780" y="1517"/>
                    <a:pt x="2893" y="1545"/>
                  </a:cubicBezTo>
                  <a:cubicBezTo>
                    <a:pt x="2949" y="1573"/>
                    <a:pt x="3061" y="1545"/>
                    <a:pt x="3033" y="1489"/>
                  </a:cubicBezTo>
                  <a:cubicBezTo>
                    <a:pt x="2921" y="1264"/>
                    <a:pt x="3089" y="1348"/>
                    <a:pt x="3201" y="1292"/>
                  </a:cubicBezTo>
                  <a:cubicBezTo>
                    <a:pt x="3257" y="1292"/>
                    <a:pt x="3454" y="1208"/>
                    <a:pt x="3229" y="1095"/>
                  </a:cubicBezTo>
                  <a:cubicBezTo>
                    <a:pt x="3145" y="1067"/>
                    <a:pt x="3173" y="983"/>
                    <a:pt x="3173" y="927"/>
                  </a:cubicBezTo>
                  <a:cubicBezTo>
                    <a:pt x="3201" y="843"/>
                    <a:pt x="3229" y="759"/>
                    <a:pt x="3229" y="674"/>
                  </a:cubicBezTo>
                  <a:cubicBezTo>
                    <a:pt x="3229" y="618"/>
                    <a:pt x="3061" y="534"/>
                    <a:pt x="3201" y="450"/>
                  </a:cubicBezTo>
                  <a:cubicBezTo>
                    <a:pt x="3286" y="562"/>
                    <a:pt x="3454" y="422"/>
                    <a:pt x="3510" y="562"/>
                  </a:cubicBezTo>
                  <a:cubicBezTo>
                    <a:pt x="3566" y="646"/>
                    <a:pt x="3651" y="731"/>
                    <a:pt x="3735" y="787"/>
                  </a:cubicBezTo>
                  <a:lnTo>
                    <a:pt x="3735" y="787"/>
                  </a:lnTo>
                  <a:cubicBezTo>
                    <a:pt x="3791" y="899"/>
                    <a:pt x="3791" y="983"/>
                    <a:pt x="3622" y="1011"/>
                  </a:cubicBezTo>
                  <a:cubicBezTo>
                    <a:pt x="3538" y="1011"/>
                    <a:pt x="3510" y="1067"/>
                    <a:pt x="3510" y="1124"/>
                  </a:cubicBezTo>
                  <a:cubicBezTo>
                    <a:pt x="3510" y="1236"/>
                    <a:pt x="3566" y="1236"/>
                    <a:pt x="3622" y="1264"/>
                  </a:cubicBezTo>
                  <a:cubicBezTo>
                    <a:pt x="3735" y="1320"/>
                    <a:pt x="3847" y="1376"/>
                    <a:pt x="3987" y="1348"/>
                  </a:cubicBezTo>
                  <a:cubicBezTo>
                    <a:pt x="4100" y="1320"/>
                    <a:pt x="4296" y="1545"/>
                    <a:pt x="4296" y="1685"/>
                  </a:cubicBezTo>
                  <a:cubicBezTo>
                    <a:pt x="4296" y="1769"/>
                    <a:pt x="4352" y="1825"/>
                    <a:pt x="4380" y="1910"/>
                  </a:cubicBezTo>
                  <a:cubicBezTo>
                    <a:pt x="4437" y="1994"/>
                    <a:pt x="4437" y="2078"/>
                    <a:pt x="4352" y="2134"/>
                  </a:cubicBezTo>
                  <a:cubicBezTo>
                    <a:pt x="4240" y="2190"/>
                    <a:pt x="4156" y="2162"/>
                    <a:pt x="4128" y="2050"/>
                  </a:cubicBezTo>
                  <a:cubicBezTo>
                    <a:pt x="4100" y="2050"/>
                    <a:pt x="4072" y="2022"/>
                    <a:pt x="4072" y="20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22"/>
            <p:cNvSpPr/>
            <p:nvPr/>
          </p:nvSpPr>
          <p:spPr>
            <a:xfrm>
              <a:off x="4656075" y="726625"/>
              <a:ext cx="78625" cy="46325"/>
            </a:xfrm>
            <a:custGeom>
              <a:rect b="b" l="l" r="r" t="t"/>
              <a:pathLst>
                <a:path extrusionOk="0" h="1853" w="3145">
                  <a:moveTo>
                    <a:pt x="2611" y="253"/>
                  </a:moveTo>
                  <a:cubicBezTo>
                    <a:pt x="2752" y="309"/>
                    <a:pt x="2752" y="28"/>
                    <a:pt x="2920" y="112"/>
                  </a:cubicBezTo>
                  <a:cubicBezTo>
                    <a:pt x="2948" y="140"/>
                    <a:pt x="3033" y="112"/>
                    <a:pt x="3033" y="168"/>
                  </a:cubicBezTo>
                  <a:cubicBezTo>
                    <a:pt x="3061" y="253"/>
                    <a:pt x="3089" y="309"/>
                    <a:pt x="3033" y="393"/>
                  </a:cubicBezTo>
                  <a:cubicBezTo>
                    <a:pt x="2976" y="449"/>
                    <a:pt x="3061" y="505"/>
                    <a:pt x="3089" y="562"/>
                  </a:cubicBezTo>
                  <a:cubicBezTo>
                    <a:pt x="3145" y="646"/>
                    <a:pt x="3061" y="702"/>
                    <a:pt x="3089" y="842"/>
                  </a:cubicBezTo>
                  <a:cubicBezTo>
                    <a:pt x="2892" y="758"/>
                    <a:pt x="2752" y="674"/>
                    <a:pt x="2611" y="842"/>
                  </a:cubicBezTo>
                  <a:cubicBezTo>
                    <a:pt x="2499" y="983"/>
                    <a:pt x="2527" y="1067"/>
                    <a:pt x="2611" y="1179"/>
                  </a:cubicBezTo>
                  <a:cubicBezTo>
                    <a:pt x="2555" y="1235"/>
                    <a:pt x="2499" y="1235"/>
                    <a:pt x="2471" y="1179"/>
                  </a:cubicBezTo>
                  <a:cubicBezTo>
                    <a:pt x="2331" y="1011"/>
                    <a:pt x="2190" y="1011"/>
                    <a:pt x="2050" y="1179"/>
                  </a:cubicBezTo>
                  <a:cubicBezTo>
                    <a:pt x="1966" y="1320"/>
                    <a:pt x="1769" y="1151"/>
                    <a:pt x="1685" y="1291"/>
                  </a:cubicBezTo>
                  <a:cubicBezTo>
                    <a:pt x="1601" y="1432"/>
                    <a:pt x="1741" y="1544"/>
                    <a:pt x="1629" y="1656"/>
                  </a:cubicBezTo>
                  <a:cubicBezTo>
                    <a:pt x="1573" y="1713"/>
                    <a:pt x="1573" y="1853"/>
                    <a:pt x="1460" y="1685"/>
                  </a:cubicBezTo>
                  <a:cubicBezTo>
                    <a:pt x="1432" y="1628"/>
                    <a:pt x="1376" y="1713"/>
                    <a:pt x="1320" y="1713"/>
                  </a:cubicBezTo>
                  <a:lnTo>
                    <a:pt x="1320" y="1713"/>
                  </a:lnTo>
                  <a:cubicBezTo>
                    <a:pt x="1320" y="1348"/>
                    <a:pt x="1208" y="1123"/>
                    <a:pt x="759" y="1320"/>
                  </a:cubicBezTo>
                  <a:cubicBezTo>
                    <a:pt x="702" y="1348"/>
                    <a:pt x="618" y="1207"/>
                    <a:pt x="506" y="1235"/>
                  </a:cubicBezTo>
                  <a:cubicBezTo>
                    <a:pt x="562" y="1572"/>
                    <a:pt x="562" y="1572"/>
                    <a:pt x="281" y="1572"/>
                  </a:cubicBezTo>
                  <a:cubicBezTo>
                    <a:pt x="225" y="1460"/>
                    <a:pt x="113" y="1488"/>
                    <a:pt x="1" y="1404"/>
                  </a:cubicBezTo>
                  <a:cubicBezTo>
                    <a:pt x="225" y="1348"/>
                    <a:pt x="309" y="1207"/>
                    <a:pt x="337" y="1011"/>
                  </a:cubicBezTo>
                  <a:cubicBezTo>
                    <a:pt x="365" y="842"/>
                    <a:pt x="422" y="646"/>
                    <a:pt x="674" y="618"/>
                  </a:cubicBezTo>
                  <a:cubicBezTo>
                    <a:pt x="562" y="590"/>
                    <a:pt x="422" y="590"/>
                    <a:pt x="281" y="590"/>
                  </a:cubicBezTo>
                  <a:cubicBezTo>
                    <a:pt x="253" y="533"/>
                    <a:pt x="225" y="477"/>
                    <a:pt x="225" y="421"/>
                  </a:cubicBezTo>
                  <a:cubicBezTo>
                    <a:pt x="225" y="309"/>
                    <a:pt x="253" y="197"/>
                    <a:pt x="394" y="253"/>
                  </a:cubicBezTo>
                  <a:cubicBezTo>
                    <a:pt x="478" y="281"/>
                    <a:pt x="534" y="253"/>
                    <a:pt x="590" y="197"/>
                  </a:cubicBezTo>
                  <a:lnTo>
                    <a:pt x="590" y="197"/>
                  </a:lnTo>
                  <a:cubicBezTo>
                    <a:pt x="646" y="168"/>
                    <a:pt x="674" y="140"/>
                    <a:pt x="730" y="84"/>
                  </a:cubicBezTo>
                  <a:cubicBezTo>
                    <a:pt x="871" y="28"/>
                    <a:pt x="983" y="0"/>
                    <a:pt x="1039" y="168"/>
                  </a:cubicBezTo>
                  <a:cubicBezTo>
                    <a:pt x="1123" y="337"/>
                    <a:pt x="1348" y="309"/>
                    <a:pt x="1432" y="421"/>
                  </a:cubicBezTo>
                  <a:cubicBezTo>
                    <a:pt x="1545" y="590"/>
                    <a:pt x="1685" y="533"/>
                    <a:pt x="1853" y="533"/>
                  </a:cubicBezTo>
                  <a:cubicBezTo>
                    <a:pt x="1994" y="505"/>
                    <a:pt x="2162" y="533"/>
                    <a:pt x="2331" y="533"/>
                  </a:cubicBezTo>
                  <a:cubicBezTo>
                    <a:pt x="2443" y="505"/>
                    <a:pt x="2527" y="421"/>
                    <a:pt x="2611" y="337"/>
                  </a:cubicBezTo>
                  <a:cubicBezTo>
                    <a:pt x="2611" y="309"/>
                    <a:pt x="2611" y="281"/>
                    <a:pt x="261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22"/>
            <p:cNvSpPr/>
            <p:nvPr/>
          </p:nvSpPr>
          <p:spPr>
            <a:xfrm>
              <a:off x="4610450" y="753275"/>
              <a:ext cx="33025" cy="49875"/>
            </a:xfrm>
            <a:custGeom>
              <a:rect b="b" l="l" r="r" t="t"/>
              <a:pathLst>
                <a:path extrusionOk="0" h="1995" w="1321">
                  <a:moveTo>
                    <a:pt x="1236" y="871"/>
                  </a:moveTo>
                  <a:cubicBezTo>
                    <a:pt x="1208" y="927"/>
                    <a:pt x="1180" y="1012"/>
                    <a:pt x="1124" y="1068"/>
                  </a:cubicBezTo>
                  <a:cubicBezTo>
                    <a:pt x="1039" y="1180"/>
                    <a:pt x="983" y="1264"/>
                    <a:pt x="1096" y="1405"/>
                  </a:cubicBezTo>
                  <a:cubicBezTo>
                    <a:pt x="1152" y="1461"/>
                    <a:pt x="1039" y="1545"/>
                    <a:pt x="1067" y="1629"/>
                  </a:cubicBezTo>
                  <a:cubicBezTo>
                    <a:pt x="1067" y="1685"/>
                    <a:pt x="1096" y="1770"/>
                    <a:pt x="1152" y="1685"/>
                  </a:cubicBezTo>
                  <a:cubicBezTo>
                    <a:pt x="1208" y="1629"/>
                    <a:pt x="1208" y="1573"/>
                    <a:pt x="1264" y="1657"/>
                  </a:cubicBezTo>
                  <a:cubicBezTo>
                    <a:pt x="1320" y="1713"/>
                    <a:pt x="1292" y="1798"/>
                    <a:pt x="1236" y="1826"/>
                  </a:cubicBezTo>
                  <a:cubicBezTo>
                    <a:pt x="1152" y="1854"/>
                    <a:pt x="1067" y="1826"/>
                    <a:pt x="983" y="1798"/>
                  </a:cubicBezTo>
                  <a:cubicBezTo>
                    <a:pt x="899" y="1798"/>
                    <a:pt x="899" y="1798"/>
                    <a:pt x="927" y="1966"/>
                  </a:cubicBezTo>
                  <a:cubicBezTo>
                    <a:pt x="899" y="1966"/>
                    <a:pt x="843" y="1966"/>
                    <a:pt x="787" y="1966"/>
                  </a:cubicBezTo>
                  <a:cubicBezTo>
                    <a:pt x="759" y="1966"/>
                    <a:pt x="731" y="1994"/>
                    <a:pt x="703" y="1994"/>
                  </a:cubicBezTo>
                  <a:cubicBezTo>
                    <a:pt x="646" y="1994"/>
                    <a:pt x="534" y="1938"/>
                    <a:pt x="618" y="1882"/>
                  </a:cubicBezTo>
                  <a:cubicBezTo>
                    <a:pt x="731" y="1742"/>
                    <a:pt x="646" y="1601"/>
                    <a:pt x="646" y="1489"/>
                  </a:cubicBezTo>
                  <a:cubicBezTo>
                    <a:pt x="646" y="1433"/>
                    <a:pt x="674" y="1377"/>
                    <a:pt x="674" y="1348"/>
                  </a:cubicBezTo>
                  <a:cubicBezTo>
                    <a:pt x="731" y="1208"/>
                    <a:pt x="843" y="1068"/>
                    <a:pt x="590" y="1068"/>
                  </a:cubicBezTo>
                  <a:cubicBezTo>
                    <a:pt x="506" y="1012"/>
                    <a:pt x="422" y="955"/>
                    <a:pt x="366" y="871"/>
                  </a:cubicBezTo>
                  <a:cubicBezTo>
                    <a:pt x="366" y="843"/>
                    <a:pt x="338" y="787"/>
                    <a:pt x="366" y="759"/>
                  </a:cubicBezTo>
                  <a:cubicBezTo>
                    <a:pt x="366" y="703"/>
                    <a:pt x="422" y="647"/>
                    <a:pt x="366" y="619"/>
                  </a:cubicBezTo>
                  <a:cubicBezTo>
                    <a:pt x="169" y="619"/>
                    <a:pt x="85" y="478"/>
                    <a:pt x="1" y="338"/>
                  </a:cubicBezTo>
                  <a:cubicBezTo>
                    <a:pt x="1" y="338"/>
                    <a:pt x="1" y="310"/>
                    <a:pt x="1" y="282"/>
                  </a:cubicBezTo>
                  <a:cubicBezTo>
                    <a:pt x="85" y="197"/>
                    <a:pt x="57" y="57"/>
                    <a:pt x="169" y="1"/>
                  </a:cubicBezTo>
                  <a:cubicBezTo>
                    <a:pt x="169" y="85"/>
                    <a:pt x="197" y="113"/>
                    <a:pt x="281" y="113"/>
                  </a:cubicBezTo>
                  <a:cubicBezTo>
                    <a:pt x="366" y="85"/>
                    <a:pt x="450" y="85"/>
                    <a:pt x="534" y="141"/>
                  </a:cubicBezTo>
                  <a:cubicBezTo>
                    <a:pt x="618" y="197"/>
                    <a:pt x="759" y="254"/>
                    <a:pt x="618" y="394"/>
                  </a:cubicBezTo>
                  <a:cubicBezTo>
                    <a:pt x="534" y="506"/>
                    <a:pt x="759" y="534"/>
                    <a:pt x="731" y="619"/>
                  </a:cubicBezTo>
                  <a:cubicBezTo>
                    <a:pt x="703" y="675"/>
                    <a:pt x="562" y="675"/>
                    <a:pt x="562" y="759"/>
                  </a:cubicBezTo>
                  <a:cubicBezTo>
                    <a:pt x="562" y="815"/>
                    <a:pt x="618" y="871"/>
                    <a:pt x="646" y="843"/>
                  </a:cubicBezTo>
                  <a:cubicBezTo>
                    <a:pt x="731" y="815"/>
                    <a:pt x="815" y="731"/>
                    <a:pt x="899" y="703"/>
                  </a:cubicBezTo>
                  <a:cubicBezTo>
                    <a:pt x="1011" y="703"/>
                    <a:pt x="1096" y="759"/>
                    <a:pt x="1152" y="843"/>
                  </a:cubicBezTo>
                  <a:cubicBezTo>
                    <a:pt x="1180" y="843"/>
                    <a:pt x="1208" y="871"/>
                    <a:pt x="1236" y="87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22"/>
            <p:cNvSpPr/>
            <p:nvPr/>
          </p:nvSpPr>
          <p:spPr>
            <a:xfrm>
              <a:off x="4663100" y="751875"/>
              <a:ext cx="28100" cy="22500"/>
            </a:xfrm>
            <a:custGeom>
              <a:rect b="b" l="l" r="r" t="t"/>
              <a:pathLst>
                <a:path extrusionOk="0" h="900" w="1124">
                  <a:moveTo>
                    <a:pt x="0" y="562"/>
                  </a:moveTo>
                  <a:cubicBezTo>
                    <a:pt x="84" y="562"/>
                    <a:pt x="141" y="534"/>
                    <a:pt x="253" y="450"/>
                  </a:cubicBezTo>
                  <a:cubicBezTo>
                    <a:pt x="84" y="422"/>
                    <a:pt x="56" y="310"/>
                    <a:pt x="113" y="169"/>
                  </a:cubicBezTo>
                  <a:cubicBezTo>
                    <a:pt x="141" y="29"/>
                    <a:pt x="281" y="1"/>
                    <a:pt x="365" y="141"/>
                  </a:cubicBezTo>
                  <a:cubicBezTo>
                    <a:pt x="449" y="281"/>
                    <a:pt x="590" y="281"/>
                    <a:pt x="646" y="197"/>
                  </a:cubicBezTo>
                  <a:cubicBezTo>
                    <a:pt x="786" y="29"/>
                    <a:pt x="899" y="57"/>
                    <a:pt x="1011" y="197"/>
                  </a:cubicBezTo>
                  <a:cubicBezTo>
                    <a:pt x="1039" y="197"/>
                    <a:pt x="1095" y="169"/>
                    <a:pt x="1123" y="253"/>
                  </a:cubicBezTo>
                  <a:cubicBezTo>
                    <a:pt x="1067" y="394"/>
                    <a:pt x="1039" y="534"/>
                    <a:pt x="1039" y="703"/>
                  </a:cubicBezTo>
                  <a:cubicBezTo>
                    <a:pt x="955" y="703"/>
                    <a:pt x="927" y="731"/>
                    <a:pt x="871" y="787"/>
                  </a:cubicBezTo>
                  <a:cubicBezTo>
                    <a:pt x="786" y="899"/>
                    <a:pt x="730" y="871"/>
                    <a:pt x="702" y="759"/>
                  </a:cubicBezTo>
                  <a:cubicBezTo>
                    <a:pt x="674" y="618"/>
                    <a:pt x="646" y="646"/>
                    <a:pt x="534" y="731"/>
                  </a:cubicBezTo>
                  <a:cubicBezTo>
                    <a:pt x="449" y="787"/>
                    <a:pt x="281" y="703"/>
                    <a:pt x="197" y="787"/>
                  </a:cubicBezTo>
                  <a:lnTo>
                    <a:pt x="197" y="787"/>
                  </a:lnTo>
                  <a:cubicBezTo>
                    <a:pt x="169" y="759"/>
                    <a:pt x="169" y="759"/>
                    <a:pt x="169" y="731"/>
                  </a:cubicBezTo>
                  <a:cubicBezTo>
                    <a:pt x="169" y="731"/>
                    <a:pt x="197" y="703"/>
                    <a:pt x="197" y="703"/>
                  </a:cubicBezTo>
                  <a:cubicBezTo>
                    <a:pt x="169" y="646"/>
                    <a:pt x="113" y="646"/>
                    <a:pt x="56" y="618"/>
                  </a:cubicBezTo>
                  <a:cubicBezTo>
                    <a:pt x="28" y="646"/>
                    <a:pt x="0" y="646"/>
                    <a:pt x="0" y="618"/>
                  </a:cubicBezTo>
                  <a:cubicBezTo>
                    <a:pt x="0" y="618"/>
                    <a:pt x="0" y="590"/>
                    <a:pt x="0" y="56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22"/>
            <p:cNvSpPr/>
            <p:nvPr/>
          </p:nvSpPr>
          <p:spPr>
            <a:xfrm>
              <a:off x="4632925" y="765225"/>
              <a:ext cx="8425" cy="9150"/>
            </a:xfrm>
            <a:custGeom>
              <a:rect b="b" l="l" r="r" t="t"/>
              <a:pathLst>
                <a:path extrusionOk="0" h="366" w="337">
                  <a:moveTo>
                    <a:pt x="253" y="365"/>
                  </a:moveTo>
                  <a:cubicBezTo>
                    <a:pt x="140" y="365"/>
                    <a:pt x="56" y="309"/>
                    <a:pt x="0" y="225"/>
                  </a:cubicBezTo>
                  <a:cubicBezTo>
                    <a:pt x="28" y="0"/>
                    <a:pt x="168" y="169"/>
                    <a:pt x="225" y="197"/>
                  </a:cubicBezTo>
                  <a:cubicBezTo>
                    <a:pt x="337" y="197"/>
                    <a:pt x="309" y="309"/>
                    <a:pt x="253" y="36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22"/>
            <p:cNvSpPr/>
            <p:nvPr/>
          </p:nvSpPr>
          <p:spPr>
            <a:xfrm>
              <a:off x="4714325" y="735025"/>
              <a:ext cx="7050" cy="6350"/>
            </a:xfrm>
            <a:custGeom>
              <a:rect b="b" l="l" r="r" t="t"/>
              <a:pathLst>
                <a:path extrusionOk="0" h="254" w="282">
                  <a:moveTo>
                    <a:pt x="281" y="1"/>
                  </a:moveTo>
                  <a:cubicBezTo>
                    <a:pt x="197" y="254"/>
                    <a:pt x="197" y="254"/>
                    <a:pt x="1" y="197"/>
                  </a:cubicBezTo>
                  <a:cubicBezTo>
                    <a:pt x="57" y="85"/>
                    <a:pt x="141" y="1"/>
                    <a:pt x="2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22"/>
            <p:cNvSpPr/>
            <p:nvPr/>
          </p:nvSpPr>
          <p:spPr>
            <a:xfrm>
              <a:off x="4665200" y="725900"/>
              <a:ext cx="4225" cy="4250"/>
            </a:xfrm>
            <a:custGeom>
              <a:rect b="b" l="l" r="r" t="t"/>
              <a:pathLst>
                <a:path extrusionOk="0" h="170" w="169">
                  <a:moveTo>
                    <a:pt x="169" y="141"/>
                  </a:moveTo>
                  <a:cubicBezTo>
                    <a:pt x="85" y="169"/>
                    <a:pt x="29" y="169"/>
                    <a:pt x="0" y="85"/>
                  </a:cubicBezTo>
                  <a:cubicBezTo>
                    <a:pt x="0" y="57"/>
                    <a:pt x="0" y="29"/>
                    <a:pt x="29" y="29"/>
                  </a:cubicBezTo>
                  <a:cubicBezTo>
                    <a:pt x="113" y="1"/>
                    <a:pt x="141" y="85"/>
                    <a:pt x="169"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22"/>
            <p:cNvSpPr/>
            <p:nvPr/>
          </p:nvSpPr>
          <p:spPr>
            <a:xfrm>
              <a:off x="4660275" y="740650"/>
              <a:ext cx="2850" cy="2825"/>
            </a:xfrm>
            <a:custGeom>
              <a:rect b="b" l="l" r="r" t="t"/>
              <a:pathLst>
                <a:path extrusionOk="0" h="113" w="114">
                  <a:moveTo>
                    <a:pt x="85" y="57"/>
                  </a:moveTo>
                  <a:cubicBezTo>
                    <a:pt x="57" y="85"/>
                    <a:pt x="29" y="85"/>
                    <a:pt x="29" y="113"/>
                  </a:cubicBezTo>
                  <a:cubicBezTo>
                    <a:pt x="1" y="85"/>
                    <a:pt x="1" y="85"/>
                    <a:pt x="1" y="57"/>
                  </a:cubicBezTo>
                  <a:cubicBezTo>
                    <a:pt x="29" y="57"/>
                    <a:pt x="57" y="29"/>
                    <a:pt x="85" y="29"/>
                  </a:cubicBezTo>
                  <a:cubicBezTo>
                    <a:pt x="113" y="1"/>
                    <a:pt x="113" y="29"/>
                    <a:pt x="8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22"/>
            <p:cNvSpPr/>
            <p:nvPr/>
          </p:nvSpPr>
          <p:spPr>
            <a:xfrm>
              <a:off x="4657475" y="746975"/>
              <a:ext cx="2125" cy="2125"/>
            </a:xfrm>
            <a:custGeom>
              <a:rect b="b" l="l" r="r" t="t"/>
              <a:pathLst>
                <a:path extrusionOk="0" h="85" w="85">
                  <a:moveTo>
                    <a:pt x="57" y="0"/>
                  </a:moveTo>
                  <a:cubicBezTo>
                    <a:pt x="85" y="0"/>
                    <a:pt x="85" y="0"/>
                    <a:pt x="85" y="28"/>
                  </a:cubicBezTo>
                  <a:cubicBezTo>
                    <a:pt x="85" y="56"/>
                    <a:pt x="57" y="56"/>
                    <a:pt x="57" y="56"/>
                  </a:cubicBezTo>
                  <a:cubicBezTo>
                    <a:pt x="29" y="84"/>
                    <a:pt x="1" y="56"/>
                    <a:pt x="1" y="28"/>
                  </a:cubicBezTo>
                  <a:cubicBezTo>
                    <a:pt x="1" y="28"/>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22"/>
            <p:cNvSpPr/>
            <p:nvPr/>
          </p:nvSpPr>
          <p:spPr>
            <a:xfrm>
              <a:off x="4632200" y="704150"/>
              <a:ext cx="3550" cy="2825"/>
            </a:xfrm>
            <a:custGeom>
              <a:rect b="b" l="l" r="r" t="t"/>
              <a:pathLst>
                <a:path extrusionOk="0" h="113" w="142">
                  <a:moveTo>
                    <a:pt x="1" y="1"/>
                  </a:moveTo>
                  <a:cubicBezTo>
                    <a:pt x="29" y="1"/>
                    <a:pt x="57" y="1"/>
                    <a:pt x="85" y="1"/>
                  </a:cubicBezTo>
                  <a:cubicBezTo>
                    <a:pt x="113" y="29"/>
                    <a:pt x="141" y="57"/>
                    <a:pt x="113" y="85"/>
                  </a:cubicBezTo>
                  <a:cubicBezTo>
                    <a:pt x="57" y="113"/>
                    <a:pt x="29"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22"/>
            <p:cNvSpPr/>
            <p:nvPr/>
          </p:nvSpPr>
          <p:spPr>
            <a:xfrm>
              <a:off x="4657475" y="754700"/>
              <a:ext cx="725" cy="725"/>
            </a:xfrm>
            <a:custGeom>
              <a:rect b="b" l="l" r="r" t="t"/>
              <a:pathLst>
                <a:path extrusionOk="0" h="29" w="29">
                  <a:moveTo>
                    <a:pt x="1" y="28"/>
                  </a:moveTo>
                  <a:cubicBezTo>
                    <a:pt x="1" y="0"/>
                    <a:pt x="1" y="0"/>
                    <a:pt x="1" y="0"/>
                  </a:cubicBezTo>
                  <a:cubicBezTo>
                    <a:pt x="1" y="0"/>
                    <a:pt x="1" y="0"/>
                    <a:pt x="1" y="0"/>
                  </a:cubicBezTo>
                  <a:cubicBezTo>
                    <a:pt x="29" y="28"/>
                    <a:pt x="29" y="28"/>
                    <a:pt x="1"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22"/>
            <p:cNvSpPr/>
            <p:nvPr/>
          </p:nvSpPr>
          <p:spPr>
            <a:xfrm>
              <a:off x="4662400" y="767325"/>
              <a:ext cx="2125" cy="2125"/>
            </a:xfrm>
            <a:custGeom>
              <a:rect b="b" l="l" r="r" t="t"/>
              <a:pathLst>
                <a:path extrusionOk="0" h="85" w="85">
                  <a:moveTo>
                    <a:pt x="28" y="0"/>
                  </a:moveTo>
                  <a:cubicBezTo>
                    <a:pt x="28" y="0"/>
                    <a:pt x="56" y="0"/>
                    <a:pt x="84" y="28"/>
                  </a:cubicBezTo>
                  <a:cubicBezTo>
                    <a:pt x="56" y="57"/>
                    <a:pt x="28" y="85"/>
                    <a:pt x="0" y="57"/>
                  </a:cubicBezTo>
                  <a:cubicBezTo>
                    <a:pt x="0" y="28"/>
                    <a:pt x="0" y="28"/>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22"/>
            <p:cNvSpPr/>
            <p:nvPr/>
          </p:nvSpPr>
          <p:spPr>
            <a:xfrm>
              <a:off x="4669400" y="729425"/>
              <a:ext cx="1450" cy="2125"/>
            </a:xfrm>
            <a:custGeom>
              <a:rect b="b" l="l" r="r" t="t"/>
              <a:pathLst>
                <a:path extrusionOk="0" h="85" w="58">
                  <a:moveTo>
                    <a:pt x="57" y="85"/>
                  </a:moveTo>
                  <a:cubicBezTo>
                    <a:pt x="29" y="56"/>
                    <a:pt x="1" y="28"/>
                    <a:pt x="1" y="0"/>
                  </a:cubicBezTo>
                  <a:lnTo>
                    <a:pt x="1" y="0"/>
                  </a:lnTo>
                  <a:cubicBezTo>
                    <a:pt x="1" y="28"/>
                    <a:pt x="29" y="56"/>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22"/>
            <p:cNvSpPr/>
            <p:nvPr/>
          </p:nvSpPr>
          <p:spPr>
            <a:xfrm>
              <a:off x="4666600" y="769425"/>
              <a:ext cx="1425" cy="2125"/>
            </a:xfrm>
            <a:custGeom>
              <a:rect b="b" l="l" r="r" t="t"/>
              <a:pathLst>
                <a:path extrusionOk="0" h="85" w="57">
                  <a:moveTo>
                    <a:pt x="57" y="1"/>
                  </a:moveTo>
                  <a:cubicBezTo>
                    <a:pt x="57" y="29"/>
                    <a:pt x="57" y="57"/>
                    <a:pt x="57" y="85"/>
                  </a:cubicBezTo>
                  <a:cubicBezTo>
                    <a:pt x="1" y="57"/>
                    <a:pt x="1" y="29"/>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22"/>
            <p:cNvSpPr/>
            <p:nvPr/>
          </p:nvSpPr>
          <p:spPr>
            <a:xfrm>
              <a:off x="5090525" y="823475"/>
              <a:ext cx="67400" cy="36525"/>
            </a:xfrm>
            <a:custGeom>
              <a:rect b="b" l="l" r="r" t="t"/>
              <a:pathLst>
                <a:path extrusionOk="0" h="1461" w="2696">
                  <a:moveTo>
                    <a:pt x="1" y="421"/>
                  </a:moveTo>
                  <a:cubicBezTo>
                    <a:pt x="85" y="337"/>
                    <a:pt x="197" y="309"/>
                    <a:pt x="310" y="281"/>
                  </a:cubicBezTo>
                  <a:cubicBezTo>
                    <a:pt x="506" y="253"/>
                    <a:pt x="675" y="169"/>
                    <a:pt x="787" y="0"/>
                  </a:cubicBezTo>
                  <a:cubicBezTo>
                    <a:pt x="843" y="28"/>
                    <a:pt x="871" y="85"/>
                    <a:pt x="843" y="141"/>
                  </a:cubicBezTo>
                  <a:cubicBezTo>
                    <a:pt x="899" y="225"/>
                    <a:pt x="787" y="309"/>
                    <a:pt x="843" y="421"/>
                  </a:cubicBezTo>
                  <a:cubicBezTo>
                    <a:pt x="871" y="421"/>
                    <a:pt x="899" y="450"/>
                    <a:pt x="927" y="450"/>
                  </a:cubicBezTo>
                  <a:cubicBezTo>
                    <a:pt x="1011" y="506"/>
                    <a:pt x="1068" y="337"/>
                    <a:pt x="1124" y="421"/>
                  </a:cubicBezTo>
                  <a:cubicBezTo>
                    <a:pt x="1208" y="478"/>
                    <a:pt x="1236" y="618"/>
                    <a:pt x="1236" y="730"/>
                  </a:cubicBezTo>
                  <a:cubicBezTo>
                    <a:pt x="1292" y="786"/>
                    <a:pt x="1376" y="815"/>
                    <a:pt x="1433" y="871"/>
                  </a:cubicBezTo>
                  <a:cubicBezTo>
                    <a:pt x="1573" y="786"/>
                    <a:pt x="1685" y="674"/>
                    <a:pt x="1769" y="534"/>
                  </a:cubicBezTo>
                  <a:cubicBezTo>
                    <a:pt x="1882" y="590"/>
                    <a:pt x="1882" y="674"/>
                    <a:pt x="1826" y="730"/>
                  </a:cubicBezTo>
                  <a:cubicBezTo>
                    <a:pt x="1741" y="815"/>
                    <a:pt x="1685" y="899"/>
                    <a:pt x="1769" y="983"/>
                  </a:cubicBezTo>
                  <a:cubicBezTo>
                    <a:pt x="1882" y="1067"/>
                    <a:pt x="1938" y="927"/>
                    <a:pt x="2022" y="871"/>
                  </a:cubicBezTo>
                  <a:cubicBezTo>
                    <a:pt x="2106" y="843"/>
                    <a:pt x="2050" y="702"/>
                    <a:pt x="2162" y="646"/>
                  </a:cubicBezTo>
                  <a:cubicBezTo>
                    <a:pt x="2106" y="450"/>
                    <a:pt x="2219" y="337"/>
                    <a:pt x="2359" y="225"/>
                  </a:cubicBezTo>
                  <a:cubicBezTo>
                    <a:pt x="2415" y="281"/>
                    <a:pt x="2443" y="337"/>
                    <a:pt x="2387" y="421"/>
                  </a:cubicBezTo>
                  <a:cubicBezTo>
                    <a:pt x="2359" y="450"/>
                    <a:pt x="2331" y="506"/>
                    <a:pt x="2387" y="506"/>
                  </a:cubicBezTo>
                  <a:cubicBezTo>
                    <a:pt x="2696" y="590"/>
                    <a:pt x="2556" y="758"/>
                    <a:pt x="2499" y="927"/>
                  </a:cubicBezTo>
                  <a:cubicBezTo>
                    <a:pt x="2471" y="1095"/>
                    <a:pt x="2359" y="1264"/>
                    <a:pt x="2387" y="1432"/>
                  </a:cubicBezTo>
                  <a:cubicBezTo>
                    <a:pt x="2275" y="1432"/>
                    <a:pt x="2191" y="1432"/>
                    <a:pt x="2106" y="1432"/>
                  </a:cubicBezTo>
                  <a:cubicBezTo>
                    <a:pt x="2078" y="1404"/>
                    <a:pt x="2078" y="1404"/>
                    <a:pt x="2078" y="1404"/>
                  </a:cubicBezTo>
                  <a:cubicBezTo>
                    <a:pt x="2022" y="1348"/>
                    <a:pt x="1994" y="1236"/>
                    <a:pt x="1910" y="1292"/>
                  </a:cubicBezTo>
                  <a:cubicBezTo>
                    <a:pt x="1826" y="1320"/>
                    <a:pt x="1910" y="1404"/>
                    <a:pt x="1882" y="1460"/>
                  </a:cubicBezTo>
                  <a:cubicBezTo>
                    <a:pt x="1854" y="1460"/>
                    <a:pt x="1826" y="1460"/>
                    <a:pt x="1826" y="1460"/>
                  </a:cubicBezTo>
                  <a:cubicBezTo>
                    <a:pt x="1797" y="1432"/>
                    <a:pt x="1769" y="1432"/>
                    <a:pt x="1741" y="1460"/>
                  </a:cubicBezTo>
                  <a:cubicBezTo>
                    <a:pt x="1348" y="1432"/>
                    <a:pt x="955" y="1404"/>
                    <a:pt x="562" y="1376"/>
                  </a:cubicBezTo>
                  <a:cubicBezTo>
                    <a:pt x="590" y="1320"/>
                    <a:pt x="675" y="1236"/>
                    <a:pt x="675" y="1208"/>
                  </a:cubicBezTo>
                  <a:cubicBezTo>
                    <a:pt x="562" y="1095"/>
                    <a:pt x="646" y="927"/>
                    <a:pt x="534" y="843"/>
                  </a:cubicBezTo>
                  <a:cubicBezTo>
                    <a:pt x="506" y="815"/>
                    <a:pt x="450" y="786"/>
                    <a:pt x="450" y="786"/>
                  </a:cubicBezTo>
                  <a:cubicBezTo>
                    <a:pt x="310" y="955"/>
                    <a:pt x="253" y="815"/>
                    <a:pt x="197" y="702"/>
                  </a:cubicBezTo>
                  <a:cubicBezTo>
                    <a:pt x="1" y="758"/>
                    <a:pt x="29" y="618"/>
                    <a:pt x="57" y="506"/>
                  </a:cubicBezTo>
                  <a:cubicBezTo>
                    <a:pt x="57" y="478"/>
                    <a:pt x="1" y="450"/>
                    <a:pt x="1" y="4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22"/>
            <p:cNvSpPr/>
            <p:nvPr/>
          </p:nvSpPr>
          <p:spPr>
            <a:xfrm>
              <a:off x="5114400" y="810125"/>
              <a:ext cx="17575" cy="21800"/>
            </a:xfrm>
            <a:custGeom>
              <a:rect b="b" l="l" r="r" t="t"/>
              <a:pathLst>
                <a:path extrusionOk="0" h="872" w="703">
                  <a:moveTo>
                    <a:pt x="702" y="1"/>
                  </a:moveTo>
                  <a:cubicBezTo>
                    <a:pt x="646" y="141"/>
                    <a:pt x="618" y="254"/>
                    <a:pt x="562" y="282"/>
                  </a:cubicBezTo>
                  <a:cubicBezTo>
                    <a:pt x="449" y="338"/>
                    <a:pt x="478" y="338"/>
                    <a:pt x="534" y="394"/>
                  </a:cubicBezTo>
                  <a:cubicBezTo>
                    <a:pt x="618" y="534"/>
                    <a:pt x="590" y="675"/>
                    <a:pt x="506" y="731"/>
                  </a:cubicBezTo>
                  <a:cubicBezTo>
                    <a:pt x="281" y="871"/>
                    <a:pt x="197" y="871"/>
                    <a:pt x="84" y="731"/>
                  </a:cubicBezTo>
                  <a:cubicBezTo>
                    <a:pt x="84" y="675"/>
                    <a:pt x="0" y="591"/>
                    <a:pt x="141" y="591"/>
                  </a:cubicBezTo>
                  <a:cubicBezTo>
                    <a:pt x="281" y="619"/>
                    <a:pt x="281" y="562"/>
                    <a:pt x="281" y="422"/>
                  </a:cubicBezTo>
                  <a:cubicBezTo>
                    <a:pt x="253" y="226"/>
                    <a:pt x="421" y="85"/>
                    <a:pt x="7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22"/>
            <p:cNvSpPr/>
            <p:nvPr/>
          </p:nvSpPr>
          <p:spPr>
            <a:xfrm>
              <a:off x="5121425" y="828375"/>
              <a:ext cx="10550" cy="16875"/>
            </a:xfrm>
            <a:custGeom>
              <a:rect b="b" l="l" r="r" t="t"/>
              <a:pathLst>
                <a:path extrusionOk="0" h="675" w="422">
                  <a:moveTo>
                    <a:pt x="197" y="675"/>
                  </a:moveTo>
                  <a:cubicBezTo>
                    <a:pt x="84" y="675"/>
                    <a:pt x="0" y="675"/>
                    <a:pt x="0" y="534"/>
                  </a:cubicBezTo>
                  <a:cubicBezTo>
                    <a:pt x="112" y="338"/>
                    <a:pt x="225" y="169"/>
                    <a:pt x="309" y="1"/>
                  </a:cubicBezTo>
                  <a:cubicBezTo>
                    <a:pt x="421" y="85"/>
                    <a:pt x="393" y="225"/>
                    <a:pt x="309" y="282"/>
                  </a:cubicBezTo>
                  <a:cubicBezTo>
                    <a:pt x="140" y="394"/>
                    <a:pt x="168" y="534"/>
                    <a:pt x="197" y="67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22"/>
            <p:cNvSpPr/>
            <p:nvPr/>
          </p:nvSpPr>
          <p:spPr>
            <a:xfrm>
              <a:off x="5108075" y="826975"/>
              <a:ext cx="7050" cy="7050"/>
            </a:xfrm>
            <a:custGeom>
              <a:rect b="b" l="l" r="r" t="t"/>
              <a:pathLst>
                <a:path extrusionOk="0" h="282" w="282">
                  <a:moveTo>
                    <a:pt x="141" y="281"/>
                  </a:moveTo>
                  <a:cubicBezTo>
                    <a:pt x="1" y="169"/>
                    <a:pt x="113" y="85"/>
                    <a:pt x="141" y="1"/>
                  </a:cubicBezTo>
                  <a:cubicBezTo>
                    <a:pt x="281" y="85"/>
                    <a:pt x="169" y="197"/>
                    <a:pt x="141"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22"/>
            <p:cNvSpPr/>
            <p:nvPr/>
          </p:nvSpPr>
          <p:spPr>
            <a:xfrm>
              <a:off x="5009125" y="812950"/>
              <a:ext cx="19675" cy="24575"/>
            </a:xfrm>
            <a:custGeom>
              <a:rect b="b" l="l" r="r" t="t"/>
              <a:pathLst>
                <a:path extrusionOk="0" h="983" w="787">
                  <a:moveTo>
                    <a:pt x="281" y="983"/>
                  </a:moveTo>
                  <a:cubicBezTo>
                    <a:pt x="281" y="758"/>
                    <a:pt x="365" y="534"/>
                    <a:pt x="393" y="309"/>
                  </a:cubicBezTo>
                  <a:cubicBezTo>
                    <a:pt x="225" y="309"/>
                    <a:pt x="281" y="478"/>
                    <a:pt x="169" y="506"/>
                  </a:cubicBezTo>
                  <a:cubicBezTo>
                    <a:pt x="140" y="337"/>
                    <a:pt x="84" y="197"/>
                    <a:pt x="0" y="56"/>
                  </a:cubicBezTo>
                  <a:cubicBezTo>
                    <a:pt x="28" y="28"/>
                    <a:pt x="84" y="0"/>
                    <a:pt x="84" y="0"/>
                  </a:cubicBezTo>
                  <a:cubicBezTo>
                    <a:pt x="169" y="225"/>
                    <a:pt x="309" y="225"/>
                    <a:pt x="505" y="197"/>
                  </a:cubicBezTo>
                  <a:cubicBezTo>
                    <a:pt x="562" y="281"/>
                    <a:pt x="421" y="393"/>
                    <a:pt x="533" y="449"/>
                  </a:cubicBezTo>
                  <a:cubicBezTo>
                    <a:pt x="590" y="506"/>
                    <a:pt x="674" y="534"/>
                    <a:pt x="786" y="590"/>
                  </a:cubicBezTo>
                  <a:cubicBezTo>
                    <a:pt x="590" y="702"/>
                    <a:pt x="477" y="899"/>
                    <a:pt x="281" y="98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22"/>
            <p:cNvSpPr/>
            <p:nvPr/>
          </p:nvSpPr>
          <p:spPr>
            <a:xfrm>
              <a:off x="5062450" y="803825"/>
              <a:ext cx="2125" cy="2125"/>
            </a:xfrm>
            <a:custGeom>
              <a:rect b="b" l="l" r="r" t="t"/>
              <a:pathLst>
                <a:path extrusionOk="0" h="85" w="85">
                  <a:moveTo>
                    <a:pt x="1" y="0"/>
                  </a:moveTo>
                  <a:cubicBezTo>
                    <a:pt x="29" y="28"/>
                    <a:pt x="57" y="56"/>
                    <a:pt x="85" y="84"/>
                  </a:cubicBezTo>
                  <a:cubicBezTo>
                    <a:pt x="57" y="56"/>
                    <a:pt x="29"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22"/>
            <p:cNvSpPr/>
            <p:nvPr/>
          </p:nvSpPr>
          <p:spPr>
            <a:xfrm>
              <a:off x="4736800" y="806625"/>
              <a:ext cx="18275" cy="15475"/>
            </a:xfrm>
            <a:custGeom>
              <a:rect b="b" l="l" r="r" t="t"/>
              <a:pathLst>
                <a:path extrusionOk="0" h="619" w="731">
                  <a:moveTo>
                    <a:pt x="140" y="422"/>
                  </a:moveTo>
                  <a:cubicBezTo>
                    <a:pt x="84" y="309"/>
                    <a:pt x="28" y="225"/>
                    <a:pt x="0" y="113"/>
                  </a:cubicBezTo>
                  <a:cubicBezTo>
                    <a:pt x="28" y="57"/>
                    <a:pt x="112" y="85"/>
                    <a:pt x="112" y="85"/>
                  </a:cubicBezTo>
                  <a:cubicBezTo>
                    <a:pt x="140" y="337"/>
                    <a:pt x="337" y="225"/>
                    <a:pt x="449" y="281"/>
                  </a:cubicBezTo>
                  <a:cubicBezTo>
                    <a:pt x="505" y="309"/>
                    <a:pt x="534" y="253"/>
                    <a:pt x="505" y="197"/>
                  </a:cubicBezTo>
                  <a:cubicBezTo>
                    <a:pt x="477" y="85"/>
                    <a:pt x="562" y="29"/>
                    <a:pt x="674" y="1"/>
                  </a:cubicBezTo>
                  <a:cubicBezTo>
                    <a:pt x="730" y="169"/>
                    <a:pt x="590" y="309"/>
                    <a:pt x="702" y="450"/>
                  </a:cubicBezTo>
                  <a:cubicBezTo>
                    <a:pt x="646" y="478"/>
                    <a:pt x="618" y="450"/>
                    <a:pt x="590" y="478"/>
                  </a:cubicBezTo>
                  <a:cubicBezTo>
                    <a:pt x="421" y="618"/>
                    <a:pt x="281" y="562"/>
                    <a:pt x="140"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22"/>
            <p:cNvSpPr/>
            <p:nvPr/>
          </p:nvSpPr>
          <p:spPr>
            <a:xfrm>
              <a:off x="4753625" y="816450"/>
              <a:ext cx="9850" cy="11250"/>
            </a:xfrm>
            <a:custGeom>
              <a:rect b="b" l="l" r="r" t="t"/>
              <a:pathLst>
                <a:path extrusionOk="0" h="450" w="394">
                  <a:moveTo>
                    <a:pt x="29" y="57"/>
                  </a:moveTo>
                  <a:cubicBezTo>
                    <a:pt x="113" y="29"/>
                    <a:pt x="197" y="1"/>
                    <a:pt x="282" y="113"/>
                  </a:cubicBezTo>
                  <a:cubicBezTo>
                    <a:pt x="366" y="225"/>
                    <a:pt x="394" y="338"/>
                    <a:pt x="282" y="450"/>
                  </a:cubicBezTo>
                  <a:cubicBezTo>
                    <a:pt x="1" y="450"/>
                    <a:pt x="1" y="450"/>
                    <a:pt x="29"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22"/>
            <p:cNvSpPr/>
            <p:nvPr/>
          </p:nvSpPr>
          <p:spPr>
            <a:xfrm>
              <a:off x="4620975" y="803125"/>
              <a:ext cx="11250" cy="7025"/>
            </a:xfrm>
            <a:custGeom>
              <a:rect b="b" l="l" r="r" t="t"/>
              <a:pathLst>
                <a:path extrusionOk="0" h="281" w="450">
                  <a:moveTo>
                    <a:pt x="85" y="281"/>
                  </a:moveTo>
                  <a:cubicBezTo>
                    <a:pt x="1" y="225"/>
                    <a:pt x="1" y="141"/>
                    <a:pt x="29" y="84"/>
                  </a:cubicBezTo>
                  <a:cubicBezTo>
                    <a:pt x="85" y="28"/>
                    <a:pt x="169" y="0"/>
                    <a:pt x="253" y="0"/>
                  </a:cubicBezTo>
                  <a:cubicBezTo>
                    <a:pt x="282" y="0"/>
                    <a:pt x="282" y="28"/>
                    <a:pt x="310" y="28"/>
                  </a:cubicBezTo>
                  <a:cubicBezTo>
                    <a:pt x="282" y="84"/>
                    <a:pt x="450" y="197"/>
                    <a:pt x="225" y="169"/>
                  </a:cubicBezTo>
                  <a:cubicBezTo>
                    <a:pt x="169" y="169"/>
                    <a:pt x="141" y="281"/>
                    <a:pt x="85" y="28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22"/>
            <p:cNvSpPr/>
            <p:nvPr/>
          </p:nvSpPr>
          <p:spPr>
            <a:xfrm>
              <a:off x="4628000" y="801725"/>
              <a:ext cx="2125" cy="2125"/>
            </a:xfrm>
            <a:custGeom>
              <a:rect b="b" l="l" r="r" t="t"/>
              <a:pathLst>
                <a:path extrusionOk="0" h="85" w="85">
                  <a:moveTo>
                    <a:pt x="29" y="0"/>
                  </a:moveTo>
                  <a:cubicBezTo>
                    <a:pt x="57" y="0"/>
                    <a:pt x="85" y="0"/>
                    <a:pt x="85" y="28"/>
                  </a:cubicBezTo>
                  <a:cubicBezTo>
                    <a:pt x="85" y="28"/>
                    <a:pt x="57" y="56"/>
                    <a:pt x="29" y="84"/>
                  </a:cubicBezTo>
                  <a:lnTo>
                    <a:pt x="29" y="84"/>
                  </a:lnTo>
                  <a:cubicBezTo>
                    <a:pt x="1" y="56"/>
                    <a:pt x="1" y="56"/>
                    <a:pt x="1" y="28"/>
                  </a:cubicBezTo>
                  <a:cubicBezTo>
                    <a:pt x="1" y="28"/>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22"/>
            <p:cNvSpPr/>
            <p:nvPr/>
          </p:nvSpPr>
          <p:spPr>
            <a:xfrm>
              <a:off x="4738200" y="817150"/>
              <a:ext cx="2125" cy="1425"/>
            </a:xfrm>
            <a:custGeom>
              <a:rect b="b" l="l" r="r" t="t"/>
              <a:pathLst>
                <a:path extrusionOk="0" h="57" w="85">
                  <a:moveTo>
                    <a:pt x="0" y="57"/>
                  </a:moveTo>
                  <a:cubicBezTo>
                    <a:pt x="28" y="57"/>
                    <a:pt x="56" y="29"/>
                    <a:pt x="84" y="1"/>
                  </a:cubicBezTo>
                  <a:cubicBezTo>
                    <a:pt x="56" y="29"/>
                    <a:pt x="28" y="57"/>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22"/>
            <p:cNvSpPr/>
            <p:nvPr/>
          </p:nvSpPr>
          <p:spPr>
            <a:xfrm>
              <a:off x="4622375" y="817150"/>
              <a:ext cx="1450" cy="2125"/>
            </a:xfrm>
            <a:custGeom>
              <a:rect b="b" l="l" r="r" t="t"/>
              <a:pathLst>
                <a:path extrusionOk="0" h="85" w="58">
                  <a:moveTo>
                    <a:pt x="57" y="85"/>
                  </a:moveTo>
                  <a:cubicBezTo>
                    <a:pt x="29" y="85"/>
                    <a:pt x="1" y="85"/>
                    <a:pt x="1" y="85"/>
                  </a:cubicBezTo>
                  <a:cubicBezTo>
                    <a:pt x="1" y="57"/>
                    <a:pt x="1" y="29"/>
                    <a:pt x="1" y="1"/>
                  </a:cubicBezTo>
                  <a:cubicBezTo>
                    <a:pt x="29" y="29"/>
                    <a:pt x="29" y="57"/>
                    <a:pt x="57"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22"/>
            <p:cNvSpPr/>
            <p:nvPr/>
          </p:nvSpPr>
          <p:spPr>
            <a:xfrm>
              <a:off x="5197225" y="659225"/>
              <a:ext cx="8425" cy="11975"/>
            </a:xfrm>
            <a:custGeom>
              <a:rect b="b" l="l" r="r" t="t"/>
              <a:pathLst>
                <a:path extrusionOk="0" h="479" w="337">
                  <a:moveTo>
                    <a:pt x="169" y="1"/>
                  </a:moveTo>
                  <a:cubicBezTo>
                    <a:pt x="253" y="113"/>
                    <a:pt x="56" y="338"/>
                    <a:pt x="337" y="338"/>
                  </a:cubicBezTo>
                  <a:cubicBezTo>
                    <a:pt x="337" y="338"/>
                    <a:pt x="337" y="394"/>
                    <a:pt x="337" y="422"/>
                  </a:cubicBezTo>
                  <a:cubicBezTo>
                    <a:pt x="309" y="450"/>
                    <a:pt x="253" y="478"/>
                    <a:pt x="225" y="478"/>
                  </a:cubicBezTo>
                  <a:cubicBezTo>
                    <a:pt x="84" y="450"/>
                    <a:pt x="0" y="366"/>
                    <a:pt x="56" y="225"/>
                  </a:cubicBezTo>
                  <a:cubicBezTo>
                    <a:pt x="56" y="169"/>
                    <a:pt x="84" y="113"/>
                    <a:pt x="84" y="85"/>
                  </a:cubicBezTo>
                  <a:cubicBezTo>
                    <a:pt x="112" y="57"/>
                    <a:pt x="140" y="29"/>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22"/>
            <p:cNvSpPr/>
            <p:nvPr/>
          </p:nvSpPr>
          <p:spPr>
            <a:xfrm>
              <a:off x="5256875" y="669750"/>
              <a:ext cx="5625" cy="5650"/>
            </a:xfrm>
            <a:custGeom>
              <a:rect b="b" l="l" r="r" t="t"/>
              <a:pathLst>
                <a:path extrusionOk="0" h="226" w="225">
                  <a:moveTo>
                    <a:pt x="225" y="57"/>
                  </a:moveTo>
                  <a:cubicBezTo>
                    <a:pt x="169" y="169"/>
                    <a:pt x="141" y="226"/>
                    <a:pt x="57" y="198"/>
                  </a:cubicBezTo>
                  <a:cubicBezTo>
                    <a:pt x="28" y="198"/>
                    <a:pt x="0" y="141"/>
                    <a:pt x="0" y="113"/>
                  </a:cubicBezTo>
                  <a:cubicBezTo>
                    <a:pt x="57" y="1"/>
                    <a:pt x="141" y="57"/>
                    <a:pt x="225"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22"/>
            <p:cNvSpPr/>
            <p:nvPr/>
          </p:nvSpPr>
          <p:spPr>
            <a:xfrm>
              <a:off x="5227400" y="691525"/>
              <a:ext cx="2825" cy="3525"/>
            </a:xfrm>
            <a:custGeom>
              <a:rect b="b" l="l" r="r" t="t"/>
              <a:pathLst>
                <a:path extrusionOk="0" h="141" w="113">
                  <a:moveTo>
                    <a:pt x="113" y="113"/>
                  </a:moveTo>
                  <a:cubicBezTo>
                    <a:pt x="84" y="113"/>
                    <a:pt x="56" y="141"/>
                    <a:pt x="28" y="141"/>
                  </a:cubicBezTo>
                  <a:cubicBezTo>
                    <a:pt x="0" y="141"/>
                    <a:pt x="0" y="113"/>
                    <a:pt x="0" y="85"/>
                  </a:cubicBezTo>
                  <a:cubicBezTo>
                    <a:pt x="0" y="28"/>
                    <a:pt x="28" y="0"/>
                    <a:pt x="56" y="28"/>
                  </a:cubicBezTo>
                  <a:cubicBezTo>
                    <a:pt x="113" y="28"/>
                    <a:pt x="113" y="56"/>
                    <a:pt x="113"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22"/>
            <p:cNvSpPr/>
            <p:nvPr/>
          </p:nvSpPr>
          <p:spPr>
            <a:xfrm>
              <a:off x="5217575" y="678875"/>
              <a:ext cx="2125" cy="1450"/>
            </a:xfrm>
            <a:custGeom>
              <a:rect b="b" l="l" r="r" t="t"/>
              <a:pathLst>
                <a:path extrusionOk="0" h="58" w="85">
                  <a:moveTo>
                    <a:pt x="84" y="57"/>
                  </a:moveTo>
                  <a:cubicBezTo>
                    <a:pt x="56" y="57"/>
                    <a:pt x="28" y="29"/>
                    <a:pt x="0" y="29"/>
                  </a:cubicBezTo>
                  <a:cubicBezTo>
                    <a:pt x="28" y="1"/>
                    <a:pt x="56" y="1"/>
                    <a:pt x="84"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22"/>
            <p:cNvSpPr/>
            <p:nvPr/>
          </p:nvSpPr>
          <p:spPr>
            <a:xfrm>
              <a:off x="5216175" y="679600"/>
              <a:ext cx="1425" cy="1425"/>
            </a:xfrm>
            <a:custGeom>
              <a:rect b="b" l="l" r="r" t="t"/>
              <a:pathLst>
                <a:path extrusionOk="0" h="57" w="57">
                  <a:moveTo>
                    <a:pt x="56" y="0"/>
                  </a:moveTo>
                  <a:cubicBezTo>
                    <a:pt x="28" y="56"/>
                    <a:pt x="0" y="56"/>
                    <a:pt x="0" y="0"/>
                  </a:cubicBezTo>
                  <a:cubicBezTo>
                    <a:pt x="0" y="0"/>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22"/>
            <p:cNvSpPr/>
            <p:nvPr/>
          </p:nvSpPr>
          <p:spPr>
            <a:xfrm>
              <a:off x="5268800" y="770125"/>
              <a:ext cx="10550" cy="11250"/>
            </a:xfrm>
            <a:custGeom>
              <a:rect b="b" l="l" r="r" t="t"/>
              <a:pathLst>
                <a:path extrusionOk="0" h="450" w="422">
                  <a:moveTo>
                    <a:pt x="394" y="450"/>
                  </a:moveTo>
                  <a:cubicBezTo>
                    <a:pt x="338" y="394"/>
                    <a:pt x="281" y="366"/>
                    <a:pt x="281" y="281"/>
                  </a:cubicBezTo>
                  <a:cubicBezTo>
                    <a:pt x="197" y="197"/>
                    <a:pt x="1" y="309"/>
                    <a:pt x="29" y="113"/>
                  </a:cubicBezTo>
                  <a:cubicBezTo>
                    <a:pt x="57" y="29"/>
                    <a:pt x="225" y="1"/>
                    <a:pt x="338" y="29"/>
                  </a:cubicBezTo>
                  <a:cubicBezTo>
                    <a:pt x="366" y="57"/>
                    <a:pt x="394" y="85"/>
                    <a:pt x="422" y="85"/>
                  </a:cubicBezTo>
                  <a:cubicBezTo>
                    <a:pt x="422" y="197"/>
                    <a:pt x="394" y="309"/>
                    <a:pt x="394" y="45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22"/>
            <p:cNvSpPr/>
            <p:nvPr/>
          </p:nvSpPr>
          <p:spPr>
            <a:xfrm>
              <a:off x="5302500" y="728725"/>
              <a:ext cx="1425" cy="725"/>
            </a:xfrm>
            <a:custGeom>
              <a:rect b="b" l="l" r="r" t="t"/>
              <a:pathLst>
                <a:path extrusionOk="0" h="29" w="57">
                  <a:moveTo>
                    <a:pt x="56" y="0"/>
                  </a:moveTo>
                  <a:cubicBezTo>
                    <a:pt x="28" y="0"/>
                    <a:pt x="28" y="28"/>
                    <a:pt x="28" y="0"/>
                  </a:cubicBezTo>
                  <a:cubicBezTo>
                    <a:pt x="0" y="0"/>
                    <a:pt x="0"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22"/>
            <p:cNvSpPr/>
            <p:nvPr/>
          </p:nvSpPr>
          <p:spPr>
            <a:xfrm>
              <a:off x="5134050" y="605900"/>
              <a:ext cx="18975" cy="20375"/>
            </a:xfrm>
            <a:custGeom>
              <a:rect b="b" l="l" r="r" t="t"/>
              <a:pathLst>
                <a:path extrusionOk="0" h="815" w="759">
                  <a:moveTo>
                    <a:pt x="702" y="506"/>
                  </a:moveTo>
                  <a:cubicBezTo>
                    <a:pt x="730" y="534"/>
                    <a:pt x="758" y="562"/>
                    <a:pt x="758" y="590"/>
                  </a:cubicBezTo>
                  <a:cubicBezTo>
                    <a:pt x="758" y="618"/>
                    <a:pt x="758" y="646"/>
                    <a:pt x="758" y="674"/>
                  </a:cubicBezTo>
                  <a:cubicBezTo>
                    <a:pt x="674" y="646"/>
                    <a:pt x="590" y="674"/>
                    <a:pt x="506" y="730"/>
                  </a:cubicBezTo>
                  <a:cubicBezTo>
                    <a:pt x="393" y="814"/>
                    <a:pt x="253" y="786"/>
                    <a:pt x="141" y="758"/>
                  </a:cubicBezTo>
                  <a:cubicBezTo>
                    <a:pt x="56" y="730"/>
                    <a:pt x="0" y="674"/>
                    <a:pt x="28" y="590"/>
                  </a:cubicBezTo>
                  <a:cubicBezTo>
                    <a:pt x="141" y="393"/>
                    <a:pt x="113" y="141"/>
                    <a:pt x="337" y="0"/>
                  </a:cubicBezTo>
                  <a:cubicBezTo>
                    <a:pt x="337" y="0"/>
                    <a:pt x="365" y="0"/>
                    <a:pt x="393" y="0"/>
                  </a:cubicBezTo>
                  <a:cubicBezTo>
                    <a:pt x="421" y="28"/>
                    <a:pt x="450" y="56"/>
                    <a:pt x="450" y="84"/>
                  </a:cubicBezTo>
                  <a:cubicBezTo>
                    <a:pt x="478" y="112"/>
                    <a:pt x="506" y="141"/>
                    <a:pt x="534" y="169"/>
                  </a:cubicBezTo>
                  <a:cubicBezTo>
                    <a:pt x="506" y="253"/>
                    <a:pt x="562" y="337"/>
                    <a:pt x="646" y="365"/>
                  </a:cubicBezTo>
                  <a:cubicBezTo>
                    <a:pt x="674" y="393"/>
                    <a:pt x="702" y="421"/>
                    <a:pt x="702" y="449"/>
                  </a:cubicBezTo>
                  <a:cubicBezTo>
                    <a:pt x="702" y="477"/>
                    <a:pt x="702" y="506"/>
                    <a:pt x="702" y="50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22"/>
            <p:cNvSpPr/>
            <p:nvPr/>
          </p:nvSpPr>
          <p:spPr>
            <a:xfrm>
              <a:off x="5162825" y="651525"/>
              <a:ext cx="9150" cy="9150"/>
            </a:xfrm>
            <a:custGeom>
              <a:rect b="b" l="l" r="r" t="t"/>
              <a:pathLst>
                <a:path extrusionOk="0" h="366" w="366">
                  <a:moveTo>
                    <a:pt x="169" y="0"/>
                  </a:moveTo>
                  <a:cubicBezTo>
                    <a:pt x="197" y="56"/>
                    <a:pt x="253" y="84"/>
                    <a:pt x="309" y="84"/>
                  </a:cubicBezTo>
                  <a:cubicBezTo>
                    <a:pt x="365" y="337"/>
                    <a:pt x="169" y="281"/>
                    <a:pt x="0" y="365"/>
                  </a:cubicBezTo>
                  <a:cubicBezTo>
                    <a:pt x="85" y="197"/>
                    <a:pt x="113" y="112"/>
                    <a:pt x="85" y="0"/>
                  </a:cubicBezTo>
                  <a:cubicBezTo>
                    <a:pt x="113" y="0"/>
                    <a:pt x="141" y="0"/>
                    <a:pt x="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22"/>
            <p:cNvSpPr/>
            <p:nvPr/>
          </p:nvSpPr>
          <p:spPr>
            <a:xfrm>
              <a:off x="5208450" y="668350"/>
              <a:ext cx="3525" cy="3550"/>
            </a:xfrm>
            <a:custGeom>
              <a:rect b="b" l="l" r="r" t="t"/>
              <a:pathLst>
                <a:path extrusionOk="0" h="142" w="141">
                  <a:moveTo>
                    <a:pt x="84" y="85"/>
                  </a:moveTo>
                  <a:cubicBezTo>
                    <a:pt x="84" y="85"/>
                    <a:pt x="84" y="113"/>
                    <a:pt x="56" y="113"/>
                  </a:cubicBezTo>
                  <a:cubicBezTo>
                    <a:pt x="28" y="141"/>
                    <a:pt x="0" y="113"/>
                    <a:pt x="0" y="57"/>
                  </a:cubicBezTo>
                  <a:cubicBezTo>
                    <a:pt x="28" y="57"/>
                    <a:pt x="56" y="29"/>
                    <a:pt x="84" y="29"/>
                  </a:cubicBezTo>
                  <a:cubicBezTo>
                    <a:pt x="113" y="1"/>
                    <a:pt x="141" y="29"/>
                    <a:pt x="84"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22"/>
            <p:cNvSpPr/>
            <p:nvPr/>
          </p:nvSpPr>
          <p:spPr>
            <a:xfrm>
              <a:off x="5170550" y="651525"/>
              <a:ext cx="1425" cy="2125"/>
            </a:xfrm>
            <a:custGeom>
              <a:rect b="b" l="l" r="r" t="t"/>
              <a:pathLst>
                <a:path extrusionOk="0" h="85" w="57">
                  <a:moveTo>
                    <a:pt x="0" y="0"/>
                  </a:moveTo>
                  <a:cubicBezTo>
                    <a:pt x="28" y="28"/>
                    <a:pt x="56" y="28"/>
                    <a:pt x="56" y="28"/>
                  </a:cubicBezTo>
                  <a:cubicBezTo>
                    <a:pt x="28" y="28"/>
                    <a:pt x="28" y="56"/>
                    <a:pt x="0" y="84"/>
                  </a:cubicBezTo>
                  <a:cubicBezTo>
                    <a:pt x="0" y="56"/>
                    <a:pt x="0" y="2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22"/>
            <p:cNvSpPr/>
            <p:nvPr/>
          </p:nvSpPr>
          <p:spPr>
            <a:xfrm>
              <a:off x="4776800" y="584825"/>
              <a:ext cx="7750" cy="15475"/>
            </a:xfrm>
            <a:custGeom>
              <a:rect b="b" l="l" r="r" t="t"/>
              <a:pathLst>
                <a:path extrusionOk="0" h="619" w="310">
                  <a:moveTo>
                    <a:pt x="225" y="619"/>
                  </a:moveTo>
                  <a:cubicBezTo>
                    <a:pt x="141" y="591"/>
                    <a:pt x="85" y="534"/>
                    <a:pt x="85" y="422"/>
                  </a:cubicBezTo>
                  <a:cubicBezTo>
                    <a:pt x="113" y="282"/>
                    <a:pt x="85" y="141"/>
                    <a:pt x="0" y="1"/>
                  </a:cubicBezTo>
                  <a:cubicBezTo>
                    <a:pt x="253" y="85"/>
                    <a:pt x="113" y="366"/>
                    <a:pt x="309" y="422"/>
                  </a:cubicBezTo>
                  <a:cubicBezTo>
                    <a:pt x="309" y="506"/>
                    <a:pt x="253" y="562"/>
                    <a:pt x="225" y="61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22"/>
            <p:cNvSpPr/>
            <p:nvPr/>
          </p:nvSpPr>
          <p:spPr>
            <a:xfrm>
              <a:off x="4784525" y="593950"/>
              <a:ext cx="2125" cy="1450"/>
            </a:xfrm>
            <a:custGeom>
              <a:rect b="b" l="l" r="r" t="t"/>
              <a:pathLst>
                <a:path extrusionOk="0" h="58" w="85">
                  <a:moveTo>
                    <a:pt x="28" y="1"/>
                  </a:moveTo>
                  <a:cubicBezTo>
                    <a:pt x="56" y="1"/>
                    <a:pt x="84" y="1"/>
                    <a:pt x="84" y="29"/>
                  </a:cubicBezTo>
                  <a:cubicBezTo>
                    <a:pt x="84" y="57"/>
                    <a:pt x="56" y="57"/>
                    <a:pt x="56" y="57"/>
                  </a:cubicBezTo>
                  <a:cubicBezTo>
                    <a:pt x="28" y="57"/>
                    <a:pt x="28" y="57"/>
                    <a:pt x="0" y="57"/>
                  </a:cubicBezTo>
                  <a:cubicBezTo>
                    <a:pt x="0" y="57"/>
                    <a:pt x="28" y="29"/>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22"/>
            <p:cNvSpPr/>
            <p:nvPr/>
          </p:nvSpPr>
          <p:spPr>
            <a:xfrm>
              <a:off x="4774700" y="604500"/>
              <a:ext cx="725" cy="725"/>
            </a:xfrm>
            <a:custGeom>
              <a:rect b="b" l="l" r="r" t="t"/>
              <a:pathLst>
                <a:path extrusionOk="0" h="29" w="29">
                  <a:moveTo>
                    <a:pt x="0" y="28"/>
                  </a:moveTo>
                  <a:lnTo>
                    <a:pt x="28" y="0"/>
                  </a:ln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22"/>
            <p:cNvSpPr/>
            <p:nvPr/>
          </p:nvSpPr>
          <p:spPr>
            <a:xfrm>
              <a:off x="4947350" y="643800"/>
              <a:ext cx="26700" cy="21075"/>
            </a:xfrm>
            <a:custGeom>
              <a:rect b="b" l="l" r="r" t="t"/>
              <a:pathLst>
                <a:path extrusionOk="0" h="843" w="1068">
                  <a:moveTo>
                    <a:pt x="730" y="0"/>
                  </a:moveTo>
                  <a:cubicBezTo>
                    <a:pt x="702" y="141"/>
                    <a:pt x="899" y="169"/>
                    <a:pt x="899" y="281"/>
                  </a:cubicBezTo>
                  <a:cubicBezTo>
                    <a:pt x="899" y="393"/>
                    <a:pt x="1039" y="421"/>
                    <a:pt x="1039" y="506"/>
                  </a:cubicBezTo>
                  <a:cubicBezTo>
                    <a:pt x="1067" y="562"/>
                    <a:pt x="927" y="590"/>
                    <a:pt x="927" y="702"/>
                  </a:cubicBezTo>
                  <a:cubicBezTo>
                    <a:pt x="927" y="842"/>
                    <a:pt x="815" y="842"/>
                    <a:pt x="646" y="842"/>
                  </a:cubicBezTo>
                  <a:cubicBezTo>
                    <a:pt x="422" y="814"/>
                    <a:pt x="309" y="786"/>
                    <a:pt x="281" y="534"/>
                  </a:cubicBezTo>
                  <a:cubicBezTo>
                    <a:pt x="253" y="393"/>
                    <a:pt x="85" y="421"/>
                    <a:pt x="0" y="449"/>
                  </a:cubicBezTo>
                  <a:cubicBezTo>
                    <a:pt x="57" y="365"/>
                    <a:pt x="29" y="225"/>
                    <a:pt x="141" y="225"/>
                  </a:cubicBezTo>
                  <a:cubicBezTo>
                    <a:pt x="225" y="225"/>
                    <a:pt x="394" y="169"/>
                    <a:pt x="422" y="365"/>
                  </a:cubicBezTo>
                  <a:cubicBezTo>
                    <a:pt x="450" y="449"/>
                    <a:pt x="506" y="562"/>
                    <a:pt x="590" y="618"/>
                  </a:cubicBezTo>
                  <a:cubicBezTo>
                    <a:pt x="646" y="674"/>
                    <a:pt x="702" y="730"/>
                    <a:pt x="759" y="674"/>
                  </a:cubicBezTo>
                  <a:cubicBezTo>
                    <a:pt x="843" y="618"/>
                    <a:pt x="815" y="562"/>
                    <a:pt x="815" y="477"/>
                  </a:cubicBezTo>
                  <a:cubicBezTo>
                    <a:pt x="787" y="365"/>
                    <a:pt x="646" y="225"/>
                    <a:pt x="478" y="169"/>
                  </a:cubicBezTo>
                  <a:cubicBezTo>
                    <a:pt x="506" y="28"/>
                    <a:pt x="646" y="56"/>
                    <a:pt x="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22"/>
            <p:cNvSpPr/>
            <p:nvPr/>
          </p:nvSpPr>
          <p:spPr>
            <a:xfrm>
              <a:off x="4959975" y="631150"/>
              <a:ext cx="4250" cy="5650"/>
            </a:xfrm>
            <a:custGeom>
              <a:rect b="b" l="l" r="r" t="t"/>
              <a:pathLst>
                <a:path extrusionOk="0" h="226" w="170">
                  <a:moveTo>
                    <a:pt x="169" y="1"/>
                  </a:moveTo>
                  <a:cubicBezTo>
                    <a:pt x="169" y="57"/>
                    <a:pt x="169" y="113"/>
                    <a:pt x="113" y="169"/>
                  </a:cubicBezTo>
                  <a:cubicBezTo>
                    <a:pt x="85" y="197"/>
                    <a:pt x="57" y="225"/>
                    <a:pt x="1" y="225"/>
                  </a:cubicBezTo>
                  <a:cubicBezTo>
                    <a:pt x="1" y="85"/>
                    <a:pt x="1" y="85"/>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22"/>
            <p:cNvSpPr/>
            <p:nvPr/>
          </p:nvSpPr>
          <p:spPr>
            <a:xfrm>
              <a:off x="5000000" y="582725"/>
              <a:ext cx="2825" cy="2850"/>
            </a:xfrm>
            <a:custGeom>
              <a:rect b="b" l="l" r="r" t="t"/>
              <a:pathLst>
                <a:path extrusionOk="0" h="114" w="113">
                  <a:moveTo>
                    <a:pt x="56" y="57"/>
                  </a:moveTo>
                  <a:cubicBezTo>
                    <a:pt x="56" y="85"/>
                    <a:pt x="28" y="113"/>
                    <a:pt x="28" y="113"/>
                  </a:cubicBezTo>
                  <a:cubicBezTo>
                    <a:pt x="0" y="113"/>
                    <a:pt x="0" y="85"/>
                    <a:pt x="0" y="57"/>
                  </a:cubicBezTo>
                  <a:cubicBezTo>
                    <a:pt x="28" y="29"/>
                    <a:pt x="56" y="29"/>
                    <a:pt x="56" y="29"/>
                  </a:cubicBezTo>
                  <a:cubicBezTo>
                    <a:pt x="112" y="57"/>
                    <a:pt x="56" y="1"/>
                    <a:pt x="56"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22"/>
            <p:cNvSpPr/>
            <p:nvPr/>
          </p:nvSpPr>
          <p:spPr>
            <a:xfrm>
              <a:off x="4906650" y="610100"/>
              <a:ext cx="1425" cy="1425"/>
            </a:xfrm>
            <a:custGeom>
              <a:rect b="b" l="l" r="r" t="t"/>
              <a:pathLst>
                <a:path extrusionOk="0" h="57" w="57">
                  <a:moveTo>
                    <a:pt x="56" y="1"/>
                  </a:moveTo>
                  <a:cubicBezTo>
                    <a:pt x="56" y="1"/>
                    <a:pt x="56" y="29"/>
                    <a:pt x="56" y="57"/>
                  </a:cubicBezTo>
                  <a:cubicBezTo>
                    <a:pt x="0" y="29"/>
                    <a:pt x="0" y="1"/>
                    <a:pt x="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22"/>
            <p:cNvSpPr/>
            <p:nvPr/>
          </p:nvSpPr>
          <p:spPr>
            <a:xfrm>
              <a:off x="4983150" y="601675"/>
              <a:ext cx="26000" cy="29500"/>
            </a:xfrm>
            <a:custGeom>
              <a:rect b="b" l="l" r="r" t="t"/>
              <a:pathLst>
                <a:path extrusionOk="0" h="1180" w="1040">
                  <a:moveTo>
                    <a:pt x="983" y="534"/>
                  </a:moveTo>
                  <a:cubicBezTo>
                    <a:pt x="843" y="562"/>
                    <a:pt x="786" y="618"/>
                    <a:pt x="702" y="759"/>
                  </a:cubicBezTo>
                  <a:cubicBezTo>
                    <a:pt x="590" y="1011"/>
                    <a:pt x="393" y="1180"/>
                    <a:pt x="85" y="1152"/>
                  </a:cubicBezTo>
                  <a:cubicBezTo>
                    <a:pt x="0" y="1068"/>
                    <a:pt x="141" y="983"/>
                    <a:pt x="85" y="927"/>
                  </a:cubicBezTo>
                  <a:cubicBezTo>
                    <a:pt x="0" y="843"/>
                    <a:pt x="56" y="843"/>
                    <a:pt x="113" y="815"/>
                  </a:cubicBezTo>
                  <a:cubicBezTo>
                    <a:pt x="169" y="787"/>
                    <a:pt x="225" y="759"/>
                    <a:pt x="281" y="731"/>
                  </a:cubicBezTo>
                  <a:cubicBezTo>
                    <a:pt x="421" y="646"/>
                    <a:pt x="506" y="534"/>
                    <a:pt x="421" y="338"/>
                  </a:cubicBezTo>
                  <a:cubicBezTo>
                    <a:pt x="393" y="253"/>
                    <a:pt x="309" y="169"/>
                    <a:pt x="393" y="85"/>
                  </a:cubicBezTo>
                  <a:cubicBezTo>
                    <a:pt x="506" y="1"/>
                    <a:pt x="590" y="85"/>
                    <a:pt x="646" y="141"/>
                  </a:cubicBezTo>
                  <a:cubicBezTo>
                    <a:pt x="674" y="169"/>
                    <a:pt x="674" y="197"/>
                    <a:pt x="702" y="197"/>
                  </a:cubicBezTo>
                  <a:cubicBezTo>
                    <a:pt x="1039" y="113"/>
                    <a:pt x="983" y="338"/>
                    <a:pt x="983" y="53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22"/>
            <p:cNvSpPr/>
            <p:nvPr/>
          </p:nvSpPr>
          <p:spPr>
            <a:xfrm>
              <a:off x="4950850" y="603775"/>
              <a:ext cx="725" cy="1450"/>
            </a:xfrm>
            <a:custGeom>
              <a:rect b="b" l="l" r="r" t="t"/>
              <a:pathLst>
                <a:path extrusionOk="0" h="58" w="29">
                  <a:moveTo>
                    <a:pt x="1" y="1"/>
                  </a:moveTo>
                  <a:lnTo>
                    <a:pt x="29" y="29"/>
                  </a:lnTo>
                  <a:lnTo>
                    <a:pt x="1" y="57"/>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22"/>
            <p:cNvSpPr/>
            <p:nvPr/>
          </p:nvSpPr>
          <p:spPr>
            <a:xfrm>
              <a:off x="5227400" y="830500"/>
              <a:ext cx="16875" cy="20375"/>
            </a:xfrm>
            <a:custGeom>
              <a:rect b="b" l="l" r="r" t="t"/>
              <a:pathLst>
                <a:path extrusionOk="0" h="815" w="675">
                  <a:moveTo>
                    <a:pt x="141" y="140"/>
                  </a:moveTo>
                  <a:cubicBezTo>
                    <a:pt x="197" y="140"/>
                    <a:pt x="309" y="0"/>
                    <a:pt x="309" y="169"/>
                  </a:cubicBezTo>
                  <a:cubicBezTo>
                    <a:pt x="309" y="253"/>
                    <a:pt x="337" y="309"/>
                    <a:pt x="393" y="337"/>
                  </a:cubicBezTo>
                  <a:cubicBezTo>
                    <a:pt x="478" y="365"/>
                    <a:pt x="618" y="365"/>
                    <a:pt x="506" y="534"/>
                  </a:cubicBezTo>
                  <a:cubicBezTo>
                    <a:pt x="478" y="562"/>
                    <a:pt x="618" y="534"/>
                    <a:pt x="674" y="534"/>
                  </a:cubicBezTo>
                  <a:cubicBezTo>
                    <a:pt x="674" y="618"/>
                    <a:pt x="674" y="702"/>
                    <a:pt x="646" y="814"/>
                  </a:cubicBezTo>
                  <a:cubicBezTo>
                    <a:pt x="534" y="814"/>
                    <a:pt x="478" y="674"/>
                    <a:pt x="393" y="646"/>
                  </a:cubicBezTo>
                  <a:cubicBezTo>
                    <a:pt x="225" y="505"/>
                    <a:pt x="0" y="393"/>
                    <a:pt x="84" y="140"/>
                  </a:cubicBezTo>
                  <a:cubicBezTo>
                    <a:pt x="84" y="140"/>
                    <a:pt x="113" y="140"/>
                    <a:pt x="141" y="14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22"/>
            <p:cNvSpPr/>
            <p:nvPr/>
          </p:nvSpPr>
          <p:spPr>
            <a:xfrm>
              <a:off x="5278625" y="829800"/>
              <a:ext cx="2850" cy="2825"/>
            </a:xfrm>
            <a:custGeom>
              <a:rect b="b" l="l" r="r" t="t"/>
              <a:pathLst>
                <a:path extrusionOk="0" h="113" w="114">
                  <a:moveTo>
                    <a:pt x="57" y="56"/>
                  </a:moveTo>
                  <a:cubicBezTo>
                    <a:pt x="57" y="84"/>
                    <a:pt x="57" y="112"/>
                    <a:pt x="29" y="112"/>
                  </a:cubicBezTo>
                  <a:cubicBezTo>
                    <a:pt x="1" y="112"/>
                    <a:pt x="1" y="84"/>
                    <a:pt x="29" y="56"/>
                  </a:cubicBezTo>
                  <a:cubicBezTo>
                    <a:pt x="29" y="56"/>
                    <a:pt x="57" y="28"/>
                    <a:pt x="57" y="28"/>
                  </a:cubicBezTo>
                  <a:cubicBezTo>
                    <a:pt x="113" y="56"/>
                    <a:pt x="85" y="0"/>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22"/>
            <p:cNvSpPr/>
            <p:nvPr/>
          </p:nvSpPr>
          <p:spPr>
            <a:xfrm>
              <a:off x="5291975" y="831900"/>
              <a:ext cx="1425" cy="725"/>
            </a:xfrm>
            <a:custGeom>
              <a:rect b="b" l="l" r="r" t="t"/>
              <a:pathLst>
                <a:path extrusionOk="0" h="29" w="57">
                  <a:moveTo>
                    <a:pt x="56" y="0"/>
                  </a:moveTo>
                  <a:cubicBezTo>
                    <a:pt x="28" y="0"/>
                    <a:pt x="28" y="28"/>
                    <a:pt x="28" y="28"/>
                  </a:cubicBezTo>
                  <a:cubicBezTo>
                    <a:pt x="28" y="28"/>
                    <a:pt x="0" y="28"/>
                    <a:pt x="0" y="28"/>
                  </a:cubicBezTo>
                  <a:cubicBezTo>
                    <a:pt x="0" y="0"/>
                    <a:pt x="0" y="0"/>
                    <a:pt x="28" y="0"/>
                  </a:cubicBezTo>
                  <a:cubicBezTo>
                    <a:pt x="28" y="0"/>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22"/>
            <p:cNvSpPr/>
            <p:nvPr/>
          </p:nvSpPr>
          <p:spPr>
            <a:xfrm>
              <a:off x="5071575" y="845925"/>
              <a:ext cx="18975" cy="10550"/>
            </a:xfrm>
            <a:custGeom>
              <a:rect b="b" l="l" r="r" t="t"/>
              <a:pathLst>
                <a:path extrusionOk="0" h="422" w="759">
                  <a:moveTo>
                    <a:pt x="338" y="422"/>
                  </a:moveTo>
                  <a:cubicBezTo>
                    <a:pt x="310" y="422"/>
                    <a:pt x="281" y="394"/>
                    <a:pt x="253" y="394"/>
                  </a:cubicBezTo>
                  <a:cubicBezTo>
                    <a:pt x="225" y="366"/>
                    <a:pt x="169" y="310"/>
                    <a:pt x="113" y="253"/>
                  </a:cubicBezTo>
                  <a:cubicBezTo>
                    <a:pt x="57" y="197"/>
                    <a:pt x="1" y="141"/>
                    <a:pt x="29" y="85"/>
                  </a:cubicBezTo>
                  <a:cubicBezTo>
                    <a:pt x="85" y="1"/>
                    <a:pt x="141" y="85"/>
                    <a:pt x="225" y="113"/>
                  </a:cubicBezTo>
                  <a:cubicBezTo>
                    <a:pt x="422" y="225"/>
                    <a:pt x="562" y="113"/>
                    <a:pt x="731" y="1"/>
                  </a:cubicBezTo>
                  <a:cubicBezTo>
                    <a:pt x="731" y="1"/>
                    <a:pt x="759" y="29"/>
                    <a:pt x="759" y="29"/>
                  </a:cubicBezTo>
                  <a:cubicBezTo>
                    <a:pt x="731" y="422"/>
                    <a:pt x="731" y="422"/>
                    <a:pt x="338"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22"/>
            <p:cNvSpPr/>
            <p:nvPr/>
          </p:nvSpPr>
          <p:spPr>
            <a:xfrm>
              <a:off x="5075800" y="603775"/>
              <a:ext cx="11950" cy="12675"/>
            </a:xfrm>
            <a:custGeom>
              <a:rect b="b" l="l" r="r" t="t"/>
              <a:pathLst>
                <a:path extrusionOk="0" h="507" w="478">
                  <a:moveTo>
                    <a:pt x="309" y="1"/>
                  </a:moveTo>
                  <a:cubicBezTo>
                    <a:pt x="309" y="226"/>
                    <a:pt x="477" y="394"/>
                    <a:pt x="225" y="478"/>
                  </a:cubicBezTo>
                  <a:cubicBezTo>
                    <a:pt x="169" y="478"/>
                    <a:pt x="141" y="506"/>
                    <a:pt x="112" y="450"/>
                  </a:cubicBezTo>
                  <a:cubicBezTo>
                    <a:pt x="84" y="366"/>
                    <a:pt x="169" y="310"/>
                    <a:pt x="84" y="226"/>
                  </a:cubicBezTo>
                  <a:cubicBezTo>
                    <a:pt x="0" y="141"/>
                    <a:pt x="169" y="197"/>
                    <a:pt x="197" y="141"/>
                  </a:cubicBezTo>
                  <a:cubicBezTo>
                    <a:pt x="225" y="113"/>
                    <a:pt x="253" y="85"/>
                    <a:pt x="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22"/>
            <p:cNvSpPr/>
            <p:nvPr/>
          </p:nvSpPr>
          <p:spPr>
            <a:xfrm>
              <a:off x="5007700" y="835400"/>
              <a:ext cx="4950" cy="10550"/>
            </a:xfrm>
            <a:custGeom>
              <a:rect b="b" l="l" r="r" t="t"/>
              <a:pathLst>
                <a:path extrusionOk="0" h="422" w="198">
                  <a:moveTo>
                    <a:pt x="113" y="422"/>
                  </a:moveTo>
                  <a:cubicBezTo>
                    <a:pt x="85" y="422"/>
                    <a:pt x="57" y="422"/>
                    <a:pt x="29" y="394"/>
                  </a:cubicBezTo>
                  <a:cubicBezTo>
                    <a:pt x="29" y="309"/>
                    <a:pt x="1" y="225"/>
                    <a:pt x="1" y="141"/>
                  </a:cubicBezTo>
                  <a:cubicBezTo>
                    <a:pt x="1" y="57"/>
                    <a:pt x="29" y="1"/>
                    <a:pt x="113" y="1"/>
                  </a:cubicBezTo>
                  <a:cubicBezTo>
                    <a:pt x="197" y="29"/>
                    <a:pt x="197" y="85"/>
                    <a:pt x="169" y="141"/>
                  </a:cubicBezTo>
                  <a:cubicBezTo>
                    <a:pt x="141" y="225"/>
                    <a:pt x="113" y="309"/>
                    <a:pt x="113"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22"/>
            <p:cNvSpPr/>
            <p:nvPr/>
          </p:nvSpPr>
          <p:spPr>
            <a:xfrm>
              <a:off x="5015425" y="841025"/>
              <a:ext cx="725" cy="1425"/>
            </a:xfrm>
            <a:custGeom>
              <a:rect b="b" l="l" r="r" t="t"/>
              <a:pathLst>
                <a:path extrusionOk="0" h="57" w="29">
                  <a:moveTo>
                    <a:pt x="29" y="28"/>
                  </a:moveTo>
                  <a:cubicBezTo>
                    <a:pt x="29" y="28"/>
                    <a:pt x="29" y="56"/>
                    <a:pt x="1" y="56"/>
                  </a:cubicBezTo>
                  <a:cubicBezTo>
                    <a:pt x="1" y="28"/>
                    <a:pt x="1" y="28"/>
                    <a:pt x="1" y="28"/>
                  </a:cubicBezTo>
                  <a:cubicBezTo>
                    <a:pt x="29" y="0"/>
                    <a:pt x="29" y="0"/>
                    <a:pt x="2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22"/>
            <p:cNvSpPr/>
            <p:nvPr/>
          </p:nvSpPr>
          <p:spPr>
            <a:xfrm>
              <a:off x="4982450" y="822075"/>
              <a:ext cx="725" cy="725"/>
            </a:xfrm>
            <a:custGeom>
              <a:rect b="b" l="l" r="r" t="t"/>
              <a:pathLst>
                <a:path extrusionOk="0" h="29" w="29">
                  <a:moveTo>
                    <a:pt x="0" y="28"/>
                  </a:moveTo>
                  <a:cubicBezTo>
                    <a:pt x="0" y="0"/>
                    <a:pt x="0" y="0"/>
                    <a:pt x="0" y="0"/>
                  </a:cubicBezTo>
                  <a:cubicBezTo>
                    <a:pt x="28" y="0"/>
                    <a:pt x="28" y="0"/>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22"/>
            <p:cNvSpPr/>
            <p:nvPr/>
          </p:nvSpPr>
          <p:spPr>
            <a:xfrm>
              <a:off x="5207750" y="846625"/>
              <a:ext cx="18975" cy="11975"/>
            </a:xfrm>
            <a:custGeom>
              <a:rect b="b" l="l" r="r" t="t"/>
              <a:pathLst>
                <a:path extrusionOk="0" h="479" w="759">
                  <a:moveTo>
                    <a:pt x="253" y="1"/>
                  </a:moveTo>
                  <a:cubicBezTo>
                    <a:pt x="337" y="1"/>
                    <a:pt x="421" y="1"/>
                    <a:pt x="506" y="1"/>
                  </a:cubicBezTo>
                  <a:cubicBezTo>
                    <a:pt x="590" y="85"/>
                    <a:pt x="477" y="141"/>
                    <a:pt x="477" y="225"/>
                  </a:cubicBezTo>
                  <a:cubicBezTo>
                    <a:pt x="562" y="310"/>
                    <a:pt x="674" y="169"/>
                    <a:pt x="758" y="310"/>
                  </a:cubicBezTo>
                  <a:cubicBezTo>
                    <a:pt x="590" y="478"/>
                    <a:pt x="365" y="422"/>
                    <a:pt x="141" y="450"/>
                  </a:cubicBezTo>
                  <a:cubicBezTo>
                    <a:pt x="84" y="478"/>
                    <a:pt x="0" y="366"/>
                    <a:pt x="84" y="310"/>
                  </a:cubicBezTo>
                  <a:cubicBezTo>
                    <a:pt x="225" y="253"/>
                    <a:pt x="225" y="113"/>
                    <a:pt x="2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22"/>
            <p:cNvSpPr/>
            <p:nvPr/>
          </p:nvSpPr>
          <p:spPr>
            <a:xfrm>
              <a:off x="5223875" y="834000"/>
              <a:ext cx="13375" cy="15475"/>
            </a:xfrm>
            <a:custGeom>
              <a:rect b="b" l="l" r="r" t="t"/>
              <a:pathLst>
                <a:path extrusionOk="0" h="619" w="535">
                  <a:moveTo>
                    <a:pt x="225" y="0"/>
                  </a:moveTo>
                  <a:cubicBezTo>
                    <a:pt x="254" y="197"/>
                    <a:pt x="478" y="281"/>
                    <a:pt x="534" y="506"/>
                  </a:cubicBezTo>
                  <a:cubicBezTo>
                    <a:pt x="366" y="618"/>
                    <a:pt x="254" y="534"/>
                    <a:pt x="141" y="422"/>
                  </a:cubicBezTo>
                  <a:cubicBezTo>
                    <a:pt x="1" y="281"/>
                    <a:pt x="85" y="113"/>
                    <a:pt x="22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22"/>
            <p:cNvSpPr/>
            <p:nvPr/>
          </p:nvSpPr>
          <p:spPr>
            <a:xfrm>
              <a:off x="5210550" y="841725"/>
              <a:ext cx="3525" cy="4925"/>
            </a:xfrm>
            <a:custGeom>
              <a:rect b="b" l="l" r="r" t="t"/>
              <a:pathLst>
                <a:path extrusionOk="0" h="197" w="141">
                  <a:moveTo>
                    <a:pt x="141" y="197"/>
                  </a:moveTo>
                  <a:cubicBezTo>
                    <a:pt x="85" y="197"/>
                    <a:pt x="57" y="197"/>
                    <a:pt x="0" y="197"/>
                  </a:cubicBezTo>
                  <a:cubicBezTo>
                    <a:pt x="0" y="141"/>
                    <a:pt x="0" y="113"/>
                    <a:pt x="29" y="85"/>
                  </a:cubicBezTo>
                  <a:cubicBezTo>
                    <a:pt x="29" y="56"/>
                    <a:pt x="57" y="0"/>
                    <a:pt x="113" y="28"/>
                  </a:cubicBezTo>
                  <a:cubicBezTo>
                    <a:pt x="113" y="28"/>
                    <a:pt x="141" y="56"/>
                    <a:pt x="141" y="85"/>
                  </a:cubicBezTo>
                  <a:cubicBezTo>
                    <a:pt x="141" y="141"/>
                    <a:pt x="141" y="169"/>
                    <a:pt x="141" y="19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22"/>
            <p:cNvSpPr/>
            <p:nvPr/>
          </p:nvSpPr>
          <p:spPr>
            <a:xfrm>
              <a:off x="5235125" y="850850"/>
              <a:ext cx="2825" cy="2125"/>
            </a:xfrm>
            <a:custGeom>
              <a:rect b="b" l="l" r="r" t="t"/>
              <a:pathLst>
                <a:path extrusionOk="0" h="85" w="113">
                  <a:moveTo>
                    <a:pt x="56" y="0"/>
                  </a:moveTo>
                  <a:cubicBezTo>
                    <a:pt x="56" y="0"/>
                    <a:pt x="84" y="0"/>
                    <a:pt x="84" y="28"/>
                  </a:cubicBezTo>
                  <a:cubicBezTo>
                    <a:pt x="112" y="28"/>
                    <a:pt x="84" y="56"/>
                    <a:pt x="84" y="84"/>
                  </a:cubicBezTo>
                  <a:cubicBezTo>
                    <a:pt x="56" y="56"/>
                    <a:pt x="28" y="56"/>
                    <a:pt x="28" y="56"/>
                  </a:cubicBezTo>
                  <a:cubicBezTo>
                    <a:pt x="0" y="28"/>
                    <a:pt x="28" y="0"/>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22"/>
            <p:cNvSpPr/>
            <p:nvPr/>
          </p:nvSpPr>
          <p:spPr>
            <a:xfrm>
              <a:off x="4604125" y="761700"/>
              <a:ext cx="30225" cy="43550"/>
            </a:xfrm>
            <a:custGeom>
              <a:rect b="b" l="l" r="r" t="t"/>
              <a:pathLst>
                <a:path extrusionOk="0" h="1742" w="1209">
                  <a:moveTo>
                    <a:pt x="984" y="1601"/>
                  </a:moveTo>
                  <a:cubicBezTo>
                    <a:pt x="984" y="1629"/>
                    <a:pt x="984" y="1657"/>
                    <a:pt x="984" y="1685"/>
                  </a:cubicBezTo>
                  <a:cubicBezTo>
                    <a:pt x="899" y="1713"/>
                    <a:pt x="787" y="1741"/>
                    <a:pt x="703" y="1741"/>
                  </a:cubicBezTo>
                  <a:cubicBezTo>
                    <a:pt x="731" y="1657"/>
                    <a:pt x="759" y="1601"/>
                    <a:pt x="647" y="1573"/>
                  </a:cubicBezTo>
                  <a:cubicBezTo>
                    <a:pt x="591" y="1573"/>
                    <a:pt x="562" y="1489"/>
                    <a:pt x="562" y="1433"/>
                  </a:cubicBezTo>
                  <a:lnTo>
                    <a:pt x="562" y="1433"/>
                  </a:lnTo>
                  <a:cubicBezTo>
                    <a:pt x="422" y="1348"/>
                    <a:pt x="394" y="1208"/>
                    <a:pt x="338" y="1068"/>
                  </a:cubicBezTo>
                  <a:cubicBezTo>
                    <a:pt x="226" y="871"/>
                    <a:pt x="226" y="843"/>
                    <a:pt x="1" y="703"/>
                  </a:cubicBezTo>
                  <a:cubicBezTo>
                    <a:pt x="198" y="506"/>
                    <a:pt x="282" y="282"/>
                    <a:pt x="254" y="1"/>
                  </a:cubicBezTo>
                  <a:cubicBezTo>
                    <a:pt x="310" y="29"/>
                    <a:pt x="366" y="29"/>
                    <a:pt x="366" y="57"/>
                  </a:cubicBezTo>
                  <a:cubicBezTo>
                    <a:pt x="450" y="141"/>
                    <a:pt x="506" y="225"/>
                    <a:pt x="647" y="169"/>
                  </a:cubicBezTo>
                  <a:cubicBezTo>
                    <a:pt x="647" y="197"/>
                    <a:pt x="647" y="225"/>
                    <a:pt x="647" y="253"/>
                  </a:cubicBezTo>
                  <a:cubicBezTo>
                    <a:pt x="647" y="253"/>
                    <a:pt x="647" y="282"/>
                    <a:pt x="647" y="282"/>
                  </a:cubicBezTo>
                  <a:cubicBezTo>
                    <a:pt x="647" y="310"/>
                    <a:pt x="647" y="338"/>
                    <a:pt x="647" y="366"/>
                  </a:cubicBezTo>
                  <a:lnTo>
                    <a:pt x="647" y="394"/>
                  </a:lnTo>
                  <a:cubicBezTo>
                    <a:pt x="647" y="450"/>
                    <a:pt x="647" y="478"/>
                    <a:pt x="647" y="534"/>
                  </a:cubicBezTo>
                  <a:lnTo>
                    <a:pt x="647" y="562"/>
                  </a:lnTo>
                  <a:cubicBezTo>
                    <a:pt x="647" y="590"/>
                    <a:pt x="647" y="618"/>
                    <a:pt x="675" y="646"/>
                  </a:cubicBezTo>
                  <a:cubicBezTo>
                    <a:pt x="675" y="675"/>
                    <a:pt x="647" y="703"/>
                    <a:pt x="647" y="731"/>
                  </a:cubicBezTo>
                  <a:cubicBezTo>
                    <a:pt x="619" y="731"/>
                    <a:pt x="619" y="759"/>
                    <a:pt x="619" y="787"/>
                  </a:cubicBezTo>
                  <a:cubicBezTo>
                    <a:pt x="703" y="815"/>
                    <a:pt x="731" y="731"/>
                    <a:pt x="787" y="703"/>
                  </a:cubicBezTo>
                  <a:cubicBezTo>
                    <a:pt x="815" y="703"/>
                    <a:pt x="815" y="703"/>
                    <a:pt x="843" y="675"/>
                  </a:cubicBezTo>
                  <a:cubicBezTo>
                    <a:pt x="899" y="675"/>
                    <a:pt x="956" y="759"/>
                    <a:pt x="1040" y="703"/>
                  </a:cubicBezTo>
                  <a:cubicBezTo>
                    <a:pt x="1068" y="675"/>
                    <a:pt x="1068" y="534"/>
                    <a:pt x="1152" y="646"/>
                  </a:cubicBezTo>
                  <a:cubicBezTo>
                    <a:pt x="1208" y="675"/>
                    <a:pt x="1180" y="759"/>
                    <a:pt x="1124" y="815"/>
                  </a:cubicBezTo>
                  <a:cubicBezTo>
                    <a:pt x="1068" y="871"/>
                    <a:pt x="1012" y="955"/>
                    <a:pt x="1012" y="1040"/>
                  </a:cubicBezTo>
                  <a:cubicBezTo>
                    <a:pt x="984" y="1068"/>
                    <a:pt x="984" y="1096"/>
                    <a:pt x="956" y="1124"/>
                  </a:cubicBezTo>
                  <a:cubicBezTo>
                    <a:pt x="956" y="1180"/>
                    <a:pt x="984" y="1208"/>
                    <a:pt x="1012" y="1264"/>
                  </a:cubicBezTo>
                  <a:cubicBezTo>
                    <a:pt x="1096" y="1376"/>
                    <a:pt x="1096" y="1489"/>
                    <a:pt x="927" y="1545"/>
                  </a:cubicBezTo>
                  <a:cubicBezTo>
                    <a:pt x="871" y="1573"/>
                    <a:pt x="956" y="1601"/>
                    <a:pt x="984" y="16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22"/>
            <p:cNvSpPr/>
            <p:nvPr/>
          </p:nvSpPr>
          <p:spPr>
            <a:xfrm>
              <a:off x="4922075" y="539925"/>
              <a:ext cx="3550" cy="4225"/>
            </a:xfrm>
            <a:custGeom>
              <a:rect b="b" l="l" r="r" t="t"/>
              <a:pathLst>
                <a:path extrusionOk="0" h="169" w="142">
                  <a:moveTo>
                    <a:pt x="29" y="0"/>
                  </a:moveTo>
                  <a:cubicBezTo>
                    <a:pt x="85" y="0"/>
                    <a:pt x="113" y="28"/>
                    <a:pt x="113" y="56"/>
                  </a:cubicBezTo>
                  <a:cubicBezTo>
                    <a:pt x="113" y="112"/>
                    <a:pt x="141" y="169"/>
                    <a:pt x="85" y="169"/>
                  </a:cubicBezTo>
                  <a:cubicBezTo>
                    <a:pt x="85" y="169"/>
                    <a:pt x="57" y="141"/>
                    <a:pt x="29" y="84"/>
                  </a:cubicBezTo>
                  <a:cubicBezTo>
                    <a:pt x="1" y="56"/>
                    <a:pt x="1" y="28"/>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22"/>
            <p:cNvSpPr/>
            <p:nvPr/>
          </p:nvSpPr>
          <p:spPr>
            <a:xfrm>
              <a:off x="5331275" y="755400"/>
              <a:ext cx="2125" cy="3525"/>
            </a:xfrm>
            <a:custGeom>
              <a:rect b="b" l="l" r="r" t="t"/>
              <a:pathLst>
                <a:path extrusionOk="0" h="141" w="85">
                  <a:moveTo>
                    <a:pt x="0" y="0"/>
                  </a:moveTo>
                  <a:cubicBezTo>
                    <a:pt x="28" y="0"/>
                    <a:pt x="56" y="0"/>
                    <a:pt x="85" y="0"/>
                  </a:cubicBezTo>
                  <a:cubicBezTo>
                    <a:pt x="85" y="28"/>
                    <a:pt x="85" y="84"/>
                    <a:pt x="85" y="140"/>
                  </a:cubicBezTo>
                  <a:cubicBezTo>
                    <a:pt x="28" y="84"/>
                    <a:pt x="0" y="5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22"/>
            <p:cNvSpPr/>
            <p:nvPr/>
          </p:nvSpPr>
          <p:spPr>
            <a:xfrm>
              <a:off x="5333375" y="758900"/>
              <a:ext cx="1425" cy="1425"/>
            </a:xfrm>
            <a:custGeom>
              <a:rect b="b" l="l" r="r" t="t"/>
              <a:pathLst>
                <a:path extrusionOk="0" h="57" w="57">
                  <a:moveTo>
                    <a:pt x="57" y="0"/>
                  </a:moveTo>
                  <a:cubicBezTo>
                    <a:pt x="57" y="29"/>
                    <a:pt x="57" y="57"/>
                    <a:pt x="57" y="57"/>
                  </a:cubicBezTo>
                  <a:cubicBezTo>
                    <a:pt x="29" y="29"/>
                    <a:pt x="1" y="29"/>
                    <a:pt x="1" y="0"/>
                  </a:cubicBezTo>
                  <a:cubicBezTo>
                    <a:pt x="1" y="0"/>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22"/>
            <p:cNvSpPr/>
            <p:nvPr/>
          </p:nvSpPr>
          <p:spPr>
            <a:xfrm>
              <a:off x="5134050" y="859275"/>
              <a:ext cx="2125" cy="725"/>
            </a:xfrm>
            <a:custGeom>
              <a:rect b="b" l="l" r="r" t="t"/>
              <a:pathLst>
                <a:path extrusionOk="0" h="29" w="85">
                  <a:moveTo>
                    <a:pt x="0" y="28"/>
                  </a:moveTo>
                  <a:cubicBezTo>
                    <a:pt x="28" y="0"/>
                    <a:pt x="56" y="0"/>
                    <a:pt x="85" y="28"/>
                  </a:cubicBezTo>
                  <a:lnTo>
                    <a:pt x="28"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22"/>
            <p:cNvSpPr/>
            <p:nvPr/>
          </p:nvSpPr>
          <p:spPr>
            <a:xfrm>
              <a:off x="5014025" y="605200"/>
              <a:ext cx="1425" cy="2125"/>
            </a:xfrm>
            <a:custGeom>
              <a:rect b="b" l="l" r="r" t="t"/>
              <a:pathLst>
                <a:path extrusionOk="0" h="85" w="57">
                  <a:moveTo>
                    <a:pt x="57" y="0"/>
                  </a:moveTo>
                  <a:cubicBezTo>
                    <a:pt x="29" y="28"/>
                    <a:pt x="29" y="56"/>
                    <a:pt x="1" y="84"/>
                  </a:cubicBezTo>
                  <a:cubicBezTo>
                    <a:pt x="1" y="56"/>
                    <a:pt x="1" y="28"/>
                    <a:pt x="1" y="0"/>
                  </a:cubicBezTo>
                  <a:cubicBezTo>
                    <a:pt x="29" y="0"/>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22"/>
            <p:cNvSpPr/>
            <p:nvPr/>
          </p:nvSpPr>
          <p:spPr>
            <a:xfrm>
              <a:off x="5121425" y="753975"/>
              <a:ext cx="35100" cy="44950"/>
            </a:xfrm>
            <a:custGeom>
              <a:rect b="b" l="l" r="r" t="t"/>
              <a:pathLst>
                <a:path extrusionOk="0" h="1798" w="1404">
                  <a:moveTo>
                    <a:pt x="0" y="1601"/>
                  </a:moveTo>
                  <a:cubicBezTo>
                    <a:pt x="0" y="1405"/>
                    <a:pt x="112" y="1264"/>
                    <a:pt x="309" y="1208"/>
                  </a:cubicBezTo>
                  <a:cubicBezTo>
                    <a:pt x="421" y="1152"/>
                    <a:pt x="449" y="1096"/>
                    <a:pt x="337" y="1012"/>
                  </a:cubicBezTo>
                  <a:cubicBezTo>
                    <a:pt x="281" y="955"/>
                    <a:pt x="337" y="955"/>
                    <a:pt x="337" y="899"/>
                  </a:cubicBezTo>
                  <a:cubicBezTo>
                    <a:pt x="393" y="703"/>
                    <a:pt x="393" y="506"/>
                    <a:pt x="140" y="394"/>
                  </a:cubicBezTo>
                  <a:cubicBezTo>
                    <a:pt x="0" y="310"/>
                    <a:pt x="28" y="226"/>
                    <a:pt x="168" y="141"/>
                  </a:cubicBezTo>
                  <a:cubicBezTo>
                    <a:pt x="225" y="113"/>
                    <a:pt x="281" y="85"/>
                    <a:pt x="337" y="1"/>
                  </a:cubicBezTo>
                  <a:cubicBezTo>
                    <a:pt x="449" y="29"/>
                    <a:pt x="561" y="29"/>
                    <a:pt x="674" y="29"/>
                  </a:cubicBezTo>
                  <a:cubicBezTo>
                    <a:pt x="702" y="57"/>
                    <a:pt x="730" y="85"/>
                    <a:pt x="730" y="113"/>
                  </a:cubicBezTo>
                  <a:cubicBezTo>
                    <a:pt x="702" y="197"/>
                    <a:pt x="646" y="282"/>
                    <a:pt x="674" y="366"/>
                  </a:cubicBezTo>
                  <a:cubicBezTo>
                    <a:pt x="842" y="282"/>
                    <a:pt x="842" y="282"/>
                    <a:pt x="898" y="113"/>
                  </a:cubicBezTo>
                  <a:cubicBezTo>
                    <a:pt x="983" y="197"/>
                    <a:pt x="1011" y="282"/>
                    <a:pt x="983" y="394"/>
                  </a:cubicBezTo>
                  <a:cubicBezTo>
                    <a:pt x="955" y="422"/>
                    <a:pt x="983" y="450"/>
                    <a:pt x="1011" y="450"/>
                  </a:cubicBezTo>
                  <a:cubicBezTo>
                    <a:pt x="1039" y="450"/>
                    <a:pt x="1067" y="422"/>
                    <a:pt x="1095" y="394"/>
                  </a:cubicBezTo>
                  <a:cubicBezTo>
                    <a:pt x="1123" y="338"/>
                    <a:pt x="1039" y="254"/>
                    <a:pt x="1151" y="197"/>
                  </a:cubicBezTo>
                  <a:cubicBezTo>
                    <a:pt x="1207" y="226"/>
                    <a:pt x="1207" y="310"/>
                    <a:pt x="1207" y="366"/>
                  </a:cubicBezTo>
                  <a:cubicBezTo>
                    <a:pt x="1179" y="534"/>
                    <a:pt x="1207" y="647"/>
                    <a:pt x="1291" y="787"/>
                  </a:cubicBezTo>
                  <a:cubicBezTo>
                    <a:pt x="1376" y="899"/>
                    <a:pt x="1404" y="984"/>
                    <a:pt x="1207" y="955"/>
                  </a:cubicBezTo>
                  <a:cubicBezTo>
                    <a:pt x="1151" y="927"/>
                    <a:pt x="1095" y="984"/>
                    <a:pt x="1095" y="1012"/>
                  </a:cubicBezTo>
                  <a:cubicBezTo>
                    <a:pt x="1263" y="1292"/>
                    <a:pt x="926" y="1433"/>
                    <a:pt x="955" y="1685"/>
                  </a:cubicBezTo>
                  <a:cubicBezTo>
                    <a:pt x="983" y="1770"/>
                    <a:pt x="870" y="1798"/>
                    <a:pt x="786" y="1714"/>
                  </a:cubicBezTo>
                  <a:cubicBezTo>
                    <a:pt x="730" y="1685"/>
                    <a:pt x="674" y="1657"/>
                    <a:pt x="618" y="1657"/>
                  </a:cubicBezTo>
                  <a:cubicBezTo>
                    <a:pt x="533" y="1545"/>
                    <a:pt x="590" y="1461"/>
                    <a:pt x="674" y="1377"/>
                  </a:cubicBezTo>
                  <a:cubicBezTo>
                    <a:pt x="365" y="1292"/>
                    <a:pt x="281" y="1685"/>
                    <a:pt x="0" y="160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22"/>
            <p:cNvSpPr/>
            <p:nvPr/>
          </p:nvSpPr>
          <p:spPr>
            <a:xfrm>
              <a:off x="5121425" y="783475"/>
              <a:ext cx="22475" cy="18975"/>
            </a:xfrm>
            <a:custGeom>
              <a:rect b="b" l="l" r="r" t="t"/>
              <a:pathLst>
                <a:path extrusionOk="0" h="759" w="899">
                  <a:moveTo>
                    <a:pt x="0" y="421"/>
                  </a:moveTo>
                  <a:cubicBezTo>
                    <a:pt x="140" y="365"/>
                    <a:pt x="253" y="281"/>
                    <a:pt x="365" y="169"/>
                  </a:cubicBezTo>
                  <a:cubicBezTo>
                    <a:pt x="421" y="84"/>
                    <a:pt x="533" y="0"/>
                    <a:pt x="674" y="112"/>
                  </a:cubicBezTo>
                  <a:cubicBezTo>
                    <a:pt x="730" y="169"/>
                    <a:pt x="898" y="225"/>
                    <a:pt x="674" y="309"/>
                  </a:cubicBezTo>
                  <a:cubicBezTo>
                    <a:pt x="646" y="337"/>
                    <a:pt x="646" y="421"/>
                    <a:pt x="618" y="477"/>
                  </a:cubicBezTo>
                  <a:cubicBezTo>
                    <a:pt x="561" y="702"/>
                    <a:pt x="393" y="758"/>
                    <a:pt x="253" y="646"/>
                  </a:cubicBezTo>
                  <a:cubicBezTo>
                    <a:pt x="140" y="590"/>
                    <a:pt x="28" y="562"/>
                    <a:pt x="0" y="42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22"/>
            <p:cNvSpPr/>
            <p:nvPr/>
          </p:nvSpPr>
          <p:spPr>
            <a:xfrm>
              <a:off x="5135450" y="749075"/>
              <a:ext cx="4950" cy="7750"/>
            </a:xfrm>
            <a:custGeom>
              <a:rect b="b" l="l" r="r" t="t"/>
              <a:pathLst>
                <a:path extrusionOk="0" h="310" w="198">
                  <a:moveTo>
                    <a:pt x="169" y="309"/>
                  </a:moveTo>
                  <a:cubicBezTo>
                    <a:pt x="169" y="281"/>
                    <a:pt x="141" y="253"/>
                    <a:pt x="113" y="225"/>
                  </a:cubicBezTo>
                  <a:cubicBezTo>
                    <a:pt x="0" y="85"/>
                    <a:pt x="0" y="0"/>
                    <a:pt x="141" y="0"/>
                  </a:cubicBezTo>
                  <a:cubicBezTo>
                    <a:pt x="197" y="0"/>
                    <a:pt x="197" y="57"/>
                    <a:pt x="197" y="113"/>
                  </a:cubicBezTo>
                  <a:cubicBezTo>
                    <a:pt x="197" y="141"/>
                    <a:pt x="197" y="197"/>
                    <a:pt x="197" y="253"/>
                  </a:cubicBezTo>
                  <a:cubicBezTo>
                    <a:pt x="197" y="253"/>
                    <a:pt x="197" y="281"/>
                    <a:pt x="197" y="281"/>
                  </a:cubicBezTo>
                  <a:cubicBezTo>
                    <a:pt x="197" y="309"/>
                    <a:pt x="197" y="309"/>
                    <a:pt x="169"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22"/>
            <p:cNvSpPr/>
            <p:nvPr/>
          </p:nvSpPr>
          <p:spPr>
            <a:xfrm>
              <a:off x="5148075" y="753975"/>
              <a:ext cx="1425" cy="1450"/>
            </a:xfrm>
            <a:custGeom>
              <a:rect b="b" l="l" r="r" t="t"/>
              <a:pathLst>
                <a:path extrusionOk="0" h="58" w="57">
                  <a:moveTo>
                    <a:pt x="57" y="57"/>
                  </a:moveTo>
                  <a:cubicBezTo>
                    <a:pt x="29" y="57"/>
                    <a:pt x="29" y="57"/>
                    <a:pt x="29" y="57"/>
                  </a:cubicBezTo>
                  <a:cubicBezTo>
                    <a:pt x="29" y="29"/>
                    <a:pt x="1" y="29"/>
                    <a:pt x="1" y="29"/>
                  </a:cubicBezTo>
                  <a:cubicBezTo>
                    <a:pt x="29" y="1"/>
                    <a:pt x="57" y="29"/>
                    <a:pt x="57"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22"/>
            <p:cNvSpPr/>
            <p:nvPr/>
          </p:nvSpPr>
          <p:spPr>
            <a:xfrm>
              <a:off x="5150200" y="788375"/>
              <a:ext cx="1425" cy="1425"/>
            </a:xfrm>
            <a:custGeom>
              <a:rect b="b" l="l" r="r" t="t"/>
              <a:pathLst>
                <a:path extrusionOk="0" h="57" w="57">
                  <a:moveTo>
                    <a:pt x="0" y="57"/>
                  </a:moveTo>
                  <a:cubicBezTo>
                    <a:pt x="0" y="29"/>
                    <a:pt x="0" y="29"/>
                    <a:pt x="0" y="29"/>
                  </a:cubicBezTo>
                  <a:cubicBezTo>
                    <a:pt x="0" y="29"/>
                    <a:pt x="28" y="1"/>
                    <a:pt x="28" y="29"/>
                  </a:cubicBezTo>
                  <a:cubicBezTo>
                    <a:pt x="56" y="57"/>
                    <a:pt x="28" y="57"/>
                    <a:pt x="0"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22"/>
            <p:cNvSpPr/>
            <p:nvPr/>
          </p:nvSpPr>
          <p:spPr>
            <a:xfrm>
              <a:off x="5139650" y="755400"/>
              <a:ext cx="1450" cy="1425"/>
            </a:xfrm>
            <a:custGeom>
              <a:rect b="b" l="l" r="r" t="t"/>
              <a:pathLst>
                <a:path extrusionOk="0" h="57" w="58">
                  <a:moveTo>
                    <a:pt x="1" y="56"/>
                  </a:moveTo>
                  <a:cubicBezTo>
                    <a:pt x="1" y="28"/>
                    <a:pt x="1" y="0"/>
                    <a:pt x="29" y="0"/>
                  </a:cubicBezTo>
                  <a:cubicBezTo>
                    <a:pt x="57" y="0"/>
                    <a:pt x="57" y="28"/>
                    <a:pt x="1"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22"/>
            <p:cNvSpPr/>
            <p:nvPr/>
          </p:nvSpPr>
          <p:spPr>
            <a:xfrm>
              <a:off x="5165625" y="794000"/>
              <a:ext cx="725" cy="725"/>
            </a:xfrm>
            <a:custGeom>
              <a:rect b="b" l="l" r="r" t="t"/>
              <a:pathLst>
                <a:path extrusionOk="0" h="29" w="29">
                  <a:moveTo>
                    <a:pt x="1" y="0"/>
                  </a:moveTo>
                  <a:cubicBezTo>
                    <a:pt x="1" y="0"/>
                    <a:pt x="29" y="0"/>
                    <a:pt x="1" y="0"/>
                  </a:cubicBezTo>
                  <a:cubicBezTo>
                    <a:pt x="1" y="28"/>
                    <a:pt x="1" y="28"/>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22"/>
            <p:cNvSpPr/>
            <p:nvPr/>
          </p:nvSpPr>
          <p:spPr>
            <a:xfrm>
              <a:off x="5243525" y="732925"/>
              <a:ext cx="14075" cy="14075"/>
            </a:xfrm>
            <a:custGeom>
              <a:rect b="b" l="l" r="r" t="t"/>
              <a:pathLst>
                <a:path extrusionOk="0" h="563" w="563">
                  <a:moveTo>
                    <a:pt x="562" y="450"/>
                  </a:moveTo>
                  <a:cubicBezTo>
                    <a:pt x="562" y="534"/>
                    <a:pt x="506" y="534"/>
                    <a:pt x="450" y="534"/>
                  </a:cubicBezTo>
                  <a:cubicBezTo>
                    <a:pt x="254" y="562"/>
                    <a:pt x="169" y="394"/>
                    <a:pt x="29" y="310"/>
                  </a:cubicBezTo>
                  <a:cubicBezTo>
                    <a:pt x="1" y="281"/>
                    <a:pt x="1" y="169"/>
                    <a:pt x="85" y="85"/>
                  </a:cubicBezTo>
                  <a:cubicBezTo>
                    <a:pt x="141" y="29"/>
                    <a:pt x="226" y="1"/>
                    <a:pt x="338" y="57"/>
                  </a:cubicBezTo>
                  <a:cubicBezTo>
                    <a:pt x="478" y="141"/>
                    <a:pt x="478" y="338"/>
                    <a:pt x="562" y="45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22"/>
            <p:cNvSpPr/>
            <p:nvPr/>
          </p:nvSpPr>
          <p:spPr>
            <a:xfrm>
              <a:off x="5211950" y="788375"/>
              <a:ext cx="5650" cy="7750"/>
            </a:xfrm>
            <a:custGeom>
              <a:rect b="b" l="l" r="r" t="t"/>
              <a:pathLst>
                <a:path extrusionOk="0" h="310" w="226">
                  <a:moveTo>
                    <a:pt x="169" y="1"/>
                  </a:moveTo>
                  <a:cubicBezTo>
                    <a:pt x="225" y="169"/>
                    <a:pt x="169" y="253"/>
                    <a:pt x="113" y="309"/>
                  </a:cubicBezTo>
                  <a:cubicBezTo>
                    <a:pt x="85" y="309"/>
                    <a:pt x="57" y="309"/>
                    <a:pt x="57" y="309"/>
                  </a:cubicBezTo>
                  <a:cubicBezTo>
                    <a:pt x="1" y="309"/>
                    <a:pt x="1" y="253"/>
                    <a:pt x="29" y="225"/>
                  </a:cubicBezTo>
                  <a:cubicBezTo>
                    <a:pt x="85" y="197"/>
                    <a:pt x="113" y="113"/>
                    <a:pt x="1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22"/>
            <p:cNvSpPr/>
            <p:nvPr/>
          </p:nvSpPr>
          <p:spPr>
            <a:xfrm>
              <a:off x="5221775" y="789075"/>
              <a:ext cx="1425" cy="2125"/>
            </a:xfrm>
            <a:custGeom>
              <a:rect b="b" l="l" r="r" t="t"/>
              <a:pathLst>
                <a:path extrusionOk="0" h="85" w="57">
                  <a:moveTo>
                    <a:pt x="29" y="29"/>
                  </a:moveTo>
                  <a:cubicBezTo>
                    <a:pt x="1" y="1"/>
                    <a:pt x="29" y="1"/>
                    <a:pt x="57" y="1"/>
                  </a:cubicBezTo>
                  <a:cubicBezTo>
                    <a:pt x="57" y="1"/>
                    <a:pt x="57" y="1"/>
                    <a:pt x="57" y="29"/>
                  </a:cubicBezTo>
                  <a:cubicBezTo>
                    <a:pt x="57" y="29"/>
                    <a:pt x="57" y="57"/>
                    <a:pt x="57" y="85"/>
                  </a:cubicBezTo>
                  <a:cubicBezTo>
                    <a:pt x="57" y="57"/>
                    <a:pt x="29" y="57"/>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22"/>
            <p:cNvSpPr/>
            <p:nvPr/>
          </p:nvSpPr>
          <p:spPr>
            <a:xfrm>
              <a:off x="5018250" y="706950"/>
              <a:ext cx="21775" cy="17575"/>
            </a:xfrm>
            <a:custGeom>
              <a:rect b="b" l="l" r="r" t="t"/>
              <a:pathLst>
                <a:path extrusionOk="0" h="703" w="871">
                  <a:moveTo>
                    <a:pt x="842" y="226"/>
                  </a:moveTo>
                  <a:cubicBezTo>
                    <a:pt x="842" y="282"/>
                    <a:pt x="870" y="394"/>
                    <a:pt x="758" y="394"/>
                  </a:cubicBezTo>
                  <a:cubicBezTo>
                    <a:pt x="674" y="394"/>
                    <a:pt x="730" y="282"/>
                    <a:pt x="618" y="226"/>
                  </a:cubicBezTo>
                  <a:cubicBezTo>
                    <a:pt x="449" y="338"/>
                    <a:pt x="365" y="562"/>
                    <a:pt x="197" y="703"/>
                  </a:cubicBezTo>
                  <a:cubicBezTo>
                    <a:pt x="0" y="254"/>
                    <a:pt x="0" y="254"/>
                    <a:pt x="253" y="85"/>
                  </a:cubicBezTo>
                  <a:cubicBezTo>
                    <a:pt x="337" y="169"/>
                    <a:pt x="225" y="254"/>
                    <a:pt x="225" y="366"/>
                  </a:cubicBezTo>
                  <a:cubicBezTo>
                    <a:pt x="393" y="226"/>
                    <a:pt x="590" y="169"/>
                    <a:pt x="730" y="1"/>
                  </a:cubicBezTo>
                  <a:cubicBezTo>
                    <a:pt x="814" y="57"/>
                    <a:pt x="758" y="169"/>
                    <a:pt x="842" y="22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22"/>
            <p:cNvSpPr/>
            <p:nvPr/>
          </p:nvSpPr>
          <p:spPr>
            <a:xfrm>
              <a:off x="5039300" y="704850"/>
              <a:ext cx="7025" cy="13375"/>
            </a:xfrm>
            <a:custGeom>
              <a:rect b="b" l="l" r="r" t="t"/>
              <a:pathLst>
                <a:path extrusionOk="0" h="535" w="281">
                  <a:moveTo>
                    <a:pt x="281" y="478"/>
                  </a:moveTo>
                  <a:cubicBezTo>
                    <a:pt x="113" y="534"/>
                    <a:pt x="84" y="450"/>
                    <a:pt x="84" y="310"/>
                  </a:cubicBezTo>
                  <a:cubicBezTo>
                    <a:pt x="253" y="197"/>
                    <a:pt x="0" y="113"/>
                    <a:pt x="84" y="1"/>
                  </a:cubicBezTo>
                  <a:cubicBezTo>
                    <a:pt x="253" y="113"/>
                    <a:pt x="225" y="310"/>
                    <a:pt x="281" y="47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22"/>
            <p:cNvSpPr/>
            <p:nvPr/>
          </p:nvSpPr>
          <p:spPr>
            <a:xfrm>
              <a:off x="4950150" y="760300"/>
              <a:ext cx="7050" cy="6350"/>
            </a:xfrm>
            <a:custGeom>
              <a:rect b="b" l="l" r="r" t="t"/>
              <a:pathLst>
                <a:path extrusionOk="0" h="254" w="282">
                  <a:moveTo>
                    <a:pt x="141" y="253"/>
                  </a:moveTo>
                  <a:cubicBezTo>
                    <a:pt x="29" y="197"/>
                    <a:pt x="1" y="85"/>
                    <a:pt x="1" y="1"/>
                  </a:cubicBezTo>
                  <a:cubicBezTo>
                    <a:pt x="282" y="57"/>
                    <a:pt x="282" y="57"/>
                    <a:pt x="141" y="25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22"/>
            <p:cNvSpPr/>
            <p:nvPr/>
          </p:nvSpPr>
          <p:spPr>
            <a:xfrm>
              <a:off x="5032975" y="695025"/>
              <a:ext cx="7750" cy="10550"/>
            </a:xfrm>
            <a:custGeom>
              <a:rect b="b" l="l" r="r" t="t"/>
              <a:pathLst>
                <a:path extrusionOk="0" h="422" w="310">
                  <a:moveTo>
                    <a:pt x="141" y="422"/>
                  </a:moveTo>
                  <a:cubicBezTo>
                    <a:pt x="29" y="281"/>
                    <a:pt x="1" y="169"/>
                    <a:pt x="197" y="85"/>
                  </a:cubicBezTo>
                  <a:cubicBezTo>
                    <a:pt x="225" y="85"/>
                    <a:pt x="225" y="29"/>
                    <a:pt x="253" y="1"/>
                  </a:cubicBezTo>
                  <a:cubicBezTo>
                    <a:pt x="309" y="57"/>
                    <a:pt x="309" y="141"/>
                    <a:pt x="225" y="197"/>
                  </a:cubicBezTo>
                  <a:cubicBezTo>
                    <a:pt x="141" y="253"/>
                    <a:pt x="141" y="338"/>
                    <a:pt x="141" y="42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22"/>
            <p:cNvSpPr/>
            <p:nvPr/>
          </p:nvSpPr>
          <p:spPr>
            <a:xfrm>
              <a:off x="5059650" y="695725"/>
              <a:ext cx="4925" cy="4950"/>
            </a:xfrm>
            <a:custGeom>
              <a:rect b="b" l="l" r="r" t="t"/>
              <a:pathLst>
                <a:path extrusionOk="0" h="198" w="197">
                  <a:moveTo>
                    <a:pt x="113" y="1"/>
                  </a:moveTo>
                  <a:cubicBezTo>
                    <a:pt x="169" y="1"/>
                    <a:pt x="197" y="57"/>
                    <a:pt x="197" y="85"/>
                  </a:cubicBezTo>
                  <a:cubicBezTo>
                    <a:pt x="197" y="169"/>
                    <a:pt x="169" y="197"/>
                    <a:pt x="85" y="197"/>
                  </a:cubicBezTo>
                  <a:cubicBezTo>
                    <a:pt x="57" y="197"/>
                    <a:pt x="0" y="197"/>
                    <a:pt x="0" y="141"/>
                  </a:cubicBezTo>
                  <a:cubicBezTo>
                    <a:pt x="29" y="85"/>
                    <a:pt x="57" y="29"/>
                    <a:pt x="1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22"/>
            <p:cNvSpPr/>
            <p:nvPr/>
          </p:nvSpPr>
          <p:spPr>
            <a:xfrm>
              <a:off x="4942425" y="782775"/>
              <a:ext cx="5650" cy="4925"/>
            </a:xfrm>
            <a:custGeom>
              <a:rect b="b" l="l" r="r" t="t"/>
              <a:pathLst>
                <a:path extrusionOk="0" h="197" w="226">
                  <a:moveTo>
                    <a:pt x="85" y="28"/>
                  </a:moveTo>
                  <a:cubicBezTo>
                    <a:pt x="169" y="0"/>
                    <a:pt x="197" y="56"/>
                    <a:pt x="226" y="112"/>
                  </a:cubicBezTo>
                  <a:cubicBezTo>
                    <a:pt x="226" y="140"/>
                    <a:pt x="197" y="197"/>
                    <a:pt x="141" y="168"/>
                  </a:cubicBezTo>
                  <a:cubicBezTo>
                    <a:pt x="113" y="140"/>
                    <a:pt x="57" y="112"/>
                    <a:pt x="1" y="84"/>
                  </a:cubicBezTo>
                  <a:cubicBezTo>
                    <a:pt x="29" y="56"/>
                    <a:pt x="57" y="28"/>
                    <a:pt x="85"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22"/>
            <p:cNvSpPr/>
            <p:nvPr/>
          </p:nvSpPr>
          <p:spPr>
            <a:xfrm>
              <a:off x="4985950" y="697825"/>
              <a:ext cx="4250" cy="3550"/>
            </a:xfrm>
            <a:custGeom>
              <a:rect b="b" l="l" r="r" t="t"/>
              <a:pathLst>
                <a:path extrusionOk="0" h="142" w="170">
                  <a:moveTo>
                    <a:pt x="169" y="113"/>
                  </a:moveTo>
                  <a:cubicBezTo>
                    <a:pt x="141" y="113"/>
                    <a:pt x="113" y="141"/>
                    <a:pt x="113" y="141"/>
                  </a:cubicBezTo>
                  <a:cubicBezTo>
                    <a:pt x="29" y="141"/>
                    <a:pt x="29" y="113"/>
                    <a:pt x="1" y="57"/>
                  </a:cubicBezTo>
                  <a:cubicBezTo>
                    <a:pt x="1" y="1"/>
                    <a:pt x="1" y="1"/>
                    <a:pt x="29" y="29"/>
                  </a:cubicBezTo>
                  <a:cubicBezTo>
                    <a:pt x="85" y="29"/>
                    <a:pt x="141" y="57"/>
                    <a:pt x="169"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22"/>
            <p:cNvSpPr/>
            <p:nvPr/>
          </p:nvSpPr>
          <p:spPr>
            <a:xfrm>
              <a:off x="5048425" y="728025"/>
              <a:ext cx="3525" cy="3525"/>
            </a:xfrm>
            <a:custGeom>
              <a:rect b="b" l="l" r="r" t="t"/>
              <a:pathLst>
                <a:path extrusionOk="0" h="141" w="141">
                  <a:moveTo>
                    <a:pt x="141" y="84"/>
                  </a:moveTo>
                  <a:cubicBezTo>
                    <a:pt x="113" y="84"/>
                    <a:pt x="84" y="112"/>
                    <a:pt x="56" y="141"/>
                  </a:cubicBezTo>
                  <a:cubicBezTo>
                    <a:pt x="28" y="141"/>
                    <a:pt x="0" y="112"/>
                    <a:pt x="28" y="84"/>
                  </a:cubicBezTo>
                  <a:cubicBezTo>
                    <a:pt x="28" y="56"/>
                    <a:pt x="56" y="0"/>
                    <a:pt x="84" y="0"/>
                  </a:cubicBezTo>
                  <a:cubicBezTo>
                    <a:pt x="113" y="0"/>
                    <a:pt x="141" y="28"/>
                    <a:pt x="141"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22"/>
            <p:cNvSpPr/>
            <p:nvPr/>
          </p:nvSpPr>
          <p:spPr>
            <a:xfrm>
              <a:off x="5056850" y="703450"/>
              <a:ext cx="3525" cy="2825"/>
            </a:xfrm>
            <a:custGeom>
              <a:rect b="b" l="l" r="r" t="t"/>
              <a:pathLst>
                <a:path extrusionOk="0" h="113" w="141">
                  <a:moveTo>
                    <a:pt x="141" y="57"/>
                  </a:moveTo>
                  <a:cubicBezTo>
                    <a:pt x="141" y="85"/>
                    <a:pt x="112" y="113"/>
                    <a:pt x="112" y="113"/>
                  </a:cubicBezTo>
                  <a:cubicBezTo>
                    <a:pt x="84" y="113"/>
                    <a:pt x="56" y="85"/>
                    <a:pt x="56" y="57"/>
                  </a:cubicBezTo>
                  <a:cubicBezTo>
                    <a:pt x="56" y="57"/>
                    <a:pt x="0" y="1"/>
                    <a:pt x="56" y="1"/>
                  </a:cubicBezTo>
                  <a:cubicBezTo>
                    <a:pt x="84" y="1"/>
                    <a:pt x="112" y="29"/>
                    <a:pt x="141"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22"/>
            <p:cNvSpPr/>
            <p:nvPr/>
          </p:nvSpPr>
          <p:spPr>
            <a:xfrm>
              <a:off x="5055425" y="699950"/>
              <a:ext cx="4250" cy="3525"/>
            </a:xfrm>
            <a:custGeom>
              <a:rect b="b" l="l" r="r" t="t"/>
              <a:pathLst>
                <a:path extrusionOk="0" h="141" w="170">
                  <a:moveTo>
                    <a:pt x="85" y="141"/>
                  </a:moveTo>
                  <a:cubicBezTo>
                    <a:pt x="1" y="28"/>
                    <a:pt x="85" y="0"/>
                    <a:pt x="1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22"/>
            <p:cNvSpPr/>
            <p:nvPr/>
          </p:nvSpPr>
          <p:spPr>
            <a:xfrm>
              <a:off x="4955775" y="756800"/>
              <a:ext cx="725" cy="1425"/>
            </a:xfrm>
            <a:custGeom>
              <a:rect b="b" l="l" r="r" t="t"/>
              <a:pathLst>
                <a:path extrusionOk="0" h="57" w="29">
                  <a:moveTo>
                    <a:pt x="28" y="28"/>
                  </a:moveTo>
                  <a:cubicBezTo>
                    <a:pt x="28" y="28"/>
                    <a:pt x="28" y="56"/>
                    <a:pt x="0" y="56"/>
                  </a:cubicBezTo>
                  <a:cubicBezTo>
                    <a:pt x="0" y="28"/>
                    <a:pt x="0" y="28"/>
                    <a:pt x="0" y="28"/>
                  </a:cubicBezTo>
                  <a:cubicBezTo>
                    <a:pt x="0" y="0"/>
                    <a:pt x="0" y="0"/>
                    <a:pt x="28" y="0"/>
                  </a:cubicBezTo>
                  <a:cubicBezTo>
                    <a:pt x="28" y="0"/>
                    <a:pt x="28" y="28"/>
                    <a:pt x="28"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22"/>
            <p:cNvSpPr/>
            <p:nvPr/>
          </p:nvSpPr>
          <p:spPr>
            <a:xfrm>
              <a:off x="4935425" y="787675"/>
              <a:ext cx="2125" cy="3525"/>
            </a:xfrm>
            <a:custGeom>
              <a:rect b="b" l="l" r="r" t="t"/>
              <a:pathLst>
                <a:path extrusionOk="0" h="141" w="85">
                  <a:moveTo>
                    <a:pt x="0" y="141"/>
                  </a:moveTo>
                  <a:cubicBezTo>
                    <a:pt x="0" y="85"/>
                    <a:pt x="0" y="29"/>
                    <a:pt x="0" y="1"/>
                  </a:cubicBezTo>
                  <a:cubicBezTo>
                    <a:pt x="84" y="57"/>
                    <a:pt x="56" y="85"/>
                    <a:pt x="0"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22"/>
            <p:cNvSpPr/>
            <p:nvPr/>
          </p:nvSpPr>
          <p:spPr>
            <a:xfrm>
              <a:off x="5037200" y="692225"/>
              <a:ext cx="2125" cy="725"/>
            </a:xfrm>
            <a:custGeom>
              <a:rect b="b" l="l" r="r" t="t"/>
              <a:pathLst>
                <a:path extrusionOk="0" h="29" w="85">
                  <a:moveTo>
                    <a:pt x="84" y="28"/>
                  </a:moveTo>
                  <a:cubicBezTo>
                    <a:pt x="56" y="28"/>
                    <a:pt x="28" y="28"/>
                    <a:pt x="0" y="28"/>
                  </a:cubicBezTo>
                  <a:cubicBezTo>
                    <a:pt x="28" y="0"/>
                    <a:pt x="56" y="0"/>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22"/>
            <p:cNvSpPr/>
            <p:nvPr/>
          </p:nvSpPr>
          <p:spPr>
            <a:xfrm>
              <a:off x="4738200" y="756100"/>
              <a:ext cx="72300" cy="61775"/>
            </a:xfrm>
            <a:custGeom>
              <a:rect b="b" l="l" r="r" t="t"/>
              <a:pathLst>
                <a:path extrusionOk="0" h="2471" w="2892">
                  <a:moveTo>
                    <a:pt x="1629" y="449"/>
                  </a:moveTo>
                  <a:cubicBezTo>
                    <a:pt x="1629" y="477"/>
                    <a:pt x="1629" y="506"/>
                    <a:pt x="1629" y="506"/>
                  </a:cubicBezTo>
                  <a:cubicBezTo>
                    <a:pt x="1657" y="646"/>
                    <a:pt x="1881" y="618"/>
                    <a:pt x="1853" y="758"/>
                  </a:cubicBezTo>
                  <a:cubicBezTo>
                    <a:pt x="1825" y="899"/>
                    <a:pt x="1769" y="1039"/>
                    <a:pt x="1657" y="1179"/>
                  </a:cubicBezTo>
                  <a:cubicBezTo>
                    <a:pt x="1629" y="1179"/>
                    <a:pt x="1600" y="1207"/>
                    <a:pt x="1629" y="1264"/>
                  </a:cubicBezTo>
                  <a:cubicBezTo>
                    <a:pt x="1685" y="1292"/>
                    <a:pt x="1713" y="1235"/>
                    <a:pt x="1769" y="1235"/>
                  </a:cubicBezTo>
                  <a:cubicBezTo>
                    <a:pt x="1741" y="1404"/>
                    <a:pt x="1853" y="1488"/>
                    <a:pt x="1994" y="1488"/>
                  </a:cubicBezTo>
                  <a:cubicBezTo>
                    <a:pt x="2218" y="1488"/>
                    <a:pt x="2443" y="1460"/>
                    <a:pt x="2611" y="1600"/>
                  </a:cubicBezTo>
                  <a:cubicBezTo>
                    <a:pt x="2695" y="1685"/>
                    <a:pt x="2752" y="1516"/>
                    <a:pt x="2864" y="1572"/>
                  </a:cubicBezTo>
                  <a:cubicBezTo>
                    <a:pt x="2892" y="1713"/>
                    <a:pt x="2836" y="1853"/>
                    <a:pt x="2836" y="2022"/>
                  </a:cubicBezTo>
                  <a:cubicBezTo>
                    <a:pt x="2780" y="1993"/>
                    <a:pt x="2723" y="2274"/>
                    <a:pt x="2639" y="2022"/>
                  </a:cubicBezTo>
                  <a:cubicBezTo>
                    <a:pt x="2611" y="1965"/>
                    <a:pt x="2555" y="1965"/>
                    <a:pt x="2527" y="2022"/>
                  </a:cubicBezTo>
                  <a:cubicBezTo>
                    <a:pt x="2387" y="2246"/>
                    <a:pt x="2162" y="2358"/>
                    <a:pt x="1881" y="2302"/>
                  </a:cubicBezTo>
                  <a:cubicBezTo>
                    <a:pt x="1769" y="2274"/>
                    <a:pt x="1685" y="2274"/>
                    <a:pt x="1600" y="2387"/>
                  </a:cubicBezTo>
                  <a:cubicBezTo>
                    <a:pt x="1544" y="2471"/>
                    <a:pt x="1432" y="2443"/>
                    <a:pt x="1348" y="2443"/>
                  </a:cubicBezTo>
                  <a:cubicBezTo>
                    <a:pt x="1207" y="2471"/>
                    <a:pt x="1207" y="2358"/>
                    <a:pt x="1207" y="2274"/>
                  </a:cubicBezTo>
                  <a:cubicBezTo>
                    <a:pt x="1179" y="2106"/>
                    <a:pt x="983" y="2190"/>
                    <a:pt x="927" y="2106"/>
                  </a:cubicBezTo>
                  <a:cubicBezTo>
                    <a:pt x="871" y="2050"/>
                    <a:pt x="927" y="1965"/>
                    <a:pt x="955" y="1909"/>
                  </a:cubicBezTo>
                  <a:cubicBezTo>
                    <a:pt x="1011" y="1797"/>
                    <a:pt x="1067" y="1657"/>
                    <a:pt x="1039" y="1516"/>
                  </a:cubicBezTo>
                  <a:cubicBezTo>
                    <a:pt x="1039" y="1432"/>
                    <a:pt x="955" y="1320"/>
                    <a:pt x="1067" y="1235"/>
                  </a:cubicBezTo>
                  <a:cubicBezTo>
                    <a:pt x="1151" y="1123"/>
                    <a:pt x="1151" y="1067"/>
                    <a:pt x="1011" y="1039"/>
                  </a:cubicBezTo>
                  <a:cubicBezTo>
                    <a:pt x="927" y="1039"/>
                    <a:pt x="983" y="983"/>
                    <a:pt x="1011" y="955"/>
                  </a:cubicBezTo>
                  <a:cubicBezTo>
                    <a:pt x="1039" y="870"/>
                    <a:pt x="1039" y="786"/>
                    <a:pt x="1039" y="702"/>
                  </a:cubicBezTo>
                  <a:cubicBezTo>
                    <a:pt x="1039" y="646"/>
                    <a:pt x="1039" y="590"/>
                    <a:pt x="983" y="562"/>
                  </a:cubicBezTo>
                  <a:cubicBezTo>
                    <a:pt x="955" y="562"/>
                    <a:pt x="927" y="534"/>
                    <a:pt x="899" y="562"/>
                  </a:cubicBezTo>
                  <a:cubicBezTo>
                    <a:pt x="842" y="618"/>
                    <a:pt x="983" y="674"/>
                    <a:pt x="927" y="786"/>
                  </a:cubicBezTo>
                  <a:cubicBezTo>
                    <a:pt x="786" y="646"/>
                    <a:pt x="590" y="674"/>
                    <a:pt x="421" y="590"/>
                  </a:cubicBezTo>
                  <a:cubicBezTo>
                    <a:pt x="281" y="674"/>
                    <a:pt x="421" y="814"/>
                    <a:pt x="309" y="870"/>
                  </a:cubicBezTo>
                  <a:cubicBezTo>
                    <a:pt x="197" y="927"/>
                    <a:pt x="113" y="814"/>
                    <a:pt x="0" y="758"/>
                  </a:cubicBezTo>
                  <a:cubicBezTo>
                    <a:pt x="56" y="618"/>
                    <a:pt x="225" y="562"/>
                    <a:pt x="281" y="421"/>
                  </a:cubicBezTo>
                  <a:cubicBezTo>
                    <a:pt x="449" y="393"/>
                    <a:pt x="646" y="393"/>
                    <a:pt x="674" y="141"/>
                  </a:cubicBezTo>
                  <a:cubicBezTo>
                    <a:pt x="674" y="112"/>
                    <a:pt x="674" y="56"/>
                    <a:pt x="730" y="84"/>
                  </a:cubicBezTo>
                  <a:cubicBezTo>
                    <a:pt x="871" y="169"/>
                    <a:pt x="983" y="56"/>
                    <a:pt x="1095" y="28"/>
                  </a:cubicBezTo>
                  <a:cubicBezTo>
                    <a:pt x="1207" y="0"/>
                    <a:pt x="1264" y="0"/>
                    <a:pt x="1320" y="84"/>
                  </a:cubicBezTo>
                  <a:cubicBezTo>
                    <a:pt x="1376" y="169"/>
                    <a:pt x="1376" y="281"/>
                    <a:pt x="1292" y="337"/>
                  </a:cubicBezTo>
                  <a:cubicBezTo>
                    <a:pt x="1151" y="421"/>
                    <a:pt x="1095" y="534"/>
                    <a:pt x="1123" y="702"/>
                  </a:cubicBezTo>
                  <a:cubicBezTo>
                    <a:pt x="1292" y="590"/>
                    <a:pt x="1432" y="449"/>
                    <a:pt x="1629" y="44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22"/>
            <p:cNvSpPr/>
            <p:nvPr/>
          </p:nvSpPr>
          <p:spPr>
            <a:xfrm>
              <a:off x="4793650" y="775750"/>
              <a:ext cx="9150" cy="8450"/>
            </a:xfrm>
            <a:custGeom>
              <a:rect b="b" l="l" r="r" t="t"/>
              <a:pathLst>
                <a:path extrusionOk="0" h="338" w="366">
                  <a:moveTo>
                    <a:pt x="0" y="337"/>
                  </a:moveTo>
                  <a:cubicBezTo>
                    <a:pt x="56" y="0"/>
                    <a:pt x="56" y="0"/>
                    <a:pt x="365" y="84"/>
                  </a:cubicBezTo>
                  <a:cubicBezTo>
                    <a:pt x="337" y="309"/>
                    <a:pt x="169" y="337"/>
                    <a:pt x="0"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22"/>
            <p:cNvSpPr/>
            <p:nvPr/>
          </p:nvSpPr>
          <p:spPr>
            <a:xfrm>
              <a:off x="4894000" y="765225"/>
              <a:ext cx="7050" cy="8450"/>
            </a:xfrm>
            <a:custGeom>
              <a:rect b="b" l="l" r="r" t="t"/>
              <a:pathLst>
                <a:path extrusionOk="0" h="338" w="282">
                  <a:moveTo>
                    <a:pt x="253" y="337"/>
                  </a:moveTo>
                  <a:cubicBezTo>
                    <a:pt x="141" y="309"/>
                    <a:pt x="113" y="225"/>
                    <a:pt x="29" y="169"/>
                  </a:cubicBezTo>
                  <a:cubicBezTo>
                    <a:pt x="1" y="141"/>
                    <a:pt x="1" y="84"/>
                    <a:pt x="29" y="56"/>
                  </a:cubicBezTo>
                  <a:cubicBezTo>
                    <a:pt x="57" y="28"/>
                    <a:pt x="113" y="0"/>
                    <a:pt x="141" y="56"/>
                  </a:cubicBezTo>
                  <a:cubicBezTo>
                    <a:pt x="253" y="112"/>
                    <a:pt x="282" y="225"/>
                    <a:pt x="253" y="33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22"/>
            <p:cNvSpPr/>
            <p:nvPr/>
          </p:nvSpPr>
          <p:spPr>
            <a:xfrm>
              <a:off x="4785225" y="786275"/>
              <a:ext cx="2125" cy="2125"/>
            </a:xfrm>
            <a:custGeom>
              <a:rect b="b" l="l" r="r" t="t"/>
              <a:pathLst>
                <a:path extrusionOk="0" h="85" w="85">
                  <a:moveTo>
                    <a:pt x="84" y="28"/>
                  </a:moveTo>
                  <a:cubicBezTo>
                    <a:pt x="84" y="57"/>
                    <a:pt x="56" y="85"/>
                    <a:pt x="56" y="85"/>
                  </a:cubicBezTo>
                  <a:cubicBezTo>
                    <a:pt x="28" y="85"/>
                    <a:pt x="0" y="57"/>
                    <a:pt x="28" y="28"/>
                  </a:cubicBezTo>
                  <a:cubicBezTo>
                    <a:pt x="28" y="28"/>
                    <a:pt x="28" y="28"/>
                    <a:pt x="28" y="28"/>
                  </a:cubicBezTo>
                  <a:cubicBezTo>
                    <a:pt x="56" y="0"/>
                    <a:pt x="84" y="0"/>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22"/>
            <p:cNvSpPr/>
            <p:nvPr/>
          </p:nvSpPr>
          <p:spPr>
            <a:xfrm>
              <a:off x="4931900" y="791875"/>
              <a:ext cx="725" cy="750"/>
            </a:xfrm>
            <a:custGeom>
              <a:rect b="b" l="l" r="r" t="t"/>
              <a:pathLst>
                <a:path extrusionOk="0" h="30" w="29">
                  <a:moveTo>
                    <a:pt x="1" y="29"/>
                  </a:moveTo>
                  <a:cubicBezTo>
                    <a:pt x="1" y="29"/>
                    <a:pt x="1" y="1"/>
                    <a:pt x="1" y="1"/>
                  </a:cubicBezTo>
                  <a:cubicBezTo>
                    <a:pt x="29" y="1"/>
                    <a:pt x="29" y="29"/>
                    <a:pt x="1"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22"/>
            <p:cNvSpPr/>
            <p:nvPr/>
          </p:nvSpPr>
          <p:spPr>
            <a:xfrm>
              <a:off x="4844875" y="804525"/>
              <a:ext cx="1425" cy="1425"/>
            </a:xfrm>
            <a:custGeom>
              <a:rect b="b" l="l" r="r" t="t"/>
              <a:pathLst>
                <a:path extrusionOk="0" h="57" w="57">
                  <a:moveTo>
                    <a:pt x="57" y="56"/>
                  </a:moveTo>
                  <a:cubicBezTo>
                    <a:pt x="29" y="28"/>
                    <a:pt x="1" y="28"/>
                    <a:pt x="1" y="28"/>
                  </a:cubicBezTo>
                  <a:cubicBezTo>
                    <a:pt x="29" y="0"/>
                    <a:pt x="29" y="0"/>
                    <a:pt x="57" y="5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22"/>
            <p:cNvSpPr/>
            <p:nvPr/>
          </p:nvSpPr>
          <p:spPr>
            <a:xfrm>
              <a:off x="4731175" y="728725"/>
              <a:ext cx="23900" cy="42125"/>
            </a:xfrm>
            <a:custGeom>
              <a:rect b="b" l="l" r="r" t="t"/>
              <a:pathLst>
                <a:path extrusionOk="0" h="1685" w="956">
                  <a:moveTo>
                    <a:pt x="394" y="309"/>
                  </a:moveTo>
                  <a:cubicBezTo>
                    <a:pt x="478" y="337"/>
                    <a:pt x="590" y="337"/>
                    <a:pt x="702" y="365"/>
                  </a:cubicBezTo>
                  <a:cubicBezTo>
                    <a:pt x="759" y="253"/>
                    <a:pt x="646" y="0"/>
                    <a:pt x="955" y="28"/>
                  </a:cubicBezTo>
                  <a:cubicBezTo>
                    <a:pt x="730" y="281"/>
                    <a:pt x="871" y="590"/>
                    <a:pt x="843" y="871"/>
                  </a:cubicBezTo>
                  <a:cubicBezTo>
                    <a:pt x="702" y="843"/>
                    <a:pt x="674" y="702"/>
                    <a:pt x="562" y="646"/>
                  </a:cubicBezTo>
                  <a:cubicBezTo>
                    <a:pt x="534" y="618"/>
                    <a:pt x="478" y="618"/>
                    <a:pt x="422" y="646"/>
                  </a:cubicBezTo>
                  <a:cubicBezTo>
                    <a:pt x="394" y="674"/>
                    <a:pt x="394" y="702"/>
                    <a:pt x="422" y="758"/>
                  </a:cubicBezTo>
                  <a:cubicBezTo>
                    <a:pt x="506" y="814"/>
                    <a:pt x="562" y="927"/>
                    <a:pt x="618" y="983"/>
                  </a:cubicBezTo>
                  <a:cubicBezTo>
                    <a:pt x="787" y="1151"/>
                    <a:pt x="787" y="1292"/>
                    <a:pt x="618" y="1432"/>
                  </a:cubicBezTo>
                  <a:cubicBezTo>
                    <a:pt x="590" y="1432"/>
                    <a:pt x="590" y="1488"/>
                    <a:pt x="562" y="1516"/>
                  </a:cubicBezTo>
                  <a:cubicBezTo>
                    <a:pt x="450" y="1544"/>
                    <a:pt x="309" y="1516"/>
                    <a:pt x="197" y="1601"/>
                  </a:cubicBezTo>
                  <a:cubicBezTo>
                    <a:pt x="57" y="1685"/>
                    <a:pt x="0" y="1544"/>
                    <a:pt x="0" y="1460"/>
                  </a:cubicBezTo>
                  <a:cubicBezTo>
                    <a:pt x="0" y="1348"/>
                    <a:pt x="29" y="1179"/>
                    <a:pt x="85" y="1151"/>
                  </a:cubicBezTo>
                  <a:cubicBezTo>
                    <a:pt x="281" y="1067"/>
                    <a:pt x="225" y="899"/>
                    <a:pt x="253" y="786"/>
                  </a:cubicBezTo>
                  <a:cubicBezTo>
                    <a:pt x="309" y="674"/>
                    <a:pt x="225" y="506"/>
                    <a:pt x="422" y="478"/>
                  </a:cubicBezTo>
                  <a:cubicBezTo>
                    <a:pt x="534" y="449"/>
                    <a:pt x="394" y="365"/>
                    <a:pt x="394"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22"/>
            <p:cNvSpPr/>
            <p:nvPr/>
          </p:nvSpPr>
          <p:spPr>
            <a:xfrm>
              <a:off x="4723450" y="760300"/>
              <a:ext cx="5650" cy="9850"/>
            </a:xfrm>
            <a:custGeom>
              <a:rect b="b" l="l" r="r" t="t"/>
              <a:pathLst>
                <a:path extrusionOk="0" h="394" w="226">
                  <a:moveTo>
                    <a:pt x="29" y="394"/>
                  </a:moveTo>
                  <a:cubicBezTo>
                    <a:pt x="29" y="309"/>
                    <a:pt x="29" y="197"/>
                    <a:pt x="1" y="85"/>
                  </a:cubicBezTo>
                  <a:cubicBezTo>
                    <a:pt x="1" y="57"/>
                    <a:pt x="29" y="1"/>
                    <a:pt x="85" y="1"/>
                  </a:cubicBezTo>
                  <a:cubicBezTo>
                    <a:pt x="113" y="1"/>
                    <a:pt x="141" y="29"/>
                    <a:pt x="169" y="57"/>
                  </a:cubicBezTo>
                  <a:cubicBezTo>
                    <a:pt x="225" y="169"/>
                    <a:pt x="169" y="309"/>
                    <a:pt x="29" y="39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22"/>
            <p:cNvSpPr/>
            <p:nvPr/>
          </p:nvSpPr>
          <p:spPr>
            <a:xfrm>
              <a:off x="4731175" y="801000"/>
              <a:ext cx="1425" cy="750"/>
            </a:xfrm>
            <a:custGeom>
              <a:rect b="b" l="l" r="r" t="t"/>
              <a:pathLst>
                <a:path extrusionOk="0" h="30" w="57">
                  <a:moveTo>
                    <a:pt x="57" y="1"/>
                  </a:moveTo>
                  <a:cubicBezTo>
                    <a:pt x="57" y="1"/>
                    <a:pt x="29" y="29"/>
                    <a:pt x="29" y="29"/>
                  </a:cubicBezTo>
                  <a:cubicBezTo>
                    <a:pt x="0" y="1"/>
                    <a:pt x="29" y="1"/>
                    <a:pt x="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22"/>
            <p:cNvSpPr/>
            <p:nvPr/>
          </p:nvSpPr>
          <p:spPr>
            <a:xfrm>
              <a:off x="4823125" y="749775"/>
              <a:ext cx="11250" cy="13350"/>
            </a:xfrm>
            <a:custGeom>
              <a:rect b="b" l="l" r="r" t="t"/>
              <a:pathLst>
                <a:path extrusionOk="0" h="534" w="450">
                  <a:moveTo>
                    <a:pt x="421" y="309"/>
                  </a:moveTo>
                  <a:cubicBezTo>
                    <a:pt x="365" y="394"/>
                    <a:pt x="253" y="534"/>
                    <a:pt x="169" y="534"/>
                  </a:cubicBezTo>
                  <a:cubicBezTo>
                    <a:pt x="84" y="534"/>
                    <a:pt x="0" y="394"/>
                    <a:pt x="28" y="253"/>
                  </a:cubicBezTo>
                  <a:cubicBezTo>
                    <a:pt x="28" y="113"/>
                    <a:pt x="169" y="1"/>
                    <a:pt x="337" y="1"/>
                  </a:cubicBezTo>
                  <a:cubicBezTo>
                    <a:pt x="421" y="29"/>
                    <a:pt x="449" y="85"/>
                    <a:pt x="421" y="30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22"/>
            <p:cNvSpPr/>
            <p:nvPr/>
          </p:nvSpPr>
          <p:spPr>
            <a:xfrm>
              <a:off x="4776100" y="754700"/>
              <a:ext cx="11250" cy="13350"/>
            </a:xfrm>
            <a:custGeom>
              <a:rect b="b" l="l" r="r" t="t"/>
              <a:pathLst>
                <a:path extrusionOk="0" h="534" w="450">
                  <a:moveTo>
                    <a:pt x="337" y="0"/>
                  </a:moveTo>
                  <a:cubicBezTo>
                    <a:pt x="449" y="140"/>
                    <a:pt x="393" y="281"/>
                    <a:pt x="393" y="393"/>
                  </a:cubicBezTo>
                  <a:cubicBezTo>
                    <a:pt x="393" y="505"/>
                    <a:pt x="309" y="505"/>
                    <a:pt x="225" y="505"/>
                  </a:cubicBezTo>
                  <a:cubicBezTo>
                    <a:pt x="28" y="533"/>
                    <a:pt x="169" y="421"/>
                    <a:pt x="141" y="365"/>
                  </a:cubicBezTo>
                  <a:cubicBezTo>
                    <a:pt x="113" y="309"/>
                    <a:pt x="0" y="281"/>
                    <a:pt x="56" y="168"/>
                  </a:cubicBezTo>
                  <a:cubicBezTo>
                    <a:pt x="84" y="140"/>
                    <a:pt x="113" y="112"/>
                    <a:pt x="3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22"/>
            <p:cNvSpPr/>
            <p:nvPr/>
          </p:nvSpPr>
          <p:spPr>
            <a:xfrm>
              <a:off x="5006300" y="718200"/>
              <a:ext cx="7750" cy="8450"/>
            </a:xfrm>
            <a:custGeom>
              <a:rect b="b" l="l" r="r" t="t"/>
              <a:pathLst>
                <a:path extrusionOk="0" h="338" w="310">
                  <a:moveTo>
                    <a:pt x="29" y="28"/>
                  </a:moveTo>
                  <a:cubicBezTo>
                    <a:pt x="113" y="0"/>
                    <a:pt x="113" y="84"/>
                    <a:pt x="169" y="112"/>
                  </a:cubicBezTo>
                  <a:cubicBezTo>
                    <a:pt x="225" y="112"/>
                    <a:pt x="310" y="141"/>
                    <a:pt x="282" y="225"/>
                  </a:cubicBezTo>
                  <a:cubicBezTo>
                    <a:pt x="282" y="253"/>
                    <a:pt x="253" y="281"/>
                    <a:pt x="225" y="281"/>
                  </a:cubicBezTo>
                  <a:cubicBezTo>
                    <a:pt x="141" y="337"/>
                    <a:pt x="85" y="281"/>
                    <a:pt x="57" y="197"/>
                  </a:cubicBezTo>
                  <a:cubicBezTo>
                    <a:pt x="29" y="169"/>
                    <a:pt x="1" y="112"/>
                    <a:pt x="29"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22"/>
            <p:cNvSpPr/>
            <p:nvPr/>
          </p:nvSpPr>
          <p:spPr>
            <a:xfrm>
              <a:off x="4789425" y="765925"/>
              <a:ext cx="4950" cy="8450"/>
            </a:xfrm>
            <a:custGeom>
              <a:rect b="b" l="l" r="r" t="t"/>
              <a:pathLst>
                <a:path extrusionOk="0" h="338" w="198">
                  <a:moveTo>
                    <a:pt x="197" y="0"/>
                  </a:moveTo>
                  <a:cubicBezTo>
                    <a:pt x="169" y="113"/>
                    <a:pt x="113" y="225"/>
                    <a:pt x="85" y="337"/>
                  </a:cubicBezTo>
                  <a:cubicBezTo>
                    <a:pt x="1" y="141"/>
                    <a:pt x="1" y="141"/>
                    <a:pt x="1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22"/>
            <p:cNvSpPr/>
            <p:nvPr/>
          </p:nvSpPr>
          <p:spPr>
            <a:xfrm>
              <a:off x="4778900" y="746275"/>
              <a:ext cx="4250" cy="4225"/>
            </a:xfrm>
            <a:custGeom>
              <a:rect b="b" l="l" r="r" t="t"/>
              <a:pathLst>
                <a:path extrusionOk="0" h="169" w="170">
                  <a:moveTo>
                    <a:pt x="169" y="84"/>
                  </a:moveTo>
                  <a:cubicBezTo>
                    <a:pt x="141" y="141"/>
                    <a:pt x="113" y="169"/>
                    <a:pt x="85" y="169"/>
                  </a:cubicBezTo>
                  <a:cubicBezTo>
                    <a:pt x="29" y="169"/>
                    <a:pt x="1" y="112"/>
                    <a:pt x="1" y="56"/>
                  </a:cubicBezTo>
                  <a:cubicBezTo>
                    <a:pt x="29" y="28"/>
                    <a:pt x="57" y="0"/>
                    <a:pt x="85" y="0"/>
                  </a:cubicBezTo>
                  <a:cubicBezTo>
                    <a:pt x="141" y="28"/>
                    <a:pt x="169" y="28"/>
                    <a:pt x="169" y="8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22"/>
            <p:cNvSpPr/>
            <p:nvPr/>
          </p:nvSpPr>
          <p:spPr>
            <a:xfrm>
              <a:off x="4794350" y="756800"/>
              <a:ext cx="2125" cy="2125"/>
            </a:xfrm>
            <a:custGeom>
              <a:rect b="b" l="l" r="r" t="t"/>
              <a:pathLst>
                <a:path extrusionOk="0" h="85" w="85">
                  <a:moveTo>
                    <a:pt x="84" y="28"/>
                  </a:moveTo>
                  <a:cubicBezTo>
                    <a:pt x="84" y="56"/>
                    <a:pt x="56" y="84"/>
                    <a:pt x="56" y="84"/>
                  </a:cubicBezTo>
                  <a:cubicBezTo>
                    <a:pt x="28" y="84"/>
                    <a:pt x="28" y="56"/>
                    <a:pt x="0" y="56"/>
                  </a:cubicBezTo>
                  <a:cubicBezTo>
                    <a:pt x="0" y="28"/>
                    <a:pt x="28" y="0"/>
                    <a:pt x="28" y="0"/>
                  </a:cubicBezTo>
                  <a:cubicBezTo>
                    <a:pt x="56" y="0"/>
                    <a:pt x="56" y="28"/>
                    <a:pt x="84"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22"/>
            <p:cNvSpPr/>
            <p:nvPr/>
          </p:nvSpPr>
          <p:spPr>
            <a:xfrm>
              <a:off x="5014725" y="612200"/>
              <a:ext cx="2825" cy="2150"/>
            </a:xfrm>
            <a:custGeom>
              <a:rect b="b" l="l" r="r" t="t"/>
              <a:pathLst>
                <a:path extrusionOk="0" h="86" w="113">
                  <a:moveTo>
                    <a:pt x="113" y="57"/>
                  </a:moveTo>
                  <a:cubicBezTo>
                    <a:pt x="85" y="57"/>
                    <a:pt x="57" y="85"/>
                    <a:pt x="57" y="57"/>
                  </a:cubicBezTo>
                  <a:cubicBezTo>
                    <a:pt x="29" y="57"/>
                    <a:pt x="1" y="57"/>
                    <a:pt x="1" y="29"/>
                  </a:cubicBezTo>
                  <a:cubicBezTo>
                    <a:pt x="29" y="29"/>
                    <a:pt x="29" y="1"/>
                    <a:pt x="57" y="29"/>
                  </a:cubicBezTo>
                  <a:cubicBezTo>
                    <a:pt x="85" y="29"/>
                    <a:pt x="85" y="29"/>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22"/>
            <p:cNvSpPr/>
            <p:nvPr/>
          </p:nvSpPr>
          <p:spPr>
            <a:xfrm>
              <a:off x="4826625" y="768025"/>
              <a:ext cx="2125" cy="1425"/>
            </a:xfrm>
            <a:custGeom>
              <a:rect b="b" l="l" r="r" t="t"/>
              <a:pathLst>
                <a:path extrusionOk="0" h="57" w="85">
                  <a:moveTo>
                    <a:pt x="57" y="0"/>
                  </a:moveTo>
                  <a:cubicBezTo>
                    <a:pt x="85" y="0"/>
                    <a:pt x="85" y="29"/>
                    <a:pt x="57" y="57"/>
                  </a:cubicBezTo>
                  <a:cubicBezTo>
                    <a:pt x="57" y="57"/>
                    <a:pt x="29" y="57"/>
                    <a:pt x="29" y="57"/>
                  </a:cubicBezTo>
                  <a:cubicBezTo>
                    <a:pt x="1" y="57"/>
                    <a:pt x="1" y="29"/>
                    <a:pt x="1" y="29"/>
                  </a:cubicBezTo>
                  <a:cubicBezTo>
                    <a:pt x="29" y="0"/>
                    <a:pt x="57"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22"/>
            <p:cNvSpPr/>
            <p:nvPr/>
          </p:nvSpPr>
          <p:spPr>
            <a:xfrm>
              <a:off x="4989450" y="721000"/>
              <a:ext cx="1450" cy="2125"/>
            </a:xfrm>
            <a:custGeom>
              <a:rect b="b" l="l" r="r" t="t"/>
              <a:pathLst>
                <a:path extrusionOk="0" h="85" w="58">
                  <a:moveTo>
                    <a:pt x="57" y="0"/>
                  </a:moveTo>
                  <a:cubicBezTo>
                    <a:pt x="57" y="0"/>
                    <a:pt x="57" y="29"/>
                    <a:pt x="57" y="57"/>
                  </a:cubicBezTo>
                  <a:cubicBezTo>
                    <a:pt x="57" y="57"/>
                    <a:pt x="57" y="85"/>
                    <a:pt x="29" y="85"/>
                  </a:cubicBezTo>
                  <a:cubicBezTo>
                    <a:pt x="29" y="85"/>
                    <a:pt x="1" y="57"/>
                    <a:pt x="1" y="29"/>
                  </a:cubicBezTo>
                  <a:cubicBezTo>
                    <a:pt x="1" y="29"/>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22"/>
            <p:cNvSpPr/>
            <p:nvPr/>
          </p:nvSpPr>
          <p:spPr>
            <a:xfrm>
              <a:off x="5017525" y="629750"/>
              <a:ext cx="1450" cy="725"/>
            </a:xfrm>
            <a:custGeom>
              <a:rect b="b" l="l" r="r" t="t"/>
              <a:pathLst>
                <a:path extrusionOk="0" h="29" w="58">
                  <a:moveTo>
                    <a:pt x="29" y="1"/>
                  </a:moveTo>
                  <a:cubicBezTo>
                    <a:pt x="29" y="1"/>
                    <a:pt x="57" y="1"/>
                    <a:pt x="57" y="1"/>
                  </a:cubicBezTo>
                  <a:cubicBezTo>
                    <a:pt x="57" y="29"/>
                    <a:pt x="29" y="29"/>
                    <a:pt x="29" y="29"/>
                  </a:cubicBezTo>
                  <a:cubicBezTo>
                    <a:pt x="29" y="29"/>
                    <a:pt x="1" y="29"/>
                    <a:pt x="1" y="29"/>
                  </a:cubicBezTo>
                  <a:cubicBezTo>
                    <a:pt x="1" y="29"/>
                    <a:pt x="29"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22"/>
            <p:cNvSpPr/>
            <p:nvPr/>
          </p:nvSpPr>
          <p:spPr>
            <a:xfrm>
              <a:off x="5012625" y="711175"/>
              <a:ext cx="725" cy="725"/>
            </a:xfrm>
            <a:custGeom>
              <a:rect b="b" l="l" r="r" t="t"/>
              <a:pathLst>
                <a:path extrusionOk="0" h="29" w="29">
                  <a:moveTo>
                    <a:pt x="0" y="28"/>
                  </a:moveTo>
                  <a:cubicBezTo>
                    <a:pt x="0" y="0"/>
                    <a:pt x="0" y="0"/>
                    <a:pt x="0" y="0"/>
                  </a:cubicBezTo>
                  <a:cubicBezTo>
                    <a:pt x="29" y="0"/>
                    <a:pt x="29" y="0"/>
                    <a:pt x="29" y="0"/>
                  </a:cubicBezTo>
                  <a:cubicBezTo>
                    <a:pt x="29" y="28"/>
                    <a:pt x="29" y="28"/>
                    <a:pt x="29" y="28"/>
                  </a:cubicBezTo>
                  <a:cubicBezTo>
                    <a:pt x="29" y="28"/>
                    <a:pt x="0" y="28"/>
                    <a:pt x="0"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22"/>
            <p:cNvSpPr/>
            <p:nvPr/>
          </p:nvSpPr>
          <p:spPr>
            <a:xfrm>
              <a:off x="5013325" y="716775"/>
              <a:ext cx="725" cy="1450"/>
            </a:xfrm>
            <a:custGeom>
              <a:rect b="b" l="l" r="r" t="t"/>
              <a:pathLst>
                <a:path extrusionOk="0" h="58" w="29">
                  <a:moveTo>
                    <a:pt x="29" y="29"/>
                  </a:moveTo>
                  <a:cubicBezTo>
                    <a:pt x="29" y="57"/>
                    <a:pt x="1" y="57"/>
                    <a:pt x="1" y="57"/>
                  </a:cubicBezTo>
                  <a:cubicBezTo>
                    <a:pt x="1" y="57"/>
                    <a:pt x="1" y="29"/>
                    <a:pt x="1" y="29"/>
                  </a:cubicBezTo>
                  <a:cubicBezTo>
                    <a:pt x="1" y="29"/>
                    <a:pt x="1" y="29"/>
                    <a:pt x="29" y="1"/>
                  </a:cubicBezTo>
                  <a:cubicBezTo>
                    <a:pt x="29" y="29"/>
                    <a:pt x="29" y="29"/>
                    <a:pt x="29"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22"/>
            <p:cNvSpPr/>
            <p:nvPr/>
          </p:nvSpPr>
          <p:spPr>
            <a:xfrm>
              <a:off x="4788025" y="763800"/>
              <a:ext cx="1425" cy="1450"/>
            </a:xfrm>
            <a:custGeom>
              <a:rect b="b" l="l" r="r" t="t"/>
              <a:pathLst>
                <a:path extrusionOk="0" h="58" w="57">
                  <a:moveTo>
                    <a:pt x="29" y="1"/>
                  </a:moveTo>
                  <a:cubicBezTo>
                    <a:pt x="29" y="1"/>
                    <a:pt x="57" y="29"/>
                    <a:pt x="57" y="29"/>
                  </a:cubicBezTo>
                  <a:cubicBezTo>
                    <a:pt x="29" y="29"/>
                    <a:pt x="29" y="57"/>
                    <a:pt x="29" y="57"/>
                  </a:cubicBezTo>
                  <a:cubicBezTo>
                    <a:pt x="1" y="29"/>
                    <a:pt x="1" y="1"/>
                    <a:pt x="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22"/>
            <p:cNvSpPr/>
            <p:nvPr/>
          </p:nvSpPr>
          <p:spPr>
            <a:xfrm>
              <a:off x="4879975" y="656425"/>
              <a:ext cx="725" cy="725"/>
            </a:xfrm>
            <a:custGeom>
              <a:rect b="b" l="l" r="r" t="t"/>
              <a:pathLst>
                <a:path extrusionOk="0" h="29" w="29">
                  <a:moveTo>
                    <a:pt x="0" y="29"/>
                  </a:moveTo>
                  <a:lnTo>
                    <a:pt x="28" y="1"/>
                  </a:lnTo>
                  <a:lnTo>
                    <a:pt x="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22"/>
            <p:cNvSpPr/>
            <p:nvPr/>
          </p:nvSpPr>
          <p:spPr>
            <a:xfrm>
              <a:off x="5013325" y="729425"/>
              <a:ext cx="725" cy="725"/>
            </a:xfrm>
            <a:custGeom>
              <a:rect b="b" l="l" r="r" t="t"/>
              <a:pathLst>
                <a:path extrusionOk="0" h="29" w="29">
                  <a:moveTo>
                    <a:pt x="1" y="28"/>
                  </a:moveTo>
                  <a:lnTo>
                    <a:pt x="29" y="0"/>
                  </a:lnTo>
                  <a:lnTo>
                    <a:pt x="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22"/>
            <p:cNvSpPr/>
            <p:nvPr/>
          </p:nvSpPr>
          <p:spPr>
            <a:xfrm>
              <a:off x="5012625" y="730125"/>
              <a:ext cx="725" cy="725"/>
            </a:xfrm>
            <a:custGeom>
              <a:rect b="b" l="l" r="r" t="t"/>
              <a:pathLst>
                <a:path extrusionOk="0" h="29" w="29">
                  <a:moveTo>
                    <a:pt x="29" y="0"/>
                  </a:moveTo>
                  <a:lnTo>
                    <a:pt x="29" y="28"/>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22"/>
            <p:cNvSpPr/>
            <p:nvPr/>
          </p:nvSpPr>
          <p:spPr>
            <a:xfrm>
              <a:off x="4871550" y="784175"/>
              <a:ext cx="725" cy="725"/>
            </a:xfrm>
            <a:custGeom>
              <a:rect b="b" l="l" r="r" t="t"/>
              <a:pathLst>
                <a:path extrusionOk="0" h="29" w="29">
                  <a:moveTo>
                    <a:pt x="28" y="28"/>
                  </a:moveTo>
                  <a:lnTo>
                    <a:pt x="0" y="0"/>
                  </a:lnTo>
                  <a:lnTo>
                    <a:pt x="2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22"/>
            <p:cNvSpPr/>
            <p:nvPr/>
          </p:nvSpPr>
          <p:spPr>
            <a:xfrm>
              <a:off x="4738200" y="600275"/>
              <a:ext cx="3525" cy="3525"/>
            </a:xfrm>
            <a:custGeom>
              <a:rect b="b" l="l" r="r" t="t"/>
              <a:pathLst>
                <a:path extrusionOk="0" h="141" w="141">
                  <a:moveTo>
                    <a:pt x="113" y="57"/>
                  </a:moveTo>
                  <a:cubicBezTo>
                    <a:pt x="141" y="85"/>
                    <a:pt x="113" y="141"/>
                    <a:pt x="84" y="113"/>
                  </a:cubicBezTo>
                  <a:cubicBezTo>
                    <a:pt x="56" y="113"/>
                    <a:pt x="28" y="85"/>
                    <a:pt x="28" y="57"/>
                  </a:cubicBezTo>
                  <a:cubicBezTo>
                    <a:pt x="0" y="29"/>
                    <a:pt x="28" y="1"/>
                    <a:pt x="56" y="1"/>
                  </a:cubicBezTo>
                  <a:cubicBezTo>
                    <a:pt x="84" y="1"/>
                    <a:pt x="113" y="29"/>
                    <a:pt x="113" y="57"/>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22"/>
            <p:cNvSpPr/>
            <p:nvPr/>
          </p:nvSpPr>
          <p:spPr>
            <a:xfrm>
              <a:off x="4728375" y="608000"/>
              <a:ext cx="725" cy="725"/>
            </a:xfrm>
            <a:custGeom>
              <a:rect b="b" l="l" r="r" t="t"/>
              <a:pathLst>
                <a:path extrusionOk="0" h="29" w="29">
                  <a:moveTo>
                    <a:pt x="28" y="28"/>
                  </a:moveTo>
                  <a:cubicBezTo>
                    <a:pt x="0" y="28"/>
                    <a:pt x="0" y="28"/>
                    <a:pt x="0" y="28"/>
                  </a:cubicBezTo>
                  <a:cubicBezTo>
                    <a:pt x="0" y="0"/>
                    <a:pt x="0" y="0"/>
                    <a:pt x="28" y="2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22"/>
            <p:cNvSpPr/>
            <p:nvPr/>
          </p:nvSpPr>
          <p:spPr>
            <a:xfrm>
              <a:off x="4715725" y="646600"/>
              <a:ext cx="725" cy="725"/>
            </a:xfrm>
            <a:custGeom>
              <a:rect b="b" l="l" r="r" t="t"/>
              <a:pathLst>
                <a:path extrusionOk="0" h="29" w="29">
                  <a:moveTo>
                    <a:pt x="1" y="1"/>
                  </a:moveTo>
                  <a:cubicBezTo>
                    <a:pt x="1" y="1"/>
                    <a:pt x="29" y="29"/>
                    <a:pt x="29" y="29"/>
                  </a:cubicBezTo>
                  <a:cubicBezTo>
                    <a:pt x="29" y="29"/>
                    <a:pt x="1" y="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22"/>
            <p:cNvSpPr/>
            <p:nvPr/>
          </p:nvSpPr>
          <p:spPr>
            <a:xfrm>
              <a:off x="4642750" y="763100"/>
              <a:ext cx="8425" cy="9150"/>
            </a:xfrm>
            <a:custGeom>
              <a:rect b="b" l="l" r="r" t="t"/>
              <a:pathLst>
                <a:path extrusionOk="0" h="366" w="337">
                  <a:moveTo>
                    <a:pt x="309" y="141"/>
                  </a:moveTo>
                  <a:cubicBezTo>
                    <a:pt x="309" y="226"/>
                    <a:pt x="337" y="366"/>
                    <a:pt x="169" y="282"/>
                  </a:cubicBezTo>
                  <a:cubicBezTo>
                    <a:pt x="56" y="226"/>
                    <a:pt x="0" y="141"/>
                    <a:pt x="84" y="29"/>
                  </a:cubicBezTo>
                  <a:cubicBezTo>
                    <a:pt x="197" y="1"/>
                    <a:pt x="197" y="141"/>
                    <a:pt x="309" y="14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22"/>
            <p:cNvSpPr/>
            <p:nvPr/>
          </p:nvSpPr>
          <p:spPr>
            <a:xfrm>
              <a:off x="4689775" y="777150"/>
              <a:ext cx="7025" cy="6350"/>
            </a:xfrm>
            <a:custGeom>
              <a:rect b="b" l="l" r="r" t="t"/>
              <a:pathLst>
                <a:path extrusionOk="0" h="254" w="281">
                  <a:moveTo>
                    <a:pt x="281" y="0"/>
                  </a:moveTo>
                  <a:cubicBezTo>
                    <a:pt x="197" y="85"/>
                    <a:pt x="197" y="253"/>
                    <a:pt x="56" y="197"/>
                  </a:cubicBezTo>
                  <a:cubicBezTo>
                    <a:pt x="28" y="197"/>
                    <a:pt x="0" y="141"/>
                    <a:pt x="0" y="113"/>
                  </a:cubicBezTo>
                  <a:cubicBezTo>
                    <a:pt x="28" y="0"/>
                    <a:pt x="112"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22"/>
            <p:cNvSpPr/>
            <p:nvPr/>
          </p:nvSpPr>
          <p:spPr>
            <a:xfrm>
              <a:off x="4714325" y="813650"/>
              <a:ext cx="1425" cy="725"/>
            </a:xfrm>
            <a:custGeom>
              <a:rect b="b" l="l" r="r" t="t"/>
              <a:pathLst>
                <a:path extrusionOk="0" h="29" w="57">
                  <a:moveTo>
                    <a:pt x="57" y="0"/>
                  </a:moveTo>
                  <a:cubicBezTo>
                    <a:pt x="57" y="0"/>
                    <a:pt x="29" y="28"/>
                    <a:pt x="29" y="28"/>
                  </a:cubicBezTo>
                  <a:cubicBezTo>
                    <a:pt x="1" y="28"/>
                    <a:pt x="29"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22"/>
            <p:cNvSpPr/>
            <p:nvPr/>
          </p:nvSpPr>
          <p:spPr>
            <a:xfrm>
              <a:off x="4619575" y="775050"/>
              <a:ext cx="5650" cy="8450"/>
            </a:xfrm>
            <a:custGeom>
              <a:rect b="b" l="l" r="r" t="t"/>
              <a:pathLst>
                <a:path extrusionOk="0" h="338" w="226">
                  <a:moveTo>
                    <a:pt x="29" y="0"/>
                  </a:moveTo>
                  <a:cubicBezTo>
                    <a:pt x="113" y="0"/>
                    <a:pt x="197" y="56"/>
                    <a:pt x="225" y="141"/>
                  </a:cubicBezTo>
                  <a:lnTo>
                    <a:pt x="225" y="141"/>
                  </a:lnTo>
                  <a:cubicBezTo>
                    <a:pt x="57" y="337"/>
                    <a:pt x="57" y="141"/>
                    <a:pt x="29" y="56"/>
                  </a:cubicBezTo>
                  <a:lnTo>
                    <a:pt x="29" y="56"/>
                  </a:lnTo>
                  <a:cubicBezTo>
                    <a:pt x="1" y="56"/>
                    <a:pt x="1" y="28"/>
                    <a:pt x="1" y="28"/>
                  </a:cubicBezTo>
                  <a:cubicBezTo>
                    <a:pt x="1" y="0"/>
                    <a:pt x="29" y="0"/>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22"/>
            <p:cNvSpPr/>
            <p:nvPr/>
          </p:nvSpPr>
          <p:spPr>
            <a:xfrm>
              <a:off x="4619575" y="768025"/>
              <a:ext cx="3525" cy="3525"/>
            </a:xfrm>
            <a:custGeom>
              <a:rect b="b" l="l" r="r" t="t"/>
              <a:pathLst>
                <a:path extrusionOk="0" h="141" w="141">
                  <a:moveTo>
                    <a:pt x="29" y="0"/>
                  </a:moveTo>
                  <a:cubicBezTo>
                    <a:pt x="57" y="0"/>
                    <a:pt x="113" y="29"/>
                    <a:pt x="113" y="29"/>
                  </a:cubicBezTo>
                  <a:cubicBezTo>
                    <a:pt x="141" y="113"/>
                    <a:pt x="85" y="113"/>
                    <a:pt x="29" y="141"/>
                  </a:cubicBezTo>
                  <a:lnTo>
                    <a:pt x="29" y="141"/>
                  </a:lnTo>
                  <a:cubicBezTo>
                    <a:pt x="1" y="85"/>
                    <a:pt x="1" y="29"/>
                    <a:pt x="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22"/>
            <p:cNvSpPr/>
            <p:nvPr/>
          </p:nvSpPr>
          <p:spPr>
            <a:xfrm>
              <a:off x="4628000" y="787675"/>
              <a:ext cx="1425" cy="2125"/>
            </a:xfrm>
            <a:custGeom>
              <a:rect b="b" l="l" r="r" t="t"/>
              <a:pathLst>
                <a:path extrusionOk="0" h="85" w="57">
                  <a:moveTo>
                    <a:pt x="1" y="85"/>
                  </a:moveTo>
                  <a:cubicBezTo>
                    <a:pt x="29" y="57"/>
                    <a:pt x="29" y="29"/>
                    <a:pt x="57" y="1"/>
                  </a:cubicBezTo>
                  <a:cubicBezTo>
                    <a:pt x="29" y="29"/>
                    <a:pt x="29" y="57"/>
                    <a:pt x="1" y="8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22"/>
            <p:cNvSpPr/>
            <p:nvPr/>
          </p:nvSpPr>
          <p:spPr>
            <a:xfrm>
              <a:off x="5148075" y="842425"/>
              <a:ext cx="2150" cy="2125"/>
            </a:xfrm>
            <a:custGeom>
              <a:rect b="b" l="l" r="r" t="t"/>
              <a:pathLst>
                <a:path extrusionOk="0" h="85" w="86">
                  <a:moveTo>
                    <a:pt x="57" y="0"/>
                  </a:moveTo>
                  <a:cubicBezTo>
                    <a:pt x="85" y="0"/>
                    <a:pt x="85" y="28"/>
                    <a:pt x="57" y="57"/>
                  </a:cubicBezTo>
                  <a:cubicBezTo>
                    <a:pt x="57" y="57"/>
                    <a:pt x="29" y="57"/>
                    <a:pt x="29" y="85"/>
                  </a:cubicBezTo>
                  <a:cubicBezTo>
                    <a:pt x="1" y="57"/>
                    <a:pt x="1" y="28"/>
                    <a:pt x="1" y="28"/>
                  </a:cubicBezTo>
                  <a:cubicBezTo>
                    <a:pt x="29" y="0"/>
                    <a:pt x="57" y="0"/>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22"/>
            <p:cNvSpPr/>
            <p:nvPr/>
          </p:nvSpPr>
          <p:spPr>
            <a:xfrm>
              <a:off x="5145275" y="853650"/>
              <a:ext cx="1425" cy="725"/>
            </a:xfrm>
            <a:custGeom>
              <a:rect b="b" l="l" r="r" t="t"/>
              <a:pathLst>
                <a:path extrusionOk="0" h="29" w="57">
                  <a:moveTo>
                    <a:pt x="57" y="29"/>
                  </a:moveTo>
                  <a:cubicBezTo>
                    <a:pt x="29" y="29"/>
                    <a:pt x="29" y="29"/>
                    <a:pt x="29" y="29"/>
                  </a:cubicBezTo>
                  <a:cubicBezTo>
                    <a:pt x="1" y="29"/>
                    <a:pt x="1" y="1"/>
                    <a:pt x="1" y="1"/>
                  </a:cubicBezTo>
                  <a:cubicBezTo>
                    <a:pt x="29" y="1"/>
                    <a:pt x="29" y="1"/>
                    <a:pt x="29" y="1"/>
                  </a:cubicBezTo>
                  <a:cubicBezTo>
                    <a:pt x="29" y="1"/>
                    <a:pt x="29" y="1"/>
                    <a:pt x="57" y="2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22"/>
            <p:cNvSpPr/>
            <p:nvPr/>
          </p:nvSpPr>
          <p:spPr>
            <a:xfrm>
              <a:off x="5144575" y="839625"/>
              <a:ext cx="725" cy="725"/>
            </a:xfrm>
            <a:custGeom>
              <a:rect b="b" l="l" r="r" t="t"/>
              <a:pathLst>
                <a:path extrusionOk="0" h="29" w="29">
                  <a:moveTo>
                    <a:pt x="0" y="0"/>
                  </a:moveTo>
                  <a:lnTo>
                    <a:pt x="29" y="28"/>
                  </a:lnTo>
                  <a:lnTo>
                    <a:pt x="0" y="28"/>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22"/>
            <p:cNvSpPr/>
            <p:nvPr/>
          </p:nvSpPr>
          <p:spPr>
            <a:xfrm>
              <a:off x="5275125" y="775050"/>
              <a:ext cx="2125" cy="2825"/>
            </a:xfrm>
            <a:custGeom>
              <a:rect b="b" l="l" r="r" t="t"/>
              <a:pathLst>
                <a:path extrusionOk="0" h="113" w="85">
                  <a:moveTo>
                    <a:pt x="56" y="0"/>
                  </a:moveTo>
                  <a:cubicBezTo>
                    <a:pt x="56" y="0"/>
                    <a:pt x="85" y="28"/>
                    <a:pt x="85" y="28"/>
                  </a:cubicBezTo>
                  <a:cubicBezTo>
                    <a:pt x="56" y="28"/>
                    <a:pt x="56" y="56"/>
                    <a:pt x="56" y="84"/>
                  </a:cubicBezTo>
                  <a:cubicBezTo>
                    <a:pt x="28" y="112"/>
                    <a:pt x="0" y="84"/>
                    <a:pt x="28" y="56"/>
                  </a:cubicBezTo>
                  <a:cubicBezTo>
                    <a:pt x="28" y="28"/>
                    <a:pt x="28" y="28"/>
                    <a:pt x="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22"/>
            <p:cNvSpPr/>
            <p:nvPr/>
          </p:nvSpPr>
          <p:spPr>
            <a:xfrm>
              <a:off x="4613975" y="776450"/>
              <a:ext cx="11250" cy="8450"/>
            </a:xfrm>
            <a:custGeom>
              <a:rect b="b" l="l" r="r" t="t"/>
              <a:pathLst>
                <a:path extrusionOk="0" h="338" w="450">
                  <a:moveTo>
                    <a:pt x="253" y="0"/>
                  </a:moveTo>
                  <a:cubicBezTo>
                    <a:pt x="309" y="56"/>
                    <a:pt x="337" y="169"/>
                    <a:pt x="449" y="85"/>
                  </a:cubicBezTo>
                  <a:cubicBezTo>
                    <a:pt x="421" y="169"/>
                    <a:pt x="421" y="253"/>
                    <a:pt x="337" y="253"/>
                  </a:cubicBezTo>
                  <a:cubicBezTo>
                    <a:pt x="225" y="309"/>
                    <a:pt x="112" y="337"/>
                    <a:pt x="56" y="225"/>
                  </a:cubicBezTo>
                  <a:cubicBezTo>
                    <a:pt x="0" y="85"/>
                    <a:pt x="168" y="141"/>
                    <a:pt x="225" y="85"/>
                  </a:cubicBezTo>
                  <a:cubicBezTo>
                    <a:pt x="225" y="56"/>
                    <a:pt x="225" y="28"/>
                    <a:pt x="2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22"/>
            <p:cNvSpPr/>
            <p:nvPr/>
          </p:nvSpPr>
          <p:spPr>
            <a:xfrm>
              <a:off x="4618175" y="794700"/>
              <a:ext cx="2825" cy="2825"/>
            </a:xfrm>
            <a:custGeom>
              <a:rect b="b" l="l" r="r" t="t"/>
              <a:pathLst>
                <a:path extrusionOk="0" h="113" w="113">
                  <a:moveTo>
                    <a:pt x="0" y="113"/>
                  </a:moveTo>
                  <a:cubicBezTo>
                    <a:pt x="29" y="56"/>
                    <a:pt x="29" y="0"/>
                    <a:pt x="113" y="28"/>
                  </a:cubicBezTo>
                  <a:cubicBezTo>
                    <a:pt x="113" y="28"/>
                    <a:pt x="113" y="28"/>
                    <a:pt x="113" y="56"/>
                  </a:cubicBezTo>
                  <a:cubicBezTo>
                    <a:pt x="113" y="113"/>
                    <a:pt x="57" y="113"/>
                    <a:pt x="0" y="11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22"/>
            <p:cNvSpPr/>
            <p:nvPr/>
          </p:nvSpPr>
          <p:spPr>
            <a:xfrm>
              <a:off x="4618875" y="768025"/>
              <a:ext cx="1425" cy="3525"/>
            </a:xfrm>
            <a:custGeom>
              <a:rect b="b" l="l" r="r" t="t"/>
              <a:pathLst>
                <a:path extrusionOk="0" h="141" w="57">
                  <a:moveTo>
                    <a:pt x="57" y="0"/>
                  </a:moveTo>
                  <a:cubicBezTo>
                    <a:pt x="57" y="57"/>
                    <a:pt x="57" y="85"/>
                    <a:pt x="57" y="141"/>
                  </a:cubicBezTo>
                  <a:cubicBezTo>
                    <a:pt x="1" y="85"/>
                    <a:pt x="1" y="29"/>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22"/>
            <p:cNvSpPr/>
            <p:nvPr/>
          </p:nvSpPr>
          <p:spPr>
            <a:xfrm>
              <a:off x="4618875" y="775050"/>
              <a:ext cx="1425" cy="1425"/>
            </a:xfrm>
            <a:custGeom>
              <a:rect b="b" l="l" r="r" t="t"/>
              <a:pathLst>
                <a:path extrusionOk="0" h="57" w="57">
                  <a:moveTo>
                    <a:pt x="57" y="0"/>
                  </a:moveTo>
                  <a:cubicBezTo>
                    <a:pt x="57" y="28"/>
                    <a:pt x="57" y="56"/>
                    <a:pt x="57" y="56"/>
                  </a:cubicBezTo>
                  <a:cubicBezTo>
                    <a:pt x="1" y="28"/>
                    <a:pt x="1" y="28"/>
                    <a:pt x="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22"/>
            <p:cNvSpPr/>
            <p:nvPr/>
          </p:nvSpPr>
          <p:spPr>
            <a:xfrm>
              <a:off x="4766275" y="805925"/>
              <a:ext cx="2125" cy="1425"/>
            </a:xfrm>
            <a:custGeom>
              <a:rect b="b" l="l" r="r" t="t"/>
              <a:pathLst>
                <a:path extrusionOk="0" h="57" w="85">
                  <a:moveTo>
                    <a:pt x="28" y="0"/>
                  </a:moveTo>
                  <a:cubicBezTo>
                    <a:pt x="56" y="0"/>
                    <a:pt x="84" y="29"/>
                    <a:pt x="84" y="29"/>
                  </a:cubicBezTo>
                  <a:cubicBezTo>
                    <a:pt x="84" y="57"/>
                    <a:pt x="56" y="57"/>
                    <a:pt x="28" y="57"/>
                  </a:cubicBezTo>
                  <a:cubicBezTo>
                    <a:pt x="28" y="57"/>
                    <a:pt x="28" y="57"/>
                    <a:pt x="0" y="29"/>
                  </a:cubicBezTo>
                  <a:cubicBezTo>
                    <a:pt x="0" y="0"/>
                    <a:pt x="0"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435" name="Google Shape;4435;p122"/>
          <p:cNvPicPr preferRelativeResize="0"/>
          <p:nvPr/>
        </p:nvPicPr>
        <p:blipFill>
          <a:blip r:embed="rId4">
            <a:alphaModFix/>
          </a:blip>
          <a:stretch>
            <a:fillRect/>
          </a:stretch>
        </p:blipFill>
        <p:spPr>
          <a:xfrm>
            <a:off x="4312690" y="2194586"/>
            <a:ext cx="927939" cy="874473"/>
          </a:xfrm>
          <a:prstGeom prst="rect">
            <a:avLst/>
          </a:prstGeom>
          <a:noFill/>
          <a:ln>
            <a:noFill/>
          </a:ln>
        </p:spPr>
      </p:pic>
      <p:pic>
        <p:nvPicPr>
          <p:cNvPr id="4436" name="Google Shape;4436;p122"/>
          <p:cNvPicPr preferRelativeResize="0"/>
          <p:nvPr/>
        </p:nvPicPr>
        <p:blipFill>
          <a:blip r:embed="rId5">
            <a:alphaModFix/>
          </a:blip>
          <a:stretch>
            <a:fillRect/>
          </a:stretch>
        </p:blipFill>
        <p:spPr>
          <a:xfrm>
            <a:off x="6808225" y="1163975"/>
            <a:ext cx="1615774" cy="1602451"/>
          </a:xfrm>
          <a:prstGeom prst="rect">
            <a:avLst/>
          </a:prstGeom>
          <a:noFill/>
          <a:ln>
            <a:noFill/>
          </a:ln>
        </p:spPr>
      </p:pic>
      <p:pic>
        <p:nvPicPr>
          <p:cNvPr id="4437" name="Google Shape;4437;p122"/>
          <p:cNvPicPr preferRelativeResize="0"/>
          <p:nvPr/>
        </p:nvPicPr>
        <p:blipFill>
          <a:blip r:embed="rId6">
            <a:alphaModFix/>
          </a:blip>
          <a:stretch>
            <a:fillRect/>
          </a:stretch>
        </p:blipFill>
        <p:spPr>
          <a:xfrm flipH="1">
            <a:off x="720002" y="2571750"/>
            <a:ext cx="1857302" cy="1559128"/>
          </a:xfrm>
          <a:prstGeom prst="rect">
            <a:avLst/>
          </a:prstGeom>
          <a:noFill/>
          <a:ln>
            <a:noFill/>
          </a:ln>
        </p:spPr>
      </p:pic>
      <p:pic>
        <p:nvPicPr>
          <p:cNvPr id="4438" name="Google Shape;4438;p122"/>
          <p:cNvPicPr preferRelativeResize="0"/>
          <p:nvPr/>
        </p:nvPicPr>
        <p:blipFill>
          <a:blip r:embed="rId7">
            <a:alphaModFix/>
          </a:blip>
          <a:stretch>
            <a:fillRect/>
          </a:stretch>
        </p:blipFill>
        <p:spPr>
          <a:xfrm>
            <a:off x="2666712" y="2149575"/>
            <a:ext cx="1112676" cy="874475"/>
          </a:xfrm>
          <a:prstGeom prst="rect">
            <a:avLst/>
          </a:prstGeom>
          <a:noFill/>
          <a:ln>
            <a:noFill/>
          </a:ln>
        </p:spPr>
      </p:pic>
      <p:pic>
        <p:nvPicPr>
          <p:cNvPr id="4439" name="Google Shape;4439;p122"/>
          <p:cNvPicPr preferRelativeResize="0"/>
          <p:nvPr/>
        </p:nvPicPr>
        <p:blipFill>
          <a:blip r:embed="rId8">
            <a:alphaModFix/>
          </a:blip>
          <a:stretch>
            <a:fillRect/>
          </a:stretch>
        </p:blipFill>
        <p:spPr>
          <a:xfrm>
            <a:off x="720000" y="3630033"/>
            <a:ext cx="2336170" cy="973467"/>
          </a:xfrm>
          <a:prstGeom prst="rect">
            <a:avLst/>
          </a:prstGeom>
          <a:noFill/>
          <a:ln>
            <a:noFill/>
          </a:ln>
        </p:spPr>
      </p:pic>
      <p:pic>
        <p:nvPicPr>
          <p:cNvPr id="4440" name="Google Shape;4440;p122"/>
          <p:cNvPicPr preferRelativeResize="0"/>
          <p:nvPr/>
        </p:nvPicPr>
        <p:blipFill>
          <a:blip r:embed="rId9">
            <a:alphaModFix/>
          </a:blip>
          <a:stretch>
            <a:fillRect/>
          </a:stretch>
        </p:blipFill>
        <p:spPr>
          <a:xfrm>
            <a:off x="4848821" y="3740627"/>
            <a:ext cx="555835" cy="467825"/>
          </a:xfrm>
          <a:prstGeom prst="rect">
            <a:avLst/>
          </a:prstGeom>
          <a:noFill/>
          <a:ln>
            <a:noFill/>
          </a:ln>
        </p:spPr>
      </p:pic>
      <p:pic>
        <p:nvPicPr>
          <p:cNvPr id="4441" name="Google Shape;4441;p122"/>
          <p:cNvPicPr preferRelativeResize="0"/>
          <p:nvPr/>
        </p:nvPicPr>
        <p:blipFill>
          <a:blip r:embed="rId10">
            <a:alphaModFix/>
          </a:blip>
          <a:stretch>
            <a:fillRect/>
          </a:stretch>
        </p:blipFill>
        <p:spPr>
          <a:xfrm>
            <a:off x="7258975" y="3984640"/>
            <a:ext cx="981737" cy="769898"/>
          </a:xfrm>
          <a:prstGeom prst="rect">
            <a:avLst/>
          </a:prstGeom>
          <a:noFill/>
          <a:ln>
            <a:noFill/>
          </a:ln>
        </p:spPr>
      </p:pic>
      <p:pic>
        <p:nvPicPr>
          <p:cNvPr id="4442" name="Google Shape;4442;p122"/>
          <p:cNvPicPr preferRelativeResize="0"/>
          <p:nvPr/>
        </p:nvPicPr>
        <p:blipFill>
          <a:blip r:embed="rId9">
            <a:alphaModFix/>
          </a:blip>
          <a:stretch>
            <a:fillRect/>
          </a:stretch>
        </p:blipFill>
        <p:spPr>
          <a:xfrm>
            <a:off x="5404648" y="3416422"/>
            <a:ext cx="226250" cy="190429"/>
          </a:xfrm>
          <a:prstGeom prst="rect">
            <a:avLst/>
          </a:prstGeom>
          <a:noFill/>
          <a:ln>
            <a:noFill/>
          </a:ln>
        </p:spPr>
      </p:pic>
      <p:sp>
        <p:nvSpPr>
          <p:cNvPr id="4443" name="Google Shape;4443;p122"/>
          <p:cNvSpPr/>
          <p:nvPr/>
        </p:nvSpPr>
        <p:spPr>
          <a:xfrm>
            <a:off x="5707150" y="2551000"/>
            <a:ext cx="455264" cy="464816"/>
          </a:xfrm>
          <a:custGeom>
            <a:rect b="b" l="l" r="r" t="t"/>
            <a:pathLst>
              <a:path extrusionOk="0" h="29051" w="28454">
                <a:moveTo>
                  <a:pt x="16112" y="27993"/>
                </a:moveTo>
                <a:cubicBezTo>
                  <a:pt x="15814" y="28183"/>
                  <a:pt x="15461" y="28372"/>
                  <a:pt x="15190" y="28481"/>
                </a:cubicBezTo>
                <a:cubicBezTo>
                  <a:pt x="15190" y="28481"/>
                  <a:pt x="15299" y="28427"/>
                  <a:pt x="15461" y="28372"/>
                </a:cubicBezTo>
                <a:cubicBezTo>
                  <a:pt x="15624" y="28318"/>
                  <a:pt x="15868" y="28237"/>
                  <a:pt x="16085" y="28128"/>
                </a:cubicBezTo>
                <a:cubicBezTo>
                  <a:pt x="16302" y="28047"/>
                  <a:pt x="16519" y="27966"/>
                  <a:pt x="16682" y="27911"/>
                </a:cubicBezTo>
                <a:cubicBezTo>
                  <a:pt x="16845" y="27830"/>
                  <a:pt x="16953" y="27776"/>
                  <a:pt x="16953" y="27776"/>
                </a:cubicBezTo>
                <a:cubicBezTo>
                  <a:pt x="16709" y="27721"/>
                  <a:pt x="16411" y="27857"/>
                  <a:pt x="16112" y="27993"/>
                </a:cubicBezTo>
                <a:close/>
                <a:moveTo>
                  <a:pt x="19286" y="27260"/>
                </a:moveTo>
                <a:lnTo>
                  <a:pt x="19503" y="27125"/>
                </a:lnTo>
                <a:lnTo>
                  <a:pt x="19394" y="27125"/>
                </a:lnTo>
                <a:close/>
                <a:moveTo>
                  <a:pt x="18798" y="25769"/>
                </a:moveTo>
                <a:cubicBezTo>
                  <a:pt x="19150" y="25606"/>
                  <a:pt x="19557" y="25389"/>
                  <a:pt x="19476" y="25253"/>
                </a:cubicBezTo>
                <a:cubicBezTo>
                  <a:pt x="18716" y="25714"/>
                  <a:pt x="17875" y="26094"/>
                  <a:pt x="17170" y="26582"/>
                </a:cubicBezTo>
                <a:lnTo>
                  <a:pt x="17360" y="26501"/>
                </a:lnTo>
                <a:lnTo>
                  <a:pt x="17577" y="26447"/>
                </a:lnTo>
                <a:lnTo>
                  <a:pt x="17523" y="26501"/>
                </a:lnTo>
                <a:cubicBezTo>
                  <a:pt x="17740" y="26447"/>
                  <a:pt x="17930" y="26311"/>
                  <a:pt x="18147" y="26311"/>
                </a:cubicBezTo>
                <a:lnTo>
                  <a:pt x="18038" y="26447"/>
                </a:lnTo>
                <a:cubicBezTo>
                  <a:pt x="18174" y="26365"/>
                  <a:pt x="18418" y="26392"/>
                  <a:pt x="18472" y="26311"/>
                </a:cubicBezTo>
                <a:lnTo>
                  <a:pt x="18418" y="26230"/>
                </a:lnTo>
                <a:cubicBezTo>
                  <a:pt x="18120" y="26148"/>
                  <a:pt x="18418" y="25931"/>
                  <a:pt x="18798" y="25769"/>
                </a:cubicBezTo>
                <a:close/>
                <a:moveTo>
                  <a:pt x="16546" y="27532"/>
                </a:moveTo>
                <a:lnTo>
                  <a:pt x="17496" y="27043"/>
                </a:lnTo>
                <a:cubicBezTo>
                  <a:pt x="17767" y="26908"/>
                  <a:pt x="17930" y="26826"/>
                  <a:pt x="17930" y="26826"/>
                </a:cubicBezTo>
                <a:cubicBezTo>
                  <a:pt x="17930" y="26826"/>
                  <a:pt x="17767" y="26908"/>
                  <a:pt x="17523" y="27043"/>
                </a:cubicBezTo>
                <a:cubicBezTo>
                  <a:pt x="17252" y="27179"/>
                  <a:pt x="16926" y="27369"/>
                  <a:pt x="16546" y="27532"/>
                </a:cubicBezTo>
                <a:cubicBezTo>
                  <a:pt x="16221" y="27667"/>
                  <a:pt x="15868" y="27803"/>
                  <a:pt x="15597" y="27938"/>
                </a:cubicBezTo>
                <a:cubicBezTo>
                  <a:pt x="15326" y="28047"/>
                  <a:pt x="15163" y="28101"/>
                  <a:pt x="15163" y="28101"/>
                </a:cubicBezTo>
                <a:lnTo>
                  <a:pt x="15109" y="28183"/>
                </a:lnTo>
                <a:cubicBezTo>
                  <a:pt x="15109" y="28183"/>
                  <a:pt x="15299" y="28101"/>
                  <a:pt x="15570" y="27966"/>
                </a:cubicBezTo>
                <a:cubicBezTo>
                  <a:pt x="15841" y="27857"/>
                  <a:pt x="16221" y="27694"/>
                  <a:pt x="16546" y="27532"/>
                </a:cubicBezTo>
                <a:close/>
                <a:moveTo>
                  <a:pt x="17848" y="25470"/>
                </a:moveTo>
                <a:lnTo>
                  <a:pt x="17848" y="25470"/>
                </a:lnTo>
                <a:cubicBezTo>
                  <a:pt x="17875" y="25416"/>
                  <a:pt x="17875" y="25416"/>
                  <a:pt x="17848" y="25470"/>
                </a:cubicBezTo>
                <a:close/>
                <a:moveTo>
                  <a:pt x="16980" y="26094"/>
                </a:moveTo>
                <a:cubicBezTo>
                  <a:pt x="16790" y="26203"/>
                  <a:pt x="16628" y="26311"/>
                  <a:pt x="16818" y="26365"/>
                </a:cubicBezTo>
                <a:cubicBezTo>
                  <a:pt x="17116" y="26311"/>
                  <a:pt x="17360" y="26148"/>
                  <a:pt x="17577" y="25958"/>
                </a:cubicBezTo>
                <a:cubicBezTo>
                  <a:pt x="17767" y="25796"/>
                  <a:pt x="17903" y="25660"/>
                  <a:pt x="18011" y="25552"/>
                </a:cubicBezTo>
                <a:cubicBezTo>
                  <a:pt x="18011" y="25552"/>
                  <a:pt x="17903" y="25606"/>
                  <a:pt x="17848" y="25606"/>
                </a:cubicBezTo>
                <a:cubicBezTo>
                  <a:pt x="17740" y="25606"/>
                  <a:pt x="17658" y="25633"/>
                  <a:pt x="17658" y="25633"/>
                </a:cubicBezTo>
                <a:cubicBezTo>
                  <a:pt x="17713" y="25552"/>
                  <a:pt x="17848" y="25470"/>
                  <a:pt x="17875" y="25416"/>
                </a:cubicBezTo>
                <a:lnTo>
                  <a:pt x="17604" y="25497"/>
                </a:lnTo>
                <a:cubicBezTo>
                  <a:pt x="17604" y="25389"/>
                  <a:pt x="17794" y="25280"/>
                  <a:pt x="17984" y="25226"/>
                </a:cubicBezTo>
                <a:cubicBezTo>
                  <a:pt x="17306" y="25362"/>
                  <a:pt x="17631" y="25660"/>
                  <a:pt x="17116" y="25877"/>
                </a:cubicBezTo>
                <a:lnTo>
                  <a:pt x="17523" y="25741"/>
                </a:lnTo>
                <a:cubicBezTo>
                  <a:pt x="17469" y="25877"/>
                  <a:pt x="17197" y="26013"/>
                  <a:pt x="16980" y="26094"/>
                </a:cubicBezTo>
                <a:close/>
                <a:moveTo>
                  <a:pt x="21429" y="24141"/>
                </a:moveTo>
                <a:cubicBezTo>
                  <a:pt x="21402" y="24250"/>
                  <a:pt x="21510" y="24250"/>
                  <a:pt x="21646" y="24250"/>
                </a:cubicBezTo>
                <a:cubicBezTo>
                  <a:pt x="21727" y="24250"/>
                  <a:pt x="21863" y="24250"/>
                  <a:pt x="21836" y="24385"/>
                </a:cubicBezTo>
                <a:cubicBezTo>
                  <a:pt x="22269" y="24060"/>
                  <a:pt x="21781" y="24114"/>
                  <a:pt x="22134" y="23788"/>
                </a:cubicBezTo>
                <a:cubicBezTo>
                  <a:pt x="21944" y="23870"/>
                  <a:pt x="21727" y="24114"/>
                  <a:pt x="21591" y="24060"/>
                </a:cubicBezTo>
                <a:cubicBezTo>
                  <a:pt x="21673" y="24005"/>
                  <a:pt x="21673" y="23897"/>
                  <a:pt x="21727" y="23843"/>
                </a:cubicBezTo>
                <a:cubicBezTo>
                  <a:pt x="21646" y="23897"/>
                  <a:pt x="21537" y="23978"/>
                  <a:pt x="21429" y="24005"/>
                </a:cubicBezTo>
                <a:cubicBezTo>
                  <a:pt x="21591" y="23788"/>
                  <a:pt x="21836" y="23599"/>
                  <a:pt x="22080" y="23382"/>
                </a:cubicBezTo>
                <a:cubicBezTo>
                  <a:pt x="22324" y="23192"/>
                  <a:pt x="22541" y="22975"/>
                  <a:pt x="22731" y="22893"/>
                </a:cubicBezTo>
                <a:lnTo>
                  <a:pt x="22731" y="22948"/>
                </a:lnTo>
                <a:lnTo>
                  <a:pt x="22785" y="22893"/>
                </a:lnTo>
                <a:lnTo>
                  <a:pt x="22920" y="22758"/>
                </a:lnTo>
                <a:lnTo>
                  <a:pt x="22975" y="22676"/>
                </a:lnTo>
                <a:cubicBezTo>
                  <a:pt x="22948" y="22704"/>
                  <a:pt x="22920" y="22758"/>
                  <a:pt x="22839" y="22785"/>
                </a:cubicBezTo>
                <a:lnTo>
                  <a:pt x="22920" y="22622"/>
                </a:lnTo>
                <a:cubicBezTo>
                  <a:pt x="23083" y="22487"/>
                  <a:pt x="23219" y="22351"/>
                  <a:pt x="23354" y="22161"/>
                </a:cubicBezTo>
                <a:cubicBezTo>
                  <a:pt x="23490" y="21998"/>
                  <a:pt x="23653" y="21808"/>
                  <a:pt x="23788" y="21619"/>
                </a:cubicBezTo>
                <a:cubicBezTo>
                  <a:pt x="23571" y="21890"/>
                  <a:pt x="23327" y="22161"/>
                  <a:pt x="23110" y="22378"/>
                </a:cubicBezTo>
                <a:lnTo>
                  <a:pt x="22785" y="22704"/>
                </a:lnTo>
                <a:cubicBezTo>
                  <a:pt x="22649" y="22812"/>
                  <a:pt x="22541" y="22948"/>
                  <a:pt x="22405" y="23056"/>
                </a:cubicBezTo>
                <a:cubicBezTo>
                  <a:pt x="21890" y="23517"/>
                  <a:pt x="21347" y="23978"/>
                  <a:pt x="20723" y="24439"/>
                </a:cubicBezTo>
                <a:cubicBezTo>
                  <a:pt x="20751" y="24439"/>
                  <a:pt x="21049" y="24304"/>
                  <a:pt x="20913" y="24467"/>
                </a:cubicBezTo>
                <a:close/>
                <a:moveTo>
                  <a:pt x="21727" y="23843"/>
                </a:moveTo>
                <a:cubicBezTo>
                  <a:pt x="21781" y="23788"/>
                  <a:pt x="21808" y="23761"/>
                  <a:pt x="21836" y="23761"/>
                </a:cubicBezTo>
                <a:cubicBezTo>
                  <a:pt x="21808" y="23788"/>
                  <a:pt x="21781" y="23843"/>
                  <a:pt x="21727" y="23843"/>
                </a:cubicBezTo>
                <a:close/>
                <a:moveTo>
                  <a:pt x="20452" y="23978"/>
                </a:moveTo>
                <a:cubicBezTo>
                  <a:pt x="20344" y="24060"/>
                  <a:pt x="20289" y="24141"/>
                  <a:pt x="20235" y="24195"/>
                </a:cubicBezTo>
                <a:cubicBezTo>
                  <a:pt x="20235" y="24195"/>
                  <a:pt x="20317" y="24168"/>
                  <a:pt x="20371" y="24114"/>
                </a:cubicBezTo>
                <a:cubicBezTo>
                  <a:pt x="20452" y="24033"/>
                  <a:pt x="20506" y="24005"/>
                  <a:pt x="20506" y="24005"/>
                </a:cubicBezTo>
                <a:close/>
                <a:moveTo>
                  <a:pt x="21049" y="23788"/>
                </a:moveTo>
                <a:cubicBezTo>
                  <a:pt x="21157" y="23734"/>
                  <a:pt x="21239" y="23707"/>
                  <a:pt x="21239" y="23707"/>
                </a:cubicBezTo>
                <a:lnTo>
                  <a:pt x="21157" y="23734"/>
                </a:lnTo>
                <a:lnTo>
                  <a:pt x="20886" y="23924"/>
                </a:lnTo>
                <a:cubicBezTo>
                  <a:pt x="20886" y="23897"/>
                  <a:pt x="20995" y="23843"/>
                  <a:pt x="21049" y="23788"/>
                </a:cubicBezTo>
                <a:close/>
                <a:moveTo>
                  <a:pt x="20235" y="25904"/>
                </a:moveTo>
                <a:cubicBezTo>
                  <a:pt x="19394" y="26365"/>
                  <a:pt x="18255" y="26989"/>
                  <a:pt x="17360" y="27504"/>
                </a:cubicBezTo>
                <a:lnTo>
                  <a:pt x="17360" y="27586"/>
                </a:lnTo>
                <a:cubicBezTo>
                  <a:pt x="18662" y="26989"/>
                  <a:pt x="19828" y="26474"/>
                  <a:pt x="20859" y="25660"/>
                </a:cubicBezTo>
                <a:lnTo>
                  <a:pt x="20751" y="25606"/>
                </a:lnTo>
                <a:cubicBezTo>
                  <a:pt x="20506" y="25660"/>
                  <a:pt x="20561" y="25931"/>
                  <a:pt x="20235" y="25904"/>
                </a:cubicBezTo>
                <a:close/>
                <a:moveTo>
                  <a:pt x="25985" y="6429"/>
                </a:moveTo>
                <a:lnTo>
                  <a:pt x="25633" y="6022"/>
                </a:lnTo>
                <a:cubicBezTo>
                  <a:pt x="25768" y="6212"/>
                  <a:pt x="25823" y="6375"/>
                  <a:pt x="25985" y="6429"/>
                </a:cubicBezTo>
                <a:close/>
                <a:moveTo>
                  <a:pt x="25633" y="6022"/>
                </a:moveTo>
                <a:cubicBezTo>
                  <a:pt x="25579" y="5914"/>
                  <a:pt x="25497" y="5833"/>
                  <a:pt x="25389" y="5751"/>
                </a:cubicBezTo>
                <a:cubicBezTo>
                  <a:pt x="25389" y="5751"/>
                  <a:pt x="25470" y="5833"/>
                  <a:pt x="25497" y="5887"/>
                </a:cubicBezTo>
                <a:cubicBezTo>
                  <a:pt x="25606" y="5914"/>
                  <a:pt x="25633" y="6022"/>
                  <a:pt x="25633" y="6022"/>
                </a:cubicBezTo>
                <a:close/>
                <a:moveTo>
                  <a:pt x="26148" y="5995"/>
                </a:moveTo>
                <a:cubicBezTo>
                  <a:pt x="26284" y="6158"/>
                  <a:pt x="26419" y="6375"/>
                  <a:pt x="26474" y="6511"/>
                </a:cubicBezTo>
                <a:cubicBezTo>
                  <a:pt x="26582" y="6646"/>
                  <a:pt x="26609" y="6755"/>
                  <a:pt x="26609" y="6755"/>
                </a:cubicBezTo>
                <a:cubicBezTo>
                  <a:pt x="26447" y="6511"/>
                  <a:pt x="26311" y="6158"/>
                  <a:pt x="26148" y="5941"/>
                </a:cubicBezTo>
                <a:cubicBezTo>
                  <a:pt x="25985" y="5670"/>
                  <a:pt x="25796" y="5426"/>
                  <a:pt x="25579" y="5317"/>
                </a:cubicBezTo>
                <a:cubicBezTo>
                  <a:pt x="25579" y="5317"/>
                  <a:pt x="25633" y="5399"/>
                  <a:pt x="25741" y="5534"/>
                </a:cubicBezTo>
                <a:cubicBezTo>
                  <a:pt x="25877" y="5670"/>
                  <a:pt x="26013" y="5833"/>
                  <a:pt x="26148" y="5995"/>
                </a:cubicBezTo>
                <a:close/>
                <a:moveTo>
                  <a:pt x="25036" y="5561"/>
                </a:moveTo>
                <a:lnTo>
                  <a:pt x="24982" y="5616"/>
                </a:lnTo>
                <a:cubicBezTo>
                  <a:pt x="25145" y="6077"/>
                  <a:pt x="25470" y="6267"/>
                  <a:pt x="25768" y="6592"/>
                </a:cubicBezTo>
                <a:cubicBezTo>
                  <a:pt x="25796" y="6294"/>
                  <a:pt x="25307" y="5887"/>
                  <a:pt x="25036" y="5561"/>
                </a:cubicBezTo>
                <a:close/>
                <a:moveTo>
                  <a:pt x="26609" y="8247"/>
                </a:moveTo>
                <a:cubicBezTo>
                  <a:pt x="26799" y="8708"/>
                  <a:pt x="26881" y="9142"/>
                  <a:pt x="27016" y="9549"/>
                </a:cubicBezTo>
                <a:cubicBezTo>
                  <a:pt x="27125" y="9955"/>
                  <a:pt x="27233" y="10335"/>
                  <a:pt x="27342" y="10715"/>
                </a:cubicBezTo>
                <a:cubicBezTo>
                  <a:pt x="27260" y="9847"/>
                  <a:pt x="27070" y="8762"/>
                  <a:pt x="26555" y="8138"/>
                </a:cubicBezTo>
                <a:close/>
                <a:moveTo>
                  <a:pt x="16085" y="26745"/>
                </a:moveTo>
                <a:cubicBezTo>
                  <a:pt x="16167" y="26691"/>
                  <a:pt x="16031" y="26636"/>
                  <a:pt x="16031" y="26609"/>
                </a:cubicBezTo>
                <a:cubicBezTo>
                  <a:pt x="15841" y="26582"/>
                  <a:pt x="15733" y="26772"/>
                  <a:pt x="15841" y="26826"/>
                </a:cubicBezTo>
                <a:cubicBezTo>
                  <a:pt x="15895" y="26853"/>
                  <a:pt x="15977" y="26772"/>
                  <a:pt x="16085" y="26745"/>
                </a:cubicBezTo>
                <a:close/>
                <a:moveTo>
                  <a:pt x="15461" y="26447"/>
                </a:moveTo>
                <a:cubicBezTo>
                  <a:pt x="15570" y="26555"/>
                  <a:pt x="15570" y="26392"/>
                  <a:pt x="15706" y="26365"/>
                </a:cubicBezTo>
                <a:close/>
                <a:moveTo>
                  <a:pt x="82" y="15109"/>
                </a:moveTo>
                <a:cubicBezTo>
                  <a:pt x="136" y="14946"/>
                  <a:pt x="28" y="14838"/>
                  <a:pt x="1" y="14675"/>
                </a:cubicBezTo>
                <a:close/>
                <a:moveTo>
                  <a:pt x="14621" y="27396"/>
                </a:moveTo>
                <a:lnTo>
                  <a:pt x="14783" y="27315"/>
                </a:lnTo>
                <a:cubicBezTo>
                  <a:pt x="14919" y="27260"/>
                  <a:pt x="14783" y="27233"/>
                  <a:pt x="14783" y="27152"/>
                </a:cubicBezTo>
                <a:cubicBezTo>
                  <a:pt x="14458" y="27233"/>
                  <a:pt x="14756" y="27287"/>
                  <a:pt x="14621" y="27396"/>
                </a:cubicBezTo>
                <a:close/>
                <a:moveTo>
                  <a:pt x="10579" y="28996"/>
                </a:moveTo>
                <a:cubicBezTo>
                  <a:pt x="10715" y="28942"/>
                  <a:pt x="10850" y="28942"/>
                  <a:pt x="11013" y="28915"/>
                </a:cubicBezTo>
                <a:cubicBezTo>
                  <a:pt x="11203" y="28888"/>
                  <a:pt x="11339" y="28861"/>
                  <a:pt x="11501" y="28806"/>
                </a:cubicBezTo>
                <a:cubicBezTo>
                  <a:pt x="11827" y="28752"/>
                  <a:pt x="12152" y="28644"/>
                  <a:pt x="12369" y="28589"/>
                </a:cubicBezTo>
                <a:cubicBezTo>
                  <a:pt x="12613" y="28508"/>
                  <a:pt x="12776" y="28481"/>
                  <a:pt x="12776" y="28481"/>
                </a:cubicBezTo>
                <a:cubicBezTo>
                  <a:pt x="11962" y="28617"/>
                  <a:pt x="11094" y="28915"/>
                  <a:pt x="10172" y="29051"/>
                </a:cubicBezTo>
                <a:cubicBezTo>
                  <a:pt x="10145" y="29051"/>
                  <a:pt x="10308" y="29023"/>
                  <a:pt x="10579" y="28996"/>
                </a:cubicBezTo>
                <a:close/>
                <a:moveTo>
                  <a:pt x="15950" y="27287"/>
                </a:moveTo>
                <a:cubicBezTo>
                  <a:pt x="15543" y="27369"/>
                  <a:pt x="14349" y="27911"/>
                  <a:pt x="13644" y="28183"/>
                </a:cubicBezTo>
                <a:lnTo>
                  <a:pt x="13671" y="28210"/>
                </a:lnTo>
                <a:cubicBezTo>
                  <a:pt x="13671" y="28210"/>
                  <a:pt x="13807" y="28128"/>
                  <a:pt x="14051" y="28074"/>
                </a:cubicBezTo>
                <a:cubicBezTo>
                  <a:pt x="14241" y="27993"/>
                  <a:pt x="14539" y="27911"/>
                  <a:pt x="14810" y="27776"/>
                </a:cubicBezTo>
                <a:cubicBezTo>
                  <a:pt x="15082" y="27640"/>
                  <a:pt x="15407" y="27532"/>
                  <a:pt x="15597" y="27423"/>
                </a:cubicBezTo>
                <a:cubicBezTo>
                  <a:pt x="15814" y="27369"/>
                  <a:pt x="15950" y="27287"/>
                  <a:pt x="15950" y="27287"/>
                </a:cubicBezTo>
                <a:close/>
                <a:moveTo>
                  <a:pt x="20506" y="25090"/>
                </a:moveTo>
                <a:lnTo>
                  <a:pt x="20452" y="25118"/>
                </a:lnTo>
                <a:lnTo>
                  <a:pt x="20181" y="25335"/>
                </a:lnTo>
                <a:close/>
                <a:moveTo>
                  <a:pt x="19693" y="22785"/>
                </a:moveTo>
                <a:cubicBezTo>
                  <a:pt x="19801" y="22676"/>
                  <a:pt x="20072" y="22514"/>
                  <a:pt x="20045" y="22432"/>
                </a:cubicBezTo>
                <a:cubicBezTo>
                  <a:pt x="19910" y="22514"/>
                  <a:pt x="19611" y="22704"/>
                  <a:pt x="19693" y="22785"/>
                </a:cubicBezTo>
                <a:close/>
                <a:moveTo>
                  <a:pt x="3066" y="5399"/>
                </a:moveTo>
                <a:cubicBezTo>
                  <a:pt x="2849" y="5616"/>
                  <a:pt x="2659" y="5860"/>
                  <a:pt x="2659" y="6022"/>
                </a:cubicBezTo>
                <a:lnTo>
                  <a:pt x="2849" y="5697"/>
                </a:lnTo>
                <a:cubicBezTo>
                  <a:pt x="2957" y="5534"/>
                  <a:pt x="3066" y="5399"/>
                  <a:pt x="3066" y="5399"/>
                </a:cubicBezTo>
                <a:close/>
                <a:moveTo>
                  <a:pt x="3147" y="5236"/>
                </a:moveTo>
                <a:cubicBezTo>
                  <a:pt x="3120" y="5317"/>
                  <a:pt x="3066" y="5371"/>
                  <a:pt x="3066" y="5371"/>
                </a:cubicBezTo>
                <a:cubicBezTo>
                  <a:pt x="3120" y="5290"/>
                  <a:pt x="3174" y="5209"/>
                  <a:pt x="3229" y="5100"/>
                </a:cubicBezTo>
                <a:close/>
                <a:moveTo>
                  <a:pt x="21429" y="21890"/>
                </a:moveTo>
                <a:cubicBezTo>
                  <a:pt x="21591" y="21727"/>
                  <a:pt x="21727" y="21591"/>
                  <a:pt x="21863" y="21429"/>
                </a:cubicBezTo>
                <a:cubicBezTo>
                  <a:pt x="21944" y="21347"/>
                  <a:pt x="21998" y="21266"/>
                  <a:pt x="22107" y="21185"/>
                </a:cubicBezTo>
                <a:cubicBezTo>
                  <a:pt x="22188" y="21130"/>
                  <a:pt x="22269" y="21022"/>
                  <a:pt x="22378" y="20940"/>
                </a:cubicBezTo>
                <a:cubicBezTo>
                  <a:pt x="21971" y="21049"/>
                  <a:pt x="21700" y="21591"/>
                  <a:pt x="21429" y="21890"/>
                </a:cubicBezTo>
                <a:close/>
                <a:moveTo>
                  <a:pt x="20154" y="21754"/>
                </a:moveTo>
                <a:cubicBezTo>
                  <a:pt x="19964" y="21890"/>
                  <a:pt x="20154" y="21944"/>
                  <a:pt x="20289" y="21944"/>
                </a:cubicBezTo>
                <a:lnTo>
                  <a:pt x="20289" y="21754"/>
                </a:lnTo>
                <a:cubicBezTo>
                  <a:pt x="20208" y="21754"/>
                  <a:pt x="20154" y="21808"/>
                  <a:pt x="20154" y="21754"/>
                </a:cubicBezTo>
                <a:close/>
                <a:moveTo>
                  <a:pt x="21293" y="22839"/>
                </a:moveTo>
                <a:cubicBezTo>
                  <a:pt x="21076" y="22812"/>
                  <a:pt x="21239" y="22541"/>
                  <a:pt x="21429" y="22297"/>
                </a:cubicBezTo>
                <a:cubicBezTo>
                  <a:pt x="21130" y="22514"/>
                  <a:pt x="20886" y="22758"/>
                  <a:pt x="20642" y="22948"/>
                </a:cubicBezTo>
                <a:cubicBezTo>
                  <a:pt x="20398" y="23192"/>
                  <a:pt x="20181" y="23409"/>
                  <a:pt x="19910" y="23626"/>
                </a:cubicBezTo>
                <a:cubicBezTo>
                  <a:pt x="20208" y="23382"/>
                  <a:pt x="20886" y="22866"/>
                  <a:pt x="21293" y="22839"/>
                </a:cubicBezTo>
                <a:close/>
                <a:moveTo>
                  <a:pt x="27830" y="16302"/>
                </a:moveTo>
                <a:cubicBezTo>
                  <a:pt x="27830" y="16709"/>
                  <a:pt x="27830" y="17062"/>
                  <a:pt x="27911" y="17252"/>
                </a:cubicBezTo>
                <a:cubicBezTo>
                  <a:pt x="27911" y="16546"/>
                  <a:pt x="28020" y="15733"/>
                  <a:pt x="27884" y="15163"/>
                </a:cubicBezTo>
                <a:cubicBezTo>
                  <a:pt x="27857" y="15489"/>
                  <a:pt x="27830" y="15923"/>
                  <a:pt x="27830" y="16302"/>
                </a:cubicBezTo>
                <a:close/>
                <a:moveTo>
                  <a:pt x="28291" y="11393"/>
                </a:moveTo>
                <a:lnTo>
                  <a:pt x="28291" y="11393"/>
                </a:lnTo>
                <a:cubicBezTo>
                  <a:pt x="28237" y="11420"/>
                  <a:pt x="28291" y="11637"/>
                  <a:pt x="28318" y="11827"/>
                </a:cubicBezTo>
                <a:cubicBezTo>
                  <a:pt x="28345" y="12071"/>
                  <a:pt x="28372" y="12261"/>
                  <a:pt x="28372" y="12261"/>
                </a:cubicBezTo>
                <a:cubicBezTo>
                  <a:pt x="28345" y="11963"/>
                  <a:pt x="28454" y="11664"/>
                  <a:pt x="28291" y="11393"/>
                </a:cubicBezTo>
                <a:close/>
                <a:moveTo>
                  <a:pt x="27776" y="13617"/>
                </a:moveTo>
                <a:cubicBezTo>
                  <a:pt x="27749" y="12858"/>
                  <a:pt x="27694" y="11854"/>
                  <a:pt x="27504" y="11312"/>
                </a:cubicBezTo>
                <a:cubicBezTo>
                  <a:pt x="27477" y="11854"/>
                  <a:pt x="27532" y="12858"/>
                  <a:pt x="27776" y="13617"/>
                </a:cubicBezTo>
                <a:close/>
                <a:moveTo>
                  <a:pt x="3907" y="4341"/>
                </a:moveTo>
                <a:lnTo>
                  <a:pt x="3635" y="4612"/>
                </a:lnTo>
                <a:cubicBezTo>
                  <a:pt x="3825" y="4503"/>
                  <a:pt x="3961" y="4259"/>
                  <a:pt x="4151" y="4069"/>
                </a:cubicBezTo>
                <a:cubicBezTo>
                  <a:pt x="4178" y="4069"/>
                  <a:pt x="4042" y="4205"/>
                  <a:pt x="3907" y="4341"/>
                </a:cubicBezTo>
                <a:close/>
                <a:moveTo>
                  <a:pt x="4178" y="4069"/>
                </a:moveTo>
                <a:lnTo>
                  <a:pt x="4476" y="3798"/>
                </a:lnTo>
                <a:cubicBezTo>
                  <a:pt x="4368" y="3853"/>
                  <a:pt x="4286" y="3961"/>
                  <a:pt x="4178" y="4069"/>
                </a:cubicBezTo>
                <a:close/>
                <a:moveTo>
                  <a:pt x="27179" y="14946"/>
                </a:moveTo>
                <a:cubicBezTo>
                  <a:pt x="27179" y="14783"/>
                  <a:pt x="27152" y="14621"/>
                  <a:pt x="27152" y="14621"/>
                </a:cubicBezTo>
                <a:lnTo>
                  <a:pt x="27125" y="14621"/>
                </a:lnTo>
                <a:cubicBezTo>
                  <a:pt x="27152" y="14811"/>
                  <a:pt x="27152" y="15190"/>
                  <a:pt x="27233" y="15299"/>
                </a:cubicBezTo>
                <a:cubicBezTo>
                  <a:pt x="27233" y="15299"/>
                  <a:pt x="27179" y="15109"/>
                  <a:pt x="27179" y="14946"/>
                </a:cubicBezTo>
                <a:close/>
                <a:moveTo>
                  <a:pt x="22107" y="25389"/>
                </a:moveTo>
                <a:cubicBezTo>
                  <a:pt x="22215" y="25362"/>
                  <a:pt x="22269" y="25280"/>
                  <a:pt x="22324" y="25199"/>
                </a:cubicBezTo>
                <a:lnTo>
                  <a:pt x="22215" y="25280"/>
                </a:lnTo>
                <a:close/>
                <a:moveTo>
                  <a:pt x="23544" y="24195"/>
                </a:moveTo>
                <a:lnTo>
                  <a:pt x="23327" y="24412"/>
                </a:lnTo>
                <a:cubicBezTo>
                  <a:pt x="23409" y="24331"/>
                  <a:pt x="23490" y="24277"/>
                  <a:pt x="23571" y="24277"/>
                </a:cubicBezTo>
                <a:cubicBezTo>
                  <a:pt x="23571" y="24222"/>
                  <a:pt x="23544" y="24222"/>
                  <a:pt x="23544" y="24195"/>
                </a:cubicBezTo>
                <a:close/>
                <a:moveTo>
                  <a:pt x="21863" y="25606"/>
                </a:moveTo>
                <a:lnTo>
                  <a:pt x="22107" y="25362"/>
                </a:lnTo>
                <a:cubicBezTo>
                  <a:pt x="21998" y="25389"/>
                  <a:pt x="21944" y="25416"/>
                  <a:pt x="21836" y="25497"/>
                </a:cubicBezTo>
                <a:close/>
                <a:moveTo>
                  <a:pt x="27179" y="16574"/>
                </a:moveTo>
                <a:cubicBezTo>
                  <a:pt x="27179" y="16574"/>
                  <a:pt x="27179" y="16465"/>
                  <a:pt x="27233" y="16384"/>
                </a:cubicBezTo>
                <a:lnTo>
                  <a:pt x="27233" y="16167"/>
                </a:lnTo>
                <a:lnTo>
                  <a:pt x="27179" y="16302"/>
                </a:lnTo>
                <a:close/>
                <a:moveTo>
                  <a:pt x="23002" y="22676"/>
                </a:moveTo>
                <a:lnTo>
                  <a:pt x="23110" y="22541"/>
                </a:lnTo>
                <a:close/>
                <a:moveTo>
                  <a:pt x="21239" y="20642"/>
                </a:moveTo>
                <a:cubicBezTo>
                  <a:pt x="21130" y="20642"/>
                  <a:pt x="21103" y="20778"/>
                  <a:pt x="21022" y="20805"/>
                </a:cubicBezTo>
                <a:cubicBezTo>
                  <a:pt x="20995" y="20913"/>
                  <a:pt x="20859" y="21049"/>
                  <a:pt x="20995" y="21049"/>
                </a:cubicBezTo>
                <a:cubicBezTo>
                  <a:pt x="21157" y="20913"/>
                  <a:pt x="21239" y="20778"/>
                  <a:pt x="21239" y="20642"/>
                </a:cubicBezTo>
                <a:close/>
                <a:moveTo>
                  <a:pt x="20235" y="22270"/>
                </a:moveTo>
                <a:cubicBezTo>
                  <a:pt x="20588" y="21998"/>
                  <a:pt x="20913" y="21727"/>
                  <a:pt x="21239" y="21456"/>
                </a:cubicBezTo>
                <a:lnTo>
                  <a:pt x="21456" y="21266"/>
                </a:lnTo>
                <a:lnTo>
                  <a:pt x="21700" y="21022"/>
                </a:lnTo>
                <a:cubicBezTo>
                  <a:pt x="21836" y="20859"/>
                  <a:pt x="21998" y="20669"/>
                  <a:pt x="22107" y="20588"/>
                </a:cubicBezTo>
                <a:lnTo>
                  <a:pt x="22269" y="20371"/>
                </a:lnTo>
                <a:cubicBezTo>
                  <a:pt x="22351" y="20317"/>
                  <a:pt x="22378" y="20235"/>
                  <a:pt x="22405" y="20154"/>
                </a:cubicBezTo>
                <a:cubicBezTo>
                  <a:pt x="22432" y="20100"/>
                  <a:pt x="22514" y="20045"/>
                  <a:pt x="22541" y="19964"/>
                </a:cubicBezTo>
                <a:cubicBezTo>
                  <a:pt x="22568" y="19883"/>
                  <a:pt x="22622" y="19801"/>
                  <a:pt x="22649" y="19720"/>
                </a:cubicBezTo>
                <a:cubicBezTo>
                  <a:pt x="22676" y="19666"/>
                  <a:pt x="22703" y="19584"/>
                  <a:pt x="22758" y="19476"/>
                </a:cubicBezTo>
                <a:cubicBezTo>
                  <a:pt x="22785" y="19422"/>
                  <a:pt x="22785" y="19313"/>
                  <a:pt x="22812" y="19259"/>
                </a:cubicBezTo>
                <a:cubicBezTo>
                  <a:pt x="22893" y="19096"/>
                  <a:pt x="22893" y="18906"/>
                  <a:pt x="22920" y="18743"/>
                </a:cubicBezTo>
                <a:lnTo>
                  <a:pt x="22920" y="18689"/>
                </a:lnTo>
                <a:lnTo>
                  <a:pt x="22839" y="18879"/>
                </a:lnTo>
                <a:lnTo>
                  <a:pt x="22785" y="19096"/>
                </a:lnTo>
                <a:cubicBezTo>
                  <a:pt x="22731" y="19177"/>
                  <a:pt x="22649" y="19313"/>
                  <a:pt x="22622" y="19449"/>
                </a:cubicBezTo>
                <a:lnTo>
                  <a:pt x="22514" y="19856"/>
                </a:lnTo>
                <a:cubicBezTo>
                  <a:pt x="22432" y="20127"/>
                  <a:pt x="22351" y="20398"/>
                  <a:pt x="22107" y="20588"/>
                </a:cubicBezTo>
                <a:lnTo>
                  <a:pt x="22080" y="20588"/>
                </a:lnTo>
                <a:cubicBezTo>
                  <a:pt x="21998" y="20724"/>
                  <a:pt x="21863" y="20886"/>
                  <a:pt x="21727" y="21022"/>
                </a:cubicBezTo>
                <a:cubicBezTo>
                  <a:pt x="21673" y="21076"/>
                  <a:pt x="21591" y="21157"/>
                  <a:pt x="21537" y="21266"/>
                </a:cubicBezTo>
                <a:cubicBezTo>
                  <a:pt x="21456" y="21320"/>
                  <a:pt x="21402" y="21402"/>
                  <a:pt x="21293" y="21456"/>
                </a:cubicBezTo>
                <a:cubicBezTo>
                  <a:pt x="21130" y="21591"/>
                  <a:pt x="20995" y="21754"/>
                  <a:pt x="20805" y="21890"/>
                </a:cubicBezTo>
                <a:cubicBezTo>
                  <a:pt x="20561" y="21944"/>
                  <a:pt x="20425" y="22107"/>
                  <a:pt x="20235" y="22270"/>
                </a:cubicBezTo>
                <a:close/>
                <a:moveTo>
                  <a:pt x="22920" y="18282"/>
                </a:moveTo>
                <a:cubicBezTo>
                  <a:pt x="22920" y="18282"/>
                  <a:pt x="22948" y="18174"/>
                  <a:pt x="23002" y="18038"/>
                </a:cubicBezTo>
                <a:cubicBezTo>
                  <a:pt x="23002" y="17957"/>
                  <a:pt x="23029" y="17930"/>
                  <a:pt x="23029" y="17876"/>
                </a:cubicBezTo>
                <a:lnTo>
                  <a:pt x="23029" y="17794"/>
                </a:lnTo>
                <a:lnTo>
                  <a:pt x="22893" y="17767"/>
                </a:lnTo>
                <a:cubicBezTo>
                  <a:pt x="22866" y="17794"/>
                  <a:pt x="22866" y="17876"/>
                  <a:pt x="22866" y="17930"/>
                </a:cubicBezTo>
                <a:cubicBezTo>
                  <a:pt x="22866" y="18011"/>
                  <a:pt x="22812" y="18038"/>
                  <a:pt x="22812" y="18092"/>
                </a:cubicBezTo>
                <a:cubicBezTo>
                  <a:pt x="22866" y="18201"/>
                  <a:pt x="22866" y="18309"/>
                  <a:pt x="22920" y="18282"/>
                </a:cubicBezTo>
                <a:close/>
                <a:moveTo>
                  <a:pt x="27477" y="15407"/>
                </a:moveTo>
                <a:cubicBezTo>
                  <a:pt x="27423" y="15136"/>
                  <a:pt x="27423" y="14838"/>
                  <a:pt x="27423" y="14566"/>
                </a:cubicBezTo>
                <a:cubicBezTo>
                  <a:pt x="27504" y="13834"/>
                  <a:pt x="27070" y="13183"/>
                  <a:pt x="27342" y="12668"/>
                </a:cubicBezTo>
                <a:cubicBezTo>
                  <a:pt x="27206" y="12559"/>
                  <a:pt x="27125" y="11963"/>
                  <a:pt x="26989" y="12397"/>
                </a:cubicBezTo>
                <a:cubicBezTo>
                  <a:pt x="26853" y="12152"/>
                  <a:pt x="26881" y="11990"/>
                  <a:pt x="26962" y="11827"/>
                </a:cubicBezTo>
                <a:cubicBezTo>
                  <a:pt x="26989" y="11718"/>
                  <a:pt x="27016" y="11664"/>
                  <a:pt x="27016" y="11529"/>
                </a:cubicBezTo>
                <a:lnTo>
                  <a:pt x="27016" y="11339"/>
                </a:lnTo>
                <a:lnTo>
                  <a:pt x="27016" y="11257"/>
                </a:lnTo>
                <a:cubicBezTo>
                  <a:pt x="27016" y="11203"/>
                  <a:pt x="26989" y="11176"/>
                  <a:pt x="26989" y="11122"/>
                </a:cubicBezTo>
                <a:cubicBezTo>
                  <a:pt x="27016" y="11122"/>
                  <a:pt x="27016" y="11149"/>
                  <a:pt x="27070" y="11230"/>
                </a:cubicBezTo>
                <a:cubicBezTo>
                  <a:pt x="27070" y="11257"/>
                  <a:pt x="27098" y="11312"/>
                  <a:pt x="27098" y="11339"/>
                </a:cubicBezTo>
                <a:lnTo>
                  <a:pt x="27098" y="11230"/>
                </a:lnTo>
                <a:lnTo>
                  <a:pt x="27098" y="11040"/>
                </a:lnTo>
                <a:cubicBezTo>
                  <a:pt x="27098" y="10959"/>
                  <a:pt x="27098" y="10823"/>
                  <a:pt x="27070" y="10715"/>
                </a:cubicBezTo>
                <a:cubicBezTo>
                  <a:pt x="27070" y="10606"/>
                  <a:pt x="27016" y="10471"/>
                  <a:pt x="27016" y="10362"/>
                </a:cubicBezTo>
                <a:cubicBezTo>
                  <a:pt x="26989" y="10227"/>
                  <a:pt x="26989" y="10145"/>
                  <a:pt x="26962" y="9982"/>
                </a:cubicBezTo>
                <a:cubicBezTo>
                  <a:pt x="26935" y="9874"/>
                  <a:pt x="26881" y="9765"/>
                  <a:pt x="26881" y="9630"/>
                </a:cubicBezTo>
                <a:cubicBezTo>
                  <a:pt x="26853" y="9494"/>
                  <a:pt x="26826" y="9386"/>
                  <a:pt x="26799" y="9250"/>
                </a:cubicBezTo>
                <a:cubicBezTo>
                  <a:pt x="26718" y="9006"/>
                  <a:pt x="26609" y="8762"/>
                  <a:pt x="26528" y="8545"/>
                </a:cubicBezTo>
                <a:cubicBezTo>
                  <a:pt x="26121" y="7596"/>
                  <a:pt x="25497" y="6728"/>
                  <a:pt x="24901" y="6022"/>
                </a:cubicBezTo>
                <a:cubicBezTo>
                  <a:pt x="24711" y="6104"/>
                  <a:pt x="24928" y="6294"/>
                  <a:pt x="25063" y="6456"/>
                </a:cubicBezTo>
                <a:cubicBezTo>
                  <a:pt x="25226" y="6673"/>
                  <a:pt x="25389" y="6836"/>
                  <a:pt x="25199" y="6917"/>
                </a:cubicBezTo>
                <a:cubicBezTo>
                  <a:pt x="24792" y="6402"/>
                  <a:pt x="24385" y="5995"/>
                  <a:pt x="24087" y="5480"/>
                </a:cubicBezTo>
                <a:cubicBezTo>
                  <a:pt x="24168" y="5561"/>
                  <a:pt x="24277" y="5616"/>
                  <a:pt x="24385" y="5724"/>
                </a:cubicBezTo>
                <a:cubicBezTo>
                  <a:pt x="24494" y="5833"/>
                  <a:pt x="24548" y="5968"/>
                  <a:pt x="24656" y="6050"/>
                </a:cubicBezTo>
                <a:lnTo>
                  <a:pt x="24711" y="5914"/>
                </a:lnTo>
                <a:cubicBezTo>
                  <a:pt x="24575" y="5805"/>
                  <a:pt x="24439" y="5588"/>
                  <a:pt x="24304" y="5426"/>
                </a:cubicBezTo>
                <a:cubicBezTo>
                  <a:pt x="24168" y="5236"/>
                  <a:pt x="24005" y="5046"/>
                  <a:pt x="23761" y="4910"/>
                </a:cubicBezTo>
                <a:cubicBezTo>
                  <a:pt x="23490" y="4286"/>
                  <a:pt x="22866" y="3934"/>
                  <a:pt x="22242" y="3608"/>
                </a:cubicBezTo>
                <a:cubicBezTo>
                  <a:pt x="21944" y="3500"/>
                  <a:pt x="21646" y="3310"/>
                  <a:pt x="21374" y="3174"/>
                </a:cubicBezTo>
                <a:cubicBezTo>
                  <a:pt x="21103" y="3012"/>
                  <a:pt x="20859" y="2849"/>
                  <a:pt x="20696" y="2632"/>
                </a:cubicBezTo>
                <a:cubicBezTo>
                  <a:pt x="21320" y="2713"/>
                  <a:pt x="22134" y="3337"/>
                  <a:pt x="22812" y="3825"/>
                </a:cubicBezTo>
                <a:cubicBezTo>
                  <a:pt x="22948" y="3880"/>
                  <a:pt x="23137" y="3988"/>
                  <a:pt x="23300" y="4124"/>
                </a:cubicBezTo>
                <a:cubicBezTo>
                  <a:pt x="23463" y="4259"/>
                  <a:pt x="23626" y="4395"/>
                  <a:pt x="23816" y="4558"/>
                </a:cubicBezTo>
                <a:cubicBezTo>
                  <a:pt x="24141" y="4883"/>
                  <a:pt x="24467" y="5209"/>
                  <a:pt x="24819" y="5426"/>
                </a:cubicBezTo>
                <a:cubicBezTo>
                  <a:pt x="24819" y="5426"/>
                  <a:pt x="24792" y="5344"/>
                  <a:pt x="24711" y="5290"/>
                </a:cubicBezTo>
                <a:cubicBezTo>
                  <a:pt x="24656" y="5182"/>
                  <a:pt x="24548" y="5073"/>
                  <a:pt x="24467" y="4965"/>
                </a:cubicBezTo>
                <a:cubicBezTo>
                  <a:pt x="24385" y="4856"/>
                  <a:pt x="24277" y="4748"/>
                  <a:pt x="24222" y="4666"/>
                </a:cubicBezTo>
                <a:lnTo>
                  <a:pt x="24087" y="4531"/>
                </a:lnTo>
                <a:cubicBezTo>
                  <a:pt x="24033" y="4314"/>
                  <a:pt x="23870" y="4069"/>
                  <a:pt x="23680" y="3853"/>
                </a:cubicBezTo>
                <a:cubicBezTo>
                  <a:pt x="23571" y="3771"/>
                  <a:pt x="23436" y="3663"/>
                  <a:pt x="23300" y="3554"/>
                </a:cubicBezTo>
                <a:cubicBezTo>
                  <a:pt x="23165" y="3446"/>
                  <a:pt x="23029" y="3391"/>
                  <a:pt x="22866" y="3283"/>
                </a:cubicBezTo>
                <a:cubicBezTo>
                  <a:pt x="22242" y="2957"/>
                  <a:pt x="21510" y="2632"/>
                  <a:pt x="20913" y="2334"/>
                </a:cubicBezTo>
                <a:lnTo>
                  <a:pt x="20995" y="2415"/>
                </a:lnTo>
                <a:cubicBezTo>
                  <a:pt x="21022" y="2496"/>
                  <a:pt x="20886" y="2442"/>
                  <a:pt x="20832" y="2469"/>
                </a:cubicBezTo>
                <a:cubicBezTo>
                  <a:pt x="20642" y="2442"/>
                  <a:pt x="20615" y="2334"/>
                  <a:pt x="20506" y="2252"/>
                </a:cubicBezTo>
                <a:cubicBezTo>
                  <a:pt x="20479" y="2198"/>
                  <a:pt x="20696" y="2225"/>
                  <a:pt x="20723" y="2225"/>
                </a:cubicBezTo>
                <a:lnTo>
                  <a:pt x="20588" y="2171"/>
                </a:lnTo>
                <a:cubicBezTo>
                  <a:pt x="20506" y="2117"/>
                  <a:pt x="20371" y="2062"/>
                  <a:pt x="20289" y="1981"/>
                </a:cubicBezTo>
                <a:cubicBezTo>
                  <a:pt x="20181" y="1927"/>
                  <a:pt x="20072" y="1845"/>
                  <a:pt x="19964" y="1818"/>
                </a:cubicBezTo>
                <a:lnTo>
                  <a:pt x="19828" y="1764"/>
                </a:lnTo>
                <a:cubicBezTo>
                  <a:pt x="19421" y="1655"/>
                  <a:pt x="19150" y="1520"/>
                  <a:pt x="18933" y="1411"/>
                </a:cubicBezTo>
                <a:cubicBezTo>
                  <a:pt x="18689" y="1303"/>
                  <a:pt x="18472" y="1249"/>
                  <a:pt x="18282" y="1384"/>
                </a:cubicBezTo>
                <a:lnTo>
                  <a:pt x="17848" y="1032"/>
                </a:lnTo>
                <a:cubicBezTo>
                  <a:pt x="18852" y="1249"/>
                  <a:pt x="19964" y="1655"/>
                  <a:pt x="21103" y="2171"/>
                </a:cubicBezTo>
                <a:cubicBezTo>
                  <a:pt x="22188" y="2659"/>
                  <a:pt x="23273" y="3310"/>
                  <a:pt x="24222" y="4015"/>
                </a:cubicBezTo>
                <a:cubicBezTo>
                  <a:pt x="24033" y="3825"/>
                  <a:pt x="23816" y="3608"/>
                  <a:pt x="23571" y="3419"/>
                </a:cubicBezTo>
                <a:cubicBezTo>
                  <a:pt x="23327" y="3256"/>
                  <a:pt x="23056" y="3039"/>
                  <a:pt x="22785" y="2876"/>
                </a:cubicBezTo>
                <a:cubicBezTo>
                  <a:pt x="22242" y="2523"/>
                  <a:pt x="21673" y="2225"/>
                  <a:pt x="21185" y="1900"/>
                </a:cubicBezTo>
                <a:cubicBezTo>
                  <a:pt x="20642" y="1574"/>
                  <a:pt x="20072" y="1303"/>
                  <a:pt x="19476" y="1113"/>
                </a:cubicBezTo>
                <a:cubicBezTo>
                  <a:pt x="19150" y="1005"/>
                  <a:pt x="18879" y="896"/>
                  <a:pt x="18581" y="842"/>
                </a:cubicBezTo>
                <a:cubicBezTo>
                  <a:pt x="18282" y="760"/>
                  <a:pt x="18011" y="706"/>
                  <a:pt x="17740" y="625"/>
                </a:cubicBezTo>
                <a:cubicBezTo>
                  <a:pt x="16980" y="354"/>
                  <a:pt x="15814" y="299"/>
                  <a:pt x="15055" y="137"/>
                </a:cubicBezTo>
                <a:cubicBezTo>
                  <a:pt x="14078" y="28"/>
                  <a:pt x="13102" y="1"/>
                  <a:pt x="12315" y="272"/>
                </a:cubicBezTo>
                <a:cubicBezTo>
                  <a:pt x="11474" y="354"/>
                  <a:pt x="10579" y="489"/>
                  <a:pt x="9657" y="733"/>
                </a:cubicBezTo>
                <a:cubicBezTo>
                  <a:pt x="9440" y="815"/>
                  <a:pt x="9223" y="869"/>
                  <a:pt x="8979" y="950"/>
                </a:cubicBezTo>
                <a:cubicBezTo>
                  <a:pt x="8762" y="1005"/>
                  <a:pt x="8545" y="1086"/>
                  <a:pt x="8355" y="1167"/>
                </a:cubicBezTo>
                <a:lnTo>
                  <a:pt x="8165" y="1249"/>
                </a:lnTo>
                <a:lnTo>
                  <a:pt x="8002" y="1303"/>
                </a:lnTo>
                <a:lnTo>
                  <a:pt x="7623" y="1438"/>
                </a:lnTo>
                <a:cubicBezTo>
                  <a:pt x="7406" y="1547"/>
                  <a:pt x="7161" y="1683"/>
                  <a:pt x="6917" y="1791"/>
                </a:cubicBezTo>
                <a:cubicBezTo>
                  <a:pt x="5968" y="2306"/>
                  <a:pt x="5154" y="2903"/>
                  <a:pt x="4476" y="3581"/>
                </a:cubicBezTo>
                <a:cubicBezTo>
                  <a:pt x="3771" y="4259"/>
                  <a:pt x="3201" y="4937"/>
                  <a:pt x="2713" y="5697"/>
                </a:cubicBezTo>
                <a:cubicBezTo>
                  <a:pt x="2713" y="5697"/>
                  <a:pt x="2876" y="5480"/>
                  <a:pt x="3120" y="5182"/>
                </a:cubicBezTo>
                <a:cubicBezTo>
                  <a:pt x="3364" y="4883"/>
                  <a:pt x="3744" y="4476"/>
                  <a:pt x="4096" y="4097"/>
                </a:cubicBezTo>
                <a:cubicBezTo>
                  <a:pt x="4476" y="3717"/>
                  <a:pt x="4910" y="3337"/>
                  <a:pt x="5236" y="3066"/>
                </a:cubicBezTo>
                <a:cubicBezTo>
                  <a:pt x="5398" y="2930"/>
                  <a:pt x="5534" y="2849"/>
                  <a:pt x="5643" y="2768"/>
                </a:cubicBezTo>
                <a:cubicBezTo>
                  <a:pt x="5724" y="2713"/>
                  <a:pt x="5805" y="2659"/>
                  <a:pt x="5805" y="2659"/>
                </a:cubicBezTo>
                <a:lnTo>
                  <a:pt x="5507" y="3012"/>
                </a:lnTo>
                <a:lnTo>
                  <a:pt x="5778" y="2930"/>
                </a:lnTo>
                <a:cubicBezTo>
                  <a:pt x="5914" y="2903"/>
                  <a:pt x="6049" y="2903"/>
                  <a:pt x="6049" y="2903"/>
                </a:cubicBezTo>
                <a:cubicBezTo>
                  <a:pt x="5778" y="3283"/>
                  <a:pt x="5236" y="3527"/>
                  <a:pt x="4910" y="3961"/>
                </a:cubicBezTo>
                <a:cubicBezTo>
                  <a:pt x="4720" y="4151"/>
                  <a:pt x="4503" y="4286"/>
                  <a:pt x="4341" y="4395"/>
                </a:cubicBezTo>
                <a:cubicBezTo>
                  <a:pt x="4178" y="4503"/>
                  <a:pt x="4042" y="4639"/>
                  <a:pt x="4015" y="4829"/>
                </a:cubicBezTo>
                <a:cubicBezTo>
                  <a:pt x="3798" y="4937"/>
                  <a:pt x="3608" y="5154"/>
                  <a:pt x="3391" y="5426"/>
                </a:cubicBezTo>
                <a:cubicBezTo>
                  <a:pt x="3201" y="5697"/>
                  <a:pt x="2957" y="5995"/>
                  <a:pt x="2795" y="6267"/>
                </a:cubicBezTo>
                <a:cubicBezTo>
                  <a:pt x="2415" y="6809"/>
                  <a:pt x="2144" y="7243"/>
                  <a:pt x="1927" y="6917"/>
                </a:cubicBezTo>
                <a:cubicBezTo>
                  <a:pt x="1927" y="6917"/>
                  <a:pt x="1899" y="6999"/>
                  <a:pt x="1791" y="7134"/>
                </a:cubicBezTo>
                <a:cubicBezTo>
                  <a:pt x="1710" y="7324"/>
                  <a:pt x="1601" y="7541"/>
                  <a:pt x="1465" y="7813"/>
                </a:cubicBezTo>
                <a:cubicBezTo>
                  <a:pt x="1194" y="8409"/>
                  <a:pt x="896" y="9142"/>
                  <a:pt x="652" y="9955"/>
                </a:cubicBezTo>
                <a:cubicBezTo>
                  <a:pt x="408" y="10769"/>
                  <a:pt x="245" y="11583"/>
                  <a:pt x="164" y="12234"/>
                </a:cubicBezTo>
                <a:cubicBezTo>
                  <a:pt x="136" y="12532"/>
                  <a:pt x="109" y="12803"/>
                  <a:pt x="109" y="13020"/>
                </a:cubicBezTo>
                <a:cubicBezTo>
                  <a:pt x="109" y="13210"/>
                  <a:pt x="82" y="13319"/>
                  <a:pt x="82" y="13319"/>
                </a:cubicBezTo>
                <a:cubicBezTo>
                  <a:pt x="82" y="13319"/>
                  <a:pt x="109" y="13427"/>
                  <a:pt x="164" y="13563"/>
                </a:cubicBezTo>
                <a:cubicBezTo>
                  <a:pt x="245" y="13644"/>
                  <a:pt x="272" y="13780"/>
                  <a:pt x="272" y="13780"/>
                </a:cubicBezTo>
                <a:cubicBezTo>
                  <a:pt x="272" y="14973"/>
                  <a:pt x="353" y="16167"/>
                  <a:pt x="652" y="17387"/>
                </a:cubicBezTo>
                <a:cubicBezTo>
                  <a:pt x="815" y="18038"/>
                  <a:pt x="1031" y="18581"/>
                  <a:pt x="1303" y="19177"/>
                </a:cubicBezTo>
                <a:cubicBezTo>
                  <a:pt x="1601" y="19801"/>
                  <a:pt x="1981" y="20371"/>
                  <a:pt x="2442" y="20832"/>
                </a:cubicBezTo>
                <a:cubicBezTo>
                  <a:pt x="2957" y="21510"/>
                  <a:pt x="3554" y="22107"/>
                  <a:pt x="4178" y="22568"/>
                </a:cubicBezTo>
                <a:cubicBezTo>
                  <a:pt x="4829" y="23083"/>
                  <a:pt x="5453" y="23490"/>
                  <a:pt x="6049" y="23897"/>
                </a:cubicBezTo>
                <a:cubicBezTo>
                  <a:pt x="6782" y="24141"/>
                  <a:pt x="7704" y="24711"/>
                  <a:pt x="8518" y="25009"/>
                </a:cubicBezTo>
                <a:cubicBezTo>
                  <a:pt x="9386" y="25497"/>
                  <a:pt x="10552" y="25796"/>
                  <a:pt x="11745" y="25850"/>
                </a:cubicBezTo>
                <a:cubicBezTo>
                  <a:pt x="12912" y="25931"/>
                  <a:pt x="14132" y="25769"/>
                  <a:pt x="15217" y="25497"/>
                </a:cubicBezTo>
                <a:cubicBezTo>
                  <a:pt x="15434" y="25497"/>
                  <a:pt x="15678" y="25443"/>
                  <a:pt x="15868" y="25389"/>
                </a:cubicBezTo>
                <a:lnTo>
                  <a:pt x="16492" y="25172"/>
                </a:lnTo>
                <a:cubicBezTo>
                  <a:pt x="16845" y="25009"/>
                  <a:pt x="17224" y="24819"/>
                  <a:pt x="17604" y="24602"/>
                </a:cubicBezTo>
                <a:cubicBezTo>
                  <a:pt x="17713" y="24467"/>
                  <a:pt x="17794" y="24358"/>
                  <a:pt x="17903" y="24222"/>
                </a:cubicBezTo>
                <a:cubicBezTo>
                  <a:pt x="18147" y="24060"/>
                  <a:pt x="18445" y="23897"/>
                  <a:pt x="18554" y="23761"/>
                </a:cubicBezTo>
                <a:cubicBezTo>
                  <a:pt x="18391" y="23897"/>
                  <a:pt x="18201" y="24005"/>
                  <a:pt x="18011" y="24087"/>
                </a:cubicBezTo>
                <a:cubicBezTo>
                  <a:pt x="18255" y="23734"/>
                  <a:pt x="18418" y="23382"/>
                  <a:pt x="18526" y="23056"/>
                </a:cubicBezTo>
                <a:cubicBezTo>
                  <a:pt x="18662" y="22568"/>
                  <a:pt x="18581" y="22161"/>
                  <a:pt x="18391" y="21917"/>
                </a:cubicBezTo>
                <a:cubicBezTo>
                  <a:pt x="18526" y="21727"/>
                  <a:pt x="18526" y="21619"/>
                  <a:pt x="18526" y="21564"/>
                </a:cubicBezTo>
                <a:cubicBezTo>
                  <a:pt x="18472" y="21483"/>
                  <a:pt x="18418" y="21483"/>
                  <a:pt x="18337" y="21483"/>
                </a:cubicBezTo>
                <a:cubicBezTo>
                  <a:pt x="18174" y="21483"/>
                  <a:pt x="17903" y="21564"/>
                  <a:pt x="17794" y="21483"/>
                </a:cubicBezTo>
                <a:lnTo>
                  <a:pt x="17930" y="21347"/>
                </a:lnTo>
                <a:cubicBezTo>
                  <a:pt x="17875" y="21239"/>
                  <a:pt x="17658" y="21429"/>
                  <a:pt x="17496" y="21456"/>
                </a:cubicBezTo>
                <a:cubicBezTo>
                  <a:pt x="17441" y="21320"/>
                  <a:pt x="17767" y="21103"/>
                  <a:pt x="17875" y="20940"/>
                </a:cubicBezTo>
                <a:cubicBezTo>
                  <a:pt x="17713" y="21022"/>
                  <a:pt x="17496" y="21157"/>
                  <a:pt x="17387" y="21103"/>
                </a:cubicBezTo>
                <a:cubicBezTo>
                  <a:pt x="17441" y="20940"/>
                  <a:pt x="17469" y="20805"/>
                  <a:pt x="17523" y="20669"/>
                </a:cubicBezTo>
                <a:cubicBezTo>
                  <a:pt x="17577" y="20534"/>
                  <a:pt x="17631" y="20398"/>
                  <a:pt x="17713" y="20235"/>
                </a:cubicBezTo>
                <a:cubicBezTo>
                  <a:pt x="17441" y="20127"/>
                  <a:pt x="17387" y="20018"/>
                  <a:pt x="17252" y="19828"/>
                </a:cubicBezTo>
                <a:cubicBezTo>
                  <a:pt x="17197" y="19856"/>
                  <a:pt x="17116" y="19964"/>
                  <a:pt x="17062" y="19964"/>
                </a:cubicBezTo>
                <a:lnTo>
                  <a:pt x="17062" y="19747"/>
                </a:lnTo>
                <a:lnTo>
                  <a:pt x="17062" y="19557"/>
                </a:lnTo>
                <a:cubicBezTo>
                  <a:pt x="16899" y="19611"/>
                  <a:pt x="16899" y="19530"/>
                  <a:pt x="16845" y="19422"/>
                </a:cubicBezTo>
                <a:cubicBezTo>
                  <a:pt x="16818" y="19340"/>
                  <a:pt x="16790" y="19286"/>
                  <a:pt x="16628" y="19422"/>
                </a:cubicBezTo>
                <a:cubicBezTo>
                  <a:pt x="16492" y="19313"/>
                  <a:pt x="16356" y="19177"/>
                  <a:pt x="16275" y="18933"/>
                </a:cubicBezTo>
                <a:cubicBezTo>
                  <a:pt x="16167" y="18879"/>
                  <a:pt x="15977" y="19015"/>
                  <a:pt x="15950" y="18852"/>
                </a:cubicBezTo>
                <a:cubicBezTo>
                  <a:pt x="15597" y="18798"/>
                  <a:pt x="15326" y="18771"/>
                  <a:pt x="15055" y="18743"/>
                </a:cubicBezTo>
                <a:cubicBezTo>
                  <a:pt x="14783" y="18716"/>
                  <a:pt x="14485" y="18662"/>
                  <a:pt x="14214" y="18608"/>
                </a:cubicBezTo>
                <a:cubicBezTo>
                  <a:pt x="13590" y="18526"/>
                  <a:pt x="12830" y="18391"/>
                  <a:pt x="12071" y="18120"/>
                </a:cubicBezTo>
                <a:cubicBezTo>
                  <a:pt x="11393" y="17930"/>
                  <a:pt x="10715" y="17659"/>
                  <a:pt x="10064" y="17306"/>
                </a:cubicBezTo>
                <a:cubicBezTo>
                  <a:pt x="9440" y="16980"/>
                  <a:pt x="8925" y="16546"/>
                  <a:pt x="8545" y="16140"/>
                </a:cubicBezTo>
                <a:cubicBezTo>
                  <a:pt x="8518" y="16085"/>
                  <a:pt x="8491" y="16031"/>
                  <a:pt x="8409" y="16004"/>
                </a:cubicBezTo>
                <a:cubicBezTo>
                  <a:pt x="8382" y="15950"/>
                  <a:pt x="8355" y="15895"/>
                  <a:pt x="8301" y="15868"/>
                </a:cubicBezTo>
                <a:cubicBezTo>
                  <a:pt x="8246" y="15760"/>
                  <a:pt x="8219" y="15678"/>
                  <a:pt x="8138" y="15624"/>
                </a:cubicBezTo>
                <a:cubicBezTo>
                  <a:pt x="8029" y="15407"/>
                  <a:pt x="7948" y="15217"/>
                  <a:pt x="7867" y="14946"/>
                </a:cubicBezTo>
                <a:cubicBezTo>
                  <a:pt x="7731" y="14404"/>
                  <a:pt x="7677" y="13726"/>
                  <a:pt x="7758" y="12966"/>
                </a:cubicBezTo>
                <a:cubicBezTo>
                  <a:pt x="7948" y="11474"/>
                  <a:pt x="8680" y="9847"/>
                  <a:pt x="9657" y="8816"/>
                </a:cubicBezTo>
                <a:cubicBezTo>
                  <a:pt x="9901" y="8545"/>
                  <a:pt x="10172" y="8328"/>
                  <a:pt x="10416" y="8165"/>
                </a:cubicBezTo>
                <a:cubicBezTo>
                  <a:pt x="10471" y="8138"/>
                  <a:pt x="10552" y="8084"/>
                  <a:pt x="10606" y="8030"/>
                </a:cubicBezTo>
                <a:lnTo>
                  <a:pt x="10823" y="7921"/>
                </a:lnTo>
                <a:cubicBezTo>
                  <a:pt x="10877" y="7894"/>
                  <a:pt x="10986" y="7867"/>
                  <a:pt x="11094" y="7785"/>
                </a:cubicBezTo>
                <a:cubicBezTo>
                  <a:pt x="11203" y="7758"/>
                  <a:pt x="11284" y="7677"/>
                  <a:pt x="11366" y="7650"/>
                </a:cubicBezTo>
                <a:cubicBezTo>
                  <a:pt x="12098" y="7351"/>
                  <a:pt x="12966" y="7189"/>
                  <a:pt x="13807" y="7134"/>
                </a:cubicBezTo>
                <a:cubicBezTo>
                  <a:pt x="15136" y="6999"/>
                  <a:pt x="16519" y="7189"/>
                  <a:pt x="17713" y="7623"/>
                </a:cubicBezTo>
                <a:cubicBezTo>
                  <a:pt x="18933" y="8030"/>
                  <a:pt x="19937" y="8681"/>
                  <a:pt x="20751" y="9386"/>
                </a:cubicBezTo>
                <a:cubicBezTo>
                  <a:pt x="20995" y="9684"/>
                  <a:pt x="21239" y="9982"/>
                  <a:pt x="21402" y="10335"/>
                </a:cubicBezTo>
                <a:cubicBezTo>
                  <a:pt x="21564" y="10661"/>
                  <a:pt x="21727" y="11013"/>
                  <a:pt x="21836" y="11420"/>
                </a:cubicBezTo>
                <a:lnTo>
                  <a:pt x="21863" y="11556"/>
                </a:lnTo>
                <a:lnTo>
                  <a:pt x="21917" y="11718"/>
                </a:lnTo>
                <a:lnTo>
                  <a:pt x="21944" y="11881"/>
                </a:lnTo>
                <a:lnTo>
                  <a:pt x="21971" y="11963"/>
                </a:lnTo>
                <a:lnTo>
                  <a:pt x="21971" y="11990"/>
                </a:lnTo>
                <a:lnTo>
                  <a:pt x="21971" y="12071"/>
                </a:lnTo>
                <a:cubicBezTo>
                  <a:pt x="21998" y="12342"/>
                  <a:pt x="22080" y="12641"/>
                  <a:pt x="22107" y="12912"/>
                </a:cubicBezTo>
                <a:cubicBezTo>
                  <a:pt x="22215" y="13481"/>
                  <a:pt x="22269" y="14024"/>
                  <a:pt x="22351" y="14566"/>
                </a:cubicBezTo>
                <a:cubicBezTo>
                  <a:pt x="22486" y="15651"/>
                  <a:pt x="22541" y="16736"/>
                  <a:pt x="22486" y="17686"/>
                </a:cubicBezTo>
                <a:cubicBezTo>
                  <a:pt x="22486" y="17930"/>
                  <a:pt x="22459" y="18174"/>
                  <a:pt x="22405" y="18391"/>
                </a:cubicBezTo>
                <a:cubicBezTo>
                  <a:pt x="22405" y="18499"/>
                  <a:pt x="22378" y="18608"/>
                  <a:pt x="22351" y="18743"/>
                </a:cubicBezTo>
                <a:lnTo>
                  <a:pt x="22324" y="18906"/>
                </a:lnTo>
                <a:cubicBezTo>
                  <a:pt x="22324" y="18988"/>
                  <a:pt x="22269" y="19015"/>
                  <a:pt x="22269" y="19069"/>
                </a:cubicBezTo>
                <a:cubicBezTo>
                  <a:pt x="22242" y="19177"/>
                  <a:pt x="22215" y="19286"/>
                  <a:pt x="22215" y="19394"/>
                </a:cubicBezTo>
                <a:cubicBezTo>
                  <a:pt x="22188" y="19476"/>
                  <a:pt x="22134" y="19557"/>
                  <a:pt x="22107" y="19666"/>
                </a:cubicBezTo>
                <a:cubicBezTo>
                  <a:pt x="22080" y="19747"/>
                  <a:pt x="22052" y="19828"/>
                  <a:pt x="21998" y="19937"/>
                </a:cubicBezTo>
                <a:lnTo>
                  <a:pt x="21944" y="20073"/>
                </a:lnTo>
                <a:cubicBezTo>
                  <a:pt x="21917" y="20100"/>
                  <a:pt x="21863" y="20127"/>
                  <a:pt x="21863" y="20208"/>
                </a:cubicBezTo>
                <a:cubicBezTo>
                  <a:pt x="21863" y="20208"/>
                  <a:pt x="21917" y="20154"/>
                  <a:pt x="21944" y="20154"/>
                </a:cubicBezTo>
                <a:cubicBezTo>
                  <a:pt x="21998" y="20127"/>
                  <a:pt x="22052" y="20100"/>
                  <a:pt x="22107" y="20018"/>
                </a:cubicBezTo>
                <a:cubicBezTo>
                  <a:pt x="22188" y="19991"/>
                  <a:pt x="22242" y="19937"/>
                  <a:pt x="22269" y="19883"/>
                </a:cubicBezTo>
                <a:lnTo>
                  <a:pt x="22351" y="19828"/>
                </a:lnTo>
                <a:cubicBezTo>
                  <a:pt x="22351" y="19856"/>
                  <a:pt x="22351" y="19883"/>
                  <a:pt x="22378" y="19883"/>
                </a:cubicBezTo>
                <a:cubicBezTo>
                  <a:pt x="22378" y="19883"/>
                  <a:pt x="22405" y="19747"/>
                  <a:pt x="22486" y="19611"/>
                </a:cubicBezTo>
                <a:cubicBezTo>
                  <a:pt x="22486" y="19584"/>
                  <a:pt x="22514" y="19557"/>
                  <a:pt x="22514" y="19530"/>
                </a:cubicBezTo>
                <a:cubicBezTo>
                  <a:pt x="22514" y="19476"/>
                  <a:pt x="22514" y="19449"/>
                  <a:pt x="22541" y="19422"/>
                </a:cubicBezTo>
                <a:cubicBezTo>
                  <a:pt x="22541" y="19340"/>
                  <a:pt x="22595" y="19313"/>
                  <a:pt x="22595" y="19313"/>
                </a:cubicBezTo>
                <a:lnTo>
                  <a:pt x="22459" y="19422"/>
                </a:lnTo>
                <a:lnTo>
                  <a:pt x="22459" y="19150"/>
                </a:lnTo>
                <a:cubicBezTo>
                  <a:pt x="22595" y="18662"/>
                  <a:pt x="22649" y="18174"/>
                  <a:pt x="22676" y="17577"/>
                </a:cubicBezTo>
                <a:cubicBezTo>
                  <a:pt x="22731" y="17035"/>
                  <a:pt x="22758" y="16465"/>
                  <a:pt x="22812" y="15895"/>
                </a:cubicBezTo>
                <a:lnTo>
                  <a:pt x="22920" y="16004"/>
                </a:lnTo>
                <a:lnTo>
                  <a:pt x="22920" y="15461"/>
                </a:lnTo>
                <a:lnTo>
                  <a:pt x="22920" y="15082"/>
                </a:lnTo>
                <a:lnTo>
                  <a:pt x="22920" y="14919"/>
                </a:lnTo>
                <a:cubicBezTo>
                  <a:pt x="23192" y="15733"/>
                  <a:pt x="23165" y="16736"/>
                  <a:pt x="23165" y="17659"/>
                </a:cubicBezTo>
                <a:cubicBezTo>
                  <a:pt x="23300" y="17442"/>
                  <a:pt x="23300" y="17225"/>
                  <a:pt x="23300" y="17008"/>
                </a:cubicBezTo>
                <a:cubicBezTo>
                  <a:pt x="23300" y="16763"/>
                  <a:pt x="23273" y="16574"/>
                  <a:pt x="23300" y="16357"/>
                </a:cubicBezTo>
                <a:cubicBezTo>
                  <a:pt x="23354" y="16058"/>
                  <a:pt x="23300" y="15760"/>
                  <a:pt x="23219" y="15489"/>
                </a:cubicBezTo>
                <a:cubicBezTo>
                  <a:pt x="23165" y="15217"/>
                  <a:pt x="23137" y="14946"/>
                  <a:pt x="23273" y="14702"/>
                </a:cubicBezTo>
                <a:lnTo>
                  <a:pt x="23409" y="14973"/>
                </a:lnTo>
                <a:lnTo>
                  <a:pt x="23436" y="14865"/>
                </a:lnTo>
                <a:cubicBezTo>
                  <a:pt x="23436" y="14865"/>
                  <a:pt x="23436" y="14946"/>
                  <a:pt x="23463" y="15082"/>
                </a:cubicBezTo>
                <a:cubicBezTo>
                  <a:pt x="23463" y="15217"/>
                  <a:pt x="23490" y="15407"/>
                  <a:pt x="23544" y="15651"/>
                </a:cubicBezTo>
                <a:cubicBezTo>
                  <a:pt x="23571" y="16140"/>
                  <a:pt x="23626" y="16763"/>
                  <a:pt x="23599" y="17387"/>
                </a:cubicBezTo>
                <a:cubicBezTo>
                  <a:pt x="23599" y="17550"/>
                  <a:pt x="23599" y="17686"/>
                  <a:pt x="23571" y="17848"/>
                </a:cubicBezTo>
                <a:cubicBezTo>
                  <a:pt x="23571" y="17984"/>
                  <a:pt x="23544" y="18174"/>
                  <a:pt x="23544" y="18309"/>
                </a:cubicBezTo>
                <a:cubicBezTo>
                  <a:pt x="23490" y="18581"/>
                  <a:pt x="23463" y="18852"/>
                  <a:pt x="23409" y="19042"/>
                </a:cubicBezTo>
                <a:cubicBezTo>
                  <a:pt x="23354" y="19150"/>
                  <a:pt x="23354" y="19259"/>
                  <a:pt x="23327" y="19340"/>
                </a:cubicBezTo>
                <a:cubicBezTo>
                  <a:pt x="23300" y="19449"/>
                  <a:pt x="23300" y="19530"/>
                  <a:pt x="23273" y="19557"/>
                </a:cubicBezTo>
                <a:cubicBezTo>
                  <a:pt x="23219" y="19693"/>
                  <a:pt x="23192" y="19747"/>
                  <a:pt x="23192" y="19747"/>
                </a:cubicBezTo>
                <a:cubicBezTo>
                  <a:pt x="23192" y="19828"/>
                  <a:pt x="23354" y="19964"/>
                  <a:pt x="23165" y="20100"/>
                </a:cubicBezTo>
                <a:cubicBezTo>
                  <a:pt x="23137" y="20073"/>
                  <a:pt x="23165" y="19991"/>
                  <a:pt x="23137" y="19991"/>
                </a:cubicBezTo>
                <a:lnTo>
                  <a:pt x="23165" y="20235"/>
                </a:lnTo>
                <a:lnTo>
                  <a:pt x="23056" y="20344"/>
                </a:lnTo>
                <a:lnTo>
                  <a:pt x="23029" y="20262"/>
                </a:lnTo>
                <a:cubicBezTo>
                  <a:pt x="23029" y="20262"/>
                  <a:pt x="23002" y="20290"/>
                  <a:pt x="23002" y="20371"/>
                </a:cubicBezTo>
                <a:cubicBezTo>
                  <a:pt x="22948" y="20398"/>
                  <a:pt x="22948" y="20425"/>
                  <a:pt x="22948" y="20425"/>
                </a:cubicBezTo>
                <a:cubicBezTo>
                  <a:pt x="22948" y="20425"/>
                  <a:pt x="23002" y="20398"/>
                  <a:pt x="23029" y="20398"/>
                </a:cubicBezTo>
                <a:lnTo>
                  <a:pt x="23083" y="20344"/>
                </a:lnTo>
                <a:cubicBezTo>
                  <a:pt x="23137" y="20398"/>
                  <a:pt x="23083" y="20507"/>
                  <a:pt x="23029" y="20615"/>
                </a:cubicBezTo>
                <a:lnTo>
                  <a:pt x="22812" y="20913"/>
                </a:lnTo>
                <a:cubicBezTo>
                  <a:pt x="22812" y="20913"/>
                  <a:pt x="22893" y="20805"/>
                  <a:pt x="23002" y="20642"/>
                </a:cubicBezTo>
                <a:cubicBezTo>
                  <a:pt x="23137" y="20479"/>
                  <a:pt x="23219" y="20235"/>
                  <a:pt x="23327" y="19991"/>
                </a:cubicBezTo>
                <a:cubicBezTo>
                  <a:pt x="23409" y="19856"/>
                  <a:pt x="23436" y="19720"/>
                  <a:pt x="23463" y="19611"/>
                </a:cubicBezTo>
                <a:cubicBezTo>
                  <a:pt x="23490" y="19557"/>
                  <a:pt x="23490" y="19530"/>
                  <a:pt x="23544" y="19449"/>
                </a:cubicBezTo>
                <a:cubicBezTo>
                  <a:pt x="23544" y="19394"/>
                  <a:pt x="23571" y="19340"/>
                  <a:pt x="23571" y="19286"/>
                </a:cubicBezTo>
                <a:cubicBezTo>
                  <a:pt x="23626" y="19069"/>
                  <a:pt x="23680" y="18933"/>
                  <a:pt x="23680" y="18933"/>
                </a:cubicBezTo>
                <a:cubicBezTo>
                  <a:pt x="23680" y="19530"/>
                  <a:pt x="23436" y="20154"/>
                  <a:pt x="23083" y="20751"/>
                </a:cubicBezTo>
                <a:lnTo>
                  <a:pt x="22948" y="20940"/>
                </a:lnTo>
                <a:lnTo>
                  <a:pt x="22785" y="21157"/>
                </a:lnTo>
                <a:lnTo>
                  <a:pt x="22622" y="21347"/>
                </a:lnTo>
                <a:cubicBezTo>
                  <a:pt x="22541" y="21429"/>
                  <a:pt x="22486" y="21483"/>
                  <a:pt x="22459" y="21564"/>
                </a:cubicBezTo>
                <a:cubicBezTo>
                  <a:pt x="22324" y="21700"/>
                  <a:pt x="22215" y="21836"/>
                  <a:pt x="22080" y="21971"/>
                </a:cubicBezTo>
                <a:cubicBezTo>
                  <a:pt x="21944" y="22107"/>
                  <a:pt x="21836" y="22242"/>
                  <a:pt x="21727" y="22378"/>
                </a:cubicBezTo>
                <a:lnTo>
                  <a:pt x="21998" y="22270"/>
                </a:lnTo>
                <a:cubicBezTo>
                  <a:pt x="22242" y="22161"/>
                  <a:pt x="22269" y="22134"/>
                  <a:pt x="22269" y="21917"/>
                </a:cubicBezTo>
                <a:cubicBezTo>
                  <a:pt x="22459" y="21836"/>
                  <a:pt x="22595" y="21619"/>
                  <a:pt x="22731" y="21456"/>
                </a:cubicBezTo>
                <a:cubicBezTo>
                  <a:pt x="22866" y="21293"/>
                  <a:pt x="22948" y="21157"/>
                  <a:pt x="23165" y="21103"/>
                </a:cubicBezTo>
                <a:cubicBezTo>
                  <a:pt x="23165" y="21103"/>
                  <a:pt x="23165" y="21212"/>
                  <a:pt x="23137" y="21293"/>
                </a:cubicBezTo>
                <a:cubicBezTo>
                  <a:pt x="23083" y="21374"/>
                  <a:pt x="23083" y="21456"/>
                  <a:pt x="23083" y="21456"/>
                </a:cubicBezTo>
                <a:cubicBezTo>
                  <a:pt x="22893" y="21646"/>
                  <a:pt x="22649" y="22107"/>
                  <a:pt x="22405" y="22053"/>
                </a:cubicBezTo>
                <a:lnTo>
                  <a:pt x="22351" y="22134"/>
                </a:lnTo>
                <a:cubicBezTo>
                  <a:pt x="22324" y="22161"/>
                  <a:pt x="22269" y="22242"/>
                  <a:pt x="22215" y="22270"/>
                </a:cubicBezTo>
                <a:cubicBezTo>
                  <a:pt x="22107" y="22378"/>
                  <a:pt x="22052" y="22459"/>
                  <a:pt x="22052" y="22459"/>
                </a:cubicBezTo>
                <a:lnTo>
                  <a:pt x="22107" y="22514"/>
                </a:lnTo>
                <a:cubicBezTo>
                  <a:pt x="21863" y="22676"/>
                  <a:pt x="21700" y="22921"/>
                  <a:pt x="21510" y="23110"/>
                </a:cubicBezTo>
                <a:cubicBezTo>
                  <a:pt x="21293" y="23327"/>
                  <a:pt x="21049" y="23544"/>
                  <a:pt x="20751" y="23653"/>
                </a:cubicBezTo>
                <a:lnTo>
                  <a:pt x="20778" y="23599"/>
                </a:lnTo>
                <a:cubicBezTo>
                  <a:pt x="20696" y="23680"/>
                  <a:pt x="20561" y="23761"/>
                  <a:pt x="20452" y="23816"/>
                </a:cubicBezTo>
                <a:lnTo>
                  <a:pt x="20588" y="23870"/>
                </a:lnTo>
                <a:cubicBezTo>
                  <a:pt x="20479" y="23951"/>
                  <a:pt x="20371" y="24033"/>
                  <a:pt x="20289" y="24087"/>
                </a:cubicBezTo>
                <a:cubicBezTo>
                  <a:pt x="20181" y="24168"/>
                  <a:pt x="20072" y="24222"/>
                  <a:pt x="20018" y="24304"/>
                </a:cubicBezTo>
                <a:cubicBezTo>
                  <a:pt x="19828" y="24439"/>
                  <a:pt x="19666" y="24575"/>
                  <a:pt x="19530" y="24738"/>
                </a:cubicBezTo>
                <a:cubicBezTo>
                  <a:pt x="19367" y="24819"/>
                  <a:pt x="19259" y="24738"/>
                  <a:pt x="19340" y="24629"/>
                </a:cubicBezTo>
                <a:lnTo>
                  <a:pt x="18852" y="24955"/>
                </a:lnTo>
                <a:cubicBezTo>
                  <a:pt x="19232" y="24982"/>
                  <a:pt x="19069" y="25036"/>
                  <a:pt x="18825" y="25145"/>
                </a:cubicBezTo>
                <a:cubicBezTo>
                  <a:pt x="18581" y="25253"/>
                  <a:pt x="18255" y="25362"/>
                  <a:pt x="18282" y="25443"/>
                </a:cubicBezTo>
                <a:cubicBezTo>
                  <a:pt x="18716" y="25253"/>
                  <a:pt x="19204" y="24982"/>
                  <a:pt x="19394" y="24982"/>
                </a:cubicBezTo>
                <a:lnTo>
                  <a:pt x="19286" y="24901"/>
                </a:lnTo>
                <a:cubicBezTo>
                  <a:pt x="19503" y="24792"/>
                  <a:pt x="19693" y="24629"/>
                  <a:pt x="19937" y="24467"/>
                </a:cubicBezTo>
                <a:cubicBezTo>
                  <a:pt x="20045" y="24412"/>
                  <a:pt x="20181" y="24304"/>
                  <a:pt x="20289" y="24195"/>
                </a:cubicBezTo>
                <a:cubicBezTo>
                  <a:pt x="20425" y="24087"/>
                  <a:pt x="20506" y="24005"/>
                  <a:pt x="20642" y="23924"/>
                </a:cubicBezTo>
                <a:cubicBezTo>
                  <a:pt x="20778" y="23816"/>
                  <a:pt x="20886" y="23734"/>
                  <a:pt x="21022" y="23653"/>
                </a:cubicBezTo>
                <a:cubicBezTo>
                  <a:pt x="21157" y="23544"/>
                  <a:pt x="21266" y="23463"/>
                  <a:pt x="21402" y="23355"/>
                </a:cubicBezTo>
                <a:cubicBezTo>
                  <a:pt x="21646" y="23138"/>
                  <a:pt x="21863" y="22975"/>
                  <a:pt x="22107" y="22812"/>
                </a:cubicBezTo>
                <a:lnTo>
                  <a:pt x="22134" y="22812"/>
                </a:lnTo>
                <a:cubicBezTo>
                  <a:pt x="22134" y="22812"/>
                  <a:pt x="21998" y="22948"/>
                  <a:pt x="21917" y="23083"/>
                </a:cubicBezTo>
                <a:lnTo>
                  <a:pt x="21646" y="23355"/>
                </a:lnTo>
                <a:lnTo>
                  <a:pt x="21673" y="23382"/>
                </a:lnTo>
                <a:cubicBezTo>
                  <a:pt x="21917" y="23219"/>
                  <a:pt x="22052" y="22948"/>
                  <a:pt x="22269" y="22921"/>
                </a:cubicBezTo>
                <a:cubicBezTo>
                  <a:pt x="22269" y="23029"/>
                  <a:pt x="22080" y="23219"/>
                  <a:pt x="21917" y="23355"/>
                </a:cubicBezTo>
                <a:cubicBezTo>
                  <a:pt x="21727" y="23490"/>
                  <a:pt x="21591" y="23626"/>
                  <a:pt x="21808" y="23626"/>
                </a:cubicBezTo>
                <a:cubicBezTo>
                  <a:pt x="22107" y="23517"/>
                  <a:pt x="22134" y="23246"/>
                  <a:pt x="22188" y="23110"/>
                </a:cubicBezTo>
                <a:cubicBezTo>
                  <a:pt x="22351" y="23029"/>
                  <a:pt x="22378" y="23110"/>
                  <a:pt x="22514" y="23056"/>
                </a:cubicBezTo>
                <a:cubicBezTo>
                  <a:pt x="22758" y="22812"/>
                  <a:pt x="23002" y="22514"/>
                  <a:pt x="23273" y="22242"/>
                </a:cubicBezTo>
                <a:cubicBezTo>
                  <a:pt x="23409" y="22107"/>
                  <a:pt x="23490" y="21944"/>
                  <a:pt x="23626" y="21808"/>
                </a:cubicBezTo>
                <a:lnTo>
                  <a:pt x="23734" y="21700"/>
                </a:lnTo>
                <a:lnTo>
                  <a:pt x="23816" y="21564"/>
                </a:lnTo>
                <a:cubicBezTo>
                  <a:pt x="23870" y="21483"/>
                  <a:pt x="23897" y="21402"/>
                  <a:pt x="23978" y="21320"/>
                </a:cubicBezTo>
                <a:cubicBezTo>
                  <a:pt x="24005" y="21266"/>
                  <a:pt x="24087" y="21157"/>
                  <a:pt x="24114" y="21076"/>
                </a:cubicBezTo>
                <a:cubicBezTo>
                  <a:pt x="24141" y="21022"/>
                  <a:pt x="24168" y="20913"/>
                  <a:pt x="24250" y="20859"/>
                </a:cubicBezTo>
                <a:cubicBezTo>
                  <a:pt x="24304" y="20669"/>
                  <a:pt x="24412" y="20534"/>
                  <a:pt x="24439" y="20371"/>
                </a:cubicBezTo>
                <a:cubicBezTo>
                  <a:pt x="24521" y="20208"/>
                  <a:pt x="24548" y="20073"/>
                  <a:pt x="24629" y="19937"/>
                </a:cubicBezTo>
                <a:cubicBezTo>
                  <a:pt x="24656" y="19801"/>
                  <a:pt x="24684" y="19639"/>
                  <a:pt x="24711" y="19530"/>
                </a:cubicBezTo>
                <a:cubicBezTo>
                  <a:pt x="24819" y="19313"/>
                  <a:pt x="24928" y="19503"/>
                  <a:pt x="24901" y="19693"/>
                </a:cubicBezTo>
                <a:cubicBezTo>
                  <a:pt x="24711" y="20452"/>
                  <a:pt x="24439" y="21130"/>
                  <a:pt x="24033" y="21700"/>
                </a:cubicBezTo>
                <a:cubicBezTo>
                  <a:pt x="24087" y="21619"/>
                  <a:pt x="24114" y="21591"/>
                  <a:pt x="24168" y="21537"/>
                </a:cubicBezTo>
                <a:cubicBezTo>
                  <a:pt x="24250" y="21429"/>
                  <a:pt x="24358" y="21320"/>
                  <a:pt x="24439" y="21266"/>
                </a:cubicBezTo>
                <a:cubicBezTo>
                  <a:pt x="24494" y="21320"/>
                  <a:pt x="24412" y="21429"/>
                  <a:pt x="24358" y="21537"/>
                </a:cubicBezTo>
                <a:cubicBezTo>
                  <a:pt x="24358" y="21537"/>
                  <a:pt x="24358" y="21483"/>
                  <a:pt x="24385" y="21456"/>
                </a:cubicBezTo>
                <a:cubicBezTo>
                  <a:pt x="24412" y="21429"/>
                  <a:pt x="24412" y="21402"/>
                  <a:pt x="24439" y="21347"/>
                </a:cubicBezTo>
                <a:cubicBezTo>
                  <a:pt x="24494" y="21266"/>
                  <a:pt x="24521" y="21185"/>
                  <a:pt x="24521" y="21185"/>
                </a:cubicBezTo>
                <a:cubicBezTo>
                  <a:pt x="24494" y="21212"/>
                  <a:pt x="24412" y="21293"/>
                  <a:pt x="24412" y="21266"/>
                </a:cubicBezTo>
                <a:cubicBezTo>
                  <a:pt x="24819" y="20452"/>
                  <a:pt x="25036" y="19557"/>
                  <a:pt x="25172" y="18689"/>
                </a:cubicBezTo>
                <a:cubicBezTo>
                  <a:pt x="25307" y="17794"/>
                  <a:pt x="25307" y="16926"/>
                  <a:pt x="25307" y="16031"/>
                </a:cubicBezTo>
                <a:cubicBezTo>
                  <a:pt x="25253" y="15163"/>
                  <a:pt x="25199" y="14295"/>
                  <a:pt x="25090" y="13454"/>
                </a:cubicBezTo>
                <a:cubicBezTo>
                  <a:pt x="25036" y="13047"/>
                  <a:pt x="24982" y="12641"/>
                  <a:pt x="24901" y="12234"/>
                </a:cubicBezTo>
                <a:cubicBezTo>
                  <a:pt x="24819" y="11827"/>
                  <a:pt x="24765" y="11420"/>
                  <a:pt x="24629" y="11040"/>
                </a:cubicBezTo>
                <a:cubicBezTo>
                  <a:pt x="24629" y="10986"/>
                  <a:pt x="24629" y="10823"/>
                  <a:pt x="24656" y="10823"/>
                </a:cubicBezTo>
                <a:cubicBezTo>
                  <a:pt x="24629" y="10633"/>
                  <a:pt x="24250" y="10281"/>
                  <a:pt x="24277" y="9901"/>
                </a:cubicBezTo>
                <a:cubicBezTo>
                  <a:pt x="24304" y="9874"/>
                  <a:pt x="24358" y="9901"/>
                  <a:pt x="24412" y="9955"/>
                </a:cubicBezTo>
                <a:cubicBezTo>
                  <a:pt x="24439" y="10037"/>
                  <a:pt x="24494" y="10091"/>
                  <a:pt x="24548" y="10091"/>
                </a:cubicBezTo>
                <a:cubicBezTo>
                  <a:pt x="24629" y="10281"/>
                  <a:pt x="24684" y="10444"/>
                  <a:pt x="24765" y="10633"/>
                </a:cubicBezTo>
                <a:cubicBezTo>
                  <a:pt x="24819" y="10823"/>
                  <a:pt x="24846" y="11013"/>
                  <a:pt x="24928" y="11230"/>
                </a:cubicBezTo>
                <a:cubicBezTo>
                  <a:pt x="24955" y="11420"/>
                  <a:pt x="24982" y="11583"/>
                  <a:pt x="25036" y="11800"/>
                </a:cubicBezTo>
                <a:cubicBezTo>
                  <a:pt x="25063" y="11963"/>
                  <a:pt x="25090" y="12180"/>
                  <a:pt x="25117" y="12342"/>
                </a:cubicBezTo>
                <a:cubicBezTo>
                  <a:pt x="25226" y="13075"/>
                  <a:pt x="25334" y="13834"/>
                  <a:pt x="25389" y="14621"/>
                </a:cubicBezTo>
                <a:cubicBezTo>
                  <a:pt x="25470" y="15380"/>
                  <a:pt x="25497" y="16167"/>
                  <a:pt x="25497" y="16953"/>
                </a:cubicBezTo>
                <a:cubicBezTo>
                  <a:pt x="25497" y="17767"/>
                  <a:pt x="25470" y="18526"/>
                  <a:pt x="25334" y="19394"/>
                </a:cubicBezTo>
                <a:lnTo>
                  <a:pt x="25470" y="18988"/>
                </a:lnTo>
                <a:lnTo>
                  <a:pt x="25606" y="18581"/>
                </a:lnTo>
                <a:cubicBezTo>
                  <a:pt x="25768" y="18716"/>
                  <a:pt x="25389" y="19584"/>
                  <a:pt x="25660" y="19422"/>
                </a:cubicBezTo>
                <a:cubicBezTo>
                  <a:pt x="25633" y="19639"/>
                  <a:pt x="25579" y="19801"/>
                  <a:pt x="25524" y="19991"/>
                </a:cubicBezTo>
                <a:cubicBezTo>
                  <a:pt x="25497" y="20100"/>
                  <a:pt x="25470" y="20154"/>
                  <a:pt x="25443" y="20262"/>
                </a:cubicBezTo>
                <a:cubicBezTo>
                  <a:pt x="25389" y="20371"/>
                  <a:pt x="25334" y="20452"/>
                  <a:pt x="25307" y="20507"/>
                </a:cubicBezTo>
                <a:cubicBezTo>
                  <a:pt x="25307" y="20452"/>
                  <a:pt x="25253" y="20398"/>
                  <a:pt x="25307" y="20344"/>
                </a:cubicBezTo>
                <a:cubicBezTo>
                  <a:pt x="25307" y="20344"/>
                  <a:pt x="25226" y="20507"/>
                  <a:pt x="25172" y="20642"/>
                </a:cubicBezTo>
                <a:cubicBezTo>
                  <a:pt x="25117" y="20696"/>
                  <a:pt x="25090" y="20805"/>
                  <a:pt x="25063" y="20832"/>
                </a:cubicBezTo>
                <a:cubicBezTo>
                  <a:pt x="25036" y="20913"/>
                  <a:pt x="25036" y="20940"/>
                  <a:pt x="25036" y="20940"/>
                </a:cubicBezTo>
                <a:lnTo>
                  <a:pt x="25199" y="20669"/>
                </a:lnTo>
                <a:lnTo>
                  <a:pt x="25226" y="20805"/>
                </a:lnTo>
                <a:cubicBezTo>
                  <a:pt x="25172" y="20940"/>
                  <a:pt x="25090" y="21103"/>
                  <a:pt x="25063" y="21239"/>
                </a:cubicBezTo>
                <a:cubicBezTo>
                  <a:pt x="24982" y="21374"/>
                  <a:pt x="24928" y="21510"/>
                  <a:pt x="24846" y="21619"/>
                </a:cubicBezTo>
                <a:cubicBezTo>
                  <a:pt x="24765" y="21836"/>
                  <a:pt x="24684" y="22080"/>
                  <a:pt x="24575" y="22270"/>
                </a:cubicBezTo>
                <a:cubicBezTo>
                  <a:pt x="24494" y="22514"/>
                  <a:pt x="24358" y="22676"/>
                  <a:pt x="24114" y="22812"/>
                </a:cubicBezTo>
                <a:lnTo>
                  <a:pt x="24033" y="22866"/>
                </a:lnTo>
                <a:cubicBezTo>
                  <a:pt x="24005" y="22921"/>
                  <a:pt x="23951" y="22975"/>
                  <a:pt x="23897" y="23056"/>
                </a:cubicBezTo>
                <a:cubicBezTo>
                  <a:pt x="23816" y="23165"/>
                  <a:pt x="23626" y="23327"/>
                  <a:pt x="23490" y="23490"/>
                </a:cubicBezTo>
                <a:cubicBezTo>
                  <a:pt x="23354" y="23653"/>
                  <a:pt x="23165" y="23788"/>
                  <a:pt x="23056" y="23897"/>
                </a:cubicBezTo>
                <a:cubicBezTo>
                  <a:pt x="22920" y="24005"/>
                  <a:pt x="22866" y="24114"/>
                  <a:pt x="22866" y="24114"/>
                </a:cubicBezTo>
                <a:cubicBezTo>
                  <a:pt x="22866" y="24168"/>
                  <a:pt x="22812" y="24277"/>
                  <a:pt x="22758" y="24331"/>
                </a:cubicBezTo>
                <a:cubicBezTo>
                  <a:pt x="22676" y="24412"/>
                  <a:pt x="22541" y="24467"/>
                  <a:pt x="22459" y="24467"/>
                </a:cubicBezTo>
                <a:cubicBezTo>
                  <a:pt x="22324" y="24629"/>
                  <a:pt x="22080" y="24846"/>
                  <a:pt x="21863" y="25009"/>
                </a:cubicBezTo>
                <a:cubicBezTo>
                  <a:pt x="21673" y="25199"/>
                  <a:pt x="21537" y="25362"/>
                  <a:pt x="21591" y="25524"/>
                </a:cubicBezTo>
                <a:cubicBezTo>
                  <a:pt x="21808" y="25389"/>
                  <a:pt x="21971" y="25253"/>
                  <a:pt x="22188" y="25090"/>
                </a:cubicBezTo>
                <a:cubicBezTo>
                  <a:pt x="22351" y="24955"/>
                  <a:pt x="22541" y="24792"/>
                  <a:pt x="22731" y="24629"/>
                </a:cubicBezTo>
                <a:cubicBezTo>
                  <a:pt x="22893" y="24521"/>
                  <a:pt x="23083" y="24331"/>
                  <a:pt x="23273" y="24168"/>
                </a:cubicBezTo>
                <a:cubicBezTo>
                  <a:pt x="23436" y="24005"/>
                  <a:pt x="23626" y="23870"/>
                  <a:pt x="23761" y="23707"/>
                </a:cubicBezTo>
                <a:lnTo>
                  <a:pt x="24250" y="23192"/>
                </a:lnTo>
                <a:cubicBezTo>
                  <a:pt x="24412" y="22975"/>
                  <a:pt x="24629" y="22785"/>
                  <a:pt x="24792" y="22541"/>
                </a:cubicBezTo>
                <a:cubicBezTo>
                  <a:pt x="24955" y="22297"/>
                  <a:pt x="25117" y="22080"/>
                  <a:pt x="25253" y="21836"/>
                </a:cubicBezTo>
                <a:cubicBezTo>
                  <a:pt x="25389" y="21591"/>
                  <a:pt x="25524" y="21347"/>
                  <a:pt x="25633" y="21076"/>
                </a:cubicBezTo>
                <a:cubicBezTo>
                  <a:pt x="26067" y="20100"/>
                  <a:pt x="26257" y="19096"/>
                  <a:pt x="26338" y="18147"/>
                </a:cubicBezTo>
                <a:cubicBezTo>
                  <a:pt x="26447" y="17197"/>
                  <a:pt x="26419" y="16248"/>
                  <a:pt x="26338" y="15299"/>
                </a:cubicBezTo>
                <a:cubicBezTo>
                  <a:pt x="26338" y="14946"/>
                  <a:pt x="26311" y="14377"/>
                  <a:pt x="26555" y="14485"/>
                </a:cubicBezTo>
                <a:cubicBezTo>
                  <a:pt x="26474" y="14431"/>
                  <a:pt x="26474" y="14295"/>
                  <a:pt x="26474" y="14241"/>
                </a:cubicBezTo>
                <a:lnTo>
                  <a:pt x="26338" y="14539"/>
                </a:lnTo>
                <a:cubicBezTo>
                  <a:pt x="26257" y="14404"/>
                  <a:pt x="26257" y="14105"/>
                  <a:pt x="26202" y="13888"/>
                </a:cubicBezTo>
                <a:cubicBezTo>
                  <a:pt x="26311" y="13590"/>
                  <a:pt x="26175" y="12912"/>
                  <a:pt x="26284" y="12613"/>
                </a:cubicBezTo>
                <a:cubicBezTo>
                  <a:pt x="26040" y="12803"/>
                  <a:pt x="26040" y="11963"/>
                  <a:pt x="25931" y="11827"/>
                </a:cubicBezTo>
                <a:lnTo>
                  <a:pt x="26202" y="11556"/>
                </a:lnTo>
                <a:cubicBezTo>
                  <a:pt x="26338" y="11854"/>
                  <a:pt x="26582" y="12315"/>
                  <a:pt x="26419" y="12641"/>
                </a:cubicBezTo>
                <a:cubicBezTo>
                  <a:pt x="26609" y="13129"/>
                  <a:pt x="26691" y="13617"/>
                  <a:pt x="26664" y="14214"/>
                </a:cubicBezTo>
                <a:cubicBezTo>
                  <a:pt x="26745" y="15217"/>
                  <a:pt x="26962" y="16465"/>
                  <a:pt x="26799" y="17740"/>
                </a:cubicBezTo>
                <a:cubicBezTo>
                  <a:pt x="26826" y="18771"/>
                  <a:pt x="26582" y="19991"/>
                  <a:pt x="26040" y="21185"/>
                </a:cubicBezTo>
                <a:cubicBezTo>
                  <a:pt x="25904" y="21483"/>
                  <a:pt x="25741" y="21808"/>
                  <a:pt x="25606" y="22080"/>
                </a:cubicBezTo>
                <a:cubicBezTo>
                  <a:pt x="25497" y="22215"/>
                  <a:pt x="25443" y="22378"/>
                  <a:pt x="25334" y="22514"/>
                </a:cubicBezTo>
                <a:cubicBezTo>
                  <a:pt x="25226" y="22649"/>
                  <a:pt x="25172" y="22812"/>
                  <a:pt x="25063" y="22921"/>
                </a:cubicBezTo>
                <a:cubicBezTo>
                  <a:pt x="24846" y="23165"/>
                  <a:pt x="24684" y="23382"/>
                  <a:pt x="24521" y="23626"/>
                </a:cubicBezTo>
                <a:cubicBezTo>
                  <a:pt x="24385" y="23843"/>
                  <a:pt x="24222" y="24033"/>
                  <a:pt x="24114" y="24250"/>
                </a:cubicBezTo>
                <a:cubicBezTo>
                  <a:pt x="24005" y="24277"/>
                  <a:pt x="23897" y="24385"/>
                  <a:pt x="23816" y="24412"/>
                </a:cubicBezTo>
                <a:cubicBezTo>
                  <a:pt x="23843" y="24412"/>
                  <a:pt x="23870" y="24412"/>
                  <a:pt x="23870" y="24439"/>
                </a:cubicBezTo>
                <a:cubicBezTo>
                  <a:pt x="23870" y="24439"/>
                  <a:pt x="23978" y="24331"/>
                  <a:pt x="24114" y="24250"/>
                </a:cubicBezTo>
                <a:cubicBezTo>
                  <a:pt x="24250" y="24114"/>
                  <a:pt x="24439" y="23924"/>
                  <a:pt x="24629" y="23734"/>
                </a:cubicBezTo>
                <a:lnTo>
                  <a:pt x="24765" y="23599"/>
                </a:lnTo>
                <a:lnTo>
                  <a:pt x="24928" y="23436"/>
                </a:lnTo>
                <a:cubicBezTo>
                  <a:pt x="25036" y="23327"/>
                  <a:pt x="25117" y="23192"/>
                  <a:pt x="25199" y="23110"/>
                </a:cubicBezTo>
                <a:cubicBezTo>
                  <a:pt x="25253" y="23029"/>
                  <a:pt x="25362" y="22948"/>
                  <a:pt x="25389" y="22893"/>
                </a:cubicBezTo>
                <a:cubicBezTo>
                  <a:pt x="25443" y="22812"/>
                  <a:pt x="25470" y="22785"/>
                  <a:pt x="25470" y="22785"/>
                </a:cubicBezTo>
                <a:lnTo>
                  <a:pt x="25714" y="22812"/>
                </a:lnTo>
                <a:cubicBezTo>
                  <a:pt x="25660" y="22568"/>
                  <a:pt x="25850" y="22215"/>
                  <a:pt x="26040" y="21619"/>
                </a:cubicBezTo>
                <a:cubicBezTo>
                  <a:pt x="26202" y="21320"/>
                  <a:pt x="26555" y="20913"/>
                  <a:pt x="26447" y="20724"/>
                </a:cubicBezTo>
                <a:cubicBezTo>
                  <a:pt x="26528" y="20534"/>
                  <a:pt x="26555" y="20371"/>
                  <a:pt x="26582" y="20208"/>
                </a:cubicBezTo>
                <a:cubicBezTo>
                  <a:pt x="26609" y="20045"/>
                  <a:pt x="26664" y="19910"/>
                  <a:pt x="26718" y="19720"/>
                </a:cubicBezTo>
                <a:cubicBezTo>
                  <a:pt x="26799" y="19422"/>
                  <a:pt x="26853" y="19123"/>
                  <a:pt x="26881" y="18852"/>
                </a:cubicBezTo>
                <a:cubicBezTo>
                  <a:pt x="26935" y="18581"/>
                  <a:pt x="26962" y="18309"/>
                  <a:pt x="27016" y="18038"/>
                </a:cubicBezTo>
                <a:cubicBezTo>
                  <a:pt x="27070" y="17767"/>
                  <a:pt x="27098" y="17523"/>
                  <a:pt x="27125" y="17252"/>
                </a:cubicBezTo>
                <a:cubicBezTo>
                  <a:pt x="27233" y="16248"/>
                  <a:pt x="27233" y="15326"/>
                  <a:pt x="27098" y="14349"/>
                </a:cubicBezTo>
                <a:cubicBezTo>
                  <a:pt x="26853" y="13726"/>
                  <a:pt x="27152" y="12858"/>
                  <a:pt x="26799" y="12451"/>
                </a:cubicBezTo>
                <a:cubicBezTo>
                  <a:pt x="26799" y="12180"/>
                  <a:pt x="26935" y="12180"/>
                  <a:pt x="26962" y="12180"/>
                </a:cubicBezTo>
                <a:lnTo>
                  <a:pt x="27016" y="12586"/>
                </a:lnTo>
                <a:lnTo>
                  <a:pt x="27098" y="12993"/>
                </a:lnTo>
                <a:cubicBezTo>
                  <a:pt x="27125" y="12912"/>
                  <a:pt x="27125" y="12749"/>
                  <a:pt x="27152" y="12749"/>
                </a:cubicBezTo>
                <a:cubicBezTo>
                  <a:pt x="27260" y="12776"/>
                  <a:pt x="27233" y="12993"/>
                  <a:pt x="27260" y="13075"/>
                </a:cubicBezTo>
                <a:cubicBezTo>
                  <a:pt x="27396" y="14241"/>
                  <a:pt x="27559" y="15461"/>
                  <a:pt x="27477" y="16682"/>
                </a:cubicBezTo>
                <a:cubicBezTo>
                  <a:pt x="27613" y="16980"/>
                  <a:pt x="27559" y="17279"/>
                  <a:pt x="27504" y="17604"/>
                </a:cubicBezTo>
                <a:cubicBezTo>
                  <a:pt x="27423" y="17903"/>
                  <a:pt x="27369" y="18147"/>
                  <a:pt x="27477" y="18364"/>
                </a:cubicBezTo>
                <a:cubicBezTo>
                  <a:pt x="27504" y="18201"/>
                  <a:pt x="27532" y="18038"/>
                  <a:pt x="27559" y="17903"/>
                </a:cubicBezTo>
                <a:cubicBezTo>
                  <a:pt x="27613" y="17740"/>
                  <a:pt x="27613" y="17550"/>
                  <a:pt x="27640" y="17414"/>
                </a:cubicBezTo>
                <a:cubicBezTo>
                  <a:pt x="27667" y="17116"/>
                  <a:pt x="27667" y="16791"/>
                  <a:pt x="27640" y="16465"/>
                </a:cubicBezTo>
                <a:cubicBezTo>
                  <a:pt x="27504" y="16004"/>
                  <a:pt x="27477" y="15733"/>
                  <a:pt x="27477" y="15407"/>
                </a:cubicBezTo>
                <a:close/>
                <a:moveTo>
                  <a:pt x="21185" y="23436"/>
                </a:moveTo>
                <a:cubicBezTo>
                  <a:pt x="21130" y="23463"/>
                  <a:pt x="21049" y="23463"/>
                  <a:pt x="21022" y="23490"/>
                </a:cubicBezTo>
                <a:lnTo>
                  <a:pt x="21130" y="23544"/>
                </a:lnTo>
                <a:lnTo>
                  <a:pt x="21185" y="23490"/>
                </a:lnTo>
                <a:cubicBezTo>
                  <a:pt x="21185" y="23490"/>
                  <a:pt x="21239" y="23436"/>
                  <a:pt x="21185" y="23436"/>
                </a:cubicBezTo>
                <a:close/>
                <a:moveTo>
                  <a:pt x="18960" y="22758"/>
                </a:moveTo>
                <a:cubicBezTo>
                  <a:pt x="18825" y="22758"/>
                  <a:pt x="18689" y="22921"/>
                  <a:pt x="18581" y="22975"/>
                </a:cubicBezTo>
                <a:cubicBezTo>
                  <a:pt x="18716" y="23029"/>
                  <a:pt x="18933" y="22839"/>
                  <a:pt x="18960" y="2275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47" name="Shape 4447"/>
        <p:cNvGrpSpPr/>
        <p:nvPr/>
      </p:nvGrpSpPr>
      <p:grpSpPr>
        <a:xfrm>
          <a:off x="0" y="0"/>
          <a:ext cx="0" cy="0"/>
          <a:chOff x="0" y="0"/>
          <a:chExt cx="0" cy="0"/>
        </a:xfrm>
      </p:grpSpPr>
      <p:sp>
        <p:nvSpPr>
          <p:cNvPr id="4448" name="Google Shape;4448;p123"/>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Montserrat"/>
                <a:ea typeface="Montserrat"/>
                <a:cs typeface="Montserrat"/>
                <a:sym typeface="Montserrat"/>
              </a:rPr>
              <a:t>PHOTOS</a:t>
            </a:r>
            <a:endParaRPr b="1" sz="2000">
              <a:latin typeface="Montserrat"/>
              <a:ea typeface="Montserrat"/>
              <a:cs typeface="Montserrat"/>
              <a:sym typeface="Montserrat"/>
            </a:endParaRPr>
          </a:p>
          <a:p>
            <a:pPr indent="-330200" lvl="0" marL="457200" marR="50800" rtl="0" algn="l">
              <a:spcBef>
                <a:spcPts val="1000"/>
              </a:spcBef>
              <a:spcAft>
                <a:spcPts val="0"/>
              </a:spcAft>
              <a:buSzPts val="1600"/>
              <a:buChar char="●"/>
            </a:pPr>
            <a:r>
              <a:rPr lang="en" sz="1400">
                <a:solidFill>
                  <a:schemeClr val="hlink"/>
                </a:solidFill>
                <a:uFill>
                  <a:noFill/>
                </a:uFill>
                <a:hlinkClick r:id="rId3"/>
              </a:rPr>
              <a:t>Face in powder paint</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4"/>
              </a:rPr>
              <a:t>Man with his tongue out and lgbt symbol </a:t>
            </a:r>
            <a:endParaRPr/>
          </a:p>
          <a:p>
            <a:pPr indent="-330200" lvl="0" marL="457200" marR="50800" rtl="0" algn="l">
              <a:spcBef>
                <a:spcPts val="0"/>
              </a:spcBef>
              <a:spcAft>
                <a:spcPts val="0"/>
              </a:spcAft>
              <a:buSzPts val="1600"/>
              <a:buChar char="●"/>
            </a:pPr>
            <a:r>
              <a:rPr lang="en" sz="1400">
                <a:solidFill>
                  <a:schemeClr val="hlink"/>
                </a:solidFill>
                <a:uFill>
                  <a:noFill/>
                </a:uFill>
                <a:hlinkClick r:id="rId5"/>
              </a:rPr>
              <a:t>Heart with the colors of pride flag </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6"/>
              </a:rPr>
              <a:t>Hands holding a heart with pride day flag colors</a:t>
            </a:r>
            <a:endParaRPr/>
          </a:p>
          <a:p>
            <a:pPr indent="-330200" lvl="0" marL="457200" marR="50800" rtl="0" algn="l">
              <a:spcBef>
                <a:spcPts val="0"/>
              </a:spcBef>
              <a:spcAft>
                <a:spcPts val="0"/>
              </a:spcAft>
              <a:buSzPts val="1600"/>
              <a:buChar char="●"/>
            </a:pPr>
            <a:r>
              <a:rPr lang="en" sz="1400">
                <a:solidFill>
                  <a:schemeClr val="hlink"/>
                </a:solidFill>
                <a:uFill>
                  <a:noFill/>
                </a:uFill>
                <a:hlinkClick r:id="rId7"/>
              </a:rPr>
              <a:t>Woman sunbathing under colorful umbrella</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8"/>
              </a:rPr>
              <a:t>Playful gay couple smiling </a:t>
            </a:r>
            <a:endParaRPr/>
          </a:p>
          <a:p>
            <a:pPr indent="-330200" lvl="0" marL="457200" marR="50800" rtl="0" algn="l">
              <a:spcBef>
                <a:spcPts val="0"/>
              </a:spcBef>
              <a:spcAft>
                <a:spcPts val="0"/>
              </a:spcAft>
              <a:buSzPts val="1600"/>
              <a:buChar char="●"/>
            </a:pPr>
            <a:r>
              <a:rPr lang="en" sz="1400">
                <a:solidFill>
                  <a:schemeClr val="hlink"/>
                </a:solidFill>
                <a:uFill>
                  <a:noFill/>
                </a:uFill>
                <a:hlinkClick r:id="rId9"/>
              </a:rPr>
              <a:t>Couple of hands of homosexual men with rainbow heart image</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10"/>
              </a:rPr>
              <a:t>Person holding small rainbow heart </a:t>
            </a:r>
            <a:endParaRPr/>
          </a:p>
          <a:p>
            <a:pPr indent="-330200" lvl="0" marL="457200" marR="50800" rtl="0" algn="l">
              <a:spcBef>
                <a:spcPts val="0"/>
              </a:spcBef>
              <a:spcAft>
                <a:spcPts val="0"/>
              </a:spcAft>
              <a:buSzPts val="1600"/>
              <a:buChar char="●"/>
            </a:pPr>
            <a:r>
              <a:rPr lang="en" sz="1400">
                <a:solidFill>
                  <a:schemeClr val="hlink"/>
                </a:solidFill>
                <a:uFill>
                  <a:noFill/>
                </a:uFill>
                <a:hlinkClick r:id="rId11"/>
              </a:rPr>
              <a:t>Colorful lgbt colors of dye strokes </a:t>
            </a:r>
            <a:endParaRPr sz="1400">
              <a:solidFill>
                <a:srgbClr val="374957"/>
              </a:solidFill>
            </a:endParaRPr>
          </a:p>
          <a:p>
            <a:pPr indent="0" lvl="0" marL="457200" marR="50800" rtl="0" algn="l">
              <a:spcBef>
                <a:spcPts val="0"/>
              </a:spcBef>
              <a:spcAft>
                <a:spcPts val="0"/>
              </a:spcAft>
              <a:buNone/>
            </a:pPr>
            <a:r>
              <a:t/>
            </a:r>
            <a:endParaRPr/>
          </a:p>
        </p:txBody>
      </p:sp>
      <p:sp>
        <p:nvSpPr>
          <p:cNvPr id="4449" name="Google Shape;4449;p123"/>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0" lang="en"/>
              <a:t>ALTERNATIVE </a:t>
            </a: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dk2"/>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3" name="Shape 4453"/>
        <p:cNvGrpSpPr/>
        <p:nvPr/>
      </p:nvGrpSpPr>
      <p:grpSpPr>
        <a:xfrm>
          <a:off x="0" y="0"/>
          <a:ext cx="0" cy="0"/>
          <a:chOff x="0" y="0"/>
          <a:chExt cx="0" cy="0"/>
        </a:xfrm>
      </p:grpSpPr>
      <p:sp>
        <p:nvSpPr>
          <p:cNvPr id="4454" name="Google Shape;4454;p124"/>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dk2"/>
              </a:solidFill>
            </a:endParaRPr>
          </a:p>
        </p:txBody>
      </p:sp>
      <p:sp>
        <p:nvSpPr>
          <p:cNvPr id="4455" name="Google Shape;4455;p124"/>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1400"/>
              <a:t>Did you like the resources on this template? Get them for free at our other websites:</a:t>
            </a:r>
            <a:endParaRPr sz="1400"/>
          </a:p>
          <a:p>
            <a:pPr indent="0" lvl="0" marL="0" rtl="0" algn="l">
              <a:spcBef>
                <a:spcPts val="1000"/>
              </a:spcBef>
              <a:spcAft>
                <a:spcPts val="0"/>
              </a:spcAft>
              <a:buNone/>
            </a:pPr>
            <a:r>
              <a:rPr b="1" lang="en" sz="2000">
                <a:latin typeface="Montserrat"/>
                <a:ea typeface="Montserrat"/>
                <a:cs typeface="Montserrat"/>
                <a:sym typeface="Montserrat"/>
              </a:rPr>
              <a:t>VECTORS</a:t>
            </a:r>
            <a:endParaRPr b="1" sz="2000">
              <a:latin typeface="Montserrat"/>
              <a:ea typeface="Montserrat"/>
              <a:cs typeface="Montserrat"/>
              <a:sym typeface="Montserrat"/>
            </a:endParaRPr>
          </a:p>
          <a:p>
            <a:pPr indent="-317500" lvl="0" marL="457200" marR="50800" rtl="0" algn="l">
              <a:lnSpc>
                <a:spcPct val="100000"/>
              </a:lnSpc>
              <a:spcBef>
                <a:spcPts val="1000"/>
              </a:spcBef>
              <a:spcAft>
                <a:spcPts val="0"/>
              </a:spcAft>
              <a:buSzPts val="1400"/>
              <a:buFont typeface="Barlow"/>
              <a:buChar char="●"/>
            </a:pPr>
            <a:r>
              <a:rPr lang="en" sz="1400">
                <a:solidFill>
                  <a:schemeClr val="hlink"/>
                </a:solidFill>
                <a:uFill>
                  <a:noFill/>
                </a:uFill>
                <a:hlinkClick r:id="rId3"/>
              </a:rPr>
              <a:t>Hand painted watercolor pride day instagram stories collection</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4"/>
              </a:rPr>
              <a:t>Hand painted watercolor pride day instagram posts collection</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5"/>
              </a:rPr>
              <a:t>Hand painted watercolor chuva de amor decoration element collection</a:t>
            </a:r>
            <a:endParaRPr sz="1400"/>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6"/>
              </a:rPr>
              <a:t>Colorful rainbow set</a:t>
            </a:r>
            <a:endParaRPr sz="1400">
              <a:solidFill>
                <a:srgbClr val="374957"/>
              </a:solidFill>
            </a:endParaRPr>
          </a:p>
          <a:p>
            <a:pPr indent="-317500" lvl="0" marL="457200" marR="50800" rtl="0" algn="l">
              <a:lnSpc>
                <a:spcPct val="100000"/>
              </a:lnSpc>
              <a:spcBef>
                <a:spcPts val="0"/>
              </a:spcBef>
              <a:spcAft>
                <a:spcPts val="0"/>
              </a:spcAft>
              <a:buSzPts val="1400"/>
              <a:buFont typeface="Barlow"/>
              <a:buChar char="●"/>
            </a:pPr>
            <a:r>
              <a:rPr lang="en" sz="1400">
                <a:solidFill>
                  <a:schemeClr val="hlink"/>
                </a:solidFill>
                <a:uFill>
                  <a:noFill/>
                </a:uFill>
                <a:hlinkClick r:id="rId7"/>
              </a:rPr>
              <a:t>Hand drawn pride day label collection</a:t>
            </a:r>
            <a:endParaRPr sz="1400"/>
          </a:p>
          <a:p>
            <a:pPr indent="0" lvl="0" marL="0" rtl="0" algn="l">
              <a:spcBef>
                <a:spcPts val="1000"/>
              </a:spcBef>
              <a:spcAft>
                <a:spcPts val="0"/>
              </a:spcAft>
              <a:buNone/>
            </a:pPr>
            <a:r>
              <a:rPr b="1" lang="en" sz="2000">
                <a:latin typeface="Montserrat"/>
                <a:ea typeface="Montserrat"/>
                <a:cs typeface="Montserrat"/>
                <a:sym typeface="Montserrat"/>
              </a:rPr>
              <a:t>PHOTOS</a:t>
            </a:r>
            <a:endParaRPr b="1" sz="2000">
              <a:latin typeface="Montserrat"/>
              <a:ea typeface="Montserrat"/>
              <a:cs typeface="Montserrat"/>
              <a:sym typeface="Montserrat"/>
            </a:endParaRPr>
          </a:p>
          <a:p>
            <a:pPr indent="-330200" lvl="0" marL="457200" marR="50800" rtl="0" algn="l">
              <a:lnSpc>
                <a:spcPct val="100000"/>
              </a:lnSpc>
              <a:spcBef>
                <a:spcPts val="1000"/>
              </a:spcBef>
              <a:spcAft>
                <a:spcPts val="0"/>
              </a:spcAft>
              <a:buSzPts val="1600"/>
              <a:buChar char="●"/>
            </a:pPr>
            <a:r>
              <a:rPr lang="en" sz="1400">
                <a:solidFill>
                  <a:schemeClr val="hlink"/>
                </a:solidFill>
                <a:uFill>
                  <a:noFill/>
                </a:uFill>
                <a:hlinkClick r:id="rId8"/>
              </a:rPr>
              <a:t>Front view of woman with rainbow umbrella</a:t>
            </a:r>
            <a:endParaRPr sz="1400">
              <a:solidFill>
                <a:srgbClr val="374957"/>
              </a:solidFill>
            </a:endParaRPr>
          </a:p>
          <a:p>
            <a:pPr indent="-330200" lvl="0" marL="457200" marR="50800" rtl="0" algn="l">
              <a:lnSpc>
                <a:spcPct val="100000"/>
              </a:lnSpc>
              <a:spcBef>
                <a:spcPts val="0"/>
              </a:spcBef>
              <a:spcAft>
                <a:spcPts val="0"/>
              </a:spcAft>
              <a:buSzPts val="1600"/>
              <a:buChar char="●"/>
            </a:pPr>
            <a:r>
              <a:rPr lang="en" sz="1400">
                <a:solidFill>
                  <a:schemeClr val="hlink"/>
                </a:solidFill>
                <a:uFill>
                  <a:noFill/>
                </a:uFill>
                <a:hlinkClick r:id="rId9"/>
              </a:rPr>
              <a:t>Young woman holding a rainbow umbrella</a:t>
            </a:r>
            <a:endParaRPr b="1" sz="1600"/>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2" name="Shape 1212"/>
        <p:cNvGrpSpPr/>
        <p:nvPr/>
      </p:nvGrpSpPr>
      <p:grpSpPr>
        <a:xfrm>
          <a:off x="0" y="0"/>
          <a:ext cx="0" cy="0"/>
          <a:chOff x="0" y="0"/>
          <a:chExt cx="0" cy="0"/>
        </a:xfrm>
      </p:grpSpPr>
      <p:pic>
        <p:nvPicPr>
          <p:cNvPr id="1213" name="Google Shape;1213;p62"/>
          <p:cNvPicPr preferRelativeResize="0"/>
          <p:nvPr/>
        </p:nvPicPr>
        <p:blipFill rotWithShape="1">
          <a:blip r:embed="rId3">
            <a:alphaModFix/>
          </a:blip>
          <a:srcRect b="2369" l="0" r="0" t="5072"/>
          <a:stretch/>
        </p:blipFill>
        <p:spPr>
          <a:xfrm rot="5400000">
            <a:off x="4396451" y="926275"/>
            <a:ext cx="290850" cy="4234399"/>
          </a:xfrm>
          <a:prstGeom prst="rect">
            <a:avLst/>
          </a:prstGeom>
          <a:noFill/>
          <a:ln>
            <a:noFill/>
          </a:ln>
        </p:spPr>
      </p:pic>
      <p:sp>
        <p:nvSpPr>
          <p:cNvPr id="1214" name="Google Shape;1214;p62"/>
          <p:cNvSpPr txBox="1"/>
          <p:nvPr>
            <p:ph type="title"/>
          </p:nvPr>
        </p:nvSpPr>
        <p:spPr>
          <a:xfrm>
            <a:off x="2290050" y="3426675"/>
            <a:ext cx="45639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t>
            </a:r>
            <a:r>
              <a:rPr lang="en">
                <a:solidFill>
                  <a:schemeClr val="dk2"/>
                </a:solidFill>
              </a:rPr>
              <a:t>S</a:t>
            </a:r>
            <a:r>
              <a:rPr lang="en">
                <a:solidFill>
                  <a:schemeClr val="lt2"/>
                </a:solidFill>
              </a:rPr>
              <a:t>O</a:t>
            </a:r>
            <a:r>
              <a:rPr lang="en">
                <a:solidFill>
                  <a:schemeClr val="accent1"/>
                </a:solidFill>
              </a:rPr>
              <a:t>M</a:t>
            </a:r>
            <a:r>
              <a:rPr lang="en">
                <a:solidFill>
                  <a:schemeClr val="accent4"/>
                </a:solidFill>
              </a:rPr>
              <a:t>E</a:t>
            </a:r>
            <a:r>
              <a:rPr lang="en">
                <a:solidFill>
                  <a:schemeClr val="accent2"/>
                </a:solidFill>
              </a:rPr>
              <a:t>O</a:t>
            </a:r>
            <a:r>
              <a:rPr lang="en">
                <a:solidFill>
                  <a:schemeClr val="accent3"/>
                </a:solidFill>
              </a:rPr>
              <a:t>N</a:t>
            </a:r>
            <a:r>
              <a:rPr lang="en">
                <a:solidFill>
                  <a:schemeClr val="dk1"/>
                </a:solidFill>
              </a:rPr>
              <a:t>E</a:t>
            </a:r>
            <a:r>
              <a:rPr lang="en"/>
              <a:t> </a:t>
            </a:r>
            <a:r>
              <a:rPr lang="en">
                <a:solidFill>
                  <a:schemeClr val="dk2"/>
                </a:solidFill>
              </a:rPr>
              <a:t>F</a:t>
            </a:r>
            <a:r>
              <a:rPr lang="en">
                <a:solidFill>
                  <a:schemeClr val="lt2"/>
                </a:solidFill>
              </a:rPr>
              <a:t>A</a:t>
            </a:r>
            <a:r>
              <a:rPr lang="en">
                <a:solidFill>
                  <a:schemeClr val="accent1"/>
                </a:solidFill>
              </a:rPr>
              <a:t>M</a:t>
            </a:r>
            <a:r>
              <a:rPr lang="en">
                <a:solidFill>
                  <a:schemeClr val="accent4"/>
                </a:solidFill>
              </a:rPr>
              <a:t>O</a:t>
            </a:r>
            <a:r>
              <a:rPr lang="en">
                <a:solidFill>
                  <a:schemeClr val="accent2"/>
                </a:solidFill>
              </a:rPr>
              <a:t>U</a:t>
            </a:r>
            <a:r>
              <a:rPr lang="en">
                <a:solidFill>
                  <a:schemeClr val="accent3"/>
                </a:solidFill>
              </a:rPr>
              <a:t>S</a:t>
            </a:r>
            <a:endParaRPr>
              <a:solidFill>
                <a:schemeClr val="accent3"/>
              </a:solidFill>
            </a:endParaRPr>
          </a:p>
        </p:txBody>
      </p:sp>
      <p:sp>
        <p:nvSpPr>
          <p:cNvPr id="1215" name="Google Shape;1215;p62"/>
          <p:cNvSpPr txBox="1"/>
          <p:nvPr>
            <p:ph idx="1" type="subTitle"/>
          </p:nvPr>
        </p:nvSpPr>
        <p:spPr>
          <a:xfrm>
            <a:off x="1458125" y="1264300"/>
            <a:ext cx="6227700" cy="15903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“This is a quote, words full of wisdom that someone important said and can make the reader get inspired”</a:t>
            </a:r>
            <a:endParaRPr/>
          </a:p>
        </p:txBody>
      </p:sp>
      <p:sp>
        <p:nvSpPr>
          <p:cNvPr id="1216" name="Google Shape;1216;p62"/>
          <p:cNvSpPr/>
          <p:nvPr/>
        </p:nvSpPr>
        <p:spPr>
          <a:xfrm>
            <a:off x="809263" y="640975"/>
            <a:ext cx="727627" cy="594689"/>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2"/>
          <p:cNvSpPr/>
          <p:nvPr/>
        </p:nvSpPr>
        <p:spPr>
          <a:xfrm rot="-4032455">
            <a:off x="7888944" y="4286213"/>
            <a:ext cx="155692" cy="69595"/>
          </a:xfrm>
          <a:custGeom>
            <a:rect b="b" l="l" r="r" t="t"/>
            <a:pathLst>
              <a:path extrusionOk="0" h="1299" w="2906">
                <a:moveTo>
                  <a:pt x="715" y="524"/>
                </a:moveTo>
                <a:lnTo>
                  <a:pt x="715" y="524"/>
                </a:lnTo>
                <a:cubicBezTo>
                  <a:pt x="727" y="536"/>
                  <a:pt x="727" y="560"/>
                  <a:pt x="727" y="572"/>
                </a:cubicBezTo>
                <a:cubicBezTo>
                  <a:pt x="715" y="560"/>
                  <a:pt x="715" y="536"/>
                  <a:pt x="715" y="524"/>
                </a:cubicBezTo>
                <a:close/>
                <a:moveTo>
                  <a:pt x="548" y="1"/>
                </a:moveTo>
                <a:cubicBezTo>
                  <a:pt x="396" y="1"/>
                  <a:pt x="270" y="102"/>
                  <a:pt x="144" y="203"/>
                </a:cubicBezTo>
                <a:cubicBezTo>
                  <a:pt x="25" y="286"/>
                  <a:pt x="1" y="405"/>
                  <a:pt x="96" y="524"/>
                </a:cubicBezTo>
                <a:cubicBezTo>
                  <a:pt x="263" y="703"/>
                  <a:pt x="441" y="882"/>
                  <a:pt x="691" y="953"/>
                </a:cubicBezTo>
                <a:cubicBezTo>
                  <a:pt x="739" y="1013"/>
                  <a:pt x="810" y="1036"/>
                  <a:pt x="894" y="1048"/>
                </a:cubicBezTo>
                <a:cubicBezTo>
                  <a:pt x="930" y="1108"/>
                  <a:pt x="989" y="1096"/>
                  <a:pt x="1037" y="1108"/>
                </a:cubicBezTo>
                <a:cubicBezTo>
                  <a:pt x="1055" y="1135"/>
                  <a:pt x="1079" y="1148"/>
                  <a:pt x="1110" y="1148"/>
                </a:cubicBezTo>
                <a:cubicBezTo>
                  <a:pt x="1121" y="1148"/>
                  <a:pt x="1132" y="1146"/>
                  <a:pt x="1144" y="1144"/>
                </a:cubicBezTo>
                <a:cubicBezTo>
                  <a:pt x="1263" y="1239"/>
                  <a:pt x="1394" y="1251"/>
                  <a:pt x="1537" y="1251"/>
                </a:cubicBezTo>
                <a:cubicBezTo>
                  <a:pt x="1586" y="1289"/>
                  <a:pt x="1640" y="1297"/>
                  <a:pt x="1694" y="1297"/>
                </a:cubicBezTo>
                <a:cubicBezTo>
                  <a:pt x="1736" y="1297"/>
                  <a:pt x="1777" y="1292"/>
                  <a:pt x="1817" y="1292"/>
                </a:cubicBezTo>
                <a:cubicBezTo>
                  <a:pt x="1840" y="1292"/>
                  <a:pt x="1861" y="1294"/>
                  <a:pt x="1882" y="1298"/>
                </a:cubicBezTo>
                <a:cubicBezTo>
                  <a:pt x="2073" y="1274"/>
                  <a:pt x="2406" y="1108"/>
                  <a:pt x="2525" y="941"/>
                </a:cubicBezTo>
                <a:cubicBezTo>
                  <a:pt x="2596" y="846"/>
                  <a:pt x="2739" y="798"/>
                  <a:pt x="2727" y="655"/>
                </a:cubicBezTo>
                <a:cubicBezTo>
                  <a:pt x="2751" y="632"/>
                  <a:pt x="2763" y="620"/>
                  <a:pt x="2787" y="608"/>
                </a:cubicBezTo>
                <a:cubicBezTo>
                  <a:pt x="2835" y="584"/>
                  <a:pt x="2835" y="548"/>
                  <a:pt x="2823" y="501"/>
                </a:cubicBezTo>
                <a:cubicBezTo>
                  <a:pt x="2870" y="441"/>
                  <a:pt x="2906" y="382"/>
                  <a:pt x="2882" y="298"/>
                </a:cubicBezTo>
                <a:cubicBezTo>
                  <a:pt x="2857" y="256"/>
                  <a:pt x="2819" y="250"/>
                  <a:pt x="2778" y="250"/>
                </a:cubicBezTo>
                <a:cubicBezTo>
                  <a:pt x="2761" y="250"/>
                  <a:pt x="2744" y="251"/>
                  <a:pt x="2727" y="251"/>
                </a:cubicBezTo>
                <a:cubicBezTo>
                  <a:pt x="2711" y="249"/>
                  <a:pt x="2695" y="249"/>
                  <a:pt x="2679" y="249"/>
                </a:cubicBezTo>
                <a:cubicBezTo>
                  <a:pt x="2516" y="249"/>
                  <a:pt x="2354" y="298"/>
                  <a:pt x="2192" y="298"/>
                </a:cubicBezTo>
                <a:cubicBezTo>
                  <a:pt x="2132" y="258"/>
                  <a:pt x="2064" y="252"/>
                  <a:pt x="1996" y="252"/>
                </a:cubicBezTo>
                <a:cubicBezTo>
                  <a:pt x="1963" y="252"/>
                  <a:pt x="1930" y="253"/>
                  <a:pt x="1898" y="253"/>
                </a:cubicBezTo>
                <a:cubicBezTo>
                  <a:pt x="1876" y="253"/>
                  <a:pt x="1855" y="253"/>
                  <a:pt x="1834" y="251"/>
                </a:cubicBezTo>
                <a:lnTo>
                  <a:pt x="1787" y="251"/>
                </a:lnTo>
                <a:cubicBezTo>
                  <a:pt x="1769" y="224"/>
                  <a:pt x="1744" y="210"/>
                  <a:pt x="1718" y="210"/>
                </a:cubicBezTo>
                <a:cubicBezTo>
                  <a:pt x="1709" y="210"/>
                  <a:pt x="1700" y="212"/>
                  <a:pt x="1692" y="215"/>
                </a:cubicBezTo>
                <a:cubicBezTo>
                  <a:pt x="1546" y="215"/>
                  <a:pt x="1400" y="151"/>
                  <a:pt x="1254" y="151"/>
                </a:cubicBezTo>
                <a:cubicBezTo>
                  <a:pt x="1233" y="151"/>
                  <a:pt x="1212" y="152"/>
                  <a:pt x="1191" y="155"/>
                </a:cubicBezTo>
                <a:cubicBezTo>
                  <a:pt x="1096" y="143"/>
                  <a:pt x="989" y="120"/>
                  <a:pt x="894" y="108"/>
                </a:cubicBezTo>
                <a:cubicBezTo>
                  <a:pt x="868" y="65"/>
                  <a:pt x="831" y="59"/>
                  <a:pt x="794" y="59"/>
                </a:cubicBezTo>
                <a:cubicBezTo>
                  <a:pt x="779" y="59"/>
                  <a:pt x="765" y="60"/>
                  <a:pt x="751" y="60"/>
                </a:cubicBezTo>
                <a:cubicBezTo>
                  <a:pt x="678" y="18"/>
                  <a:pt x="611" y="1"/>
                  <a:pt x="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2"/>
          <p:cNvSpPr/>
          <p:nvPr/>
        </p:nvSpPr>
        <p:spPr>
          <a:xfrm>
            <a:off x="1751724" y="3630030"/>
            <a:ext cx="185527" cy="294575"/>
          </a:xfrm>
          <a:custGeom>
            <a:rect b="b" l="l" r="r" t="t"/>
            <a:pathLst>
              <a:path extrusionOk="0" h="6883" w="4335">
                <a:moveTo>
                  <a:pt x="2175" y="1"/>
                </a:moveTo>
                <a:cubicBezTo>
                  <a:pt x="2172" y="1"/>
                  <a:pt x="2170" y="1"/>
                  <a:pt x="2168" y="1"/>
                </a:cubicBezTo>
                <a:cubicBezTo>
                  <a:pt x="1858" y="1"/>
                  <a:pt x="1870" y="763"/>
                  <a:pt x="1823" y="1191"/>
                </a:cubicBezTo>
                <a:cubicBezTo>
                  <a:pt x="1739" y="2049"/>
                  <a:pt x="1108" y="2799"/>
                  <a:pt x="418" y="3025"/>
                </a:cubicBezTo>
                <a:cubicBezTo>
                  <a:pt x="263" y="3073"/>
                  <a:pt x="84" y="3120"/>
                  <a:pt x="37" y="3299"/>
                </a:cubicBezTo>
                <a:cubicBezTo>
                  <a:pt x="1" y="3442"/>
                  <a:pt x="84" y="3597"/>
                  <a:pt x="191" y="3668"/>
                </a:cubicBezTo>
                <a:cubicBezTo>
                  <a:pt x="299" y="3739"/>
                  <a:pt x="418" y="3775"/>
                  <a:pt x="537" y="3811"/>
                </a:cubicBezTo>
                <a:cubicBezTo>
                  <a:pt x="965" y="3966"/>
                  <a:pt x="1311" y="4347"/>
                  <a:pt x="1525" y="4799"/>
                </a:cubicBezTo>
                <a:cubicBezTo>
                  <a:pt x="1739" y="5263"/>
                  <a:pt x="1823" y="5775"/>
                  <a:pt x="1870" y="6287"/>
                </a:cubicBezTo>
                <a:cubicBezTo>
                  <a:pt x="1894" y="6537"/>
                  <a:pt x="1953" y="6859"/>
                  <a:pt x="2168" y="6883"/>
                </a:cubicBezTo>
                <a:cubicBezTo>
                  <a:pt x="2382" y="6859"/>
                  <a:pt x="2442" y="6537"/>
                  <a:pt x="2465" y="6287"/>
                </a:cubicBezTo>
                <a:cubicBezTo>
                  <a:pt x="2513" y="5775"/>
                  <a:pt x="2608" y="5263"/>
                  <a:pt x="2811" y="4799"/>
                </a:cubicBezTo>
                <a:cubicBezTo>
                  <a:pt x="3025" y="4347"/>
                  <a:pt x="3370" y="3966"/>
                  <a:pt x="3787" y="3811"/>
                </a:cubicBezTo>
                <a:cubicBezTo>
                  <a:pt x="3906" y="3775"/>
                  <a:pt x="4037" y="3739"/>
                  <a:pt x="4144" y="3668"/>
                </a:cubicBezTo>
                <a:cubicBezTo>
                  <a:pt x="4251" y="3597"/>
                  <a:pt x="4335" y="3442"/>
                  <a:pt x="4299" y="3299"/>
                </a:cubicBezTo>
                <a:cubicBezTo>
                  <a:pt x="4251" y="3120"/>
                  <a:pt x="4073" y="3073"/>
                  <a:pt x="3918" y="3025"/>
                </a:cubicBezTo>
                <a:cubicBezTo>
                  <a:pt x="3227" y="2799"/>
                  <a:pt x="2632" y="2049"/>
                  <a:pt x="2549" y="1191"/>
                </a:cubicBezTo>
                <a:cubicBezTo>
                  <a:pt x="2502" y="766"/>
                  <a:pt x="2478" y="1"/>
                  <a:pt x="21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2"/>
          <p:cNvSpPr/>
          <p:nvPr/>
        </p:nvSpPr>
        <p:spPr>
          <a:xfrm>
            <a:off x="8601258" y="640969"/>
            <a:ext cx="141189" cy="189593"/>
          </a:xfrm>
          <a:custGeom>
            <a:rect b="b" l="l" r="r" t="t"/>
            <a:pathLst>
              <a:path extrusionOk="0" h="4430" w="3299">
                <a:moveTo>
                  <a:pt x="1643" y="0"/>
                </a:moveTo>
                <a:cubicBezTo>
                  <a:pt x="1417" y="0"/>
                  <a:pt x="1429" y="500"/>
                  <a:pt x="1381" y="774"/>
                </a:cubicBezTo>
                <a:cubicBezTo>
                  <a:pt x="1322" y="1322"/>
                  <a:pt x="846" y="1798"/>
                  <a:pt x="322" y="1953"/>
                </a:cubicBezTo>
                <a:cubicBezTo>
                  <a:pt x="203" y="1977"/>
                  <a:pt x="60" y="2012"/>
                  <a:pt x="24" y="2132"/>
                </a:cubicBezTo>
                <a:cubicBezTo>
                  <a:pt x="0" y="2215"/>
                  <a:pt x="60" y="2322"/>
                  <a:pt x="143" y="2370"/>
                </a:cubicBezTo>
                <a:cubicBezTo>
                  <a:pt x="226" y="2417"/>
                  <a:pt x="322" y="2429"/>
                  <a:pt x="417" y="2453"/>
                </a:cubicBezTo>
                <a:cubicBezTo>
                  <a:pt x="738" y="2548"/>
                  <a:pt x="988" y="2798"/>
                  <a:pt x="1155" y="3096"/>
                </a:cubicBezTo>
                <a:cubicBezTo>
                  <a:pt x="1322" y="3394"/>
                  <a:pt x="1381" y="3715"/>
                  <a:pt x="1429" y="4048"/>
                </a:cubicBezTo>
                <a:cubicBezTo>
                  <a:pt x="1441" y="4215"/>
                  <a:pt x="1488" y="4418"/>
                  <a:pt x="1643" y="4429"/>
                </a:cubicBezTo>
                <a:cubicBezTo>
                  <a:pt x="1810" y="4418"/>
                  <a:pt x="1858" y="4215"/>
                  <a:pt x="1869" y="4048"/>
                </a:cubicBezTo>
                <a:cubicBezTo>
                  <a:pt x="1905" y="3715"/>
                  <a:pt x="1977" y="3394"/>
                  <a:pt x="2131" y="3096"/>
                </a:cubicBezTo>
                <a:cubicBezTo>
                  <a:pt x="2298" y="2798"/>
                  <a:pt x="2560" y="2548"/>
                  <a:pt x="2882" y="2453"/>
                </a:cubicBezTo>
                <a:cubicBezTo>
                  <a:pt x="2977" y="2429"/>
                  <a:pt x="3072" y="2417"/>
                  <a:pt x="3143" y="2370"/>
                </a:cubicBezTo>
                <a:cubicBezTo>
                  <a:pt x="3227" y="2322"/>
                  <a:pt x="3298" y="2215"/>
                  <a:pt x="3274" y="2132"/>
                </a:cubicBezTo>
                <a:cubicBezTo>
                  <a:pt x="3227" y="2012"/>
                  <a:pt x="3096" y="1977"/>
                  <a:pt x="2977" y="1953"/>
                </a:cubicBezTo>
                <a:cubicBezTo>
                  <a:pt x="2453" y="1798"/>
                  <a:pt x="2000" y="1322"/>
                  <a:pt x="1941" y="774"/>
                </a:cubicBezTo>
                <a:cubicBezTo>
                  <a:pt x="1905" y="500"/>
                  <a:pt x="1881" y="0"/>
                  <a:pt x="1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13"/>
                                        </p:tgtEl>
                                        <p:attrNameLst>
                                          <p:attrName>style.visibility</p:attrName>
                                        </p:attrNameLst>
                                      </p:cBhvr>
                                      <p:to>
                                        <p:strVal val="visible"/>
                                      </p:to>
                                    </p:set>
                                    <p:anim calcmode="lin" valueType="num">
                                      <p:cBhvr additive="base">
                                        <p:cTn dur="1000"/>
                                        <p:tgtEl>
                                          <p:spTgt spid="1213"/>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1">
                                  <p:stCondLst>
                                    <p:cond delay="0"/>
                                  </p:stCondLst>
                                  <p:childTnLst>
                                    <p:set>
                                      <p:cBhvr>
                                        <p:cTn dur="1" fill="hold">
                                          <p:stCondLst>
                                            <p:cond delay="0"/>
                                          </p:stCondLst>
                                        </p:cTn>
                                        <p:tgtEl>
                                          <p:spTgt spid="1215"/>
                                        </p:tgtEl>
                                        <p:attrNameLst>
                                          <p:attrName>style.visibility</p:attrName>
                                        </p:attrNameLst>
                                      </p:cBhvr>
                                      <p:to>
                                        <p:strVal val="visible"/>
                                      </p:to>
                                    </p:set>
                                    <p:anim calcmode="lin" valueType="num">
                                      <p:cBhvr additive="base">
                                        <p:cTn dur="1000"/>
                                        <p:tgtEl>
                                          <p:spTgt spid="1215"/>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14"/>
                                        </p:tgtEl>
                                        <p:attrNameLst>
                                          <p:attrName>style.visibility</p:attrName>
                                        </p:attrNameLst>
                                      </p:cBhvr>
                                      <p:to>
                                        <p:strVal val="visible"/>
                                      </p:to>
                                    </p:set>
                                    <p:animEffect filter="fade" transition="in">
                                      <p:cBhvr>
                                        <p:cTn dur="1000"/>
                                        <p:tgtEl>
                                          <p:spTgt spid="121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9" name="Shape 4459"/>
        <p:cNvGrpSpPr/>
        <p:nvPr/>
      </p:nvGrpSpPr>
      <p:grpSpPr>
        <a:xfrm>
          <a:off x="0" y="0"/>
          <a:ext cx="0" cy="0"/>
          <a:chOff x="0" y="0"/>
          <a:chExt cx="0" cy="0"/>
        </a:xfrm>
      </p:grpSpPr>
      <p:sp>
        <p:nvSpPr>
          <p:cNvPr id="4460" name="Google Shape;4460;p125"/>
          <p:cNvSpPr txBox="1"/>
          <p:nvPr>
            <p:ph idx="1" type="body"/>
          </p:nvPr>
        </p:nvSpPr>
        <p:spPr>
          <a:xfrm>
            <a:off x="720000" y="1152475"/>
            <a:ext cx="7704000" cy="3450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latin typeface="Montserrat"/>
                <a:ea typeface="Montserrat"/>
                <a:cs typeface="Montserrat"/>
                <a:sym typeface="Montserrat"/>
              </a:rPr>
              <a:t>PHOTOS</a:t>
            </a:r>
            <a:endParaRPr b="1" sz="2000">
              <a:latin typeface="Montserrat"/>
              <a:ea typeface="Montserrat"/>
              <a:cs typeface="Montserrat"/>
              <a:sym typeface="Montserrat"/>
            </a:endParaRPr>
          </a:p>
          <a:p>
            <a:pPr indent="-330200" lvl="0" marL="457200" marR="50800" rtl="0" algn="l">
              <a:spcBef>
                <a:spcPts val="1000"/>
              </a:spcBef>
              <a:spcAft>
                <a:spcPts val="0"/>
              </a:spcAft>
              <a:buSzPts val="1600"/>
              <a:buChar char="●"/>
            </a:pPr>
            <a:r>
              <a:rPr lang="en" sz="1400">
                <a:solidFill>
                  <a:schemeClr val="hlink"/>
                </a:solidFill>
                <a:uFill>
                  <a:noFill/>
                </a:uFill>
                <a:hlinkClick r:id="rId3"/>
              </a:rPr>
              <a:t>Front view of woman with copy space </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4"/>
              </a:rPr>
              <a:t>Portrait of lgbt woman with rainbow symbo</a:t>
            </a:r>
            <a:r>
              <a:rPr lang="en"/>
              <a:t>l</a:t>
            </a:r>
            <a:endParaRPr/>
          </a:p>
          <a:p>
            <a:pPr indent="-330200" lvl="0" marL="457200" marR="50800" rtl="0" algn="l">
              <a:spcBef>
                <a:spcPts val="0"/>
              </a:spcBef>
              <a:spcAft>
                <a:spcPts val="0"/>
              </a:spcAft>
              <a:buSzPts val="1600"/>
              <a:buChar char="●"/>
            </a:pPr>
            <a:r>
              <a:rPr lang="en" sz="1400">
                <a:solidFill>
                  <a:schemeClr val="hlink"/>
                </a:solidFill>
                <a:uFill>
                  <a:noFill/>
                </a:uFill>
                <a:hlinkClick r:id="rId5"/>
              </a:rPr>
              <a:t>Young emotional handsome man with lgbt rainbow symbol on face</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6"/>
              </a:rPr>
              <a:t>Beautiful girl holding a rainbow umbrella</a:t>
            </a:r>
            <a:endParaRPr/>
          </a:p>
          <a:p>
            <a:pPr indent="-330200" lvl="0" marL="457200" marR="50800" rtl="0" algn="l">
              <a:spcBef>
                <a:spcPts val="0"/>
              </a:spcBef>
              <a:spcAft>
                <a:spcPts val="0"/>
              </a:spcAft>
              <a:buSzPts val="1600"/>
              <a:buChar char="●"/>
            </a:pPr>
            <a:r>
              <a:rPr lang="en" sz="1400">
                <a:solidFill>
                  <a:schemeClr val="hlink"/>
                </a:solidFill>
                <a:uFill>
                  <a:noFill/>
                </a:uFill>
                <a:hlinkClick r:id="rId7"/>
              </a:rPr>
              <a:t>Pretty woman jumping isolated on orange</a:t>
            </a:r>
            <a:endParaRPr sz="1400">
              <a:solidFill>
                <a:srgbClr val="374957"/>
              </a:solidFill>
            </a:endParaRPr>
          </a:p>
          <a:p>
            <a:pPr indent="-330200" lvl="0" marL="457200" marR="50800" rtl="0" algn="l">
              <a:spcBef>
                <a:spcPts val="0"/>
              </a:spcBef>
              <a:spcAft>
                <a:spcPts val="0"/>
              </a:spcAft>
              <a:buSzPts val="1600"/>
              <a:buChar char="●"/>
            </a:pPr>
            <a:r>
              <a:rPr lang="en" sz="1400">
                <a:solidFill>
                  <a:schemeClr val="hlink"/>
                </a:solidFill>
                <a:uFill>
                  <a:noFill/>
                </a:uFill>
                <a:hlinkClick r:id="rId8"/>
              </a:rPr>
              <a:t>Front view of woman with copy space</a:t>
            </a:r>
            <a:endParaRPr/>
          </a:p>
        </p:txBody>
      </p:sp>
      <p:sp>
        <p:nvSpPr>
          <p:cNvPr id="4461" name="Google Shape;4461;p125"/>
          <p:cNvSpPr txBox="1"/>
          <p:nvPr>
            <p:ph type="title"/>
          </p:nvPr>
        </p:nvSpPr>
        <p:spPr>
          <a:xfrm>
            <a:off x="720000" y="5400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2"/>
                </a:solidFill>
              </a:rPr>
              <a:t>R</a:t>
            </a:r>
            <a:r>
              <a:rPr lang="en">
                <a:solidFill>
                  <a:schemeClr val="lt2"/>
                </a:solidFill>
              </a:rPr>
              <a:t>E</a:t>
            </a:r>
            <a:r>
              <a:rPr lang="en">
                <a:solidFill>
                  <a:schemeClr val="accent1"/>
                </a:solidFill>
              </a:rPr>
              <a:t>S</a:t>
            </a:r>
            <a:r>
              <a:rPr lang="en">
                <a:solidFill>
                  <a:schemeClr val="accent4"/>
                </a:solidFill>
              </a:rPr>
              <a:t>O</a:t>
            </a:r>
            <a:r>
              <a:rPr lang="en">
                <a:solidFill>
                  <a:schemeClr val="accent2"/>
                </a:solidFill>
              </a:rPr>
              <a:t>U</a:t>
            </a:r>
            <a:r>
              <a:rPr lang="en">
                <a:solidFill>
                  <a:schemeClr val="accent3"/>
                </a:solidFill>
              </a:rPr>
              <a:t>R</a:t>
            </a:r>
            <a:r>
              <a:rPr lang="en"/>
              <a:t>C</a:t>
            </a:r>
            <a:r>
              <a:rPr lang="en">
                <a:solidFill>
                  <a:schemeClr val="dk2"/>
                </a:solidFill>
              </a:rPr>
              <a:t>E</a:t>
            </a:r>
            <a:r>
              <a:rPr lang="en">
                <a:solidFill>
                  <a:schemeClr val="lt2"/>
                </a:solidFill>
              </a:rPr>
              <a:t>S</a:t>
            </a:r>
            <a:endParaRPr>
              <a:solidFill>
                <a:schemeClr val="dk2"/>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465" name="Shape 4465"/>
        <p:cNvGrpSpPr/>
        <p:nvPr/>
      </p:nvGrpSpPr>
      <p:grpSpPr>
        <a:xfrm>
          <a:off x="0" y="0"/>
          <a:ext cx="0" cy="0"/>
          <a:chOff x="0" y="0"/>
          <a:chExt cx="0" cy="0"/>
        </a:xfrm>
      </p:grpSpPr>
      <p:sp>
        <p:nvSpPr>
          <p:cNvPr id="4466" name="Google Shape;4466;p126"/>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4467" name="Google Shape;4467;p126"/>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If you are a</a:t>
            </a:r>
            <a:r>
              <a:rPr lang="en" sz="1100">
                <a:solidFill>
                  <a:srgbClr val="FFFFFF"/>
                </a:solidFill>
              </a:rPr>
              <a:t> Premium user on </a:t>
            </a:r>
            <a:r>
              <a:rPr b="1" lang="en" sz="1100" u="sng">
                <a:solidFill>
                  <a:srgbClr val="869FB2"/>
                </a:solidFill>
                <a:hlinkClick r:id="rId3">
                  <a:extLst>
                    <a:ext uri="{A12FA001-AC4F-418D-AE19-62706E023703}">
                      <ahyp:hlinkClr val="tx"/>
                    </a:ext>
                  </a:extLst>
                </a:hlinkClick>
              </a:rPr>
              <a:t>Slidesgo</a:t>
            </a:r>
            <a:r>
              <a:rPr lang="en" sz="1100">
                <a:solidFill>
                  <a:schemeClr val="lt1"/>
                </a:solidFill>
              </a:rPr>
              <a:t>, you can use this template without crediting us.</a:t>
            </a:r>
            <a:endParaRPr sz="1100">
              <a:solidFill>
                <a:schemeClr val="lt1"/>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4468" name="Google Shape;4468;p12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472" name="Shape 4472"/>
        <p:cNvGrpSpPr/>
        <p:nvPr/>
      </p:nvGrpSpPr>
      <p:grpSpPr>
        <a:xfrm>
          <a:off x="0" y="0"/>
          <a:ext cx="0" cy="0"/>
          <a:chOff x="0" y="0"/>
          <a:chExt cx="0" cy="0"/>
        </a:xfrm>
      </p:grpSpPr>
      <p:sp>
        <p:nvSpPr>
          <p:cNvPr id="4473" name="Google Shape;4473;p12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474" name="Google Shape;4474;p12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475" name="Google Shape;4475;p12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Barlow</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https://fonts.google.com/specimen/Barlow</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4476" name="Google Shape;4476;p127"/>
          <p:cNvGrpSpPr/>
          <p:nvPr/>
        </p:nvGrpSpPr>
        <p:grpSpPr>
          <a:xfrm>
            <a:off x="509400" y="3498875"/>
            <a:ext cx="8125200" cy="754200"/>
            <a:chOff x="547500" y="3498875"/>
            <a:chExt cx="8125200" cy="754200"/>
          </a:xfrm>
        </p:grpSpPr>
        <p:grpSp>
          <p:nvGrpSpPr>
            <p:cNvPr id="4477" name="Google Shape;4477;p127"/>
            <p:cNvGrpSpPr/>
            <p:nvPr/>
          </p:nvGrpSpPr>
          <p:grpSpPr>
            <a:xfrm>
              <a:off x="1464220" y="3498875"/>
              <a:ext cx="791400" cy="754200"/>
              <a:chOff x="1133275" y="3498875"/>
              <a:chExt cx="791400" cy="754200"/>
            </a:xfrm>
          </p:grpSpPr>
          <p:sp>
            <p:nvSpPr>
              <p:cNvPr id="4478" name="Google Shape;4478;p127"/>
              <p:cNvSpPr/>
              <p:nvPr/>
            </p:nvSpPr>
            <p:spPr>
              <a:xfrm>
                <a:off x="1133275" y="3498875"/>
                <a:ext cx="791400" cy="754200"/>
              </a:xfrm>
              <a:prstGeom prst="roundRect">
                <a:avLst>
                  <a:gd fmla="val 16667" name="adj"/>
                </a:avLst>
              </a:prstGeom>
              <a:solidFill>
                <a:srgbClr val="FFDED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27"/>
              <p:cNvSpPr txBox="1"/>
              <p:nvPr/>
            </p:nvSpPr>
            <p:spPr>
              <a:xfrm>
                <a:off x="11332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#ffdede</a:t>
                </a:r>
                <a:endParaRPr sz="1000">
                  <a:solidFill>
                    <a:schemeClr val="dk1"/>
                  </a:solidFill>
                </a:endParaRPr>
              </a:p>
            </p:txBody>
          </p:sp>
        </p:grpSp>
        <p:grpSp>
          <p:nvGrpSpPr>
            <p:cNvPr id="4480" name="Google Shape;4480;p127"/>
            <p:cNvGrpSpPr/>
            <p:nvPr/>
          </p:nvGrpSpPr>
          <p:grpSpPr>
            <a:xfrm>
              <a:off x="2380939" y="3498875"/>
              <a:ext cx="791405" cy="754200"/>
              <a:chOff x="2195095" y="3498875"/>
              <a:chExt cx="791405" cy="754200"/>
            </a:xfrm>
          </p:grpSpPr>
          <p:sp>
            <p:nvSpPr>
              <p:cNvPr id="4481" name="Google Shape;4481;p127"/>
              <p:cNvSpPr/>
              <p:nvPr/>
            </p:nvSpPr>
            <p:spPr>
              <a:xfrm>
                <a:off x="2195095" y="3498875"/>
                <a:ext cx="791400" cy="754200"/>
              </a:xfrm>
              <a:prstGeom prst="roundRect">
                <a:avLst>
                  <a:gd fmla="val 16667" name="adj"/>
                </a:avLst>
              </a:prstGeom>
              <a:solidFill>
                <a:srgbClr val="FE676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27"/>
              <p:cNvSpPr txBox="1"/>
              <p:nvPr/>
            </p:nvSpPr>
            <p:spPr>
              <a:xfrm>
                <a:off x="21951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#fe6761</a:t>
                </a:r>
                <a:endParaRPr sz="1000">
                  <a:solidFill>
                    <a:schemeClr val="dk1"/>
                  </a:solidFill>
                </a:endParaRPr>
              </a:p>
            </p:txBody>
          </p:sp>
        </p:grpSp>
        <p:grpSp>
          <p:nvGrpSpPr>
            <p:cNvPr id="4483" name="Google Shape;4483;p127"/>
            <p:cNvGrpSpPr/>
            <p:nvPr/>
          </p:nvGrpSpPr>
          <p:grpSpPr>
            <a:xfrm>
              <a:off x="3297664" y="3498875"/>
              <a:ext cx="791411" cy="754200"/>
              <a:chOff x="3256914" y="3498875"/>
              <a:chExt cx="791411" cy="754200"/>
            </a:xfrm>
          </p:grpSpPr>
          <p:sp>
            <p:nvSpPr>
              <p:cNvPr id="4484" name="Google Shape;4484;p127"/>
              <p:cNvSpPr/>
              <p:nvPr/>
            </p:nvSpPr>
            <p:spPr>
              <a:xfrm>
                <a:off x="3256914" y="3498875"/>
                <a:ext cx="791400" cy="754200"/>
              </a:xfrm>
              <a:prstGeom prst="roundRect">
                <a:avLst>
                  <a:gd fmla="val 16667" name="adj"/>
                </a:avLst>
              </a:prstGeom>
              <a:solidFill>
                <a:srgbClr val="FEA66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27"/>
              <p:cNvSpPr txBox="1"/>
              <p:nvPr/>
            </p:nvSpPr>
            <p:spPr>
              <a:xfrm>
                <a:off x="32569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#fea667</a:t>
                </a:r>
                <a:endParaRPr sz="1000">
                  <a:solidFill>
                    <a:schemeClr val="dk1"/>
                  </a:solidFill>
                </a:endParaRPr>
              </a:p>
            </p:txBody>
          </p:sp>
        </p:grpSp>
        <p:grpSp>
          <p:nvGrpSpPr>
            <p:cNvPr id="4486" name="Google Shape;4486;p127"/>
            <p:cNvGrpSpPr/>
            <p:nvPr/>
          </p:nvGrpSpPr>
          <p:grpSpPr>
            <a:xfrm>
              <a:off x="547500" y="3498875"/>
              <a:ext cx="791400" cy="754200"/>
              <a:chOff x="71450" y="3498875"/>
              <a:chExt cx="791400" cy="754200"/>
            </a:xfrm>
          </p:grpSpPr>
          <p:sp>
            <p:nvSpPr>
              <p:cNvPr id="4487" name="Google Shape;4487;p127"/>
              <p:cNvSpPr/>
              <p:nvPr/>
            </p:nvSpPr>
            <p:spPr>
              <a:xfrm>
                <a:off x="71450" y="349887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27"/>
              <p:cNvSpPr txBox="1"/>
              <p:nvPr/>
            </p:nvSpPr>
            <p:spPr>
              <a:xfrm>
                <a:off x="714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grpSp>
        <p:grpSp>
          <p:nvGrpSpPr>
            <p:cNvPr id="4489" name="Google Shape;4489;p127"/>
            <p:cNvGrpSpPr/>
            <p:nvPr/>
          </p:nvGrpSpPr>
          <p:grpSpPr>
            <a:xfrm>
              <a:off x="4214395" y="3498875"/>
              <a:ext cx="791411" cy="754200"/>
              <a:chOff x="4318739" y="3498875"/>
              <a:chExt cx="791411" cy="754200"/>
            </a:xfrm>
          </p:grpSpPr>
          <p:sp>
            <p:nvSpPr>
              <p:cNvPr id="4490" name="Google Shape;4490;p127"/>
              <p:cNvSpPr/>
              <p:nvPr/>
            </p:nvSpPr>
            <p:spPr>
              <a:xfrm>
                <a:off x="4318739" y="3498875"/>
                <a:ext cx="791400" cy="754200"/>
              </a:xfrm>
              <a:prstGeom prst="roundRect">
                <a:avLst>
                  <a:gd fmla="val 16667" name="adj"/>
                </a:avLst>
              </a:prstGeom>
              <a:solidFill>
                <a:srgbClr val="FCC5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27"/>
              <p:cNvSpPr txBox="1"/>
              <p:nvPr/>
            </p:nvSpPr>
            <p:spPr>
              <a:xfrm>
                <a:off x="43187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#fcc552</a:t>
                </a:r>
                <a:endParaRPr sz="1000">
                  <a:solidFill>
                    <a:schemeClr val="dk1"/>
                  </a:solidFill>
                </a:endParaRPr>
              </a:p>
            </p:txBody>
          </p:sp>
        </p:grpSp>
        <p:grpSp>
          <p:nvGrpSpPr>
            <p:cNvPr id="4492" name="Google Shape;4492;p127"/>
            <p:cNvGrpSpPr/>
            <p:nvPr/>
          </p:nvGrpSpPr>
          <p:grpSpPr>
            <a:xfrm>
              <a:off x="6047845" y="3498875"/>
              <a:ext cx="791400" cy="754200"/>
              <a:chOff x="6424600" y="3498875"/>
              <a:chExt cx="791400" cy="754200"/>
            </a:xfrm>
          </p:grpSpPr>
          <p:sp>
            <p:nvSpPr>
              <p:cNvPr id="4493" name="Google Shape;4493;p127"/>
              <p:cNvSpPr/>
              <p:nvPr/>
            </p:nvSpPr>
            <p:spPr>
              <a:xfrm>
                <a:off x="6424600" y="3498875"/>
                <a:ext cx="791400" cy="754200"/>
              </a:xfrm>
              <a:prstGeom prst="roundRect">
                <a:avLst>
                  <a:gd fmla="val 16667" name="adj"/>
                </a:avLst>
              </a:prstGeom>
              <a:solidFill>
                <a:srgbClr val="52CFD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27"/>
              <p:cNvSpPr txBox="1"/>
              <p:nvPr/>
            </p:nvSpPr>
            <p:spPr>
              <a:xfrm>
                <a:off x="64246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#52cfdd</a:t>
                </a:r>
                <a:endParaRPr sz="1000">
                  <a:solidFill>
                    <a:schemeClr val="dk1"/>
                  </a:solidFill>
                </a:endParaRPr>
              </a:p>
            </p:txBody>
          </p:sp>
        </p:grpSp>
        <p:grpSp>
          <p:nvGrpSpPr>
            <p:cNvPr id="4495" name="Google Shape;4495;p127"/>
            <p:cNvGrpSpPr/>
            <p:nvPr/>
          </p:nvGrpSpPr>
          <p:grpSpPr>
            <a:xfrm>
              <a:off x="6964564" y="3498875"/>
              <a:ext cx="791405" cy="754200"/>
              <a:chOff x="7486420" y="3498875"/>
              <a:chExt cx="791405" cy="754200"/>
            </a:xfrm>
          </p:grpSpPr>
          <p:sp>
            <p:nvSpPr>
              <p:cNvPr id="4496" name="Google Shape;4496;p127"/>
              <p:cNvSpPr/>
              <p:nvPr/>
            </p:nvSpPr>
            <p:spPr>
              <a:xfrm>
                <a:off x="7486420" y="3498875"/>
                <a:ext cx="791400" cy="754200"/>
              </a:xfrm>
              <a:prstGeom prst="roundRect">
                <a:avLst>
                  <a:gd fmla="val 16667" name="adj"/>
                </a:avLst>
              </a:prstGeom>
              <a:solidFill>
                <a:srgbClr val="82B3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27"/>
              <p:cNvSpPr txBox="1"/>
              <p:nvPr/>
            </p:nvSpPr>
            <p:spPr>
              <a:xfrm>
                <a:off x="74864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#82b3e8</a:t>
                </a:r>
                <a:endParaRPr sz="1000">
                  <a:solidFill>
                    <a:schemeClr val="dk1"/>
                  </a:solidFill>
                </a:endParaRPr>
              </a:p>
            </p:txBody>
          </p:sp>
        </p:grpSp>
        <p:grpSp>
          <p:nvGrpSpPr>
            <p:cNvPr id="4498" name="Google Shape;4498;p127"/>
            <p:cNvGrpSpPr/>
            <p:nvPr/>
          </p:nvGrpSpPr>
          <p:grpSpPr>
            <a:xfrm>
              <a:off x="7881289" y="3498875"/>
              <a:ext cx="791411" cy="754200"/>
              <a:chOff x="8548239" y="3498875"/>
              <a:chExt cx="791411" cy="754200"/>
            </a:xfrm>
          </p:grpSpPr>
          <p:sp>
            <p:nvSpPr>
              <p:cNvPr id="4499" name="Google Shape;4499;p127"/>
              <p:cNvSpPr/>
              <p:nvPr/>
            </p:nvSpPr>
            <p:spPr>
              <a:xfrm>
                <a:off x="8548239" y="3498875"/>
                <a:ext cx="791400" cy="754200"/>
              </a:xfrm>
              <a:prstGeom prst="roundRect">
                <a:avLst>
                  <a:gd fmla="val 16667" name="adj"/>
                </a:avLst>
              </a:prstGeom>
              <a:solidFill>
                <a:srgbClr val="98D1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27"/>
              <p:cNvSpPr txBox="1"/>
              <p:nvPr/>
            </p:nvSpPr>
            <p:spPr>
              <a:xfrm>
                <a:off x="85482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#98d1a1</a:t>
                </a:r>
                <a:endParaRPr sz="1000">
                  <a:solidFill>
                    <a:schemeClr val="dk1"/>
                  </a:solidFill>
                </a:endParaRPr>
              </a:p>
            </p:txBody>
          </p:sp>
        </p:grpSp>
        <p:grpSp>
          <p:nvGrpSpPr>
            <p:cNvPr id="4501" name="Google Shape;4501;p127"/>
            <p:cNvGrpSpPr/>
            <p:nvPr/>
          </p:nvGrpSpPr>
          <p:grpSpPr>
            <a:xfrm>
              <a:off x="5131125" y="3498875"/>
              <a:ext cx="791400" cy="754200"/>
              <a:chOff x="5362775" y="3498875"/>
              <a:chExt cx="791400" cy="754200"/>
            </a:xfrm>
          </p:grpSpPr>
          <p:sp>
            <p:nvSpPr>
              <p:cNvPr id="4502" name="Google Shape;4502;p127"/>
              <p:cNvSpPr/>
              <p:nvPr/>
            </p:nvSpPr>
            <p:spPr>
              <a:xfrm>
                <a:off x="5362775" y="3498875"/>
                <a:ext cx="791400" cy="754200"/>
              </a:xfrm>
              <a:prstGeom prst="roundRect">
                <a:avLst>
                  <a:gd fmla="val 16667" name="adj"/>
                </a:avLst>
              </a:prstGeom>
              <a:solidFill>
                <a:srgbClr val="A578D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27"/>
              <p:cNvSpPr txBox="1"/>
              <p:nvPr/>
            </p:nvSpPr>
            <p:spPr>
              <a:xfrm>
                <a:off x="53627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#a578da</a:t>
                </a:r>
                <a:endParaRPr sz="1000">
                  <a:solidFill>
                    <a:schemeClr val="dk1"/>
                  </a:solidFill>
                </a:endParaRPr>
              </a:p>
            </p:txBody>
          </p:sp>
        </p:grpSp>
      </p:gr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507" name="Shape 4507"/>
        <p:cNvGrpSpPr/>
        <p:nvPr/>
      </p:nvGrpSpPr>
      <p:grpSpPr>
        <a:xfrm>
          <a:off x="0" y="0"/>
          <a:ext cx="0" cy="0"/>
          <a:chOff x="0" y="0"/>
          <a:chExt cx="0" cy="0"/>
        </a:xfrm>
      </p:grpSpPr>
      <p:sp>
        <p:nvSpPr>
          <p:cNvPr id="4508" name="Google Shape;4508;p128"/>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4509" name="Google Shape;4509;p128"/>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4510" name="Google Shape;4510;p12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511" name="Google Shape;4511;p12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4512" name="Google Shape;4512;p12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4513" name="Google Shape;4513;p12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4514" name="Google Shape;4514;p12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4515" name="Google Shape;4515;p12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4516" name="Google Shape;4516;p12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4517" name="Google Shape;4517;p12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4518" name="Google Shape;4518;p12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4519" name="Google Shape;4519;p12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523" name="Shape 4523"/>
        <p:cNvGrpSpPr/>
        <p:nvPr/>
      </p:nvGrpSpPr>
      <p:grpSpPr>
        <a:xfrm>
          <a:off x="0" y="0"/>
          <a:ext cx="0" cy="0"/>
          <a:chOff x="0" y="0"/>
          <a:chExt cx="0" cy="0"/>
        </a:xfrm>
      </p:grpSpPr>
      <p:sp>
        <p:nvSpPr>
          <p:cNvPr id="4524" name="Google Shape;4524;p12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525" name="Google Shape;4525;p129"/>
          <p:cNvGrpSpPr/>
          <p:nvPr/>
        </p:nvGrpSpPr>
        <p:grpSpPr>
          <a:xfrm>
            <a:off x="5156078" y="3085736"/>
            <a:ext cx="474294" cy="551291"/>
            <a:chOff x="4727025" y="1332775"/>
            <a:chExt cx="59900" cy="69625"/>
          </a:xfrm>
        </p:grpSpPr>
        <p:sp>
          <p:nvSpPr>
            <p:cNvPr id="4526" name="Google Shape;4526;p12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2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129"/>
          <p:cNvGrpSpPr/>
          <p:nvPr/>
        </p:nvGrpSpPr>
        <p:grpSpPr>
          <a:xfrm>
            <a:off x="5769734" y="2314340"/>
            <a:ext cx="555653" cy="557031"/>
            <a:chOff x="4820425" y="1329900"/>
            <a:chExt cx="70175" cy="70350"/>
          </a:xfrm>
        </p:grpSpPr>
        <p:sp>
          <p:nvSpPr>
            <p:cNvPr id="4529" name="Google Shape;4529;p12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2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2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2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3" name="Google Shape;4533;p129"/>
          <p:cNvGrpSpPr/>
          <p:nvPr/>
        </p:nvGrpSpPr>
        <p:grpSpPr>
          <a:xfrm>
            <a:off x="6396103" y="2318845"/>
            <a:ext cx="582574" cy="533871"/>
            <a:chOff x="4903200" y="1331525"/>
            <a:chExt cx="73575" cy="67425"/>
          </a:xfrm>
        </p:grpSpPr>
        <p:sp>
          <p:nvSpPr>
            <p:cNvPr id="4534" name="Google Shape;4534;p12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2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129"/>
          <p:cNvGrpSpPr/>
          <p:nvPr/>
        </p:nvGrpSpPr>
        <p:grpSpPr>
          <a:xfrm>
            <a:off x="5755581" y="3078709"/>
            <a:ext cx="583960" cy="565345"/>
            <a:chOff x="4815575" y="1416800"/>
            <a:chExt cx="73750" cy="71400"/>
          </a:xfrm>
        </p:grpSpPr>
        <p:sp>
          <p:nvSpPr>
            <p:cNvPr id="4537" name="Google Shape;4537;p12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2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2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129"/>
          <p:cNvGrpSpPr/>
          <p:nvPr/>
        </p:nvGrpSpPr>
        <p:grpSpPr>
          <a:xfrm>
            <a:off x="6390362" y="3108896"/>
            <a:ext cx="589898" cy="504970"/>
            <a:chOff x="4902475" y="1418875"/>
            <a:chExt cx="74500" cy="63775"/>
          </a:xfrm>
        </p:grpSpPr>
        <p:sp>
          <p:nvSpPr>
            <p:cNvPr id="4541" name="Google Shape;4541;p12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2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3" name="Google Shape;4543;p129"/>
          <p:cNvGrpSpPr/>
          <p:nvPr/>
        </p:nvGrpSpPr>
        <p:grpSpPr>
          <a:xfrm>
            <a:off x="5765577" y="3826000"/>
            <a:ext cx="563967" cy="567127"/>
            <a:chOff x="4818100" y="1507675"/>
            <a:chExt cx="71225" cy="71625"/>
          </a:xfrm>
        </p:grpSpPr>
        <p:sp>
          <p:nvSpPr>
            <p:cNvPr id="4544" name="Google Shape;4544;p12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2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2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2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129"/>
          <p:cNvGrpSpPr/>
          <p:nvPr/>
        </p:nvGrpSpPr>
        <p:grpSpPr>
          <a:xfrm>
            <a:off x="5079075" y="3829461"/>
            <a:ext cx="628301" cy="588505"/>
            <a:chOff x="4721450" y="1509475"/>
            <a:chExt cx="79350" cy="74325"/>
          </a:xfrm>
        </p:grpSpPr>
        <p:sp>
          <p:nvSpPr>
            <p:cNvPr id="4549" name="Google Shape;4549;p12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2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2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2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3" name="Google Shape;4553;p129"/>
          <p:cNvGrpSpPr/>
          <p:nvPr/>
        </p:nvGrpSpPr>
        <p:grpSpPr>
          <a:xfrm>
            <a:off x="6424608" y="3814027"/>
            <a:ext cx="557038" cy="562772"/>
            <a:chOff x="4906800" y="1507500"/>
            <a:chExt cx="70350" cy="71075"/>
          </a:xfrm>
        </p:grpSpPr>
        <p:sp>
          <p:nvSpPr>
            <p:cNvPr id="4554" name="Google Shape;4554;p12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2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2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2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2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129"/>
          <p:cNvGrpSpPr/>
          <p:nvPr/>
        </p:nvGrpSpPr>
        <p:grpSpPr>
          <a:xfrm>
            <a:off x="4462216" y="2340963"/>
            <a:ext cx="517934" cy="517934"/>
            <a:chOff x="3736598" y="2170606"/>
            <a:chExt cx="404889" cy="404889"/>
          </a:xfrm>
        </p:grpSpPr>
        <p:sp>
          <p:nvSpPr>
            <p:cNvPr id="4560" name="Google Shape;4560;p12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2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2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2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129"/>
          <p:cNvGrpSpPr/>
          <p:nvPr/>
        </p:nvGrpSpPr>
        <p:grpSpPr>
          <a:xfrm>
            <a:off x="3729277" y="2341061"/>
            <a:ext cx="586986" cy="517740"/>
            <a:chOff x="3161917" y="2170682"/>
            <a:chExt cx="458870" cy="404737"/>
          </a:xfrm>
        </p:grpSpPr>
        <p:sp>
          <p:nvSpPr>
            <p:cNvPr id="4565" name="Google Shape;4565;p12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2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2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8" name="Google Shape;4568;p129"/>
          <p:cNvGrpSpPr/>
          <p:nvPr/>
        </p:nvGrpSpPr>
        <p:grpSpPr>
          <a:xfrm>
            <a:off x="3752299" y="3102400"/>
            <a:ext cx="540943" cy="517963"/>
            <a:chOff x="3179914" y="2889488"/>
            <a:chExt cx="422876" cy="404911"/>
          </a:xfrm>
        </p:grpSpPr>
        <p:sp>
          <p:nvSpPr>
            <p:cNvPr id="4569" name="Google Shape;4569;p12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2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2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2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2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2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129"/>
          <p:cNvGrpSpPr/>
          <p:nvPr/>
        </p:nvGrpSpPr>
        <p:grpSpPr>
          <a:xfrm>
            <a:off x="4453093" y="3102358"/>
            <a:ext cx="536180" cy="518047"/>
            <a:chOff x="3729467" y="2889422"/>
            <a:chExt cx="419153" cy="404977"/>
          </a:xfrm>
        </p:grpSpPr>
        <p:sp>
          <p:nvSpPr>
            <p:cNvPr id="4576" name="Google Shape;4576;p12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2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2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2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2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2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2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3" name="Google Shape;4583;p129"/>
          <p:cNvGrpSpPr/>
          <p:nvPr/>
        </p:nvGrpSpPr>
        <p:grpSpPr>
          <a:xfrm>
            <a:off x="1990126" y="3445787"/>
            <a:ext cx="965351" cy="134611"/>
            <a:chOff x="4411970" y="2962952"/>
            <a:chExt cx="706544" cy="104212"/>
          </a:xfrm>
        </p:grpSpPr>
        <p:sp>
          <p:nvSpPr>
            <p:cNvPr id="4584" name="Google Shape;4584;p12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2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2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2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88" name="Google Shape;4588;p129"/>
          <p:cNvGrpSpPr/>
          <p:nvPr/>
        </p:nvGrpSpPr>
        <p:grpSpPr>
          <a:xfrm>
            <a:off x="1990126" y="3041077"/>
            <a:ext cx="960158" cy="289172"/>
            <a:chOff x="4411970" y="2726085"/>
            <a:chExt cx="643107" cy="193659"/>
          </a:xfrm>
        </p:grpSpPr>
        <p:sp>
          <p:nvSpPr>
            <p:cNvPr id="4589" name="Google Shape;4589;p12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2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2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129"/>
          <p:cNvGrpSpPr/>
          <p:nvPr/>
        </p:nvGrpSpPr>
        <p:grpSpPr>
          <a:xfrm>
            <a:off x="998624" y="3295400"/>
            <a:ext cx="811503" cy="252584"/>
            <a:chOff x="4411970" y="4340222"/>
            <a:chExt cx="779467" cy="242683"/>
          </a:xfrm>
        </p:grpSpPr>
        <p:sp>
          <p:nvSpPr>
            <p:cNvPr id="4593" name="Google Shape;4593;p12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2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2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6" name="Google Shape;4596;p129"/>
          <p:cNvGrpSpPr/>
          <p:nvPr/>
        </p:nvGrpSpPr>
        <p:grpSpPr>
          <a:xfrm>
            <a:off x="1990126" y="2709308"/>
            <a:ext cx="965160" cy="216230"/>
            <a:chOff x="4411970" y="2468674"/>
            <a:chExt cx="747317" cy="167425"/>
          </a:xfrm>
        </p:grpSpPr>
        <p:sp>
          <p:nvSpPr>
            <p:cNvPr id="4597" name="Google Shape;4597;p12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2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99" name="Google Shape;4599;p12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0" name="Google Shape;4600;p129"/>
          <p:cNvGrpSpPr/>
          <p:nvPr/>
        </p:nvGrpSpPr>
        <p:grpSpPr>
          <a:xfrm>
            <a:off x="997692" y="2334687"/>
            <a:ext cx="1959041" cy="208784"/>
            <a:chOff x="6336019" y="3733725"/>
            <a:chExt cx="2566206" cy="351310"/>
          </a:xfrm>
        </p:grpSpPr>
        <p:sp>
          <p:nvSpPr>
            <p:cNvPr id="4601" name="Google Shape;4601;p12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2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2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2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129"/>
          <p:cNvGrpSpPr/>
          <p:nvPr/>
        </p:nvGrpSpPr>
        <p:grpSpPr>
          <a:xfrm>
            <a:off x="1990126" y="3950602"/>
            <a:ext cx="946551" cy="153200"/>
            <a:chOff x="4404545" y="3301592"/>
            <a:chExt cx="782403" cy="129272"/>
          </a:xfrm>
        </p:grpSpPr>
        <p:sp>
          <p:nvSpPr>
            <p:cNvPr id="4606" name="Google Shape;4606;p12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2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8" name="Google Shape;4608;p129"/>
          <p:cNvGrpSpPr/>
          <p:nvPr/>
        </p:nvGrpSpPr>
        <p:grpSpPr>
          <a:xfrm>
            <a:off x="1990126" y="3695937"/>
            <a:ext cx="962257" cy="139127"/>
            <a:chOff x="4411970" y="3131459"/>
            <a:chExt cx="710520" cy="117397"/>
          </a:xfrm>
        </p:grpSpPr>
        <p:sp>
          <p:nvSpPr>
            <p:cNvPr id="4609" name="Google Shape;4609;p12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2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611" name="Google Shape;4611;p12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12" name="Google Shape;4612;p129"/>
          <p:cNvGrpSpPr/>
          <p:nvPr/>
        </p:nvGrpSpPr>
        <p:grpSpPr>
          <a:xfrm>
            <a:off x="990271" y="3621603"/>
            <a:ext cx="823838" cy="458988"/>
            <a:chOff x="4411970" y="1801825"/>
            <a:chExt cx="734586" cy="409262"/>
          </a:xfrm>
        </p:grpSpPr>
        <p:sp>
          <p:nvSpPr>
            <p:cNvPr id="4613" name="Google Shape;4613;p12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2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5" name="Google Shape;4615;p129"/>
          <p:cNvGrpSpPr/>
          <p:nvPr/>
        </p:nvGrpSpPr>
        <p:grpSpPr>
          <a:xfrm>
            <a:off x="3095243" y="2339173"/>
            <a:ext cx="521514" cy="521514"/>
            <a:chOff x="5681300" y="2527788"/>
            <a:chExt cx="805800" cy="805800"/>
          </a:xfrm>
        </p:grpSpPr>
        <p:sp>
          <p:nvSpPr>
            <p:cNvPr id="4616" name="Google Shape;4616;p12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2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8" name="Google Shape;4618;p129"/>
          <p:cNvGrpSpPr/>
          <p:nvPr/>
        </p:nvGrpSpPr>
        <p:grpSpPr>
          <a:xfrm>
            <a:off x="3089483" y="3094865"/>
            <a:ext cx="533033" cy="533033"/>
            <a:chOff x="4049800" y="640400"/>
            <a:chExt cx="858900" cy="858900"/>
          </a:xfrm>
        </p:grpSpPr>
        <p:sp>
          <p:nvSpPr>
            <p:cNvPr id="4619" name="Google Shape;4619;p12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2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1" name="Google Shape;4621;p129"/>
          <p:cNvGrpSpPr/>
          <p:nvPr/>
        </p:nvGrpSpPr>
        <p:grpSpPr>
          <a:xfrm>
            <a:off x="3014966" y="3772543"/>
            <a:ext cx="682068" cy="682068"/>
            <a:chOff x="5080188" y="927900"/>
            <a:chExt cx="961200" cy="961200"/>
          </a:xfrm>
        </p:grpSpPr>
        <p:sp>
          <p:nvSpPr>
            <p:cNvPr id="4622" name="Google Shape;4622;p12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2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2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2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2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2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2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2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0" name="Google Shape;4630;p129"/>
          <p:cNvGrpSpPr/>
          <p:nvPr/>
        </p:nvGrpSpPr>
        <p:grpSpPr>
          <a:xfrm>
            <a:off x="4478465" y="3869234"/>
            <a:ext cx="505650" cy="504006"/>
            <a:chOff x="6039282" y="1042577"/>
            <a:chExt cx="734315" cy="731929"/>
          </a:xfrm>
        </p:grpSpPr>
        <p:sp>
          <p:nvSpPr>
            <p:cNvPr id="4631" name="Google Shape;4631;p12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2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2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2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2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2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2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2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2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2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2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2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2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2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2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2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2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2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2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2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2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129"/>
          <p:cNvGrpSpPr/>
          <p:nvPr/>
        </p:nvGrpSpPr>
        <p:grpSpPr>
          <a:xfrm>
            <a:off x="5091067" y="2298862"/>
            <a:ext cx="567744" cy="602136"/>
            <a:chOff x="1825800" y="1651625"/>
            <a:chExt cx="539989" cy="571775"/>
          </a:xfrm>
        </p:grpSpPr>
        <p:sp>
          <p:nvSpPr>
            <p:cNvPr id="4653" name="Google Shape;4653;p12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2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2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2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7" name="Google Shape;4657;p129"/>
          <p:cNvGrpSpPr/>
          <p:nvPr/>
        </p:nvGrpSpPr>
        <p:grpSpPr>
          <a:xfrm>
            <a:off x="3765995" y="3855579"/>
            <a:ext cx="508123" cy="507955"/>
            <a:chOff x="1897577" y="2802432"/>
            <a:chExt cx="492176" cy="492014"/>
          </a:xfrm>
        </p:grpSpPr>
        <p:sp>
          <p:nvSpPr>
            <p:cNvPr id="4658" name="Google Shape;4658;p12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2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2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2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2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2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2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2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2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2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2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2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0" name="Google Shape;4670;p129"/>
          <p:cNvGrpSpPr/>
          <p:nvPr/>
        </p:nvGrpSpPr>
        <p:grpSpPr>
          <a:xfrm>
            <a:off x="997525" y="4169123"/>
            <a:ext cx="809227" cy="200842"/>
            <a:chOff x="2013045" y="4813233"/>
            <a:chExt cx="921986" cy="228854"/>
          </a:xfrm>
        </p:grpSpPr>
        <p:sp>
          <p:nvSpPr>
            <p:cNvPr id="4671" name="Google Shape;4671;p12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2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3" name="Google Shape;4673;p129"/>
          <p:cNvGrpSpPr/>
          <p:nvPr/>
        </p:nvGrpSpPr>
        <p:grpSpPr>
          <a:xfrm>
            <a:off x="1005985" y="2656004"/>
            <a:ext cx="792421" cy="269941"/>
            <a:chOff x="1046767" y="4756633"/>
            <a:chExt cx="859646" cy="292841"/>
          </a:xfrm>
        </p:grpSpPr>
        <p:sp>
          <p:nvSpPr>
            <p:cNvPr id="4674" name="Google Shape;4674;p12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2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2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77" name="Google Shape;4677;p12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2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2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2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1" name="Google Shape;4681;p129"/>
          <p:cNvGrpSpPr/>
          <p:nvPr/>
        </p:nvGrpSpPr>
        <p:grpSpPr>
          <a:xfrm>
            <a:off x="7141841" y="2550562"/>
            <a:ext cx="166473" cy="141497"/>
            <a:chOff x="4660325" y="1866850"/>
            <a:chExt cx="68350" cy="58100"/>
          </a:xfrm>
        </p:grpSpPr>
        <p:sp>
          <p:nvSpPr>
            <p:cNvPr id="4682" name="Google Shape;4682;p12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2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4" name="Google Shape;4684;p129"/>
          <p:cNvGrpSpPr/>
          <p:nvPr/>
        </p:nvGrpSpPr>
        <p:grpSpPr>
          <a:xfrm>
            <a:off x="7451186" y="2576286"/>
            <a:ext cx="162515" cy="90049"/>
            <a:chOff x="4791775" y="1877500"/>
            <a:chExt cx="66725" cy="36975"/>
          </a:xfrm>
        </p:grpSpPr>
        <p:sp>
          <p:nvSpPr>
            <p:cNvPr id="4685" name="Google Shape;4685;p12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2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7" name="Google Shape;4687;p129"/>
          <p:cNvGrpSpPr/>
          <p:nvPr/>
        </p:nvGrpSpPr>
        <p:grpSpPr>
          <a:xfrm>
            <a:off x="7772899" y="2576286"/>
            <a:ext cx="144979" cy="90049"/>
            <a:chOff x="4923925" y="1877500"/>
            <a:chExt cx="59525" cy="36975"/>
          </a:xfrm>
        </p:grpSpPr>
        <p:sp>
          <p:nvSpPr>
            <p:cNvPr id="4688" name="Google Shape;4688;p12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2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0" name="Google Shape;4690;p129"/>
          <p:cNvGrpSpPr/>
          <p:nvPr/>
        </p:nvGrpSpPr>
        <p:grpSpPr>
          <a:xfrm>
            <a:off x="8067390" y="2558477"/>
            <a:ext cx="141447" cy="125667"/>
            <a:chOff x="5058450" y="1870100"/>
            <a:chExt cx="58075" cy="51600"/>
          </a:xfrm>
        </p:grpSpPr>
        <p:sp>
          <p:nvSpPr>
            <p:cNvPr id="4691" name="Google Shape;4691;p12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2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129"/>
          <p:cNvGrpSpPr/>
          <p:nvPr/>
        </p:nvGrpSpPr>
        <p:grpSpPr>
          <a:xfrm>
            <a:off x="7481905" y="2980885"/>
            <a:ext cx="101077" cy="107645"/>
            <a:chOff x="4811425" y="2065025"/>
            <a:chExt cx="41500" cy="44200"/>
          </a:xfrm>
        </p:grpSpPr>
        <p:sp>
          <p:nvSpPr>
            <p:cNvPr id="4694" name="Google Shape;4694;p12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2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6" name="Google Shape;4696;p129"/>
          <p:cNvGrpSpPr/>
          <p:nvPr/>
        </p:nvGrpSpPr>
        <p:grpSpPr>
          <a:xfrm>
            <a:off x="7774342" y="2981098"/>
            <a:ext cx="120867" cy="107218"/>
            <a:chOff x="4929875" y="2065025"/>
            <a:chExt cx="49625" cy="44025"/>
          </a:xfrm>
        </p:grpSpPr>
        <p:sp>
          <p:nvSpPr>
            <p:cNvPr id="4697" name="Google Shape;4697;p12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2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9" name="Google Shape;4699;p129"/>
          <p:cNvGrpSpPr/>
          <p:nvPr/>
        </p:nvGrpSpPr>
        <p:grpSpPr>
          <a:xfrm>
            <a:off x="8103011" y="2984112"/>
            <a:ext cx="70206" cy="101191"/>
            <a:chOff x="5083925" y="2066350"/>
            <a:chExt cx="28825" cy="41550"/>
          </a:xfrm>
        </p:grpSpPr>
        <p:sp>
          <p:nvSpPr>
            <p:cNvPr id="4700" name="Google Shape;4700;p12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2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129"/>
          <p:cNvGrpSpPr/>
          <p:nvPr/>
        </p:nvGrpSpPr>
        <p:grpSpPr>
          <a:xfrm>
            <a:off x="7134565" y="2999759"/>
            <a:ext cx="181026" cy="69896"/>
            <a:chOff x="4659775" y="2072775"/>
            <a:chExt cx="74325" cy="28700"/>
          </a:xfrm>
        </p:grpSpPr>
        <p:sp>
          <p:nvSpPr>
            <p:cNvPr id="4703" name="Google Shape;4703;p12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2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2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6" name="Google Shape;4706;p129"/>
          <p:cNvGrpSpPr/>
          <p:nvPr/>
        </p:nvGrpSpPr>
        <p:grpSpPr>
          <a:xfrm>
            <a:off x="8054421" y="2790324"/>
            <a:ext cx="167387" cy="89197"/>
            <a:chOff x="4662475" y="1976500"/>
            <a:chExt cx="68725" cy="36625"/>
          </a:xfrm>
        </p:grpSpPr>
        <p:sp>
          <p:nvSpPr>
            <p:cNvPr id="4707" name="Google Shape;4707;p12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2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2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129"/>
          <p:cNvGrpSpPr/>
          <p:nvPr/>
        </p:nvGrpSpPr>
        <p:grpSpPr>
          <a:xfrm>
            <a:off x="7751326" y="2793764"/>
            <a:ext cx="166899" cy="82317"/>
            <a:chOff x="4920150" y="1977875"/>
            <a:chExt cx="68525" cy="33800"/>
          </a:xfrm>
        </p:grpSpPr>
        <p:sp>
          <p:nvSpPr>
            <p:cNvPr id="4711" name="Google Shape;4711;p12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2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2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129"/>
          <p:cNvGrpSpPr/>
          <p:nvPr/>
        </p:nvGrpSpPr>
        <p:grpSpPr>
          <a:xfrm>
            <a:off x="7162483" y="3197682"/>
            <a:ext cx="125190" cy="127859"/>
            <a:chOff x="4676550" y="2160575"/>
            <a:chExt cx="51400" cy="52500"/>
          </a:xfrm>
        </p:grpSpPr>
        <p:sp>
          <p:nvSpPr>
            <p:cNvPr id="4715" name="Google Shape;4715;p12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2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2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129"/>
          <p:cNvGrpSpPr/>
          <p:nvPr/>
        </p:nvGrpSpPr>
        <p:grpSpPr>
          <a:xfrm>
            <a:off x="7459741" y="3204714"/>
            <a:ext cx="145405" cy="113794"/>
            <a:chOff x="4768325" y="2163475"/>
            <a:chExt cx="59700" cy="46725"/>
          </a:xfrm>
        </p:grpSpPr>
        <p:sp>
          <p:nvSpPr>
            <p:cNvPr id="4719" name="Google Shape;4719;p12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2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1" name="Google Shape;4721;p12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2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2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2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2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2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27" name="Google Shape;4727;p129"/>
          <p:cNvGrpSpPr/>
          <p:nvPr/>
        </p:nvGrpSpPr>
        <p:grpSpPr>
          <a:xfrm>
            <a:off x="7476059" y="3459808"/>
            <a:ext cx="112768" cy="106853"/>
            <a:chOff x="4768575" y="2253950"/>
            <a:chExt cx="46300" cy="43875"/>
          </a:xfrm>
        </p:grpSpPr>
        <p:sp>
          <p:nvSpPr>
            <p:cNvPr id="4728" name="Google Shape;4728;p12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2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129"/>
          <p:cNvGrpSpPr/>
          <p:nvPr/>
        </p:nvGrpSpPr>
        <p:grpSpPr>
          <a:xfrm>
            <a:off x="7775682" y="3948834"/>
            <a:ext cx="118187" cy="146246"/>
            <a:chOff x="4960900" y="2433225"/>
            <a:chExt cx="48525" cy="60050"/>
          </a:xfrm>
        </p:grpSpPr>
        <p:sp>
          <p:nvSpPr>
            <p:cNvPr id="4731" name="Google Shape;4731;p12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2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129"/>
          <p:cNvGrpSpPr/>
          <p:nvPr/>
        </p:nvGrpSpPr>
        <p:grpSpPr>
          <a:xfrm>
            <a:off x="7464247" y="4212895"/>
            <a:ext cx="136394" cy="143810"/>
            <a:chOff x="4854075" y="2527625"/>
            <a:chExt cx="56000" cy="59050"/>
          </a:xfrm>
        </p:grpSpPr>
        <p:sp>
          <p:nvSpPr>
            <p:cNvPr id="4734" name="Google Shape;4734;p12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2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36" name="Google Shape;4736;p12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2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2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39" name="Google Shape;4739;p129"/>
          <p:cNvGrpSpPr/>
          <p:nvPr/>
        </p:nvGrpSpPr>
        <p:grpSpPr>
          <a:xfrm>
            <a:off x="8088458" y="3676639"/>
            <a:ext cx="99312" cy="160797"/>
            <a:chOff x="5059700" y="2334775"/>
            <a:chExt cx="40775" cy="66025"/>
          </a:xfrm>
        </p:grpSpPr>
        <p:sp>
          <p:nvSpPr>
            <p:cNvPr id="4740" name="Google Shape;4740;p12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2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2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2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2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2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2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2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2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129"/>
          <p:cNvGrpSpPr/>
          <p:nvPr/>
        </p:nvGrpSpPr>
        <p:grpSpPr>
          <a:xfrm>
            <a:off x="8045622" y="3941771"/>
            <a:ext cx="184984" cy="160371"/>
            <a:chOff x="5037700" y="2430325"/>
            <a:chExt cx="75950" cy="65850"/>
          </a:xfrm>
        </p:grpSpPr>
        <p:sp>
          <p:nvSpPr>
            <p:cNvPr id="4750" name="Google Shape;4750;p12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2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129"/>
          <p:cNvGrpSpPr/>
          <p:nvPr/>
        </p:nvGrpSpPr>
        <p:grpSpPr>
          <a:xfrm>
            <a:off x="7465128" y="3708223"/>
            <a:ext cx="173014" cy="97629"/>
            <a:chOff x="4756975" y="2341800"/>
            <a:chExt cx="91975" cy="51925"/>
          </a:xfrm>
        </p:grpSpPr>
        <p:sp>
          <p:nvSpPr>
            <p:cNvPr id="4753" name="Google Shape;4753;p12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2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2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2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2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2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2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2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2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2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2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2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2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2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2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2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2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2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2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2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129"/>
          <p:cNvGrpSpPr/>
          <p:nvPr/>
        </p:nvGrpSpPr>
        <p:grpSpPr>
          <a:xfrm>
            <a:off x="7732065" y="4196920"/>
            <a:ext cx="212497" cy="175761"/>
            <a:chOff x="4943575" y="2516350"/>
            <a:chExt cx="98675" cy="81700"/>
          </a:xfrm>
        </p:grpSpPr>
        <p:sp>
          <p:nvSpPr>
            <p:cNvPr id="4774" name="Google Shape;4774;p12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2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2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2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2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2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2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2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2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2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2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2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2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2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2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2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2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2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2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2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2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2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2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2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2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2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2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2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2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2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2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2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2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2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2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2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2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2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2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2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2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2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2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2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2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2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2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2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2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2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2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2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2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2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2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2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2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2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2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2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2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2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2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2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2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2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2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2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2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2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2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2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2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2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2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2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2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2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52" name="Google Shape;4852;p12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2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2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2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29"/>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0" name="Shape 4860"/>
        <p:cNvGrpSpPr/>
        <p:nvPr/>
      </p:nvGrpSpPr>
      <p:grpSpPr>
        <a:xfrm>
          <a:off x="0" y="0"/>
          <a:ext cx="0" cy="0"/>
          <a:chOff x="0" y="0"/>
          <a:chExt cx="0" cy="0"/>
        </a:xfrm>
      </p:grpSpPr>
      <p:grpSp>
        <p:nvGrpSpPr>
          <p:cNvPr id="4861" name="Google Shape;4861;p130"/>
          <p:cNvGrpSpPr/>
          <p:nvPr/>
        </p:nvGrpSpPr>
        <p:grpSpPr>
          <a:xfrm>
            <a:off x="745571" y="1168666"/>
            <a:ext cx="2492868" cy="1379876"/>
            <a:chOff x="2654821" y="2311071"/>
            <a:chExt cx="2279715" cy="1262120"/>
          </a:xfrm>
        </p:grpSpPr>
        <p:grpSp>
          <p:nvGrpSpPr>
            <p:cNvPr id="4862" name="Google Shape;4862;p130"/>
            <p:cNvGrpSpPr/>
            <p:nvPr/>
          </p:nvGrpSpPr>
          <p:grpSpPr>
            <a:xfrm>
              <a:off x="4034269" y="2840745"/>
              <a:ext cx="40212" cy="36437"/>
              <a:chOff x="4293400" y="2574725"/>
              <a:chExt cx="84425" cy="80100"/>
            </a:xfrm>
          </p:grpSpPr>
          <p:sp>
            <p:nvSpPr>
              <p:cNvPr id="4863" name="Google Shape;4863;p130"/>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864" name="Google Shape;4864;p130"/>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5" name="Google Shape;4865;p130"/>
            <p:cNvGrpSpPr/>
            <p:nvPr/>
          </p:nvGrpSpPr>
          <p:grpSpPr>
            <a:xfrm>
              <a:off x="3894606" y="2334874"/>
              <a:ext cx="913198" cy="518984"/>
              <a:chOff x="4000175" y="1462675"/>
              <a:chExt cx="1917275" cy="1140875"/>
            </a:xfrm>
          </p:grpSpPr>
          <p:sp>
            <p:nvSpPr>
              <p:cNvPr id="4866" name="Google Shape;4866;p130"/>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867" name="Google Shape;4867;p130"/>
              <p:cNvGrpSpPr/>
              <p:nvPr/>
            </p:nvGrpSpPr>
            <p:grpSpPr>
              <a:xfrm>
                <a:off x="4000175" y="1462675"/>
                <a:ext cx="1917275" cy="1140875"/>
                <a:chOff x="4000175" y="1462675"/>
                <a:chExt cx="1917275" cy="1140875"/>
              </a:xfrm>
            </p:grpSpPr>
            <p:sp>
              <p:nvSpPr>
                <p:cNvPr id="4868" name="Google Shape;4868;p130"/>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869" name="Google Shape;4869;p130"/>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30"/>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30"/>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30"/>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873" name="Google Shape;4873;p130"/>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74" name="Google Shape;4874;p130"/>
            <p:cNvGrpSpPr/>
            <p:nvPr/>
          </p:nvGrpSpPr>
          <p:grpSpPr>
            <a:xfrm>
              <a:off x="3875768" y="2846704"/>
              <a:ext cx="44796" cy="47366"/>
              <a:chOff x="3960625" y="2587825"/>
              <a:chExt cx="94050" cy="104125"/>
            </a:xfrm>
          </p:grpSpPr>
          <p:sp>
            <p:nvSpPr>
              <p:cNvPr id="4875" name="Google Shape;4875;p130"/>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876" name="Google Shape;4876;p130"/>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7" name="Google Shape;4877;p130"/>
            <p:cNvGrpSpPr/>
            <p:nvPr/>
          </p:nvGrpSpPr>
          <p:grpSpPr>
            <a:xfrm>
              <a:off x="3782759" y="2807162"/>
              <a:ext cx="82686" cy="85487"/>
              <a:chOff x="3765350" y="2500900"/>
              <a:chExt cx="173600" cy="187925"/>
            </a:xfrm>
          </p:grpSpPr>
          <p:sp>
            <p:nvSpPr>
              <p:cNvPr id="4878" name="Google Shape;4878;p130"/>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879" name="Google Shape;4879;p130"/>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30"/>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30"/>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30"/>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30"/>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130"/>
            <p:cNvGrpSpPr/>
            <p:nvPr/>
          </p:nvGrpSpPr>
          <p:grpSpPr>
            <a:xfrm>
              <a:off x="3775674" y="2798496"/>
              <a:ext cx="40545" cy="23564"/>
              <a:chOff x="3750475" y="2481850"/>
              <a:chExt cx="85125" cy="51800"/>
            </a:xfrm>
          </p:grpSpPr>
          <p:sp>
            <p:nvSpPr>
              <p:cNvPr id="4885" name="Google Shape;4885;p130"/>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30"/>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887" name="Google Shape;4887;p130"/>
            <p:cNvGrpSpPr/>
            <p:nvPr/>
          </p:nvGrpSpPr>
          <p:grpSpPr>
            <a:xfrm>
              <a:off x="3716946" y="2776024"/>
              <a:ext cx="81971" cy="76912"/>
              <a:chOff x="3627175" y="2432450"/>
              <a:chExt cx="172100" cy="169075"/>
            </a:xfrm>
          </p:grpSpPr>
          <p:sp>
            <p:nvSpPr>
              <p:cNvPr id="4888" name="Google Shape;4888;p130"/>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30"/>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890" name="Google Shape;4890;p130"/>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891" name="Google Shape;4891;p130"/>
            <p:cNvGrpSpPr/>
            <p:nvPr/>
          </p:nvGrpSpPr>
          <p:grpSpPr>
            <a:xfrm>
              <a:off x="3685682" y="2845624"/>
              <a:ext cx="29311" cy="45055"/>
              <a:chOff x="3561536" y="2585450"/>
              <a:chExt cx="61539" cy="99045"/>
            </a:xfrm>
          </p:grpSpPr>
          <p:sp>
            <p:nvSpPr>
              <p:cNvPr id="4892" name="Google Shape;4892;p130"/>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30"/>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894" name="Google Shape;4894;p130"/>
            <p:cNvGrpSpPr/>
            <p:nvPr/>
          </p:nvGrpSpPr>
          <p:grpSpPr>
            <a:xfrm>
              <a:off x="3849905" y="2572252"/>
              <a:ext cx="74339" cy="119559"/>
              <a:chOff x="3906325" y="1984500"/>
              <a:chExt cx="156075" cy="262825"/>
            </a:xfrm>
          </p:grpSpPr>
          <p:sp>
            <p:nvSpPr>
              <p:cNvPr id="4895" name="Google Shape;4895;p130"/>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896" name="Google Shape;4896;p130"/>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7" name="Google Shape;4897;p130"/>
            <p:cNvGrpSpPr/>
            <p:nvPr/>
          </p:nvGrpSpPr>
          <p:grpSpPr>
            <a:xfrm>
              <a:off x="2654821" y="2414345"/>
              <a:ext cx="667570" cy="558731"/>
              <a:chOff x="1397225" y="1637375"/>
              <a:chExt cx="1401575" cy="1228250"/>
            </a:xfrm>
          </p:grpSpPr>
          <p:sp>
            <p:nvSpPr>
              <p:cNvPr id="4898" name="Google Shape;4898;p130"/>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899" name="Google Shape;4899;p130"/>
              <p:cNvGrpSpPr/>
              <p:nvPr/>
            </p:nvGrpSpPr>
            <p:grpSpPr>
              <a:xfrm>
                <a:off x="1397225" y="1637375"/>
                <a:ext cx="1398775" cy="1228250"/>
                <a:chOff x="1397225" y="1637375"/>
                <a:chExt cx="1398775" cy="1228250"/>
              </a:xfrm>
            </p:grpSpPr>
            <p:sp>
              <p:nvSpPr>
                <p:cNvPr id="4900" name="Google Shape;4900;p130"/>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30"/>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02" name="Google Shape;4902;p130"/>
            <p:cNvGrpSpPr/>
            <p:nvPr/>
          </p:nvGrpSpPr>
          <p:grpSpPr>
            <a:xfrm>
              <a:off x="3230417" y="3103734"/>
              <a:ext cx="282982" cy="280332"/>
              <a:chOff x="2605700" y="3152850"/>
              <a:chExt cx="594125" cy="616250"/>
            </a:xfrm>
          </p:grpSpPr>
          <p:sp>
            <p:nvSpPr>
              <p:cNvPr id="4903" name="Google Shape;4903;p130"/>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904" name="Google Shape;4904;p130"/>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4905" name="Google Shape;4905;p130"/>
            <p:cNvGrpSpPr/>
            <p:nvPr/>
          </p:nvGrpSpPr>
          <p:grpSpPr>
            <a:xfrm>
              <a:off x="3265985" y="3226989"/>
              <a:ext cx="87151" cy="346202"/>
              <a:chOff x="2680375" y="3423800"/>
              <a:chExt cx="182975" cy="761050"/>
            </a:xfrm>
          </p:grpSpPr>
          <p:sp>
            <p:nvSpPr>
              <p:cNvPr id="4906" name="Google Shape;4906;p130"/>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907" name="Google Shape;4907;p130"/>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130"/>
            <p:cNvGrpSpPr/>
            <p:nvPr/>
          </p:nvGrpSpPr>
          <p:grpSpPr>
            <a:xfrm>
              <a:off x="3855466" y="3289811"/>
              <a:ext cx="112514" cy="94210"/>
              <a:chOff x="3918000" y="3561900"/>
              <a:chExt cx="236225" cy="207100"/>
            </a:xfrm>
          </p:grpSpPr>
          <p:sp>
            <p:nvSpPr>
              <p:cNvPr id="4909" name="Google Shape;4909;p130"/>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910" name="Google Shape;4910;p130"/>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11" name="Google Shape;4911;p130"/>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30"/>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30"/>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4914" name="Google Shape;4914;p130"/>
            <p:cNvGrpSpPr/>
            <p:nvPr/>
          </p:nvGrpSpPr>
          <p:grpSpPr>
            <a:xfrm>
              <a:off x="2905224" y="2311071"/>
              <a:ext cx="596721" cy="528992"/>
              <a:chOff x="1922950" y="1410350"/>
              <a:chExt cx="1252825" cy="1162875"/>
            </a:xfrm>
          </p:grpSpPr>
          <p:sp>
            <p:nvSpPr>
              <p:cNvPr id="4915" name="Google Shape;4915;p130"/>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30"/>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30"/>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30"/>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30"/>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30"/>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30"/>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30"/>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30"/>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30"/>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30"/>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30"/>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30"/>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30"/>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30"/>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30"/>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4931" name="Google Shape;4931;p130"/>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30"/>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30"/>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30"/>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30"/>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30"/>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30"/>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30"/>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30"/>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30"/>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30"/>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30"/>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30"/>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30"/>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30"/>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30"/>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30"/>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30"/>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30"/>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30"/>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4951" name="Google Shape;4951;p130"/>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4952" name="Google Shape;4952;p130"/>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3" name="Google Shape;4953;p130"/>
            <p:cNvGrpSpPr/>
            <p:nvPr/>
          </p:nvGrpSpPr>
          <p:grpSpPr>
            <a:xfrm>
              <a:off x="3280929" y="3294542"/>
              <a:ext cx="109894" cy="272224"/>
              <a:chOff x="2711750" y="3572300"/>
              <a:chExt cx="230725" cy="598425"/>
            </a:xfrm>
          </p:grpSpPr>
          <p:sp>
            <p:nvSpPr>
              <p:cNvPr id="4954" name="Google Shape;4954;p130"/>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30"/>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56" name="Google Shape;4956;p130"/>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7" name="Google Shape;4957;p130"/>
            <p:cNvGrpSpPr/>
            <p:nvPr/>
          </p:nvGrpSpPr>
          <p:grpSpPr>
            <a:xfrm>
              <a:off x="3790439" y="2408636"/>
              <a:ext cx="73017" cy="75684"/>
              <a:chOff x="3781475" y="1624825"/>
              <a:chExt cx="153300" cy="166375"/>
            </a:xfrm>
          </p:grpSpPr>
          <p:sp>
            <p:nvSpPr>
              <p:cNvPr id="4958" name="Google Shape;4958;p130"/>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30"/>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30"/>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30"/>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2" name="Google Shape;4962;p130"/>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30"/>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30"/>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30"/>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30"/>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30"/>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30"/>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69" name="Google Shape;4969;p130"/>
            <p:cNvGrpSpPr/>
            <p:nvPr/>
          </p:nvGrpSpPr>
          <p:grpSpPr>
            <a:xfrm>
              <a:off x="4403342" y="3107749"/>
              <a:ext cx="316680" cy="101374"/>
              <a:chOff x="5068275" y="3161675"/>
              <a:chExt cx="664875" cy="222850"/>
            </a:xfrm>
          </p:grpSpPr>
          <p:sp>
            <p:nvSpPr>
              <p:cNvPr id="4970" name="Google Shape;4970;p130"/>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30"/>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30"/>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30"/>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4" name="Google Shape;4974;p130"/>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30"/>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30"/>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30"/>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30"/>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30"/>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30"/>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30"/>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30"/>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30"/>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30"/>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30"/>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30"/>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30"/>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30"/>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30"/>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30"/>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30"/>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30"/>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30"/>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30"/>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30"/>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30"/>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30"/>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30"/>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30"/>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30"/>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30"/>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30"/>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3" name="Google Shape;5003;p130"/>
            <p:cNvGrpSpPr/>
            <p:nvPr/>
          </p:nvGrpSpPr>
          <p:grpSpPr>
            <a:xfrm>
              <a:off x="3697513" y="2707266"/>
              <a:ext cx="59549" cy="79733"/>
              <a:chOff x="3586375" y="2281300"/>
              <a:chExt cx="125025" cy="175275"/>
            </a:xfrm>
          </p:grpSpPr>
          <p:sp>
            <p:nvSpPr>
              <p:cNvPr id="5004" name="Google Shape;5004;p130"/>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30"/>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06" name="Google Shape;5006;p130"/>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07" name="Google Shape;5007;p130"/>
            <p:cNvGrpSpPr/>
            <p:nvPr/>
          </p:nvGrpSpPr>
          <p:grpSpPr>
            <a:xfrm>
              <a:off x="4513224" y="3221724"/>
              <a:ext cx="274563" cy="280321"/>
              <a:chOff x="5298975" y="3412225"/>
              <a:chExt cx="576450" cy="616225"/>
            </a:xfrm>
          </p:grpSpPr>
          <p:sp>
            <p:nvSpPr>
              <p:cNvPr id="5008" name="Google Shape;5008;p130"/>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09" name="Google Shape;5009;p130"/>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130"/>
            <p:cNvGrpSpPr/>
            <p:nvPr/>
          </p:nvGrpSpPr>
          <p:grpSpPr>
            <a:xfrm>
              <a:off x="4824403" y="3421846"/>
              <a:ext cx="110132" cy="130647"/>
              <a:chOff x="5952300" y="3852150"/>
              <a:chExt cx="231225" cy="287200"/>
            </a:xfrm>
          </p:grpSpPr>
          <p:sp>
            <p:nvSpPr>
              <p:cNvPr id="5011" name="Google Shape;5011;p130"/>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30"/>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3" name="Google Shape;5013;p130"/>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30"/>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30"/>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30"/>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30"/>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30"/>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30"/>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30"/>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1" name="Google Shape;5021;p130"/>
            <p:cNvGrpSpPr/>
            <p:nvPr/>
          </p:nvGrpSpPr>
          <p:grpSpPr>
            <a:xfrm>
              <a:off x="4295710" y="3079670"/>
              <a:ext cx="14968" cy="27135"/>
              <a:chOff x="4842300" y="3099950"/>
              <a:chExt cx="31425" cy="59650"/>
            </a:xfrm>
          </p:grpSpPr>
          <p:sp>
            <p:nvSpPr>
              <p:cNvPr id="5022" name="Google Shape;5022;p130"/>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30"/>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30"/>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30"/>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6" name="Google Shape;5026;p130"/>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30"/>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30"/>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30"/>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30"/>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30"/>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30"/>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30"/>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4" name="Google Shape;5034;p130"/>
            <p:cNvGrpSpPr/>
            <p:nvPr/>
          </p:nvGrpSpPr>
          <p:grpSpPr>
            <a:xfrm>
              <a:off x="3831056" y="2816010"/>
              <a:ext cx="37378" cy="27612"/>
              <a:chOff x="3866750" y="2520350"/>
              <a:chExt cx="78475" cy="60700"/>
            </a:xfrm>
          </p:grpSpPr>
          <p:sp>
            <p:nvSpPr>
              <p:cNvPr id="5035" name="Google Shape;5035;p130"/>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30"/>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30"/>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30"/>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39" name="Google Shape;5039;p130"/>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30"/>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30"/>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30"/>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30"/>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30"/>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30"/>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30"/>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30"/>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30"/>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30"/>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30"/>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30"/>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30"/>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30"/>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30"/>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30"/>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056" name="Google Shape;5056;p130"/>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30"/>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30"/>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30"/>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30"/>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30"/>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30"/>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30"/>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30"/>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30"/>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30"/>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30"/>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068" name="Google Shape;5068;p130"/>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30"/>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30"/>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30"/>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30"/>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30"/>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30"/>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30"/>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30"/>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30"/>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30"/>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30"/>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30"/>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1" name="Google Shape;5081;p130"/>
            <p:cNvGrpSpPr/>
            <p:nvPr/>
          </p:nvGrpSpPr>
          <p:grpSpPr>
            <a:xfrm>
              <a:off x="3632736" y="3051591"/>
              <a:ext cx="63288" cy="45217"/>
              <a:chOff x="3450375" y="3038225"/>
              <a:chExt cx="132875" cy="99400"/>
            </a:xfrm>
          </p:grpSpPr>
          <p:sp>
            <p:nvSpPr>
              <p:cNvPr id="5082" name="Google Shape;5082;p130"/>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30"/>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84" name="Google Shape;5084;p130"/>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30"/>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30"/>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30"/>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30"/>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30"/>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30"/>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30"/>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30"/>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093" name="Google Shape;5093;p130"/>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30"/>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30"/>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30"/>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30"/>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30"/>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30"/>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30"/>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30"/>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30"/>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103" name="Google Shape;5103;p130"/>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30"/>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30"/>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30"/>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30"/>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30"/>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109" name="Google Shape;5109;p130"/>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30"/>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30"/>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3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30"/>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30"/>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30"/>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30"/>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30"/>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30"/>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130"/>
          <p:cNvGrpSpPr/>
          <p:nvPr/>
        </p:nvGrpSpPr>
        <p:grpSpPr>
          <a:xfrm>
            <a:off x="3554131" y="1233340"/>
            <a:ext cx="2078182" cy="1366558"/>
            <a:chOff x="235800" y="830650"/>
            <a:chExt cx="6978450" cy="4588844"/>
          </a:xfrm>
        </p:grpSpPr>
        <p:sp>
          <p:nvSpPr>
            <p:cNvPr id="5120" name="Google Shape;5120;p13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3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3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3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3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3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6" name="Google Shape;5126;p130"/>
          <p:cNvGrpSpPr/>
          <p:nvPr/>
        </p:nvGrpSpPr>
        <p:grpSpPr>
          <a:xfrm>
            <a:off x="742628" y="3064442"/>
            <a:ext cx="2622876" cy="1333540"/>
            <a:chOff x="238125" y="1038125"/>
            <a:chExt cx="7146800" cy="3633625"/>
          </a:xfrm>
        </p:grpSpPr>
        <p:sp>
          <p:nvSpPr>
            <p:cNvPr id="5127" name="Google Shape;5127;p13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3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3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3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3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3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3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3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3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3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3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3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3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3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3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3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3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3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3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3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3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3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3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3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3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3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3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3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3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3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3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3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3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3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3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3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3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3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3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3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3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3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3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3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3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3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3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3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3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3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3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3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3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3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3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3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3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3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3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3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3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3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3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3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3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3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3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3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3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3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3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3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3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3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3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3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3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3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3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3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3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3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3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3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3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3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3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3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3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3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3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3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3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3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3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3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3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3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3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3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3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3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3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3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3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3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3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3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3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3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3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3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3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3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3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3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3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3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3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3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3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3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3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3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3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3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3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3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3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3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3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3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3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3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3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3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3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3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3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3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3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3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3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3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3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3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3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3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3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3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3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3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3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3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3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3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3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3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3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3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3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3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3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3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3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3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3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3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3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3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3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3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3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3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3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3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3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3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3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3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3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3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3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3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3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3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3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3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3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3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3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3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3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3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3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3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3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3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3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3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3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3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3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3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3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3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3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3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3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3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3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3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3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3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3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3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3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3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3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3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3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3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3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3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3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3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3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3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3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3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3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3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3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3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3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3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3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3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3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3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3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3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3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3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3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3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3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3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3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3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3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3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3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3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3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3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3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3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3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3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3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3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3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3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3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3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3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3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3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3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3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3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3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3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3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3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3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3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3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3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3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3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3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3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3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3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3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3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3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3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3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3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3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3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3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3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3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3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3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3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3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3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3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3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3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3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3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3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3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3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3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3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3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3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3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3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3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3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3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3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3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3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3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3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3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3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3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3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3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3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3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3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3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3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3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3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3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3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3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3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3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3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3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3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3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3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3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3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3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3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3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3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3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3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3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3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3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3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3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3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3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3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3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3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3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3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3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3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3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3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3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3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3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3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3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3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3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3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3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3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3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3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3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3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3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3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3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3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3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3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3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3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3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3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3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3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3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3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3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3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3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3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3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3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3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3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3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3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3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3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3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3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3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3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3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3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3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3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3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3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3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3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3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3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3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3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3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3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3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3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3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3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3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3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3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3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3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3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3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3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3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3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3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3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3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3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3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3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3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3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3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3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3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3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3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3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3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3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3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3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3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3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3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3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3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3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3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3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3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3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3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3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3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3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3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3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3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3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3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3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3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3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3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3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3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3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3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3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3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3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3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3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3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3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3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3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3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3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3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3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3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3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3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3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3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3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3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3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3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3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3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3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3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3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3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3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3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3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3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3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3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3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3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3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3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3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3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3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3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3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3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3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3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3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3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3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3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3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3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3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3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3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3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3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3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3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3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3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3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3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3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3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3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3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3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3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3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3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3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3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3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3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3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3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3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3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3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3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3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3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3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3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3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3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3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3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3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3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3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3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3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3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3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3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3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3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3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3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3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3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3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3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3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3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3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3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3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3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3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3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3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3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3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3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3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3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3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3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3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3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3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3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3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3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3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3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3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3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3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3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3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3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3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3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3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3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3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3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3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3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3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3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3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3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3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3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3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3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3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3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3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3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3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3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3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3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3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3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3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3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3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3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3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3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3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3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3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3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3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3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3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3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3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3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3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3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3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3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3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3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3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3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3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3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3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3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3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3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3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3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3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3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3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3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3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3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3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3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3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3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3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3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3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3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3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3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3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3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3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3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3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3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3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3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3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3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3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3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3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3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3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3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3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3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3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3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3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3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3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3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3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3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3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3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3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3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3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3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3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3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3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3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3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3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3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3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3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3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3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3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3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3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3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3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3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3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3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3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3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3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3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3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3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3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3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3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3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3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3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3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3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3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3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3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3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3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3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3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3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3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3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3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3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3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3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3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3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3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3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3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3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3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3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3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3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3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3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3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3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3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3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3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3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3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3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3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3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3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3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3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3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3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3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3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3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3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3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3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3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3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3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3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3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3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3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3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3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3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3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3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3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3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3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3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3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3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3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3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3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3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3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3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3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3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3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3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3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3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3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3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3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3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3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3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3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3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3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3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3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3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3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3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3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3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3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3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3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3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3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3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3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3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3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3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3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3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3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3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3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3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3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3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3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3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3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3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3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3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3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3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3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3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3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3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3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3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3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3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3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3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3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3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3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3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3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3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3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3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3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3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3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3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3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3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3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3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3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3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3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3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3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3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3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3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3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3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3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3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3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3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3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3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3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3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3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3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3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3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3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3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3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3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3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3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3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3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3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3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3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3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3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3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3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3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3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3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3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3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3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3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3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3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3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3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3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3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3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3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3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3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3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3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3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3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3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3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3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3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3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3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3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3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3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3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3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3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3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3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3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3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3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3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3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3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3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3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3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3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3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3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3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3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3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3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3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3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3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3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3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3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3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3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3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3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3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3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3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3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3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3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3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3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3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3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3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3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3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3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3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3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3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3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3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3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3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3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3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3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3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3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3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3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3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3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3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3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3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3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3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3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3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3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3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3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3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3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3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3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3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3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3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3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3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3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3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3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3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3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3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3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3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3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3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3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3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3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3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3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3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3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3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3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3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3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3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3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3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3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3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3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3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3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3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3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3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3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3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3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3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3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3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3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3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3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3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3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3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3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3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3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3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3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3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3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3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3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3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3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3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3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3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3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3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3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3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3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3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3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3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3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3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3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3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3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3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3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3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3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3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3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3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3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3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3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3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3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3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3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3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3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3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3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3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3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3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3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3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3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3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3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3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3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3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3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3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3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3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3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3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3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3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3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3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3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3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3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3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3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3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3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3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3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3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3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3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3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3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3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3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3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3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3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3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3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3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3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3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3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3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3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3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3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3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3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3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3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3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3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3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3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3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3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3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3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3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3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3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3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3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3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3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3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3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3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3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3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3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3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3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3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3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3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3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3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3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3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3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3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3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3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3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3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3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3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3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3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3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3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3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3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3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3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3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3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3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3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3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3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3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3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3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3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3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3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3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3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3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3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3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3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3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3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3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3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3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3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3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3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3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3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3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3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3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3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3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3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3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3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3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3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3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3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3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3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3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3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3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3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3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3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3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3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3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3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3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3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3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3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3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3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3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3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3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3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3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3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3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3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3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3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3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3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3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3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3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3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3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3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3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3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3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3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3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3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3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3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3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3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3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3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3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3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3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3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3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3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3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3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3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3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3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3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3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3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3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3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3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3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3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3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3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3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3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3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3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3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3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3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3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3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3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3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3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3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3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3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3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3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3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3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3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3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3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3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3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3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3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3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3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3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3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3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3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3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3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3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3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3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3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3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3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3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3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3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3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3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3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3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3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3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3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3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3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3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3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3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3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3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3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3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3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3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3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3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3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3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3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3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3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3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3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3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3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3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3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3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3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3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3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3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3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3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3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3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3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3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3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3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3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3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3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3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3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3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3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3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3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3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3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3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3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3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3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3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3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3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3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3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3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3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3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3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13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13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3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3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3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3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3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3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13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13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3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3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3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13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13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3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3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13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13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3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3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3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13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3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13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13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3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3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3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3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3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3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3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3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3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3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3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3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3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3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3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3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3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3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3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3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3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3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3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3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3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3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3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3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3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3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3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3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3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3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3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3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3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3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3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3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3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3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3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3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3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3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3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3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3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3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3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3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3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3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3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3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3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3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3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3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3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3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3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3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3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3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3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3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3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3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3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3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3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3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3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3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3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3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3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3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3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3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3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3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130"/>
          <p:cNvGrpSpPr/>
          <p:nvPr/>
        </p:nvGrpSpPr>
        <p:grpSpPr>
          <a:xfrm>
            <a:off x="5857556" y="1206552"/>
            <a:ext cx="2590840" cy="1380235"/>
            <a:chOff x="233350" y="949250"/>
            <a:chExt cx="7137300" cy="3802300"/>
          </a:xfrm>
        </p:grpSpPr>
        <p:sp>
          <p:nvSpPr>
            <p:cNvPr id="6700" name="Google Shape;6700;p13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3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3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3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3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3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3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3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3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3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3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3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3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3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3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3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13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3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3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3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3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3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3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3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3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3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3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3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3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3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3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3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3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3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3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3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3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3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3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3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3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3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3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3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3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3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3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3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3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3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13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1" name="Google Shape;6751;p130"/>
          <p:cNvGrpSpPr/>
          <p:nvPr/>
        </p:nvGrpSpPr>
        <p:grpSpPr>
          <a:xfrm>
            <a:off x="7671985" y="3251325"/>
            <a:ext cx="104231" cy="320340"/>
            <a:chOff x="7564426" y="3224343"/>
            <a:chExt cx="119985" cy="368801"/>
          </a:xfrm>
        </p:grpSpPr>
        <p:sp>
          <p:nvSpPr>
            <p:cNvPr id="6752" name="Google Shape;6752;p13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3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4" name="Google Shape;6754;p130"/>
          <p:cNvGrpSpPr/>
          <p:nvPr/>
        </p:nvGrpSpPr>
        <p:grpSpPr>
          <a:xfrm>
            <a:off x="7371473" y="3245427"/>
            <a:ext cx="189489" cy="332132"/>
            <a:chOff x="8370831" y="3202002"/>
            <a:chExt cx="218129" cy="382376"/>
          </a:xfrm>
        </p:grpSpPr>
        <p:sp>
          <p:nvSpPr>
            <p:cNvPr id="6755" name="Google Shape;6755;p13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3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7" name="Google Shape;6757;p130"/>
          <p:cNvGrpSpPr/>
          <p:nvPr/>
        </p:nvGrpSpPr>
        <p:grpSpPr>
          <a:xfrm>
            <a:off x="8094863" y="3656559"/>
            <a:ext cx="309429" cy="267000"/>
            <a:chOff x="6742064" y="3750480"/>
            <a:chExt cx="399315" cy="344560"/>
          </a:xfrm>
        </p:grpSpPr>
        <p:sp>
          <p:nvSpPr>
            <p:cNvPr id="6758" name="Google Shape;6758;p13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3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0" name="Google Shape;6760;p130"/>
          <p:cNvGrpSpPr/>
          <p:nvPr/>
        </p:nvGrpSpPr>
        <p:grpSpPr>
          <a:xfrm>
            <a:off x="7633882" y="4007606"/>
            <a:ext cx="180437" cy="281608"/>
            <a:chOff x="7248525" y="3739696"/>
            <a:chExt cx="230531" cy="359790"/>
          </a:xfrm>
        </p:grpSpPr>
        <p:sp>
          <p:nvSpPr>
            <p:cNvPr id="6761" name="Google Shape;6761;p13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3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130"/>
          <p:cNvGrpSpPr/>
          <p:nvPr/>
        </p:nvGrpSpPr>
        <p:grpSpPr>
          <a:xfrm>
            <a:off x="7879801" y="3650830"/>
            <a:ext cx="162896" cy="278710"/>
            <a:chOff x="7601242" y="3729267"/>
            <a:chExt cx="222566" cy="380803"/>
          </a:xfrm>
        </p:grpSpPr>
        <p:sp>
          <p:nvSpPr>
            <p:cNvPr id="6764" name="Google Shape;6764;p13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3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6" name="Google Shape;6766;p130"/>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7" name="Google Shape;6767;p130"/>
          <p:cNvGrpSpPr/>
          <p:nvPr/>
        </p:nvGrpSpPr>
        <p:grpSpPr>
          <a:xfrm>
            <a:off x="7369446" y="3651971"/>
            <a:ext cx="193543" cy="275990"/>
            <a:chOff x="8304647" y="3738687"/>
            <a:chExt cx="225076" cy="320956"/>
          </a:xfrm>
        </p:grpSpPr>
        <p:sp>
          <p:nvSpPr>
            <p:cNvPr id="6768" name="Google Shape;6768;p130"/>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3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3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1" name="Google Shape;6771;p130"/>
          <p:cNvGrpSpPr/>
          <p:nvPr/>
        </p:nvGrpSpPr>
        <p:grpSpPr>
          <a:xfrm>
            <a:off x="7641939" y="3651971"/>
            <a:ext cx="178492" cy="275990"/>
            <a:chOff x="8615101" y="3738687"/>
            <a:chExt cx="207573" cy="320956"/>
          </a:xfrm>
        </p:grpSpPr>
        <p:sp>
          <p:nvSpPr>
            <p:cNvPr id="6772" name="Google Shape;6772;p130"/>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3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3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5" name="Google Shape;6775;p130"/>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6" name="Google Shape;6776;p130"/>
          <p:cNvGrpSpPr/>
          <p:nvPr/>
        </p:nvGrpSpPr>
        <p:grpSpPr>
          <a:xfrm>
            <a:off x="6036644" y="3773459"/>
            <a:ext cx="557670" cy="511283"/>
            <a:chOff x="6015419" y="3716859"/>
            <a:chExt cx="557671" cy="511283"/>
          </a:xfrm>
        </p:grpSpPr>
        <p:sp>
          <p:nvSpPr>
            <p:cNvPr id="6777" name="Google Shape;6777;p130"/>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8" name="Google Shape;6778;p130"/>
            <p:cNvGrpSpPr/>
            <p:nvPr/>
          </p:nvGrpSpPr>
          <p:grpSpPr>
            <a:xfrm>
              <a:off x="6036094" y="3716980"/>
              <a:ext cx="529860" cy="510468"/>
              <a:chOff x="6036094" y="3716980"/>
              <a:chExt cx="529860" cy="510468"/>
            </a:xfrm>
          </p:grpSpPr>
          <p:sp>
            <p:nvSpPr>
              <p:cNvPr id="6779" name="Google Shape;6779;p130"/>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30"/>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30"/>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30"/>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30"/>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30"/>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30"/>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30"/>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30"/>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30"/>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89" name="Google Shape;6789;p130"/>
          <p:cNvGrpSpPr/>
          <p:nvPr/>
        </p:nvGrpSpPr>
        <p:grpSpPr>
          <a:xfrm>
            <a:off x="6665529" y="3130228"/>
            <a:ext cx="576302" cy="511871"/>
            <a:chOff x="6644304" y="3073628"/>
            <a:chExt cx="576302" cy="511871"/>
          </a:xfrm>
        </p:grpSpPr>
        <p:sp>
          <p:nvSpPr>
            <p:cNvPr id="6790" name="Google Shape;6790;p13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1" name="Google Shape;6791;p130"/>
            <p:cNvGrpSpPr/>
            <p:nvPr/>
          </p:nvGrpSpPr>
          <p:grpSpPr>
            <a:xfrm>
              <a:off x="6712169" y="3085440"/>
              <a:ext cx="481622" cy="494913"/>
              <a:chOff x="6712169" y="3085440"/>
              <a:chExt cx="481622" cy="494913"/>
            </a:xfrm>
          </p:grpSpPr>
          <p:sp>
            <p:nvSpPr>
              <p:cNvPr id="6792" name="Google Shape;6792;p130"/>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30"/>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30"/>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30"/>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30"/>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97" name="Google Shape;6797;p130"/>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30"/>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30"/>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00" name="Google Shape;6800;p130"/>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1" name="Google Shape;6801;p130"/>
          <p:cNvGrpSpPr/>
          <p:nvPr/>
        </p:nvGrpSpPr>
        <p:grpSpPr>
          <a:xfrm>
            <a:off x="6673379" y="3773223"/>
            <a:ext cx="560631" cy="511352"/>
            <a:chOff x="6652154" y="3716623"/>
            <a:chExt cx="560631" cy="511352"/>
          </a:xfrm>
        </p:grpSpPr>
        <p:sp>
          <p:nvSpPr>
            <p:cNvPr id="6802" name="Google Shape;6802;p130"/>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03" name="Google Shape;6803;p130"/>
            <p:cNvGrpSpPr/>
            <p:nvPr/>
          </p:nvGrpSpPr>
          <p:grpSpPr>
            <a:xfrm>
              <a:off x="6669657" y="3716715"/>
              <a:ext cx="466779" cy="464290"/>
              <a:chOff x="6669657" y="3716715"/>
              <a:chExt cx="466779" cy="464290"/>
            </a:xfrm>
          </p:grpSpPr>
          <p:sp>
            <p:nvSpPr>
              <p:cNvPr id="6804" name="Google Shape;6804;p130"/>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30"/>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30"/>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30"/>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30"/>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30"/>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30"/>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30"/>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30"/>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30"/>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30"/>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30"/>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30"/>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17" name="Google Shape;6817;p130"/>
          <p:cNvGrpSpPr/>
          <p:nvPr/>
        </p:nvGrpSpPr>
        <p:grpSpPr>
          <a:xfrm>
            <a:off x="7867470" y="4054631"/>
            <a:ext cx="187557" cy="187557"/>
            <a:chOff x="8565775" y="671075"/>
            <a:chExt cx="441000" cy="441000"/>
          </a:xfrm>
        </p:grpSpPr>
        <p:sp>
          <p:nvSpPr>
            <p:cNvPr id="6818" name="Google Shape;6818;p13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30"/>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0" name="Google Shape;6820;p130"/>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30"/>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2" name="Google Shape;6822;p130"/>
          <p:cNvGrpSpPr/>
          <p:nvPr/>
        </p:nvGrpSpPr>
        <p:grpSpPr>
          <a:xfrm>
            <a:off x="6021325" y="3132850"/>
            <a:ext cx="587871" cy="512373"/>
            <a:chOff x="6000100" y="3076250"/>
            <a:chExt cx="587871" cy="512373"/>
          </a:xfrm>
        </p:grpSpPr>
        <p:sp>
          <p:nvSpPr>
            <p:cNvPr id="6823" name="Google Shape;6823;p130"/>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24" name="Google Shape;6824;p130"/>
            <p:cNvGrpSpPr/>
            <p:nvPr/>
          </p:nvGrpSpPr>
          <p:grpSpPr>
            <a:xfrm>
              <a:off x="6031360" y="3076713"/>
              <a:ext cx="539107" cy="480965"/>
              <a:chOff x="6031360" y="3076713"/>
              <a:chExt cx="539107" cy="480965"/>
            </a:xfrm>
          </p:grpSpPr>
          <p:sp>
            <p:nvSpPr>
              <p:cNvPr id="6825" name="Google Shape;6825;p130"/>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30"/>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30"/>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30"/>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30"/>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30"/>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30"/>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32" name="Google Shape;6832;p130"/>
          <p:cNvGrpSpPr/>
          <p:nvPr/>
        </p:nvGrpSpPr>
        <p:grpSpPr>
          <a:xfrm>
            <a:off x="3597785" y="3065882"/>
            <a:ext cx="2241344" cy="1330656"/>
            <a:chOff x="3597785" y="3065882"/>
            <a:chExt cx="2241344" cy="1330656"/>
          </a:xfrm>
        </p:grpSpPr>
        <p:grpSp>
          <p:nvGrpSpPr>
            <p:cNvPr id="6833" name="Google Shape;6833;p130"/>
            <p:cNvGrpSpPr/>
            <p:nvPr/>
          </p:nvGrpSpPr>
          <p:grpSpPr>
            <a:xfrm>
              <a:off x="5296908" y="3937355"/>
              <a:ext cx="143198" cy="32380"/>
              <a:chOff x="5296908" y="3937355"/>
              <a:chExt cx="143198" cy="32380"/>
            </a:xfrm>
          </p:grpSpPr>
          <p:sp>
            <p:nvSpPr>
              <p:cNvPr id="6834" name="Google Shape;6834;p13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5" name="Google Shape;6835;p130"/>
              <p:cNvGrpSpPr/>
              <p:nvPr/>
            </p:nvGrpSpPr>
            <p:grpSpPr>
              <a:xfrm>
                <a:off x="5402331" y="3937355"/>
                <a:ext cx="37776" cy="32380"/>
                <a:chOff x="5402331" y="3937355"/>
                <a:chExt cx="37776" cy="32380"/>
              </a:xfrm>
            </p:grpSpPr>
            <p:sp>
              <p:nvSpPr>
                <p:cNvPr id="6836" name="Google Shape;6836;p13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3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8" name="Google Shape;6838;p130"/>
              <p:cNvGrpSpPr/>
              <p:nvPr/>
            </p:nvGrpSpPr>
            <p:grpSpPr>
              <a:xfrm>
                <a:off x="5296908" y="3937355"/>
                <a:ext cx="37783" cy="32380"/>
                <a:chOff x="5296908" y="3937355"/>
                <a:chExt cx="37783" cy="32380"/>
              </a:xfrm>
            </p:grpSpPr>
            <p:sp>
              <p:nvSpPr>
                <p:cNvPr id="6839" name="Google Shape;6839;p13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3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1" name="Google Shape;6841;p130"/>
            <p:cNvGrpSpPr/>
            <p:nvPr/>
          </p:nvGrpSpPr>
          <p:grpSpPr>
            <a:xfrm>
              <a:off x="4724163" y="3119631"/>
              <a:ext cx="120838" cy="84218"/>
              <a:chOff x="4724163" y="3119631"/>
              <a:chExt cx="120838" cy="84218"/>
            </a:xfrm>
          </p:grpSpPr>
          <p:grpSp>
            <p:nvGrpSpPr>
              <p:cNvPr id="6842" name="Google Shape;6842;p130"/>
              <p:cNvGrpSpPr/>
              <p:nvPr/>
            </p:nvGrpSpPr>
            <p:grpSpPr>
              <a:xfrm>
                <a:off x="4746712" y="3132773"/>
                <a:ext cx="86869" cy="56424"/>
                <a:chOff x="4746712" y="3132773"/>
                <a:chExt cx="86869" cy="56424"/>
              </a:xfrm>
            </p:grpSpPr>
            <p:sp>
              <p:nvSpPr>
                <p:cNvPr id="6843" name="Google Shape;6843;p13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3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5" name="Google Shape;6845;p130"/>
              <p:cNvGrpSpPr/>
              <p:nvPr/>
            </p:nvGrpSpPr>
            <p:grpSpPr>
              <a:xfrm>
                <a:off x="4773634" y="3143336"/>
                <a:ext cx="37776" cy="32451"/>
                <a:chOff x="4773634" y="3143336"/>
                <a:chExt cx="37776" cy="32451"/>
              </a:xfrm>
            </p:grpSpPr>
            <p:sp>
              <p:nvSpPr>
                <p:cNvPr id="6846" name="Google Shape;6846;p13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3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8" name="Google Shape;6848;p130"/>
              <p:cNvGrpSpPr/>
              <p:nvPr/>
            </p:nvGrpSpPr>
            <p:grpSpPr>
              <a:xfrm>
                <a:off x="4724163" y="3131248"/>
                <a:ext cx="37776" cy="32459"/>
                <a:chOff x="4724163" y="3131248"/>
                <a:chExt cx="37776" cy="32459"/>
              </a:xfrm>
            </p:grpSpPr>
            <p:sp>
              <p:nvSpPr>
                <p:cNvPr id="6849" name="Google Shape;6849;p13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3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130"/>
              <p:cNvGrpSpPr/>
              <p:nvPr/>
            </p:nvGrpSpPr>
            <p:grpSpPr>
              <a:xfrm>
                <a:off x="4755081" y="3176054"/>
                <a:ext cx="32357" cy="27795"/>
                <a:chOff x="4755081" y="3176054"/>
                <a:chExt cx="32357" cy="27795"/>
              </a:xfrm>
            </p:grpSpPr>
            <p:sp>
              <p:nvSpPr>
                <p:cNvPr id="6852" name="Google Shape;6852;p13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3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130"/>
              <p:cNvGrpSpPr/>
              <p:nvPr/>
            </p:nvGrpSpPr>
            <p:grpSpPr>
              <a:xfrm>
                <a:off x="4812550" y="3119631"/>
                <a:ext cx="32451" cy="27803"/>
                <a:chOff x="4812550" y="3119631"/>
                <a:chExt cx="32451" cy="27803"/>
              </a:xfrm>
            </p:grpSpPr>
            <p:sp>
              <p:nvSpPr>
                <p:cNvPr id="6855" name="Google Shape;6855;p13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3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57" name="Google Shape;6857;p130"/>
            <p:cNvGrpSpPr/>
            <p:nvPr/>
          </p:nvGrpSpPr>
          <p:grpSpPr>
            <a:xfrm>
              <a:off x="5382826" y="4027197"/>
              <a:ext cx="268967" cy="250422"/>
              <a:chOff x="5382826" y="4027197"/>
              <a:chExt cx="268967" cy="250422"/>
            </a:xfrm>
          </p:grpSpPr>
          <p:grpSp>
            <p:nvGrpSpPr>
              <p:cNvPr id="6858" name="Google Shape;6858;p130"/>
              <p:cNvGrpSpPr/>
              <p:nvPr/>
            </p:nvGrpSpPr>
            <p:grpSpPr>
              <a:xfrm>
                <a:off x="5405280" y="4042510"/>
                <a:ext cx="237570" cy="218647"/>
                <a:chOff x="5405280" y="4042510"/>
                <a:chExt cx="237570" cy="218647"/>
              </a:xfrm>
            </p:grpSpPr>
            <p:sp>
              <p:nvSpPr>
                <p:cNvPr id="6859" name="Google Shape;6859;p13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3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3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3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3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3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5" name="Google Shape;6865;p130"/>
              <p:cNvGrpSpPr/>
              <p:nvPr/>
            </p:nvGrpSpPr>
            <p:grpSpPr>
              <a:xfrm>
                <a:off x="5382826" y="4125549"/>
                <a:ext cx="37776" cy="32380"/>
                <a:chOff x="5382826" y="4125549"/>
                <a:chExt cx="37776" cy="32380"/>
              </a:xfrm>
            </p:grpSpPr>
            <p:sp>
              <p:nvSpPr>
                <p:cNvPr id="6866" name="Google Shape;6866;p13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3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8" name="Google Shape;6868;p130"/>
              <p:cNvGrpSpPr/>
              <p:nvPr/>
            </p:nvGrpSpPr>
            <p:grpSpPr>
              <a:xfrm>
                <a:off x="5475680" y="4195587"/>
                <a:ext cx="37783" cy="32364"/>
                <a:chOff x="5475680" y="4195587"/>
                <a:chExt cx="37783" cy="32364"/>
              </a:xfrm>
            </p:grpSpPr>
            <p:sp>
              <p:nvSpPr>
                <p:cNvPr id="6869" name="Google Shape;6869;p13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3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1" name="Google Shape;6871;p130"/>
              <p:cNvGrpSpPr/>
              <p:nvPr/>
            </p:nvGrpSpPr>
            <p:grpSpPr>
              <a:xfrm>
                <a:off x="5532575" y="4027197"/>
                <a:ext cx="33308" cy="32262"/>
                <a:chOff x="5532575" y="4027197"/>
                <a:chExt cx="33308" cy="32262"/>
              </a:xfrm>
            </p:grpSpPr>
            <p:sp>
              <p:nvSpPr>
                <p:cNvPr id="6872" name="Google Shape;6872;p13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3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4" name="Google Shape;6874;p130"/>
              <p:cNvGrpSpPr/>
              <p:nvPr/>
            </p:nvGrpSpPr>
            <p:grpSpPr>
              <a:xfrm>
                <a:off x="5590706" y="4245348"/>
                <a:ext cx="33497" cy="32270"/>
                <a:chOff x="5590706" y="4245348"/>
                <a:chExt cx="33497" cy="32270"/>
              </a:xfrm>
            </p:grpSpPr>
            <p:sp>
              <p:nvSpPr>
                <p:cNvPr id="6875" name="Google Shape;6875;p13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3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7" name="Google Shape;6877;p130"/>
              <p:cNvGrpSpPr/>
              <p:nvPr/>
            </p:nvGrpSpPr>
            <p:grpSpPr>
              <a:xfrm>
                <a:off x="5618681" y="4109677"/>
                <a:ext cx="33112" cy="32357"/>
                <a:chOff x="5618681" y="4109677"/>
                <a:chExt cx="33112" cy="32357"/>
              </a:xfrm>
            </p:grpSpPr>
            <p:sp>
              <p:nvSpPr>
                <p:cNvPr id="6878" name="Google Shape;6878;p13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3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130"/>
              <p:cNvGrpSpPr/>
              <p:nvPr/>
            </p:nvGrpSpPr>
            <p:grpSpPr>
              <a:xfrm>
                <a:off x="5479298" y="4128262"/>
                <a:ext cx="31405" cy="26906"/>
                <a:chOff x="5479298" y="4128262"/>
                <a:chExt cx="31405" cy="26906"/>
              </a:xfrm>
            </p:grpSpPr>
            <p:sp>
              <p:nvSpPr>
                <p:cNvPr id="6881" name="Google Shape;6881;p13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3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3" name="Google Shape;6883;p130"/>
              <p:cNvGrpSpPr/>
              <p:nvPr/>
            </p:nvGrpSpPr>
            <p:grpSpPr>
              <a:xfrm>
                <a:off x="5582903" y="4180116"/>
                <a:ext cx="31499" cy="26898"/>
                <a:chOff x="5582903" y="4180116"/>
                <a:chExt cx="31499" cy="26898"/>
              </a:xfrm>
            </p:grpSpPr>
            <p:sp>
              <p:nvSpPr>
                <p:cNvPr id="6884" name="Google Shape;6884;p13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3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6" name="Google Shape;6886;p130"/>
            <p:cNvGrpSpPr/>
            <p:nvPr/>
          </p:nvGrpSpPr>
          <p:grpSpPr>
            <a:xfrm>
              <a:off x="3977681" y="3230323"/>
              <a:ext cx="94584" cy="84085"/>
              <a:chOff x="3977681" y="3230323"/>
              <a:chExt cx="94584" cy="84085"/>
            </a:xfrm>
          </p:grpSpPr>
          <p:grpSp>
            <p:nvGrpSpPr>
              <p:cNvPr id="6887" name="Google Shape;6887;p130"/>
              <p:cNvGrpSpPr/>
              <p:nvPr/>
            </p:nvGrpSpPr>
            <p:grpSpPr>
              <a:xfrm>
                <a:off x="4000135" y="3243041"/>
                <a:ext cx="59570" cy="57186"/>
                <a:chOff x="4000135" y="3243041"/>
                <a:chExt cx="59570" cy="57186"/>
              </a:xfrm>
            </p:grpSpPr>
            <p:sp>
              <p:nvSpPr>
                <p:cNvPr id="6888" name="Google Shape;6888;p13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3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3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130"/>
              <p:cNvGrpSpPr/>
              <p:nvPr/>
            </p:nvGrpSpPr>
            <p:grpSpPr>
              <a:xfrm>
                <a:off x="3977681" y="3245872"/>
                <a:ext cx="37783" cy="32380"/>
                <a:chOff x="3977681" y="3245872"/>
                <a:chExt cx="37783" cy="32380"/>
              </a:xfrm>
            </p:grpSpPr>
            <p:sp>
              <p:nvSpPr>
                <p:cNvPr id="6892" name="Google Shape;6892;p13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3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4" name="Google Shape;6894;p130"/>
              <p:cNvGrpSpPr/>
              <p:nvPr/>
            </p:nvGrpSpPr>
            <p:grpSpPr>
              <a:xfrm>
                <a:off x="4040860" y="3262672"/>
                <a:ext cx="31405" cy="27001"/>
                <a:chOff x="4040860" y="3262672"/>
                <a:chExt cx="31405" cy="27001"/>
              </a:xfrm>
            </p:grpSpPr>
            <p:sp>
              <p:nvSpPr>
                <p:cNvPr id="6895" name="Google Shape;6895;p13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3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7" name="Google Shape;6897;p130"/>
              <p:cNvGrpSpPr/>
              <p:nvPr/>
            </p:nvGrpSpPr>
            <p:grpSpPr>
              <a:xfrm>
                <a:off x="4021072" y="3230323"/>
                <a:ext cx="31397" cy="26906"/>
                <a:chOff x="4021072" y="3230323"/>
                <a:chExt cx="31397" cy="26906"/>
              </a:xfrm>
            </p:grpSpPr>
            <p:sp>
              <p:nvSpPr>
                <p:cNvPr id="6898" name="Google Shape;6898;p13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3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0" name="Google Shape;6900;p130"/>
              <p:cNvGrpSpPr/>
              <p:nvPr/>
            </p:nvGrpSpPr>
            <p:grpSpPr>
              <a:xfrm>
                <a:off x="4001472" y="3287462"/>
                <a:ext cx="31499" cy="26945"/>
                <a:chOff x="4001472" y="3287462"/>
                <a:chExt cx="31499" cy="26945"/>
              </a:xfrm>
            </p:grpSpPr>
            <p:sp>
              <p:nvSpPr>
                <p:cNvPr id="6901" name="Google Shape;6901;p13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3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03" name="Google Shape;6903;p130"/>
            <p:cNvGrpSpPr/>
            <p:nvPr/>
          </p:nvGrpSpPr>
          <p:grpSpPr>
            <a:xfrm>
              <a:off x="4084715" y="3258865"/>
              <a:ext cx="184961" cy="137268"/>
              <a:chOff x="4084715" y="3258865"/>
              <a:chExt cx="184961" cy="137268"/>
            </a:xfrm>
          </p:grpSpPr>
          <p:grpSp>
            <p:nvGrpSpPr>
              <p:cNvPr id="6904" name="Google Shape;6904;p130"/>
              <p:cNvGrpSpPr/>
              <p:nvPr/>
            </p:nvGrpSpPr>
            <p:grpSpPr>
              <a:xfrm>
                <a:off x="4107453" y="3271583"/>
                <a:ext cx="153470" cy="110275"/>
                <a:chOff x="4107453" y="3271583"/>
                <a:chExt cx="153470" cy="110275"/>
              </a:xfrm>
            </p:grpSpPr>
            <p:sp>
              <p:nvSpPr>
                <p:cNvPr id="6905" name="Google Shape;6905;p13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3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3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3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9" name="Google Shape;6909;p130"/>
              <p:cNvGrpSpPr/>
              <p:nvPr/>
            </p:nvGrpSpPr>
            <p:grpSpPr>
              <a:xfrm>
                <a:off x="4136947" y="3258865"/>
                <a:ext cx="31499" cy="27001"/>
                <a:chOff x="4136947" y="3258865"/>
                <a:chExt cx="31499" cy="27001"/>
              </a:xfrm>
            </p:grpSpPr>
            <p:sp>
              <p:nvSpPr>
                <p:cNvPr id="6910" name="Google Shape;6910;p13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3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130"/>
              <p:cNvGrpSpPr/>
              <p:nvPr/>
            </p:nvGrpSpPr>
            <p:grpSpPr>
              <a:xfrm>
                <a:off x="4084715" y="3266478"/>
                <a:ext cx="31468" cy="26898"/>
                <a:chOff x="4084715" y="3266478"/>
                <a:chExt cx="31468" cy="26898"/>
              </a:xfrm>
            </p:grpSpPr>
            <p:sp>
              <p:nvSpPr>
                <p:cNvPr id="6913" name="Google Shape;6913;p13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3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130"/>
              <p:cNvGrpSpPr/>
              <p:nvPr/>
            </p:nvGrpSpPr>
            <p:grpSpPr>
              <a:xfrm>
                <a:off x="4159213" y="3279849"/>
                <a:ext cx="31405" cy="26945"/>
                <a:chOff x="4159213" y="3279849"/>
                <a:chExt cx="31405" cy="26945"/>
              </a:xfrm>
            </p:grpSpPr>
            <p:sp>
              <p:nvSpPr>
                <p:cNvPr id="6916" name="Google Shape;6916;p13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3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8" name="Google Shape;6918;p130"/>
              <p:cNvGrpSpPr/>
              <p:nvPr/>
            </p:nvGrpSpPr>
            <p:grpSpPr>
              <a:xfrm>
                <a:off x="4201550" y="3266502"/>
                <a:ext cx="31405" cy="26883"/>
                <a:chOff x="4201550" y="3266502"/>
                <a:chExt cx="31405" cy="26883"/>
              </a:xfrm>
            </p:grpSpPr>
            <p:sp>
              <p:nvSpPr>
                <p:cNvPr id="6919" name="Google Shape;6919;p13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13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130"/>
              <p:cNvGrpSpPr/>
              <p:nvPr/>
            </p:nvGrpSpPr>
            <p:grpSpPr>
              <a:xfrm>
                <a:off x="4201550" y="3338278"/>
                <a:ext cx="31405" cy="26930"/>
                <a:chOff x="4201550" y="3338278"/>
                <a:chExt cx="31405" cy="26930"/>
              </a:xfrm>
            </p:grpSpPr>
            <p:sp>
              <p:nvSpPr>
                <p:cNvPr id="6922" name="Google Shape;6922;p13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3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130"/>
              <p:cNvGrpSpPr/>
              <p:nvPr/>
            </p:nvGrpSpPr>
            <p:grpSpPr>
              <a:xfrm>
                <a:off x="4238272" y="3369132"/>
                <a:ext cx="31405" cy="27001"/>
                <a:chOff x="4238272" y="3369132"/>
                <a:chExt cx="31405" cy="27001"/>
              </a:xfrm>
            </p:grpSpPr>
            <p:sp>
              <p:nvSpPr>
                <p:cNvPr id="6925" name="Google Shape;6925;p13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3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27" name="Google Shape;6927;p130"/>
            <p:cNvGrpSpPr/>
            <p:nvPr/>
          </p:nvGrpSpPr>
          <p:grpSpPr>
            <a:xfrm>
              <a:off x="4068639" y="3200169"/>
              <a:ext cx="77643" cy="37272"/>
              <a:chOff x="4068639" y="3200169"/>
              <a:chExt cx="77643" cy="37272"/>
            </a:xfrm>
          </p:grpSpPr>
          <p:sp>
            <p:nvSpPr>
              <p:cNvPr id="6928" name="Google Shape;6928;p13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29" name="Google Shape;6929;p130"/>
              <p:cNvGrpSpPr/>
              <p:nvPr/>
            </p:nvGrpSpPr>
            <p:grpSpPr>
              <a:xfrm>
                <a:off x="4114878" y="3200169"/>
                <a:ext cx="31405" cy="26993"/>
                <a:chOff x="4114878" y="3200169"/>
                <a:chExt cx="31405" cy="26993"/>
              </a:xfrm>
            </p:grpSpPr>
            <p:sp>
              <p:nvSpPr>
                <p:cNvPr id="6930" name="Google Shape;6930;p13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3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130"/>
              <p:cNvGrpSpPr/>
              <p:nvPr/>
            </p:nvGrpSpPr>
            <p:grpSpPr>
              <a:xfrm>
                <a:off x="4068639" y="3210535"/>
                <a:ext cx="31499" cy="26906"/>
                <a:chOff x="4068639" y="3210535"/>
                <a:chExt cx="31499" cy="26906"/>
              </a:xfrm>
            </p:grpSpPr>
            <p:sp>
              <p:nvSpPr>
                <p:cNvPr id="6933" name="Google Shape;6933;p13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3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35" name="Google Shape;6935;p130"/>
            <p:cNvGrpSpPr/>
            <p:nvPr/>
          </p:nvGrpSpPr>
          <p:grpSpPr>
            <a:xfrm>
              <a:off x="3869702" y="3066935"/>
              <a:ext cx="382664" cy="190294"/>
              <a:chOff x="3869702" y="3066935"/>
              <a:chExt cx="382664" cy="190294"/>
            </a:xfrm>
          </p:grpSpPr>
          <p:grpSp>
            <p:nvGrpSpPr>
              <p:cNvPr id="6936" name="Google Shape;6936;p130"/>
              <p:cNvGrpSpPr/>
              <p:nvPr/>
            </p:nvGrpSpPr>
            <p:grpSpPr>
              <a:xfrm>
                <a:off x="3888633" y="3082351"/>
                <a:ext cx="351172" cy="160698"/>
                <a:chOff x="3888633" y="3082351"/>
                <a:chExt cx="351172" cy="160698"/>
              </a:xfrm>
            </p:grpSpPr>
            <p:sp>
              <p:nvSpPr>
                <p:cNvPr id="6937" name="Google Shape;6937;p13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3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3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3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3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3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3" name="Google Shape;6943;p130"/>
              <p:cNvGrpSpPr/>
              <p:nvPr/>
            </p:nvGrpSpPr>
            <p:grpSpPr>
              <a:xfrm>
                <a:off x="4143703" y="3066935"/>
                <a:ext cx="37783" cy="32357"/>
                <a:chOff x="4143703" y="3066935"/>
                <a:chExt cx="37783" cy="32357"/>
              </a:xfrm>
            </p:grpSpPr>
            <p:sp>
              <p:nvSpPr>
                <p:cNvPr id="6944" name="Google Shape;6944;p13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3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6" name="Google Shape;6946;p130"/>
              <p:cNvGrpSpPr/>
              <p:nvPr/>
            </p:nvGrpSpPr>
            <p:grpSpPr>
              <a:xfrm>
                <a:off x="4044565" y="3103563"/>
                <a:ext cx="37783" cy="32451"/>
                <a:chOff x="4044565" y="3103563"/>
                <a:chExt cx="37783" cy="32451"/>
              </a:xfrm>
            </p:grpSpPr>
            <p:sp>
              <p:nvSpPr>
                <p:cNvPr id="6947" name="Google Shape;6947;p13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3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9" name="Google Shape;6949;p130"/>
              <p:cNvGrpSpPr/>
              <p:nvPr/>
            </p:nvGrpSpPr>
            <p:grpSpPr>
              <a:xfrm>
                <a:off x="4017454" y="3188237"/>
                <a:ext cx="37776" cy="32357"/>
                <a:chOff x="4017454" y="3188237"/>
                <a:chExt cx="37776" cy="32357"/>
              </a:xfrm>
            </p:grpSpPr>
            <p:sp>
              <p:nvSpPr>
                <p:cNvPr id="6950" name="Google Shape;6950;p13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3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2" name="Google Shape;6952;p130"/>
              <p:cNvGrpSpPr/>
              <p:nvPr/>
            </p:nvGrpSpPr>
            <p:grpSpPr>
              <a:xfrm>
                <a:off x="3921548" y="3157509"/>
                <a:ext cx="37783" cy="32357"/>
                <a:chOff x="3921548" y="3157509"/>
                <a:chExt cx="37783" cy="32357"/>
              </a:xfrm>
            </p:grpSpPr>
            <p:sp>
              <p:nvSpPr>
                <p:cNvPr id="6953" name="Google Shape;6953;p13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3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130"/>
              <p:cNvGrpSpPr/>
              <p:nvPr/>
            </p:nvGrpSpPr>
            <p:grpSpPr>
              <a:xfrm>
                <a:off x="3939056" y="3211620"/>
                <a:ext cx="37783" cy="32380"/>
                <a:chOff x="3939056" y="3211620"/>
                <a:chExt cx="37783" cy="32380"/>
              </a:xfrm>
            </p:grpSpPr>
            <p:sp>
              <p:nvSpPr>
                <p:cNvPr id="6956" name="Google Shape;6956;p13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3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130"/>
              <p:cNvGrpSpPr/>
              <p:nvPr/>
            </p:nvGrpSpPr>
            <p:grpSpPr>
              <a:xfrm>
                <a:off x="4176240" y="3136965"/>
                <a:ext cx="31405" cy="26930"/>
                <a:chOff x="4176240" y="3136965"/>
                <a:chExt cx="31405" cy="26930"/>
              </a:xfrm>
            </p:grpSpPr>
            <p:sp>
              <p:nvSpPr>
                <p:cNvPr id="6959" name="Google Shape;6959;p13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3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1" name="Google Shape;6961;p130"/>
              <p:cNvGrpSpPr/>
              <p:nvPr/>
            </p:nvGrpSpPr>
            <p:grpSpPr>
              <a:xfrm>
                <a:off x="4133148" y="3152593"/>
                <a:ext cx="31499" cy="27001"/>
                <a:chOff x="4133148" y="3152593"/>
                <a:chExt cx="31499" cy="27001"/>
              </a:xfrm>
            </p:grpSpPr>
            <p:sp>
              <p:nvSpPr>
                <p:cNvPr id="6962" name="Google Shape;6962;p13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3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4" name="Google Shape;6964;p130"/>
              <p:cNvGrpSpPr/>
              <p:nvPr/>
            </p:nvGrpSpPr>
            <p:grpSpPr>
              <a:xfrm>
                <a:off x="4220866" y="3073534"/>
                <a:ext cx="31499" cy="26898"/>
                <a:chOff x="4220866" y="3073534"/>
                <a:chExt cx="31499" cy="26898"/>
              </a:xfrm>
            </p:grpSpPr>
            <p:sp>
              <p:nvSpPr>
                <p:cNvPr id="6965" name="Google Shape;6965;p13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3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7" name="Google Shape;6967;p130"/>
              <p:cNvGrpSpPr/>
              <p:nvPr/>
            </p:nvGrpSpPr>
            <p:grpSpPr>
              <a:xfrm>
                <a:off x="3869702" y="3230323"/>
                <a:ext cx="31499" cy="26906"/>
                <a:chOff x="3869702" y="3230323"/>
                <a:chExt cx="31499" cy="26906"/>
              </a:xfrm>
            </p:grpSpPr>
            <p:sp>
              <p:nvSpPr>
                <p:cNvPr id="6968" name="Google Shape;6968;p13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3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70" name="Google Shape;6970;p130"/>
            <p:cNvGrpSpPr/>
            <p:nvPr/>
          </p:nvGrpSpPr>
          <p:grpSpPr>
            <a:xfrm>
              <a:off x="4271383" y="3065882"/>
              <a:ext cx="304556" cy="341663"/>
              <a:chOff x="4271383" y="3065882"/>
              <a:chExt cx="304556" cy="341663"/>
            </a:xfrm>
          </p:grpSpPr>
          <p:grpSp>
            <p:nvGrpSpPr>
              <p:cNvPr id="6971" name="Google Shape;6971;p130"/>
              <p:cNvGrpSpPr/>
              <p:nvPr/>
            </p:nvGrpSpPr>
            <p:grpSpPr>
              <a:xfrm>
                <a:off x="4293838" y="3078639"/>
                <a:ext cx="269353" cy="311973"/>
                <a:chOff x="4293838" y="3078639"/>
                <a:chExt cx="269353" cy="311973"/>
              </a:xfrm>
            </p:grpSpPr>
            <p:sp>
              <p:nvSpPr>
                <p:cNvPr id="6972" name="Google Shape;6972;p13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3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3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3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3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3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3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3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3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3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3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3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3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3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3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3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13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9" name="Google Shape;6989;p130"/>
              <p:cNvGrpSpPr/>
              <p:nvPr/>
            </p:nvGrpSpPr>
            <p:grpSpPr>
              <a:xfrm>
                <a:off x="4538164" y="3342061"/>
                <a:ext cx="37776" cy="32380"/>
                <a:chOff x="4538164" y="3342061"/>
                <a:chExt cx="37776" cy="32380"/>
              </a:xfrm>
            </p:grpSpPr>
            <p:sp>
              <p:nvSpPr>
                <p:cNvPr id="6990" name="Google Shape;6990;p13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3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2" name="Google Shape;6992;p130"/>
              <p:cNvGrpSpPr/>
              <p:nvPr/>
            </p:nvGrpSpPr>
            <p:grpSpPr>
              <a:xfrm>
                <a:off x="4271383" y="3194742"/>
                <a:ext cx="37783" cy="32420"/>
                <a:chOff x="4271383" y="3194742"/>
                <a:chExt cx="37783" cy="32420"/>
              </a:xfrm>
            </p:grpSpPr>
            <p:sp>
              <p:nvSpPr>
                <p:cNvPr id="6993" name="Google Shape;6993;p13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3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130"/>
              <p:cNvGrpSpPr/>
              <p:nvPr/>
            </p:nvGrpSpPr>
            <p:grpSpPr>
              <a:xfrm>
                <a:off x="4284416" y="3084058"/>
                <a:ext cx="37783" cy="32357"/>
                <a:chOff x="4284416" y="3084058"/>
                <a:chExt cx="37783" cy="32357"/>
              </a:xfrm>
            </p:grpSpPr>
            <p:sp>
              <p:nvSpPr>
                <p:cNvPr id="6996" name="Google Shape;6996;p13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3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130"/>
              <p:cNvGrpSpPr/>
              <p:nvPr/>
            </p:nvGrpSpPr>
            <p:grpSpPr>
              <a:xfrm>
                <a:off x="4478697" y="3297561"/>
                <a:ext cx="37776" cy="32451"/>
                <a:chOff x="4478697" y="3297561"/>
                <a:chExt cx="37776" cy="32451"/>
              </a:xfrm>
            </p:grpSpPr>
            <p:sp>
              <p:nvSpPr>
                <p:cNvPr id="6999" name="Google Shape;6999;p13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3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1" name="Google Shape;7001;p130"/>
              <p:cNvGrpSpPr/>
              <p:nvPr/>
            </p:nvGrpSpPr>
            <p:grpSpPr>
              <a:xfrm>
                <a:off x="4411813" y="3331711"/>
                <a:ext cx="37776" cy="32451"/>
                <a:chOff x="4411813" y="3331711"/>
                <a:chExt cx="37776" cy="32451"/>
              </a:xfrm>
            </p:grpSpPr>
            <p:sp>
              <p:nvSpPr>
                <p:cNvPr id="7002" name="Google Shape;7002;p13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3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4" name="Google Shape;7004;p130"/>
              <p:cNvGrpSpPr/>
              <p:nvPr/>
            </p:nvGrpSpPr>
            <p:grpSpPr>
              <a:xfrm>
                <a:off x="4337984" y="3375188"/>
                <a:ext cx="37776" cy="32357"/>
                <a:chOff x="4337984" y="3375188"/>
                <a:chExt cx="37776" cy="32357"/>
              </a:xfrm>
            </p:grpSpPr>
            <p:sp>
              <p:nvSpPr>
                <p:cNvPr id="7005" name="Google Shape;7005;p13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3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7" name="Google Shape;7007;p130"/>
              <p:cNvGrpSpPr/>
              <p:nvPr/>
            </p:nvGrpSpPr>
            <p:grpSpPr>
              <a:xfrm>
                <a:off x="4494867" y="3090530"/>
                <a:ext cx="37878" cy="32451"/>
                <a:chOff x="4494867" y="3090530"/>
                <a:chExt cx="37878" cy="32451"/>
              </a:xfrm>
            </p:grpSpPr>
            <p:sp>
              <p:nvSpPr>
                <p:cNvPr id="7008" name="Google Shape;7008;p13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3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0" name="Google Shape;7010;p130"/>
              <p:cNvGrpSpPr/>
              <p:nvPr/>
            </p:nvGrpSpPr>
            <p:grpSpPr>
              <a:xfrm>
                <a:off x="4525124" y="3207774"/>
                <a:ext cx="37783" cy="32420"/>
                <a:chOff x="4525124" y="3207774"/>
                <a:chExt cx="37783" cy="32420"/>
              </a:xfrm>
            </p:grpSpPr>
            <p:sp>
              <p:nvSpPr>
                <p:cNvPr id="7011" name="Google Shape;7011;p13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3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130"/>
              <p:cNvGrpSpPr/>
              <p:nvPr/>
            </p:nvGrpSpPr>
            <p:grpSpPr>
              <a:xfrm>
                <a:off x="4440544" y="3176479"/>
                <a:ext cx="31499" cy="26898"/>
                <a:chOff x="4440544" y="3176479"/>
                <a:chExt cx="31499" cy="26898"/>
              </a:xfrm>
            </p:grpSpPr>
            <p:sp>
              <p:nvSpPr>
                <p:cNvPr id="7014" name="Google Shape;7014;p13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3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6" name="Google Shape;7016;p130"/>
              <p:cNvGrpSpPr/>
              <p:nvPr/>
            </p:nvGrpSpPr>
            <p:grpSpPr>
              <a:xfrm>
                <a:off x="4350545" y="3156400"/>
                <a:ext cx="31405" cy="27001"/>
                <a:chOff x="4350545" y="3156400"/>
                <a:chExt cx="31405" cy="27001"/>
              </a:xfrm>
            </p:grpSpPr>
            <p:sp>
              <p:nvSpPr>
                <p:cNvPr id="7017" name="Google Shape;7017;p13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3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9" name="Google Shape;7019;p130"/>
              <p:cNvGrpSpPr/>
              <p:nvPr/>
            </p:nvGrpSpPr>
            <p:grpSpPr>
              <a:xfrm>
                <a:off x="4376703" y="3255058"/>
                <a:ext cx="31405" cy="27001"/>
                <a:chOff x="4376703" y="3255058"/>
                <a:chExt cx="31405" cy="27001"/>
              </a:xfrm>
            </p:grpSpPr>
            <p:sp>
              <p:nvSpPr>
                <p:cNvPr id="7020" name="Google Shape;7020;p13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13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130"/>
              <p:cNvGrpSpPr/>
              <p:nvPr/>
            </p:nvGrpSpPr>
            <p:grpSpPr>
              <a:xfrm>
                <a:off x="4331322" y="3283656"/>
                <a:ext cx="31405" cy="26945"/>
                <a:chOff x="4331322" y="3283656"/>
                <a:chExt cx="31405" cy="26945"/>
              </a:xfrm>
            </p:grpSpPr>
            <p:sp>
              <p:nvSpPr>
                <p:cNvPr id="7023" name="Google Shape;7023;p13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3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5" name="Google Shape;7025;p130"/>
              <p:cNvGrpSpPr/>
              <p:nvPr/>
            </p:nvGrpSpPr>
            <p:grpSpPr>
              <a:xfrm>
                <a:off x="4380510" y="3065882"/>
                <a:ext cx="31405" cy="26938"/>
                <a:chOff x="4380510" y="3065882"/>
                <a:chExt cx="31405" cy="26938"/>
              </a:xfrm>
            </p:grpSpPr>
            <p:sp>
              <p:nvSpPr>
                <p:cNvPr id="7026" name="Google Shape;7026;p13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3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8" name="Google Shape;7028;p130"/>
            <p:cNvGrpSpPr/>
            <p:nvPr/>
          </p:nvGrpSpPr>
          <p:grpSpPr>
            <a:xfrm>
              <a:off x="4558998" y="3188237"/>
              <a:ext cx="1280131" cy="1052746"/>
              <a:chOff x="4558998" y="3188237"/>
              <a:chExt cx="1280131" cy="1052746"/>
            </a:xfrm>
          </p:grpSpPr>
          <p:sp>
            <p:nvSpPr>
              <p:cNvPr id="7029" name="Google Shape;7029;p13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0" name="Google Shape;7030;p130"/>
              <p:cNvGrpSpPr/>
              <p:nvPr/>
            </p:nvGrpSpPr>
            <p:grpSpPr>
              <a:xfrm>
                <a:off x="4579164" y="3203653"/>
                <a:ext cx="1244833" cy="1020397"/>
                <a:chOff x="4579164" y="3203653"/>
                <a:chExt cx="1244833" cy="1020397"/>
              </a:xfrm>
            </p:grpSpPr>
            <p:sp>
              <p:nvSpPr>
                <p:cNvPr id="7031" name="Google Shape;7031;p13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3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130"/>
                <p:cNvGrpSpPr/>
                <p:nvPr/>
              </p:nvGrpSpPr>
              <p:grpSpPr>
                <a:xfrm>
                  <a:off x="4579164" y="3203653"/>
                  <a:ext cx="1244833" cy="1020397"/>
                  <a:chOff x="4579164" y="3203653"/>
                  <a:chExt cx="1244833" cy="1020397"/>
                </a:xfrm>
              </p:grpSpPr>
              <p:sp>
                <p:nvSpPr>
                  <p:cNvPr id="7034" name="Google Shape;7034;p13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3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6" name="Google Shape;7036;p130"/>
                  <p:cNvGrpSpPr/>
                  <p:nvPr/>
                </p:nvGrpSpPr>
                <p:grpSpPr>
                  <a:xfrm>
                    <a:off x="4579164" y="3203653"/>
                    <a:ext cx="1244833" cy="1020397"/>
                    <a:chOff x="4579164" y="3203653"/>
                    <a:chExt cx="1244833" cy="1020397"/>
                  </a:xfrm>
                </p:grpSpPr>
                <p:sp>
                  <p:nvSpPr>
                    <p:cNvPr id="7037" name="Google Shape;7037;p13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3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3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3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3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3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3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3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5" name="Google Shape;7045;p130"/>
                    <p:cNvGrpSpPr/>
                    <p:nvPr/>
                  </p:nvGrpSpPr>
                  <p:grpSpPr>
                    <a:xfrm>
                      <a:off x="4579164" y="3203653"/>
                      <a:ext cx="1244833" cy="1020397"/>
                      <a:chOff x="4579164" y="3203653"/>
                      <a:chExt cx="1244833" cy="1020397"/>
                    </a:xfrm>
                  </p:grpSpPr>
                  <p:sp>
                    <p:nvSpPr>
                      <p:cNvPr id="7046" name="Google Shape;7046;p13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3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3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3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3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3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3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3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3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3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3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3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3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3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0" name="Google Shape;7060;p130"/>
                      <p:cNvGrpSpPr/>
                      <p:nvPr/>
                    </p:nvGrpSpPr>
                    <p:grpSpPr>
                      <a:xfrm>
                        <a:off x="4579164" y="3203653"/>
                        <a:ext cx="1244833" cy="1020397"/>
                        <a:chOff x="4579164" y="3203653"/>
                        <a:chExt cx="1244833" cy="1020397"/>
                      </a:xfrm>
                    </p:grpSpPr>
                    <p:sp>
                      <p:nvSpPr>
                        <p:cNvPr id="7061" name="Google Shape;7061;p13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3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3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3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3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3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3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3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3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3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3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3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3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3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3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3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3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3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3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3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3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3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3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3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5" name="Google Shape;7085;p130"/>
                        <p:cNvGrpSpPr/>
                        <p:nvPr/>
                      </p:nvGrpSpPr>
                      <p:grpSpPr>
                        <a:xfrm>
                          <a:off x="4579164" y="3203653"/>
                          <a:ext cx="1244833" cy="1020397"/>
                          <a:chOff x="4579164" y="3203653"/>
                          <a:chExt cx="1244833" cy="1020397"/>
                        </a:xfrm>
                      </p:grpSpPr>
                      <p:sp>
                        <p:nvSpPr>
                          <p:cNvPr id="7086" name="Google Shape;7086;p13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7" name="Google Shape;7087;p130"/>
                          <p:cNvGrpSpPr/>
                          <p:nvPr/>
                        </p:nvGrpSpPr>
                        <p:grpSpPr>
                          <a:xfrm>
                            <a:off x="4579164" y="3203653"/>
                            <a:ext cx="1244833" cy="1020397"/>
                            <a:chOff x="4579164" y="3203653"/>
                            <a:chExt cx="1244833" cy="1020397"/>
                          </a:xfrm>
                        </p:grpSpPr>
                        <p:sp>
                          <p:nvSpPr>
                            <p:cNvPr id="7088" name="Google Shape;7088;p13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3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3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3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3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3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3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130"/>
                            <p:cNvGrpSpPr/>
                            <p:nvPr/>
                          </p:nvGrpSpPr>
                          <p:grpSpPr>
                            <a:xfrm>
                              <a:off x="4579164" y="3203653"/>
                              <a:ext cx="1244833" cy="1020397"/>
                              <a:chOff x="4579164" y="3203653"/>
                              <a:chExt cx="1244833" cy="1020397"/>
                            </a:xfrm>
                          </p:grpSpPr>
                          <p:sp>
                            <p:nvSpPr>
                              <p:cNvPr id="7096" name="Google Shape;7096;p13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3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3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3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3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3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3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3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3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3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3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3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3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130"/>
                              <p:cNvGrpSpPr/>
                              <p:nvPr/>
                            </p:nvGrpSpPr>
                            <p:grpSpPr>
                              <a:xfrm>
                                <a:off x="4579164" y="3203653"/>
                                <a:ext cx="1244833" cy="1020397"/>
                                <a:chOff x="4579164" y="3203653"/>
                                <a:chExt cx="1244833" cy="1020397"/>
                              </a:xfrm>
                            </p:grpSpPr>
                            <p:sp>
                              <p:nvSpPr>
                                <p:cNvPr id="7110" name="Google Shape;7110;p13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3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3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3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3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3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3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7" name="Google Shape;7117;p130"/>
                                <p:cNvGrpSpPr/>
                                <p:nvPr/>
                              </p:nvGrpSpPr>
                              <p:grpSpPr>
                                <a:xfrm>
                                  <a:off x="4579164" y="3203653"/>
                                  <a:ext cx="1244833" cy="1020397"/>
                                  <a:chOff x="4579164" y="3203653"/>
                                  <a:chExt cx="1244833" cy="1020397"/>
                                </a:xfrm>
                              </p:grpSpPr>
                              <p:sp>
                                <p:nvSpPr>
                                  <p:cNvPr id="7118" name="Google Shape;7118;p13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3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3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3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3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3" name="Google Shape;7123;p130"/>
                                  <p:cNvGrpSpPr/>
                                  <p:nvPr/>
                                </p:nvGrpSpPr>
                                <p:grpSpPr>
                                  <a:xfrm>
                                    <a:off x="4579164" y="3203653"/>
                                    <a:ext cx="1244833" cy="1020397"/>
                                    <a:chOff x="4579164" y="3203653"/>
                                    <a:chExt cx="1244833" cy="1020397"/>
                                  </a:xfrm>
                                </p:grpSpPr>
                                <p:sp>
                                  <p:nvSpPr>
                                    <p:cNvPr id="7124" name="Google Shape;7124;p13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3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3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3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128" name="Google Shape;7128;p13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3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3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31" name="Google Shape;7131;p13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132" name="Google Shape;7132;p130"/>
              <p:cNvGrpSpPr/>
              <p:nvPr/>
            </p:nvGrpSpPr>
            <p:grpSpPr>
              <a:xfrm>
                <a:off x="4595437" y="3598775"/>
                <a:ext cx="37776" cy="32451"/>
                <a:chOff x="4595437" y="3598775"/>
                <a:chExt cx="37776" cy="32451"/>
              </a:xfrm>
            </p:grpSpPr>
            <p:sp>
              <p:nvSpPr>
                <p:cNvPr id="7133" name="Google Shape;7133;p13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3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130"/>
              <p:cNvGrpSpPr/>
              <p:nvPr/>
            </p:nvGrpSpPr>
            <p:grpSpPr>
              <a:xfrm>
                <a:off x="4641864" y="3524443"/>
                <a:ext cx="37776" cy="32380"/>
                <a:chOff x="4641864" y="3524443"/>
                <a:chExt cx="37776" cy="32380"/>
              </a:xfrm>
            </p:grpSpPr>
            <p:sp>
              <p:nvSpPr>
                <p:cNvPr id="7136" name="Google Shape;7136;p13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3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130"/>
              <p:cNvGrpSpPr/>
              <p:nvPr/>
            </p:nvGrpSpPr>
            <p:grpSpPr>
              <a:xfrm>
                <a:off x="4648431" y="3893901"/>
                <a:ext cx="37776" cy="32357"/>
                <a:chOff x="4648431" y="3893901"/>
                <a:chExt cx="37776" cy="32357"/>
              </a:xfrm>
            </p:grpSpPr>
            <p:sp>
              <p:nvSpPr>
                <p:cNvPr id="7139" name="Google Shape;7139;p13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3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130"/>
              <p:cNvGrpSpPr/>
              <p:nvPr/>
            </p:nvGrpSpPr>
            <p:grpSpPr>
              <a:xfrm>
                <a:off x="4567752" y="3722908"/>
                <a:ext cx="37870" cy="32380"/>
                <a:chOff x="4567752" y="3722908"/>
                <a:chExt cx="37870" cy="32380"/>
              </a:xfrm>
            </p:grpSpPr>
            <p:sp>
              <p:nvSpPr>
                <p:cNvPr id="7142" name="Google Shape;7142;p13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3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130"/>
              <p:cNvGrpSpPr/>
              <p:nvPr/>
            </p:nvGrpSpPr>
            <p:grpSpPr>
              <a:xfrm>
                <a:off x="4617506" y="3652052"/>
                <a:ext cx="37783" cy="32357"/>
                <a:chOff x="4617506" y="3652052"/>
                <a:chExt cx="37783" cy="32357"/>
              </a:xfrm>
            </p:grpSpPr>
            <p:sp>
              <p:nvSpPr>
                <p:cNvPr id="7145" name="Google Shape;7145;p13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3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130"/>
              <p:cNvGrpSpPr/>
              <p:nvPr/>
            </p:nvGrpSpPr>
            <p:grpSpPr>
              <a:xfrm>
                <a:off x="4739005" y="3554149"/>
                <a:ext cx="37870" cy="32357"/>
                <a:chOff x="4739005" y="3554149"/>
                <a:chExt cx="37870" cy="32357"/>
              </a:xfrm>
            </p:grpSpPr>
            <p:sp>
              <p:nvSpPr>
                <p:cNvPr id="7148" name="Google Shape;7148;p13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3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130"/>
              <p:cNvGrpSpPr/>
              <p:nvPr/>
            </p:nvGrpSpPr>
            <p:grpSpPr>
              <a:xfrm>
                <a:off x="4806557" y="3630258"/>
                <a:ext cx="37776" cy="32364"/>
                <a:chOff x="4806557" y="3630258"/>
                <a:chExt cx="37776" cy="32364"/>
              </a:xfrm>
            </p:grpSpPr>
            <p:sp>
              <p:nvSpPr>
                <p:cNvPr id="7151" name="Google Shape;7151;p13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3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130"/>
              <p:cNvGrpSpPr/>
              <p:nvPr/>
            </p:nvGrpSpPr>
            <p:grpSpPr>
              <a:xfrm>
                <a:off x="4737007" y="4004357"/>
                <a:ext cx="37870" cy="32357"/>
                <a:chOff x="4737007" y="4004357"/>
                <a:chExt cx="37870" cy="32357"/>
              </a:xfrm>
            </p:grpSpPr>
            <p:sp>
              <p:nvSpPr>
                <p:cNvPr id="7154" name="Google Shape;7154;p13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3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130"/>
              <p:cNvGrpSpPr/>
              <p:nvPr/>
            </p:nvGrpSpPr>
            <p:grpSpPr>
              <a:xfrm>
                <a:off x="4773634" y="4208627"/>
                <a:ext cx="37776" cy="32357"/>
                <a:chOff x="4773634" y="4208627"/>
                <a:chExt cx="37776" cy="32357"/>
              </a:xfrm>
            </p:grpSpPr>
            <p:sp>
              <p:nvSpPr>
                <p:cNvPr id="7157" name="Google Shape;7157;p13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3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130"/>
              <p:cNvGrpSpPr/>
              <p:nvPr/>
            </p:nvGrpSpPr>
            <p:grpSpPr>
              <a:xfrm>
                <a:off x="4888282" y="4074764"/>
                <a:ext cx="37776" cy="32451"/>
                <a:chOff x="4888282" y="4074764"/>
                <a:chExt cx="37776" cy="32451"/>
              </a:xfrm>
            </p:grpSpPr>
            <p:sp>
              <p:nvSpPr>
                <p:cNvPr id="7160" name="Google Shape;7160;p13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3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130"/>
              <p:cNvGrpSpPr/>
              <p:nvPr/>
            </p:nvGrpSpPr>
            <p:grpSpPr>
              <a:xfrm>
                <a:off x="4901315" y="3804271"/>
                <a:ext cx="37776" cy="32364"/>
                <a:chOff x="4901315" y="3804271"/>
                <a:chExt cx="37776" cy="32364"/>
              </a:xfrm>
            </p:grpSpPr>
            <p:sp>
              <p:nvSpPr>
                <p:cNvPr id="7163" name="Google Shape;7163;p13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3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130"/>
              <p:cNvGrpSpPr/>
              <p:nvPr/>
            </p:nvGrpSpPr>
            <p:grpSpPr>
              <a:xfrm>
                <a:off x="4866394" y="3715035"/>
                <a:ext cx="37846" cy="32357"/>
                <a:chOff x="4866394" y="3715035"/>
                <a:chExt cx="37846" cy="32357"/>
              </a:xfrm>
            </p:grpSpPr>
            <p:sp>
              <p:nvSpPr>
                <p:cNvPr id="7166" name="Google Shape;7166;p13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3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130"/>
              <p:cNvGrpSpPr/>
              <p:nvPr/>
            </p:nvGrpSpPr>
            <p:grpSpPr>
              <a:xfrm>
                <a:off x="4979233" y="3839798"/>
                <a:ext cx="37878" cy="32420"/>
                <a:chOff x="4979233" y="3839798"/>
                <a:chExt cx="37878" cy="32420"/>
              </a:xfrm>
            </p:grpSpPr>
            <p:sp>
              <p:nvSpPr>
                <p:cNvPr id="7169" name="Google Shape;7169;p13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3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130"/>
              <p:cNvGrpSpPr/>
              <p:nvPr/>
            </p:nvGrpSpPr>
            <p:grpSpPr>
              <a:xfrm>
                <a:off x="4790662" y="3679147"/>
                <a:ext cx="37783" cy="32380"/>
                <a:chOff x="4790662" y="3679147"/>
                <a:chExt cx="37783" cy="32380"/>
              </a:xfrm>
            </p:grpSpPr>
            <p:sp>
              <p:nvSpPr>
                <p:cNvPr id="7172" name="Google Shape;7172;p13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3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4" name="Google Shape;7174;p130"/>
              <p:cNvGrpSpPr/>
              <p:nvPr/>
            </p:nvGrpSpPr>
            <p:grpSpPr>
              <a:xfrm>
                <a:off x="4857263" y="3557861"/>
                <a:ext cx="37776" cy="32357"/>
                <a:chOff x="4857263" y="3557861"/>
                <a:chExt cx="37776" cy="32357"/>
              </a:xfrm>
            </p:grpSpPr>
            <p:sp>
              <p:nvSpPr>
                <p:cNvPr id="7175" name="Google Shape;7175;p13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3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130"/>
              <p:cNvGrpSpPr/>
              <p:nvPr/>
            </p:nvGrpSpPr>
            <p:grpSpPr>
              <a:xfrm>
                <a:off x="4883902" y="3648033"/>
                <a:ext cx="37783" cy="32380"/>
                <a:chOff x="4883902" y="3648033"/>
                <a:chExt cx="37783" cy="32380"/>
              </a:xfrm>
            </p:grpSpPr>
            <p:sp>
              <p:nvSpPr>
                <p:cNvPr id="7178" name="Google Shape;7178;p13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3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130"/>
              <p:cNvGrpSpPr/>
              <p:nvPr/>
            </p:nvGrpSpPr>
            <p:grpSpPr>
              <a:xfrm>
                <a:off x="4907780" y="3347220"/>
                <a:ext cx="37878" cy="32357"/>
                <a:chOff x="4907780" y="3347220"/>
                <a:chExt cx="37878" cy="32357"/>
              </a:xfrm>
            </p:grpSpPr>
            <p:sp>
              <p:nvSpPr>
                <p:cNvPr id="7181" name="Google Shape;7181;p13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3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3" name="Google Shape;7183;p130"/>
              <p:cNvGrpSpPr/>
              <p:nvPr/>
            </p:nvGrpSpPr>
            <p:grpSpPr>
              <a:xfrm>
                <a:off x="5065048" y="3738150"/>
                <a:ext cx="37783" cy="32364"/>
                <a:chOff x="5065048" y="3738150"/>
                <a:chExt cx="37783" cy="32364"/>
              </a:xfrm>
            </p:grpSpPr>
            <p:sp>
              <p:nvSpPr>
                <p:cNvPr id="7184" name="Google Shape;7184;p13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3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130"/>
              <p:cNvGrpSpPr/>
              <p:nvPr/>
            </p:nvGrpSpPr>
            <p:grpSpPr>
              <a:xfrm>
                <a:off x="5071616" y="3284615"/>
                <a:ext cx="37783" cy="32357"/>
                <a:chOff x="5071616" y="3284615"/>
                <a:chExt cx="37783" cy="32357"/>
              </a:xfrm>
            </p:grpSpPr>
            <p:sp>
              <p:nvSpPr>
                <p:cNvPr id="7187" name="Google Shape;7187;p13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3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9" name="Google Shape;7189;p130"/>
              <p:cNvGrpSpPr/>
              <p:nvPr/>
            </p:nvGrpSpPr>
            <p:grpSpPr>
              <a:xfrm>
                <a:off x="5389291" y="3759921"/>
                <a:ext cx="37783" cy="32380"/>
                <a:chOff x="5389291" y="3759921"/>
                <a:chExt cx="37783" cy="32380"/>
              </a:xfrm>
            </p:grpSpPr>
            <p:sp>
              <p:nvSpPr>
                <p:cNvPr id="7190" name="Google Shape;7190;p13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3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2" name="Google Shape;7192;p130"/>
              <p:cNvGrpSpPr/>
              <p:nvPr/>
            </p:nvGrpSpPr>
            <p:grpSpPr>
              <a:xfrm>
                <a:off x="5431534" y="3632932"/>
                <a:ext cx="37878" cy="32451"/>
                <a:chOff x="5431534" y="3632932"/>
                <a:chExt cx="37878" cy="32451"/>
              </a:xfrm>
            </p:grpSpPr>
            <p:sp>
              <p:nvSpPr>
                <p:cNvPr id="7193" name="Google Shape;7193;p13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3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130"/>
              <p:cNvGrpSpPr/>
              <p:nvPr/>
            </p:nvGrpSpPr>
            <p:grpSpPr>
              <a:xfrm>
                <a:off x="5540755" y="3544829"/>
                <a:ext cx="37783" cy="32357"/>
                <a:chOff x="5540755" y="3544829"/>
                <a:chExt cx="37783" cy="32357"/>
              </a:xfrm>
            </p:grpSpPr>
            <p:sp>
              <p:nvSpPr>
                <p:cNvPr id="7196" name="Google Shape;7196;p13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3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130"/>
              <p:cNvGrpSpPr/>
              <p:nvPr/>
            </p:nvGrpSpPr>
            <p:grpSpPr>
              <a:xfrm>
                <a:off x="5579293" y="3412107"/>
                <a:ext cx="37776" cy="32357"/>
                <a:chOff x="5579293" y="3412107"/>
                <a:chExt cx="37776" cy="32357"/>
              </a:xfrm>
            </p:grpSpPr>
            <p:sp>
              <p:nvSpPr>
                <p:cNvPr id="7199" name="Google Shape;7199;p13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3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130"/>
              <p:cNvGrpSpPr/>
              <p:nvPr/>
            </p:nvGrpSpPr>
            <p:grpSpPr>
              <a:xfrm>
                <a:off x="5801346" y="3284615"/>
                <a:ext cx="37783" cy="32357"/>
                <a:chOff x="5801346" y="3284615"/>
                <a:chExt cx="37783" cy="32357"/>
              </a:xfrm>
            </p:grpSpPr>
            <p:sp>
              <p:nvSpPr>
                <p:cNvPr id="7202" name="Google Shape;7202;p13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3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130"/>
              <p:cNvGrpSpPr/>
              <p:nvPr/>
            </p:nvGrpSpPr>
            <p:grpSpPr>
              <a:xfrm>
                <a:off x="5763578" y="3399067"/>
                <a:ext cx="37776" cy="32364"/>
                <a:chOff x="5763578" y="3399067"/>
                <a:chExt cx="37776" cy="32364"/>
              </a:xfrm>
            </p:grpSpPr>
            <p:sp>
              <p:nvSpPr>
                <p:cNvPr id="7205" name="Google Shape;7205;p13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3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7" name="Google Shape;7207;p130"/>
              <p:cNvGrpSpPr/>
              <p:nvPr/>
            </p:nvGrpSpPr>
            <p:grpSpPr>
              <a:xfrm>
                <a:off x="5395858" y="3230952"/>
                <a:ext cx="37776" cy="32364"/>
                <a:chOff x="5395858" y="3230952"/>
                <a:chExt cx="37776" cy="32364"/>
              </a:xfrm>
            </p:grpSpPr>
            <p:sp>
              <p:nvSpPr>
                <p:cNvPr id="7208" name="Google Shape;7208;p13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3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0" name="Google Shape;7210;p130"/>
              <p:cNvGrpSpPr/>
              <p:nvPr/>
            </p:nvGrpSpPr>
            <p:grpSpPr>
              <a:xfrm>
                <a:off x="5264088" y="3188237"/>
                <a:ext cx="37776" cy="32357"/>
                <a:chOff x="5264088" y="3188237"/>
                <a:chExt cx="37776" cy="32357"/>
              </a:xfrm>
            </p:grpSpPr>
            <p:sp>
              <p:nvSpPr>
                <p:cNvPr id="7211" name="Google Shape;7211;p13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3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130"/>
              <p:cNvGrpSpPr/>
              <p:nvPr/>
            </p:nvGrpSpPr>
            <p:grpSpPr>
              <a:xfrm>
                <a:off x="5585758" y="3237425"/>
                <a:ext cx="37878" cy="32357"/>
                <a:chOff x="5585758" y="3237425"/>
                <a:chExt cx="37878" cy="32357"/>
              </a:xfrm>
            </p:grpSpPr>
            <p:sp>
              <p:nvSpPr>
                <p:cNvPr id="7214" name="Google Shape;7214;p13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3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130"/>
              <p:cNvGrpSpPr/>
              <p:nvPr/>
            </p:nvGrpSpPr>
            <p:grpSpPr>
              <a:xfrm>
                <a:off x="4874196" y="3291088"/>
                <a:ext cx="37878" cy="32451"/>
                <a:chOff x="4874196" y="3291088"/>
                <a:chExt cx="37878" cy="32451"/>
              </a:xfrm>
            </p:grpSpPr>
            <p:sp>
              <p:nvSpPr>
                <p:cNvPr id="7217" name="Google Shape;7217;p13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3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9" name="Google Shape;7219;p130"/>
              <p:cNvGrpSpPr/>
              <p:nvPr/>
            </p:nvGrpSpPr>
            <p:grpSpPr>
              <a:xfrm>
                <a:off x="5197770" y="3785466"/>
                <a:ext cx="37783" cy="32427"/>
                <a:chOff x="5197770" y="3785466"/>
                <a:chExt cx="37783" cy="32427"/>
              </a:xfrm>
            </p:grpSpPr>
            <p:sp>
              <p:nvSpPr>
                <p:cNvPr id="7220" name="Google Shape;7220;p13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3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130"/>
              <p:cNvGrpSpPr/>
              <p:nvPr/>
            </p:nvGrpSpPr>
            <p:grpSpPr>
              <a:xfrm>
                <a:off x="5177699" y="3492117"/>
                <a:ext cx="37776" cy="32357"/>
                <a:chOff x="5177699" y="3492117"/>
                <a:chExt cx="37776" cy="32357"/>
              </a:xfrm>
            </p:grpSpPr>
            <p:sp>
              <p:nvSpPr>
                <p:cNvPr id="7223" name="Google Shape;7223;p13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3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130"/>
              <p:cNvGrpSpPr/>
              <p:nvPr/>
            </p:nvGrpSpPr>
            <p:grpSpPr>
              <a:xfrm>
                <a:off x="5349431" y="3622346"/>
                <a:ext cx="37870" cy="32380"/>
                <a:chOff x="5349431" y="3622346"/>
                <a:chExt cx="37870" cy="32380"/>
              </a:xfrm>
            </p:grpSpPr>
            <p:sp>
              <p:nvSpPr>
                <p:cNvPr id="7226" name="Google Shape;7226;p13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3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130"/>
              <p:cNvGrpSpPr/>
              <p:nvPr/>
            </p:nvGrpSpPr>
            <p:grpSpPr>
              <a:xfrm>
                <a:off x="5068855" y="3563980"/>
                <a:ext cx="53954" cy="46223"/>
                <a:chOff x="5068855" y="3563980"/>
                <a:chExt cx="53954" cy="46223"/>
              </a:xfrm>
            </p:grpSpPr>
            <p:sp>
              <p:nvSpPr>
                <p:cNvPr id="7229" name="Google Shape;7229;p13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3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1" name="Google Shape;7231;p130"/>
              <p:cNvGrpSpPr/>
              <p:nvPr/>
            </p:nvGrpSpPr>
            <p:grpSpPr>
              <a:xfrm>
                <a:off x="5037654" y="3392507"/>
                <a:ext cx="37870" cy="32451"/>
                <a:chOff x="5037654" y="3392507"/>
                <a:chExt cx="37870" cy="32451"/>
              </a:xfrm>
            </p:grpSpPr>
            <p:sp>
              <p:nvSpPr>
                <p:cNvPr id="7232" name="Google Shape;7232;p13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3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4" name="Google Shape;7234;p130"/>
              <p:cNvGrpSpPr/>
              <p:nvPr/>
            </p:nvGrpSpPr>
            <p:grpSpPr>
              <a:xfrm>
                <a:off x="5456560" y="3368629"/>
                <a:ext cx="37870" cy="32451"/>
                <a:chOff x="5456560" y="3368629"/>
                <a:chExt cx="37870" cy="32451"/>
              </a:xfrm>
            </p:grpSpPr>
            <p:sp>
              <p:nvSpPr>
                <p:cNvPr id="7235" name="Google Shape;7235;p13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3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130"/>
              <p:cNvGrpSpPr/>
              <p:nvPr/>
            </p:nvGrpSpPr>
            <p:grpSpPr>
              <a:xfrm>
                <a:off x="4755749" y="3501516"/>
                <a:ext cx="46246" cy="39608"/>
                <a:chOff x="4755749" y="3501516"/>
                <a:chExt cx="46246" cy="39608"/>
              </a:xfrm>
            </p:grpSpPr>
            <p:sp>
              <p:nvSpPr>
                <p:cNvPr id="7238" name="Google Shape;7238;p13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3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0" name="Google Shape;7240;p130"/>
              <p:cNvGrpSpPr/>
              <p:nvPr/>
            </p:nvGrpSpPr>
            <p:grpSpPr>
              <a:xfrm>
                <a:off x="4681346" y="3485582"/>
                <a:ext cx="37783" cy="32427"/>
                <a:chOff x="4681346" y="3485582"/>
                <a:chExt cx="37783" cy="32427"/>
              </a:xfrm>
            </p:grpSpPr>
            <p:sp>
              <p:nvSpPr>
                <p:cNvPr id="7241" name="Google Shape;7241;p13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3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3" name="Google Shape;7243;p130"/>
              <p:cNvGrpSpPr/>
              <p:nvPr/>
            </p:nvGrpSpPr>
            <p:grpSpPr>
              <a:xfrm>
                <a:off x="4767067" y="3291088"/>
                <a:ext cx="37878" cy="32451"/>
                <a:chOff x="4767067" y="3291088"/>
                <a:chExt cx="37878" cy="32451"/>
              </a:xfrm>
            </p:grpSpPr>
            <p:sp>
              <p:nvSpPr>
                <p:cNvPr id="7244" name="Google Shape;7244;p13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3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130"/>
              <p:cNvGrpSpPr/>
              <p:nvPr/>
            </p:nvGrpSpPr>
            <p:grpSpPr>
              <a:xfrm>
                <a:off x="4687819" y="3405539"/>
                <a:ext cx="37776" cy="32451"/>
                <a:chOff x="4687819" y="3405539"/>
                <a:chExt cx="37776" cy="32451"/>
              </a:xfrm>
            </p:grpSpPr>
            <p:sp>
              <p:nvSpPr>
                <p:cNvPr id="7247" name="Google Shape;7247;p13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3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9" name="Google Shape;7249;p130"/>
              <p:cNvGrpSpPr/>
              <p:nvPr/>
            </p:nvGrpSpPr>
            <p:grpSpPr>
              <a:xfrm>
                <a:off x="4923101" y="3444809"/>
                <a:ext cx="52813" cy="45318"/>
                <a:chOff x="4923101" y="3444809"/>
                <a:chExt cx="52813" cy="45318"/>
              </a:xfrm>
            </p:grpSpPr>
            <p:sp>
              <p:nvSpPr>
                <p:cNvPr id="7250" name="Google Shape;7250;p13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3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2" name="Google Shape;7252;p130"/>
              <p:cNvGrpSpPr/>
              <p:nvPr/>
            </p:nvGrpSpPr>
            <p:grpSpPr>
              <a:xfrm>
                <a:off x="4846040" y="3654750"/>
                <a:ext cx="31405" cy="26993"/>
                <a:chOff x="4846040" y="3654750"/>
                <a:chExt cx="31405" cy="26993"/>
              </a:xfrm>
            </p:grpSpPr>
            <p:sp>
              <p:nvSpPr>
                <p:cNvPr id="7253" name="Google Shape;7253;p13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3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130"/>
              <p:cNvGrpSpPr/>
              <p:nvPr/>
            </p:nvGrpSpPr>
            <p:grpSpPr>
              <a:xfrm>
                <a:off x="4925673" y="3691700"/>
                <a:ext cx="40253" cy="34472"/>
                <a:chOff x="4925673" y="3691700"/>
                <a:chExt cx="40253" cy="34472"/>
              </a:xfrm>
            </p:grpSpPr>
            <p:sp>
              <p:nvSpPr>
                <p:cNvPr id="7256" name="Google Shape;7256;p13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3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130"/>
              <p:cNvGrpSpPr/>
              <p:nvPr/>
            </p:nvGrpSpPr>
            <p:grpSpPr>
              <a:xfrm>
                <a:off x="4894653" y="3740848"/>
                <a:ext cx="31405" cy="26906"/>
                <a:chOff x="4894653" y="3740848"/>
                <a:chExt cx="31405" cy="26906"/>
              </a:xfrm>
            </p:grpSpPr>
            <p:sp>
              <p:nvSpPr>
                <p:cNvPr id="7259" name="Google Shape;7259;p13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3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130"/>
              <p:cNvGrpSpPr/>
              <p:nvPr/>
            </p:nvGrpSpPr>
            <p:grpSpPr>
              <a:xfrm>
                <a:off x="4962300" y="3696348"/>
                <a:ext cx="38255" cy="32773"/>
                <a:chOff x="4962300" y="3696348"/>
                <a:chExt cx="38255" cy="32773"/>
              </a:xfrm>
            </p:grpSpPr>
            <p:sp>
              <p:nvSpPr>
                <p:cNvPr id="7262" name="Google Shape;7262;p13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3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130"/>
              <p:cNvGrpSpPr/>
              <p:nvPr/>
            </p:nvGrpSpPr>
            <p:grpSpPr>
              <a:xfrm>
                <a:off x="4980185" y="3743349"/>
                <a:ext cx="31499" cy="26969"/>
                <a:chOff x="4980185" y="3743349"/>
                <a:chExt cx="31499" cy="26969"/>
              </a:xfrm>
            </p:grpSpPr>
            <p:sp>
              <p:nvSpPr>
                <p:cNvPr id="7265" name="Google Shape;7265;p13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3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130"/>
              <p:cNvGrpSpPr/>
              <p:nvPr/>
            </p:nvGrpSpPr>
            <p:grpSpPr>
              <a:xfrm>
                <a:off x="5013768" y="3734312"/>
                <a:ext cx="31499" cy="26969"/>
                <a:chOff x="5013768" y="3734312"/>
                <a:chExt cx="31499" cy="26969"/>
              </a:xfrm>
            </p:grpSpPr>
            <p:sp>
              <p:nvSpPr>
                <p:cNvPr id="7268" name="Google Shape;7268;p13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3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130"/>
              <p:cNvGrpSpPr/>
              <p:nvPr/>
            </p:nvGrpSpPr>
            <p:grpSpPr>
              <a:xfrm>
                <a:off x="5036703" y="3764545"/>
                <a:ext cx="31499" cy="26898"/>
                <a:chOff x="5036703" y="3764545"/>
                <a:chExt cx="31499" cy="26898"/>
              </a:xfrm>
            </p:grpSpPr>
            <p:sp>
              <p:nvSpPr>
                <p:cNvPr id="7271" name="Google Shape;7271;p13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3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130"/>
              <p:cNvGrpSpPr/>
              <p:nvPr/>
            </p:nvGrpSpPr>
            <p:grpSpPr>
              <a:xfrm>
                <a:off x="4953546" y="3768352"/>
                <a:ext cx="31405" cy="26898"/>
                <a:chOff x="4953546" y="3768352"/>
                <a:chExt cx="31405" cy="26898"/>
              </a:xfrm>
            </p:grpSpPr>
            <p:sp>
              <p:nvSpPr>
                <p:cNvPr id="7274" name="Google Shape;7274;p13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3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6" name="Google Shape;7276;p130"/>
              <p:cNvGrpSpPr/>
              <p:nvPr/>
            </p:nvGrpSpPr>
            <p:grpSpPr>
              <a:xfrm>
                <a:off x="4964770" y="3814016"/>
                <a:ext cx="31499" cy="26993"/>
                <a:chOff x="4964770" y="3814016"/>
                <a:chExt cx="31499" cy="26993"/>
              </a:xfrm>
            </p:grpSpPr>
            <p:sp>
              <p:nvSpPr>
                <p:cNvPr id="7277" name="Google Shape;7277;p13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3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9" name="Google Shape;7279;p130"/>
              <p:cNvGrpSpPr/>
              <p:nvPr/>
            </p:nvGrpSpPr>
            <p:grpSpPr>
              <a:xfrm>
                <a:off x="4923290" y="3800504"/>
                <a:ext cx="31468" cy="26898"/>
                <a:chOff x="4923290" y="3800504"/>
                <a:chExt cx="31468" cy="26898"/>
              </a:xfrm>
            </p:grpSpPr>
            <p:sp>
              <p:nvSpPr>
                <p:cNvPr id="7280" name="Google Shape;7280;p13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3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2" name="Google Shape;7282;p130"/>
              <p:cNvGrpSpPr/>
              <p:nvPr/>
            </p:nvGrpSpPr>
            <p:grpSpPr>
              <a:xfrm>
                <a:off x="5108534" y="3650943"/>
                <a:ext cx="31405" cy="26993"/>
                <a:chOff x="5108534" y="3650943"/>
                <a:chExt cx="31405" cy="26993"/>
              </a:xfrm>
            </p:grpSpPr>
            <p:sp>
              <p:nvSpPr>
                <p:cNvPr id="7283" name="Google Shape;7283;p13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3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130"/>
              <p:cNvGrpSpPr/>
              <p:nvPr/>
            </p:nvGrpSpPr>
            <p:grpSpPr>
              <a:xfrm>
                <a:off x="5119380" y="3760739"/>
                <a:ext cx="31499" cy="26993"/>
                <a:chOff x="5119380" y="3760739"/>
                <a:chExt cx="31499" cy="26993"/>
              </a:xfrm>
            </p:grpSpPr>
            <p:sp>
              <p:nvSpPr>
                <p:cNvPr id="7286" name="Google Shape;7286;p13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3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130"/>
              <p:cNvGrpSpPr/>
              <p:nvPr/>
            </p:nvGrpSpPr>
            <p:grpSpPr>
              <a:xfrm>
                <a:off x="5119380" y="3788235"/>
                <a:ext cx="31499" cy="26993"/>
                <a:chOff x="5119380" y="3788235"/>
                <a:chExt cx="31499" cy="26993"/>
              </a:xfrm>
            </p:grpSpPr>
            <p:sp>
              <p:nvSpPr>
                <p:cNvPr id="7289" name="Google Shape;7289;p13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3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130"/>
              <p:cNvGrpSpPr/>
              <p:nvPr/>
            </p:nvGrpSpPr>
            <p:grpSpPr>
              <a:xfrm>
                <a:off x="5158005" y="3875284"/>
                <a:ext cx="31405" cy="27001"/>
                <a:chOff x="5158005" y="3875284"/>
                <a:chExt cx="31405" cy="27001"/>
              </a:xfrm>
            </p:grpSpPr>
            <p:sp>
              <p:nvSpPr>
                <p:cNvPr id="7292" name="Google Shape;7292;p13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3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130"/>
              <p:cNvGrpSpPr/>
              <p:nvPr/>
            </p:nvGrpSpPr>
            <p:grpSpPr>
              <a:xfrm>
                <a:off x="5233163" y="3764545"/>
                <a:ext cx="31499" cy="26898"/>
                <a:chOff x="5233163" y="3764545"/>
                <a:chExt cx="31499" cy="26898"/>
              </a:xfrm>
            </p:grpSpPr>
            <p:sp>
              <p:nvSpPr>
                <p:cNvPr id="7295" name="Google Shape;7295;p13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3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7" name="Google Shape;7297;p130"/>
              <p:cNvGrpSpPr/>
              <p:nvPr/>
            </p:nvGrpSpPr>
            <p:grpSpPr>
              <a:xfrm>
                <a:off x="5276168" y="3805545"/>
                <a:ext cx="31499" cy="26906"/>
                <a:chOff x="5276168" y="3805545"/>
                <a:chExt cx="31499" cy="26906"/>
              </a:xfrm>
            </p:grpSpPr>
            <p:sp>
              <p:nvSpPr>
                <p:cNvPr id="7298" name="Google Shape;7298;p13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3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0" name="Google Shape;7300;p130"/>
              <p:cNvGrpSpPr/>
              <p:nvPr/>
            </p:nvGrpSpPr>
            <p:grpSpPr>
              <a:xfrm>
                <a:off x="5294053" y="3851933"/>
                <a:ext cx="31405" cy="26945"/>
                <a:chOff x="5294053" y="3851933"/>
                <a:chExt cx="31405" cy="26945"/>
              </a:xfrm>
            </p:grpSpPr>
            <p:sp>
              <p:nvSpPr>
                <p:cNvPr id="7301" name="Google Shape;7301;p13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3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3" name="Google Shape;7303;p130"/>
              <p:cNvGrpSpPr/>
              <p:nvPr/>
            </p:nvGrpSpPr>
            <p:grpSpPr>
              <a:xfrm>
                <a:off x="5341723" y="3851902"/>
                <a:ext cx="31405" cy="26977"/>
                <a:chOff x="5341723" y="3851902"/>
                <a:chExt cx="31405" cy="26977"/>
              </a:xfrm>
            </p:grpSpPr>
            <p:sp>
              <p:nvSpPr>
                <p:cNvPr id="7304" name="Google Shape;7304;p13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3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130"/>
              <p:cNvGrpSpPr/>
              <p:nvPr/>
            </p:nvGrpSpPr>
            <p:grpSpPr>
              <a:xfrm>
                <a:off x="5054871" y="3507855"/>
                <a:ext cx="31405" cy="26993"/>
                <a:chOff x="5054871" y="3507855"/>
                <a:chExt cx="31405" cy="26993"/>
              </a:xfrm>
            </p:grpSpPr>
            <p:sp>
              <p:nvSpPr>
                <p:cNvPr id="7307" name="Google Shape;7307;p13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3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9" name="Google Shape;7309;p130"/>
              <p:cNvGrpSpPr/>
              <p:nvPr/>
            </p:nvGrpSpPr>
            <p:grpSpPr>
              <a:xfrm>
                <a:off x="4876579" y="3675325"/>
                <a:ext cx="31405" cy="26969"/>
                <a:chOff x="4876579" y="3675325"/>
                <a:chExt cx="31405" cy="26969"/>
              </a:xfrm>
            </p:grpSpPr>
            <p:sp>
              <p:nvSpPr>
                <p:cNvPr id="7310" name="Google Shape;7310;p13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3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130"/>
              <p:cNvGrpSpPr/>
              <p:nvPr/>
            </p:nvGrpSpPr>
            <p:grpSpPr>
              <a:xfrm>
                <a:off x="4842233" y="3688333"/>
                <a:ext cx="31405" cy="26993"/>
                <a:chOff x="4842233" y="3688333"/>
                <a:chExt cx="31405" cy="26993"/>
              </a:xfrm>
            </p:grpSpPr>
            <p:sp>
              <p:nvSpPr>
                <p:cNvPr id="7313" name="Google Shape;7313;p13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3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130"/>
              <p:cNvGrpSpPr/>
              <p:nvPr/>
            </p:nvGrpSpPr>
            <p:grpSpPr>
              <a:xfrm>
                <a:off x="5187876" y="3608032"/>
                <a:ext cx="31405" cy="27001"/>
                <a:chOff x="5187876" y="3608032"/>
                <a:chExt cx="31405" cy="27001"/>
              </a:xfrm>
            </p:grpSpPr>
            <p:sp>
              <p:nvSpPr>
                <p:cNvPr id="7316" name="Google Shape;7316;p13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3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18" name="Google Shape;7318;p13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3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0" name="Google Shape;7320;p130"/>
              <p:cNvGrpSpPr/>
              <p:nvPr/>
            </p:nvGrpSpPr>
            <p:grpSpPr>
              <a:xfrm>
                <a:off x="5269224" y="3304167"/>
                <a:ext cx="40253" cy="34402"/>
                <a:chOff x="5269224" y="3304167"/>
                <a:chExt cx="40253" cy="34402"/>
              </a:xfrm>
            </p:grpSpPr>
            <p:sp>
              <p:nvSpPr>
                <p:cNvPr id="7321" name="Google Shape;7321;p13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3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3" name="Google Shape;7323;p130"/>
              <p:cNvGrpSpPr/>
              <p:nvPr/>
            </p:nvGrpSpPr>
            <p:grpSpPr>
              <a:xfrm>
                <a:off x="5327354" y="3476615"/>
                <a:ext cx="49864" cy="42723"/>
                <a:chOff x="5327354" y="3476615"/>
                <a:chExt cx="49864" cy="42723"/>
              </a:xfrm>
            </p:grpSpPr>
            <p:sp>
              <p:nvSpPr>
                <p:cNvPr id="7324" name="Google Shape;7324;p13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3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26" name="Google Shape;7326;p13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3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8" name="Google Shape;7328;p130"/>
              <p:cNvGrpSpPr/>
              <p:nvPr/>
            </p:nvGrpSpPr>
            <p:grpSpPr>
              <a:xfrm>
                <a:off x="5341723" y="3775957"/>
                <a:ext cx="31405" cy="26898"/>
                <a:chOff x="5341723" y="3775957"/>
                <a:chExt cx="31405" cy="26898"/>
              </a:xfrm>
            </p:grpSpPr>
            <p:sp>
              <p:nvSpPr>
                <p:cNvPr id="7329" name="Google Shape;7329;p13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3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1" name="Google Shape;7331;p130"/>
              <p:cNvGrpSpPr/>
              <p:nvPr/>
            </p:nvGrpSpPr>
            <p:grpSpPr>
              <a:xfrm>
                <a:off x="5439053" y="3699274"/>
                <a:ext cx="31405" cy="26898"/>
                <a:chOff x="5439053" y="3699274"/>
                <a:chExt cx="31405" cy="26898"/>
              </a:xfrm>
            </p:grpSpPr>
            <p:sp>
              <p:nvSpPr>
                <p:cNvPr id="7332" name="Google Shape;7332;p13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3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4" name="Google Shape;7334;p130"/>
              <p:cNvGrpSpPr/>
              <p:nvPr/>
            </p:nvGrpSpPr>
            <p:grpSpPr>
              <a:xfrm>
                <a:off x="5412414" y="3622307"/>
                <a:ext cx="31499" cy="26993"/>
                <a:chOff x="5412414" y="3622307"/>
                <a:chExt cx="31499" cy="26993"/>
              </a:xfrm>
            </p:grpSpPr>
            <p:sp>
              <p:nvSpPr>
                <p:cNvPr id="7335" name="Google Shape;7335;p13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3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7" name="Google Shape;7337;p130"/>
              <p:cNvGrpSpPr/>
              <p:nvPr/>
            </p:nvGrpSpPr>
            <p:grpSpPr>
              <a:xfrm>
                <a:off x="5476254" y="3473949"/>
                <a:ext cx="26835" cy="26930"/>
                <a:chOff x="5476254" y="3473949"/>
                <a:chExt cx="26835" cy="26930"/>
              </a:xfrm>
            </p:grpSpPr>
            <p:sp>
              <p:nvSpPr>
                <p:cNvPr id="7338" name="Google Shape;7338;p13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3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0" name="Google Shape;7340;p130"/>
              <p:cNvGrpSpPr/>
              <p:nvPr/>
            </p:nvGrpSpPr>
            <p:grpSpPr>
              <a:xfrm>
                <a:off x="5564547" y="3481594"/>
                <a:ext cx="31397" cy="26898"/>
                <a:chOff x="5564547" y="3481594"/>
                <a:chExt cx="31397" cy="26898"/>
              </a:xfrm>
            </p:grpSpPr>
            <p:sp>
              <p:nvSpPr>
                <p:cNvPr id="7341" name="Google Shape;7341;p13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3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3" name="Google Shape;7343;p130"/>
              <p:cNvGrpSpPr/>
              <p:nvPr/>
            </p:nvGrpSpPr>
            <p:grpSpPr>
              <a:xfrm>
                <a:off x="5534101" y="3470174"/>
                <a:ext cx="31397" cy="26906"/>
                <a:chOff x="5534101" y="3470174"/>
                <a:chExt cx="31397" cy="26906"/>
              </a:xfrm>
            </p:grpSpPr>
            <p:sp>
              <p:nvSpPr>
                <p:cNvPr id="7344" name="Google Shape;7344;p13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3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6" name="Google Shape;7346;p130"/>
              <p:cNvGrpSpPr/>
              <p:nvPr/>
            </p:nvGrpSpPr>
            <p:grpSpPr>
              <a:xfrm>
                <a:off x="5610879" y="3314486"/>
                <a:ext cx="31499" cy="26938"/>
                <a:chOff x="5610879" y="3314486"/>
                <a:chExt cx="31499" cy="26938"/>
              </a:xfrm>
            </p:grpSpPr>
            <p:sp>
              <p:nvSpPr>
                <p:cNvPr id="7347" name="Google Shape;7347;p13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3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130"/>
              <p:cNvGrpSpPr/>
              <p:nvPr/>
            </p:nvGrpSpPr>
            <p:grpSpPr>
              <a:xfrm>
                <a:off x="4834525" y="3501382"/>
                <a:ext cx="31499" cy="26898"/>
                <a:chOff x="4834525" y="3501382"/>
                <a:chExt cx="31499" cy="26898"/>
              </a:xfrm>
            </p:grpSpPr>
            <p:sp>
              <p:nvSpPr>
                <p:cNvPr id="7350" name="Google Shape;7350;p13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3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130"/>
              <p:cNvGrpSpPr/>
              <p:nvPr/>
            </p:nvGrpSpPr>
            <p:grpSpPr>
              <a:xfrm>
                <a:off x="4898460" y="3580158"/>
                <a:ext cx="31405" cy="26898"/>
                <a:chOff x="4898460" y="3580158"/>
                <a:chExt cx="31405" cy="26898"/>
              </a:xfrm>
            </p:grpSpPr>
            <p:sp>
              <p:nvSpPr>
                <p:cNvPr id="7353" name="Google Shape;7353;p13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3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130"/>
              <p:cNvGrpSpPr/>
              <p:nvPr/>
            </p:nvGrpSpPr>
            <p:grpSpPr>
              <a:xfrm>
                <a:off x="4882667" y="3608032"/>
                <a:ext cx="31499" cy="27001"/>
                <a:chOff x="4882667" y="3608032"/>
                <a:chExt cx="31499" cy="27001"/>
              </a:xfrm>
            </p:grpSpPr>
            <p:sp>
              <p:nvSpPr>
                <p:cNvPr id="7356" name="Google Shape;7356;p13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3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130"/>
              <p:cNvGrpSpPr/>
              <p:nvPr/>
            </p:nvGrpSpPr>
            <p:grpSpPr>
              <a:xfrm>
                <a:off x="4843373" y="3631407"/>
                <a:ext cx="16273" cy="16186"/>
                <a:chOff x="4843373" y="3631407"/>
                <a:chExt cx="16273" cy="16186"/>
              </a:xfrm>
            </p:grpSpPr>
            <p:sp>
              <p:nvSpPr>
                <p:cNvPr id="7359" name="Google Shape;7359;p13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3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130"/>
              <p:cNvGrpSpPr/>
              <p:nvPr/>
            </p:nvGrpSpPr>
            <p:grpSpPr>
              <a:xfrm>
                <a:off x="4727773" y="3591578"/>
                <a:ext cx="31499" cy="26898"/>
                <a:chOff x="4727773" y="3591578"/>
                <a:chExt cx="31499" cy="26898"/>
              </a:xfrm>
            </p:grpSpPr>
            <p:sp>
              <p:nvSpPr>
                <p:cNvPr id="7362" name="Google Shape;7362;p13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3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64" name="Google Shape;7364;p13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3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66" name="Google Shape;7366;p130"/>
              <p:cNvGrpSpPr/>
              <p:nvPr/>
            </p:nvGrpSpPr>
            <p:grpSpPr>
              <a:xfrm>
                <a:off x="4609421" y="3577398"/>
                <a:ext cx="31499" cy="27001"/>
                <a:chOff x="4609421" y="3577398"/>
                <a:chExt cx="31499" cy="27001"/>
              </a:xfrm>
            </p:grpSpPr>
            <p:sp>
              <p:nvSpPr>
                <p:cNvPr id="7367" name="Google Shape;7367;p13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3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130"/>
              <p:cNvGrpSpPr/>
              <p:nvPr/>
            </p:nvGrpSpPr>
            <p:grpSpPr>
              <a:xfrm>
                <a:off x="4649289" y="3577398"/>
                <a:ext cx="31499" cy="27001"/>
                <a:chOff x="4649289" y="3577398"/>
                <a:chExt cx="31499" cy="27001"/>
              </a:xfrm>
            </p:grpSpPr>
            <p:sp>
              <p:nvSpPr>
                <p:cNvPr id="7370" name="Google Shape;7370;p13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3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130"/>
              <p:cNvGrpSpPr/>
              <p:nvPr/>
            </p:nvGrpSpPr>
            <p:grpSpPr>
              <a:xfrm>
                <a:off x="4605614" y="3639523"/>
                <a:ext cx="31499" cy="26906"/>
                <a:chOff x="4605614" y="3639523"/>
                <a:chExt cx="31499" cy="26906"/>
              </a:xfrm>
            </p:grpSpPr>
            <p:sp>
              <p:nvSpPr>
                <p:cNvPr id="7373" name="Google Shape;7373;p13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3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130"/>
              <p:cNvGrpSpPr/>
              <p:nvPr/>
            </p:nvGrpSpPr>
            <p:grpSpPr>
              <a:xfrm>
                <a:off x="4785149" y="3618846"/>
                <a:ext cx="26930" cy="26843"/>
                <a:chOff x="4785149" y="3618846"/>
                <a:chExt cx="26930" cy="26843"/>
              </a:xfrm>
            </p:grpSpPr>
            <p:sp>
              <p:nvSpPr>
                <p:cNvPr id="7376" name="Google Shape;7376;p13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3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130"/>
              <p:cNvGrpSpPr/>
              <p:nvPr/>
            </p:nvGrpSpPr>
            <p:grpSpPr>
              <a:xfrm>
                <a:off x="4810167" y="3601567"/>
                <a:ext cx="31405" cy="26898"/>
                <a:chOff x="4810167" y="3601567"/>
                <a:chExt cx="31405" cy="26898"/>
              </a:xfrm>
            </p:grpSpPr>
            <p:sp>
              <p:nvSpPr>
                <p:cNvPr id="7379" name="Google Shape;7379;p13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3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130"/>
              <p:cNvGrpSpPr/>
              <p:nvPr/>
            </p:nvGrpSpPr>
            <p:grpSpPr>
              <a:xfrm>
                <a:off x="4831002" y="3373230"/>
                <a:ext cx="31405" cy="26898"/>
                <a:chOff x="4831002" y="3373230"/>
                <a:chExt cx="31405" cy="26898"/>
              </a:xfrm>
            </p:grpSpPr>
            <p:sp>
              <p:nvSpPr>
                <p:cNvPr id="7382" name="Google Shape;7382;p13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3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130"/>
              <p:cNvGrpSpPr/>
              <p:nvPr/>
            </p:nvGrpSpPr>
            <p:grpSpPr>
              <a:xfrm>
                <a:off x="4719311" y="3355054"/>
                <a:ext cx="31499" cy="27001"/>
                <a:chOff x="4719311" y="3355054"/>
                <a:chExt cx="31499" cy="27001"/>
              </a:xfrm>
            </p:grpSpPr>
            <p:sp>
              <p:nvSpPr>
                <p:cNvPr id="7385" name="Google Shape;7385;p13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3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130"/>
              <p:cNvGrpSpPr/>
              <p:nvPr/>
            </p:nvGrpSpPr>
            <p:grpSpPr>
              <a:xfrm>
                <a:off x="4798755" y="3450260"/>
                <a:ext cx="26930" cy="26930"/>
                <a:chOff x="4798755" y="3450260"/>
                <a:chExt cx="26930" cy="26930"/>
              </a:xfrm>
            </p:grpSpPr>
            <p:sp>
              <p:nvSpPr>
                <p:cNvPr id="7388" name="Google Shape;7388;p13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3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130"/>
              <p:cNvGrpSpPr/>
              <p:nvPr/>
            </p:nvGrpSpPr>
            <p:grpSpPr>
              <a:xfrm>
                <a:off x="4645576" y="3467555"/>
                <a:ext cx="31405" cy="26953"/>
                <a:chOff x="4645576" y="3467555"/>
                <a:chExt cx="31405" cy="26953"/>
              </a:xfrm>
            </p:grpSpPr>
            <p:sp>
              <p:nvSpPr>
                <p:cNvPr id="7391" name="Google Shape;7391;p13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3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130"/>
              <p:cNvGrpSpPr/>
              <p:nvPr/>
            </p:nvGrpSpPr>
            <p:grpSpPr>
              <a:xfrm>
                <a:off x="4687631" y="3583965"/>
                <a:ext cx="31499" cy="26898"/>
                <a:chOff x="4687631" y="3583965"/>
                <a:chExt cx="31499" cy="26898"/>
              </a:xfrm>
            </p:grpSpPr>
            <p:sp>
              <p:nvSpPr>
                <p:cNvPr id="7394" name="Google Shape;7394;p13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3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130"/>
              <p:cNvGrpSpPr/>
              <p:nvPr/>
            </p:nvGrpSpPr>
            <p:grpSpPr>
              <a:xfrm>
                <a:off x="4719311" y="3471314"/>
                <a:ext cx="31499" cy="27001"/>
                <a:chOff x="4719311" y="3471314"/>
                <a:chExt cx="31499" cy="27001"/>
              </a:xfrm>
            </p:grpSpPr>
            <p:sp>
              <p:nvSpPr>
                <p:cNvPr id="7397" name="Google Shape;7397;p13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3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130"/>
              <p:cNvGrpSpPr/>
              <p:nvPr/>
            </p:nvGrpSpPr>
            <p:grpSpPr>
              <a:xfrm>
                <a:off x="4719311" y="3434404"/>
                <a:ext cx="31499" cy="26898"/>
                <a:chOff x="4719311" y="3434404"/>
                <a:chExt cx="31499" cy="26898"/>
              </a:xfrm>
            </p:grpSpPr>
            <p:sp>
              <p:nvSpPr>
                <p:cNvPr id="7400" name="Google Shape;7400;p13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3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130"/>
              <p:cNvGrpSpPr/>
              <p:nvPr/>
            </p:nvGrpSpPr>
            <p:grpSpPr>
              <a:xfrm>
                <a:off x="4768876" y="3401772"/>
                <a:ext cx="31499" cy="26898"/>
                <a:chOff x="4768876" y="3401772"/>
                <a:chExt cx="31499" cy="26898"/>
              </a:xfrm>
            </p:grpSpPr>
            <p:sp>
              <p:nvSpPr>
                <p:cNvPr id="7403" name="Google Shape;7403;p13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3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130"/>
              <p:cNvGrpSpPr/>
              <p:nvPr/>
            </p:nvGrpSpPr>
            <p:grpSpPr>
              <a:xfrm>
                <a:off x="4762214" y="3471377"/>
                <a:ext cx="26938" cy="26938"/>
                <a:chOff x="4762214" y="3471377"/>
                <a:chExt cx="26938" cy="26938"/>
              </a:xfrm>
            </p:grpSpPr>
            <p:sp>
              <p:nvSpPr>
                <p:cNvPr id="7406" name="Google Shape;7406;p13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3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130"/>
              <p:cNvGrpSpPr/>
              <p:nvPr/>
            </p:nvGrpSpPr>
            <p:grpSpPr>
              <a:xfrm>
                <a:off x="4790473" y="3344782"/>
                <a:ext cx="31405" cy="26898"/>
                <a:chOff x="4790473" y="3344782"/>
                <a:chExt cx="31405" cy="26898"/>
              </a:xfrm>
            </p:grpSpPr>
            <p:sp>
              <p:nvSpPr>
                <p:cNvPr id="7409" name="Google Shape;7409;p13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3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130"/>
              <p:cNvGrpSpPr/>
              <p:nvPr/>
            </p:nvGrpSpPr>
            <p:grpSpPr>
              <a:xfrm>
                <a:off x="4823774" y="3950733"/>
                <a:ext cx="37398" cy="32034"/>
                <a:chOff x="4823774" y="3950733"/>
                <a:chExt cx="37398" cy="32034"/>
              </a:xfrm>
            </p:grpSpPr>
            <p:sp>
              <p:nvSpPr>
                <p:cNvPr id="7412" name="Google Shape;7412;p13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3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130"/>
              <p:cNvGrpSpPr/>
              <p:nvPr/>
            </p:nvGrpSpPr>
            <p:grpSpPr>
              <a:xfrm>
                <a:off x="4823396" y="4110566"/>
                <a:ext cx="31405" cy="26906"/>
                <a:chOff x="4823396" y="4110566"/>
                <a:chExt cx="31405" cy="26906"/>
              </a:xfrm>
            </p:grpSpPr>
            <p:sp>
              <p:nvSpPr>
                <p:cNvPr id="7415" name="Google Shape;7415;p13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3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130"/>
              <p:cNvGrpSpPr/>
              <p:nvPr/>
            </p:nvGrpSpPr>
            <p:grpSpPr>
              <a:xfrm>
                <a:off x="4838332" y="3821150"/>
                <a:ext cx="31499" cy="26898"/>
                <a:chOff x="4838332" y="3821150"/>
                <a:chExt cx="31499" cy="26898"/>
              </a:xfrm>
            </p:grpSpPr>
            <p:sp>
              <p:nvSpPr>
                <p:cNvPr id="7418" name="Google Shape;7418;p13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3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130"/>
              <p:cNvGrpSpPr/>
              <p:nvPr/>
            </p:nvGrpSpPr>
            <p:grpSpPr>
              <a:xfrm>
                <a:off x="4661275" y="3815007"/>
                <a:ext cx="36824" cy="31523"/>
                <a:chOff x="4661275" y="3815007"/>
                <a:chExt cx="36824" cy="31523"/>
              </a:xfrm>
            </p:grpSpPr>
            <p:sp>
              <p:nvSpPr>
                <p:cNvPr id="7421" name="Google Shape;7421;p13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3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130"/>
              <p:cNvGrpSpPr/>
              <p:nvPr/>
            </p:nvGrpSpPr>
            <p:grpSpPr>
              <a:xfrm>
                <a:off x="4558998" y="3851037"/>
                <a:ext cx="33591" cy="28699"/>
                <a:chOff x="4558998" y="3851037"/>
                <a:chExt cx="33591" cy="28699"/>
              </a:xfrm>
            </p:grpSpPr>
            <p:sp>
              <p:nvSpPr>
                <p:cNvPr id="7424" name="Google Shape;7424;p13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3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130"/>
              <p:cNvGrpSpPr/>
              <p:nvPr/>
            </p:nvGrpSpPr>
            <p:grpSpPr>
              <a:xfrm>
                <a:off x="4696762" y="3638587"/>
                <a:ext cx="33591" cy="28794"/>
                <a:chOff x="4696762" y="3638587"/>
                <a:chExt cx="33591" cy="28794"/>
              </a:xfrm>
            </p:grpSpPr>
            <p:sp>
              <p:nvSpPr>
                <p:cNvPr id="7427" name="Google Shape;7427;p13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3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130"/>
              <p:cNvGrpSpPr/>
              <p:nvPr/>
            </p:nvGrpSpPr>
            <p:grpSpPr>
              <a:xfrm>
                <a:off x="4929479" y="3939140"/>
                <a:ext cx="33497" cy="28692"/>
                <a:chOff x="4929479" y="3939140"/>
                <a:chExt cx="33497" cy="28692"/>
              </a:xfrm>
            </p:grpSpPr>
            <p:sp>
              <p:nvSpPr>
                <p:cNvPr id="7430" name="Google Shape;7430;p13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3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130"/>
              <p:cNvGrpSpPr/>
              <p:nvPr/>
            </p:nvGrpSpPr>
            <p:grpSpPr>
              <a:xfrm>
                <a:off x="4907119" y="3986039"/>
                <a:ext cx="33497" cy="28699"/>
                <a:chOff x="4907119" y="3986039"/>
                <a:chExt cx="33497" cy="28699"/>
              </a:xfrm>
            </p:grpSpPr>
            <p:sp>
              <p:nvSpPr>
                <p:cNvPr id="7433" name="Google Shape;7433;p13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3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130"/>
              <p:cNvGrpSpPr/>
              <p:nvPr/>
            </p:nvGrpSpPr>
            <p:grpSpPr>
              <a:xfrm>
                <a:off x="4911783" y="4048102"/>
                <a:ext cx="33591" cy="28762"/>
                <a:chOff x="4911783" y="4048102"/>
                <a:chExt cx="33591" cy="28762"/>
              </a:xfrm>
            </p:grpSpPr>
            <p:sp>
              <p:nvSpPr>
                <p:cNvPr id="7436" name="Google Shape;7436;p13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3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8" name="Google Shape;7438;p13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3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0" name="Google Shape;7440;p130"/>
              <p:cNvGrpSpPr/>
              <p:nvPr/>
            </p:nvGrpSpPr>
            <p:grpSpPr>
              <a:xfrm>
                <a:off x="4762623" y="3837847"/>
                <a:ext cx="42416" cy="36273"/>
                <a:chOff x="4762623" y="3837847"/>
                <a:chExt cx="42416" cy="36273"/>
              </a:xfrm>
            </p:grpSpPr>
            <p:sp>
              <p:nvSpPr>
                <p:cNvPr id="7441" name="Google Shape;7441;p13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3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130"/>
              <p:cNvGrpSpPr/>
              <p:nvPr/>
            </p:nvGrpSpPr>
            <p:grpSpPr>
              <a:xfrm>
                <a:off x="4746044" y="4104966"/>
                <a:ext cx="33497" cy="28699"/>
                <a:chOff x="4746044" y="4104966"/>
                <a:chExt cx="33497" cy="28699"/>
              </a:xfrm>
            </p:grpSpPr>
            <p:sp>
              <p:nvSpPr>
                <p:cNvPr id="7444" name="Google Shape;7444;p13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3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130"/>
              <p:cNvGrpSpPr/>
              <p:nvPr/>
            </p:nvGrpSpPr>
            <p:grpSpPr>
              <a:xfrm>
                <a:off x="4859646" y="4162554"/>
                <a:ext cx="33591" cy="28762"/>
                <a:chOff x="4859646" y="4162554"/>
                <a:chExt cx="33591" cy="28762"/>
              </a:xfrm>
            </p:grpSpPr>
            <p:sp>
              <p:nvSpPr>
                <p:cNvPr id="7447" name="Google Shape;7447;p13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3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49" name="Google Shape;7449;p130"/>
            <p:cNvGrpSpPr/>
            <p:nvPr/>
          </p:nvGrpSpPr>
          <p:grpSpPr>
            <a:xfrm>
              <a:off x="3597785" y="3274438"/>
              <a:ext cx="855610" cy="1122100"/>
              <a:chOff x="3597785" y="3274438"/>
              <a:chExt cx="855610" cy="1122100"/>
            </a:xfrm>
          </p:grpSpPr>
          <p:grpSp>
            <p:nvGrpSpPr>
              <p:cNvPr id="7450" name="Google Shape;7450;p130"/>
              <p:cNvGrpSpPr/>
              <p:nvPr/>
            </p:nvGrpSpPr>
            <p:grpSpPr>
              <a:xfrm>
                <a:off x="3617857" y="3284717"/>
                <a:ext cx="826785" cy="1099165"/>
                <a:chOff x="3617857" y="3284717"/>
                <a:chExt cx="826785" cy="1099165"/>
              </a:xfrm>
            </p:grpSpPr>
            <p:sp>
              <p:nvSpPr>
                <p:cNvPr id="7451" name="Google Shape;7451;p13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3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3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3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3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3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3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3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3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3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3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3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3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3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3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3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3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3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3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3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3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3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3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3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3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3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3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3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3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3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3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3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3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3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3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3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3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3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3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3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3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3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3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3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3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3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3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3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3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3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3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3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3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3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3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3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130"/>
              <p:cNvGrpSpPr/>
              <p:nvPr/>
            </p:nvGrpSpPr>
            <p:grpSpPr>
              <a:xfrm>
                <a:off x="4180904" y="4251758"/>
                <a:ext cx="37783" cy="32420"/>
                <a:chOff x="4180904" y="4251758"/>
                <a:chExt cx="37783" cy="32420"/>
              </a:xfrm>
            </p:grpSpPr>
            <p:sp>
              <p:nvSpPr>
                <p:cNvPr id="7508" name="Google Shape;7508;p13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3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130"/>
              <p:cNvGrpSpPr/>
              <p:nvPr/>
            </p:nvGrpSpPr>
            <p:grpSpPr>
              <a:xfrm>
                <a:off x="4201644" y="4081324"/>
                <a:ext cx="37783" cy="32364"/>
                <a:chOff x="4201644" y="4081324"/>
                <a:chExt cx="37783" cy="32364"/>
              </a:xfrm>
            </p:grpSpPr>
            <p:sp>
              <p:nvSpPr>
                <p:cNvPr id="7511" name="Google Shape;7511;p13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3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130"/>
              <p:cNvGrpSpPr/>
              <p:nvPr/>
            </p:nvGrpSpPr>
            <p:grpSpPr>
              <a:xfrm>
                <a:off x="4284416" y="3887428"/>
                <a:ext cx="37783" cy="32451"/>
                <a:chOff x="4284416" y="3887428"/>
                <a:chExt cx="37783" cy="32451"/>
              </a:xfrm>
            </p:grpSpPr>
            <p:sp>
              <p:nvSpPr>
                <p:cNvPr id="7514" name="Google Shape;7514;p13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3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130"/>
              <p:cNvGrpSpPr/>
              <p:nvPr/>
            </p:nvGrpSpPr>
            <p:grpSpPr>
              <a:xfrm>
                <a:off x="4223721" y="3860404"/>
                <a:ext cx="37870" cy="32364"/>
                <a:chOff x="4223721" y="3860404"/>
                <a:chExt cx="37870" cy="32364"/>
              </a:xfrm>
            </p:grpSpPr>
            <p:sp>
              <p:nvSpPr>
                <p:cNvPr id="7517" name="Google Shape;7517;p13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3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130"/>
              <p:cNvGrpSpPr/>
              <p:nvPr/>
            </p:nvGrpSpPr>
            <p:grpSpPr>
              <a:xfrm>
                <a:off x="4104889" y="3699242"/>
                <a:ext cx="37776" cy="32357"/>
                <a:chOff x="4104889" y="3699242"/>
                <a:chExt cx="37776" cy="32357"/>
              </a:xfrm>
            </p:grpSpPr>
            <p:sp>
              <p:nvSpPr>
                <p:cNvPr id="7520" name="Google Shape;7520;p13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3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2" name="Google Shape;7522;p130"/>
              <p:cNvGrpSpPr/>
              <p:nvPr/>
            </p:nvGrpSpPr>
            <p:grpSpPr>
              <a:xfrm>
                <a:off x="4143608" y="3475121"/>
                <a:ext cx="37878" cy="32420"/>
                <a:chOff x="4143608" y="3475121"/>
                <a:chExt cx="37878" cy="32420"/>
              </a:xfrm>
            </p:grpSpPr>
            <p:sp>
              <p:nvSpPr>
                <p:cNvPr id="7523" name="Google Shape;7523;p13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3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130"/>
              <p:cNvGrpSpPr/>
              <p:nvPr/>
            </p:nvGrpSpPr>
            <p:grpSpPr>
              <a:xfrm>
                <a:off x="4217248" y="3570893"/>
                <a:ext cx="37776" cy="32364"/>
                <a:chOff x="4217248" y="3570893"/>
                <a:chExt cx="37776" cy="32364"/>
              </a:xfrm>
            </p:grpSpPr>
            <p:sp>
              <p:nvSpPr>
                <p:cNvPr id="7526" name="Google Shape;7526;p13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3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130"/>
              <p:cNvGrpSpPr/>
              <p:nvPr/>
            </p:nvGrpSpPr>
            <p:grpSpPr>
              <a:xfrm>
                <a:off x="4255307" y="3431612"/>
                <a:ext cx="37776" cy="32451"/>
                <a:chOff x="4255307" y="3431612"/>
                <a:chExt cx="37776" cy="32451"/>
              </a:xfrm>
            </p:grpSpPr>
            <p:sp>
              <p:nvSpPr>
                <p:cNvPr id="7529" name="Google Shape;7529;p13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3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130"/>
              <p:cNvGrpSpPr/>
              <p:nvPr/>
            </p:nvGrpSpPr>
            <p:grpSpPr>
              <a:xfrm>
                <a:off x="3853052" y="3577398"/>
                <a:ext cx="37776" cy="32420"/>
                <a:chOff x="3853052" y="3577398"/>
                <a:chExt cx="37776" cy="32420"/>
              </a:xfrm>
            </p:grpSpPr>
            <p:sp>
              <p:nvSpPr>
                <p:cNvPr id="7532" name="Google Shape;7532;p13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3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130"/>
              <p:cNvGrpSpPr/>
              <p:nvPr/>
            </p:nvGrpSpPr>
            <p:grpSpPr>
              <a:xfrm>
                <a:off x="4039908" y="3412107"/>
                <a:ext cx="37776" cy="32357"/>
                <a:chOff x="4039908" y="3412107"/>
                <a:chExt cx="37776" cy="32357"/>
              </a:xfrm>
            </p:grpSpPr>
            <p:sp>
              <p:nvSpPr>
                <p:cNvPr id="7535" name="Google Shape;7535;p13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3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130"/>
              <p:cNvGrpSpPr/>
              <p:nvPr/>
            </p:nvGrpSpPr>
            <p:grpSpPr>
              <a:xfrm>
                <a:off x="4017360" y="3342061"/>
                <a:ext cx="37870" cy="32380"/>
                <a:chOff x="4017360" y="3342061"/>
                <a:chExt cx="37870" cy="32380"/>
              </a:xfrm>
            </p:grpSpPr>
            <p:sp>
              <p:nvSpPr>
                <p:cNvPr id="7538" name="Google Shape;7538;p13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3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40" name="Google Shape;7540;p13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3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42" name="Google Shape;7542;p130"/>
              <p:cNvGrpSpPr/>
              <p:nvPr/>
            </p:nvGrpSpPr>
            <p:grpSpPr>
              <a:xfrm>
                <a:off x="3750870" y="3418650"/>
                <a:ext cx="37776" cy="32380"/>
                <a:chOff x="3750870" y="3418650"/>
                <a:chExt cx="37776" cy="32380"/>
              </a:xfrm>
            </p:grpSpPr>
            <p:sp>
              <p:nvSpPr>
                <p:cNvPr id="7543" name="Google Shape;7543;p13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3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5" name="Google Shape;7545;p130"/>
              <p:cNvGrpSpPr/>
              <p:nvPr/>
            </p:nvGrpSpPr>
            <p:grpSpPr>
              <a:xfrm>
                <a:off x="3632509" y="3274438"/>
                <a:ext cx="37783" cy="32357"/>
                <a:chOff x="3632509" y="3274438"/>
                <a:chExt cx="37783" cy="32357"/>
              </a:xfrm>
            </p:grpSpPr>
            <p:sp>
              <p:nvSpPr>
                <p:cNvPr id="7546" name="Google Shape;7546;p13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3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8" name="Google Shape;7548;p130"/>
              <p:cNvGrpSpPr/>
              <p:nvPr/>
            </p:nvGrpSpPr>
            <p:grpSpPr>
              <a:xfrm>
                <a:off x="3906424" y="3297561"/>
                <a:ext cx="37776" cy="32451"/>
                <a:chOff x="3906424" y="3297561"/>
                <a:chExt cx="37776" cy="32451"/>
              </a:xfrm>
            </p:grpSpPr>
            <p:sp>
              <p:nvSpPr>
                <p:cNvPr id="7549" name="Google Shape;7549;p13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3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1" name="Google Shape;7551;p130"/>
              <p:cNvGrpSpPr/>
              <p:nvPr/>
            </p:nvGrpSpPr>
            <p:grpSpPr>
              <a:xfrm>
                <a:off x="3866084" y="3412107"/>
                <a:ext cx="37776" cy="32357"/>
                <a:chOff x="3866084" y="3412107"/>
                <a:chExt cx="37776" cy="32357"/>
              </a:xfrm>
            </p:grpSpPr>
            <p:sp>
              <p:nvSpPr>
                <p:cNvPr id="7552" name="Google Shape;7552;p13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3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130"/>
              <p:cNvGrpSpPr/>
              <p:nvPr/>
            </p:nvGrpSpPr>
            <p:grpSpPr>
              <a:xfrm>
                <a:off x="4023919" y="3766409"/>
                <a:ext cx="37783" cy="32357"/>
                <a:chOff x="4023919" y="3766409"/>
                <a:chExt cx="37783" cy="32357"/>
              </a:xfrm>
            </p:grpSpPr>
            <p:sp>
              <p:nvSpPr>
                <p:cNvPr id="7555" name="Google Shape;7555;p13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3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7" name="Google Shape;7557;p130"/>
              <p:cNvGrpSpPr/>
              <p:nvPr/>
            </p:nvGrpSpPr>
            <p:grpSpPr>
              <a:xfrm>
                <a:off x="3973882" y="3779449"/>
                <a:ext cx="37776" cy="32357"/>
                <a:chOff x="3973882" y="3779449"/>
                <a:chExt cx="37776" cy="32357"/>
              </a:xfrm>
            </p:grpSpPr>
            <p:sp>
              <p:nvSpPr>
                <p:cNvPr id="7558" name="Google Shape;7558;p13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3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0" name="Google Shape;7560;p130"/>
              <p:cNvGrpSpPr/>
              <p:nvPr/>
            </p:nvGrpSpPr>
            <p:grpSpPr>
              <a:xfrm>
                <a:off x="4073398" y="3838028"/>
                <a:ext cx="37776" cy="32380"/>
                <a:chOff x="4073398" y="3838028"/>
                <a:chExt cx="37776" cy="32380"/>
              </a:xfrm>
            </p:grpSpPr>
            <p:sp>
              <p:nvSpPr>
                <p:cNvPr id="7561" name="Google Shape;7561;p13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3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130"/>
              <p:cNvGrpSpPr/>
              <p:nvPr/>
            </p:nvGrpSpPr>
            <p:grpSpPr>
              <a:xfrm>
                <a:off x="4342672" y="4144496"/>
                <a:ext cx="37752" cy="32364"/>
                <a:chOff x="4342672" y="4144496"/>
                <a:chExt cx="37752" cy="32364"/>
              </a:xfrm>
            </p:grpSpPr>
            <p:sp>
              <p:nvSpPr>
                <p:cNvPr id="7564" name="Google Shape;7564;p13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3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6" name="Google Shape;7566;p130"/>
              <p:cNvGrpSpPr/>
              <p:nvPr/>
            </p:nvGrpSpPr>
            <p:grpSpPr>
              <a:xfrm>
                <a:off x="4406386" y="4056872"/>
                <a:ext cx="37783" cy="32364"/>
                <a:chOff x="4406386" y="4056872"/>
                <a:chExt cx="37783" cy="32364"/>
              </a:xfrm>
            </p:grpSpPr>
            <p:sp>
              <p:nvSpPr>
                <p:cNvPr id="7567" name="Google Shape;7567;p13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3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9" name="Google Shape;7569;p130"/>
              <p:cNvGrpSpPr/>
              <p:nvPr/>
            </p:nvGrpSpPr>
            <p:grpSpPr>
              <a:xfrm>
                <a:off x="4284416" y="4245254"/>
                <a:ext cx="37783" cy="32357"/>
                <a:chOff x="4284416" y="4245254"/>
                <a:chExt cx="37783" cy="32357"/>
              </a:xfrm>
            </p:grpSpPr>
            <p:sp>
              <p:nvSpPr>
                <p:cNvPr id="7570" name="Google Shape;7570;p13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3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2" name="Google Shape;7572;p130"/>
              <p:cNvGrpSpPr/>
              <p:nvPr/>
            </p:nvGrpSpPr>
            <p:grpSpPr>
              <a:xfrm>
                <a:off x="4219057" y="4331258"/>
                <a:ext cx="37776" cy="32364"/>
                <a:chOff x="4219057" y="4331258"/>
                <a:chExt cx="37776" cy="32364"/>
              </a:xfrm>
            </p:grpSpPr>
            <p:sp>
              <p:nvSpPr>
                <p:cNvPr id="7573" name="Google Shape;7573;p13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3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5" name="Google Shape;7575;p130"/>
              <p:cNvGrpSpPr/>
              <p:nvPr/>
            </p:nvGrpSpPr>
            <p:grpSpPr>
              <a:xfrm>
                <a:off x="4204122" y="4141688"/>
                <a:ext cx="33497" cy="28699"/>
                <a:chOff x="4204122" y="4141688"/>
                <a:chExt cx="33497" cy="28699"/>
              </a:xfrm>
            </p:grpSpPr>
            <p:sp>
              <p:nvSpPr>
                <p:cNvPr id="7576" name="Google Shape;7576;p13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3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130"/>
              <p:cNvGrpSpPr/>
              <p:nvPr/>
            </p:nvGrpSpPr>
            <p:grpSpPr>
              <a:xfrm>
                <a:off x="4301546" y="4003869"/>
                <a:ext cx="38916" cy="33324"/>
                <a:chOff x="4301546" y="4003869"/>
                <a:chExt cx="38916" cy="33324"/>
              </a:xfrm>
            </p:grpSpPr>
            <p:sp>
              <p:nvSpPr>
                <p:cNvPr id="7579" name="Google Shape;7579;p13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3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1" name="Google Shape;7581;p130"/>
              <p:cNvGrpSpPr/>
              <p:nvPr/>
            </p:nvGrpSpPr>
            <p:grpSpPr>
              <a:xfrm>
                <a:off x="4210681" y="3924669"/>
                <a:ext cx="36549" cy="31366"/>
                <a:chOff x="4210681" y="3924669"/>
                <a:chExt cx="36549" cy="31366"/>
              </a:xfrm>
            </p:grpSpPr>
            <p:sp>
              <p:nvSpPr>
                <p:cNvPr id="7582" name="Google Shape;7582;p13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3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130"/>
              <p:cNvGrpSpPr/>
              <p:nvPr/>
            </p:nvGrpSpPr>
            <p:grpSpPr>
              <a:xfrm>
                <a:off x="3987771" y="3628874"/>
                <a:ext cx="31499" cy="26993"/>
                <a:chOff x="3987771" y="3628874"/>
                <a:chExt cx="31499" cy="26993"/>
              </a:xfrm>
            </p:grpSpPr>
            <p:sp>
              <p:nvSpPr>
                <p:cNvPr id="7585" name="Google Shape;7585;p13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3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7" name="Google Shape;7587;p130"/>
              <p:cNvGrpSpPr/>
              <p:nvPr/>
            </p:nvGrpSpPr>
            <p:grpSpPr>
              <a:xfrm>
                <a:off x="4087382" y="3775674"/>
                <a:ext cx="31405" cy="26898"/>
                <a:chOff x="4087382" y="3775674"/>
                <a:chExt cx="31405" cy="26898"/>
              </a:xfrm>
            </p:grpSpPr>
            <p:sp>
              <p:nvSpPr>
                <p:cNvPr id="7588" name="Google Shape;7588;p13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3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130"/>
              <p:cNvGrpSpPr/>
              <p:nvPr/>
            </p:nvGrpSpPr>
            <p:grpSpPr>
              <a:xfrm>
                <a:off x="4118873" y="3856637"/>
                <a:ext cx="31405" cy="26906"/>
                <a:chOff x="4118873" y="3856637"/>
                <a:chExt cx="31405" cy="26906"/>
              </a:xfrm>
            </p:grpSpPr>
            <p:sp>
              <p:nvSpPr>
                <p:cNvPr id="7591" name="Google Shape;7591;p13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3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3" name="Google Shape;7593;p130"/>
              <p:cNvGrpSpPr/>
              <p:nvPr/>
            </p:nvGrpSpPr>
            <p:grpSpPr>
              <a:xfrm>
                <a:off x="4168541" y="3639523"/>
                <a:ext cx="31499" cy="26906"/>
                <a:chOff x="4168541" y="3639523"/>
                <a:chExt cx="31499" cy="26906"/>
              </a:xfrm>
            </p:grpSpPr>
            <p:sp>
              <p:nvSpPr>
                <p:cNvPr id="7594" name="Google Shape;7594;p13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3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6" name="Google Shape;7596;p130"/>
              <p:cNvGrpSpPr/>
              <p:nvPr/>
            </p:nvGrpSpPr>
            <p:grpSpPr>
              <a:xfrm>
                <a:off x="3965789" y="3393545"/>
                <a:ext cx="31405" cy="26945"/>
                <a:chOff x="3965789" y="3393545"/>
                <a:chExt cx="31405" cy="26945"/>
              </a:xfrm>
            </p:grpSpPr>
            <p:sp>
              <p:nvSpPr>
                <p:cNvPr id="7597" name="Google Shape;7597;p13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3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9" name="Google Shape;7599;p130"/>
              <p:cNvGrpSpPr/>
              <p:nvPr/>
            </p:nvGrpSpPr>
            <p:grpSpPr>
              <a:xfrm>
                <a:off x="3925166" y="3491008"/>
                <a:ext cx="31405" cy="27001"/>
                <a:chOff x="3925166" y="3491008"/>
                <a:chExt cx="31405" cy="27001"/>
              </a:xfrm>
            </p:grpSpPr>
            <p:sp>
              <p:nvSpPr>
                <p:cNvPr id="7600" name="Google Shape;7600;p13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3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2" name="Google Shape;7602;p130"/>
              <p:cNvGrpSpPr/>
              <p:nvPr/>
            </p:nvGrpSpPr>
            <p:grpSpPr>
              <a:xfrm>
                <a:off x="3682845" y="3340976"/>
                <a:ext cx="31397" cy="26898"/>
                <a:chOff x="3682845" y="3340976"/>
                <a:chExt cx="31397" cy="26898"/>
              </a:xfrm>
            </p:grpSpPr>
            <p:sp>
              <p:nvSpPr>
                <p:cNvPr id="7603" name="Google Shape;7603;p13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3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5" name="Google Shape;7605;p130"/>
              <p:cNvGrpSpPr/>
              <p:nvPr/>
            </p:nvGrpSpPr>
            <p:grpSpPr>
              <a:xfrm>
                <a:off x="3795393" y="3353725"/>
                <a:ext cx="31499" cy="26993"/>
                <a:chOff x="3795393" y="3353725"/>
                <a:chExt cx="31499" cy="26993"/>
              </a:xfrm>
            </p:grpSpPr>
            <p:sp>
              <p:nvSpPr>
                <p:cNvPr id="7606" name="Google Shape;7606;p13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3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8" name="Google Shape;7608;p130"/>
              <p:cNvGrpSpPr/>
              <p:nvPr/>
            </p:nvGrpSpPr>
            <p:grpSpPr>
              <a:xfrm>
                <a:off x="4176909" y="4363221"/>
                <a:ext cx="38924" cy="33316"/>
                <a:chOff x="4176909" y="4363221"/>
                <a:chExt cx="38924" cy="33316"/>
              </a:xfrm>
            </p:grpSpPr>
            <p:sp>
              <p:nvSpPr>
                <p:cNvPr id="7609" name="Google Shape;7609;p13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3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130"/>
              <p:cNvGrpSpPr/>
              <p:nvPr/>
            </p:nvGrpSpPr>
            <p:grpSpPr>
              <a:xfrm>
                <a:off x="4226191" y="4007660"/>
                <a:ext cx="33560" cy="28770"/>
                <a:chOff x="4226191" y="4007660"/>
                <a:chExt cx="33560" cy="28770"/>
              </a:xfrm>
            </p:grpSpPr>
            <p:sp>
              <p:nvSpPr>
                <p:cNvPr id="7612" name="Google Shape;7612;p13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3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4" name="Google Shape;7614;p130"/>
              <p:cNvGrpSpPr/>
              <p:nvPr/>
            </p:nvGrpSpPr>
            <p:grpSpPr>
              <a:xfrm>
                <a:off x="3597785" y="3377045"/>
                <a:ext cx="33591" cy="28699"/>
                <a:chOff x="3597785" y="3377045"/>
                <a:chExt cx="33591" cy="28699"/>
              </a:xfrm>
            </p:grpSpPr>
            <p:sp>
              <p:nvSpPr>
                <p:cNvPr id="7615" name="Google Shape;7615;p13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3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7" name="Google Shape;7617;p130"/>
              <p:cNvGrpSpPr/>
              <p:nvPr/>
            </p:nvGrpSpPr>
            <p:grpSpPr>
              <a:xfrm>
                <a:off x="3887870" y="3669796"/>
                <a:ext cx="33591" cy="28692"/>
                <a:chOff x="3887870" y="3669796"/>
                <a:chExt cx="33591" cy="28692"/>
              </a:xfrm>
            </p:grpSpPr>
            <p:sp>
              <p:nvSpPr>
                <p:cNvPr id="7618" name="Google Shape;7618;p13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3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0" name="Google Shape;7620;p130"/>
              <p:cNvGrpSpPr/>
              <p:nvPr/>
            </p:nvGrpSpPr>
            <p:grpSpPr>
              <a:xfrm>
                <a:off x="3818320" y="3481625"/>
                <a:ext cx="33497" cy="28770"/>
                <a:chOff x="3818320" y="3481625"/>
                <a:chExt cx="33497" cy="28770"/>
              </a:xfrm>
            </p:grpSpPr>
            <p:sp>
              <p:nvSpPr>
                <p:cNvPr id="7621" name="Google Shape;7621;p13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3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130"/>
              <p:cNvGrpSpPr/>
              <p:nvPr/>
            </p:nvGrpSpPr>
            <p:grpSpPr>
              <a:xfrm>
                <a:off x="4278139" y="4120948"/>
                <a:ext cx="37492" cy="32129"/>
                <a:chOff x="4278139" y="4120948"/>
                <a:chExt cx="37492" cy="32129"/>
              </a:xfrm>
            </p:grpSpPr>
            <p:sp>
              <p:nvSpPr>
                <p:cNvPr id="7624" name="Google Shape;7624;p13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3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6" name="Google Shape;7626;p130"/>
              <p:cNvGrpSpPr/>
              <p:nvPr/>
            </p:nvGrpSpPr>
            <p:grpSpPr>
              <a:xfrm>
                <a:off x="4419898" y="3977388"/>
                <a:ext cx="33497" cy="28692"/>
                <a:chOff x="4419898" y="3977388"/>
                <a:chExt cx="33497" cy="28692"/>
              </a:xfrm>
            </p:grpSpPr>
            <p:sp>
              <p:nvSpPr>
                <p:cNvPr id="7627" name="Google Shape;7627;p13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3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9" name="Google Shape;7629;p130"/>
              <p:cNvGrpSpPr/>
              <p:nvPr/>
            </p:nvGrpSpPr>
            <p:grpSpPr>
              <a:xfrm>
                <a:off x="4158930" y="4034684"/>
                <a:ext cx="33497" cy="28762"/>
                <a:chOff x="4158930" y="4034684"/>
                <a:chExt cx="33497" cy="28762"/>
              </a:xfrm>
            </p:grpSpPr>
            <p:sp>
              <p:nvSpPr>
                <p:cNvPr id="7630" name="Google Shape;7630;p13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3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2" name="Google Shape;7632;p130"/>
              <p:cNvGrpSpPr/>
              <p:nvPr/>
            </p:nvGrpSpPr>
            <p:grpSpPr>
              <a:xfrm>
                <a:off x="4134949" y="3957049"/>
                <a:ext cx="33497" cy="28770"/>
                <a:chOff x="4134949" y="3957049"/>
                <a:chExt cx="33497" cy="28770"/>
              </a:xfrm>
            </p:grpSpPr>
            <p:sp>
              <p:nvSpPr>
                <p:cNvPr id="7633" name="Google Shape;7633;p13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3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5" name="Google Shape;7635;p130"/>
              <p:cNvGrpSpPr/>
              <p:nvPr/>
            </p:nvGrpSpPr>
            <p:grpSpPr>
              <a:xfrm>
                <a:off x="4193653" y="4184403"/>
                <a:ext cx="43580" cy="37264"/>
                <a:chOff x="4193653" y="4184403"/>
                <a:chExt cx="43580" cy="37264"/>
              </a:xfrm>
            </p:grpSpPr>
            <p:sp>
              <p:nvSpPr>
                <p:cNvPr id="7636" name="Google Shape;7636;p13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3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130"/>
              <p:cNvGrpSpPr/>
              <p:nvPr/>
            </p:nvGrpSpPr>
            <p:grpSpPr>
              <a:xfrm>
                <a:off x="4343600" y="3943844"/>
                <a:ext cx="43580" cy="37312"/>
                <a:chOff x="4343600" y="3943844"/>
                <a:chExt cx="43580" cy="37312"/>
              </a:xfrm>
            </p:grpSpPr>
            <p:sp>
              <p:nvSpPr>
                <p:cNvPr id="7639" name="Google Shape;7639;p13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3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1" name="Google Shape;7641;p130"/>
              <p:cNvGrpSpPr/>
              <p:nvPr/>
            </p:nvGrpSpPr>
            <p:grpSpPr>
              <a:xfrm>
                <a:off x="4172339" y="3381693"/>
                <a:ext cx="31499" cy="27001"/>
                <a:chOff x="4172339" y="3381693"/>
                <a:chExt cx="31499" cy="27001"/>
              </a:xfrm>
            </p:grpSpPr>
            <p:sp>
              <p:nvSpPr>
                <p:cNvPr id="7642" name="Google Shape;7642;p13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3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47" name="Shape 7647"/>
        <p:cNvGrpSpPr/>
        <p:nvPr/>
      </p:nvGrpSpPr>
      <p:grpSpPr>
        <a:xfrm>
          <a:off x="0" y="0"/>
          <a:ext cx="0" cy="0"/>
          <a:chOff x="0" y="0"/>
          <a:chExt cx="0" cy="0"/>
        </a:xfrm>
      </p:grpSpPr>
      <p:grpSp>
        <p:nvGrpSpPr>
          <p:cNvPr id="7648" name="Google Shape;7648;p131"/>
          <p:cNvGrpSpPr/>
          <p:nvPr/>
        </p:nvGrpSpPr>
        <p:grpSpPr>
          <a:xfrm>
            <a:off x="729274" y="1175734"/>
            <a:ext cx="2507799" cy="206239"/>
            <a:chOff x="106648" y="895722"/>
            <a:chExt cx="4481413" cy="374300"/>
          </a:xfrm>
        </p:grpSpPr>
        <p:grpSp>
          <p:nvGrpSpPr>
            <p:cNvPr id="7649" name="Google Shape;7649;p131"/>
            <p:cNvGrpSpPr/>
            <p:nvPr/>
          </p:nvGrpSpPr>
          <p:grpSpPr>
            <a:xfrm>
              <a:off x="2233276" y="895722"/>
              <a:ext cx="1082667" cy="223591"/>
              <a:chOff x="4808316" y="2800065"/>
              <a:chExt cx="1999386" cy="412910"/>
            </a:xfrm>
          </p:grpSpPr>
          <p:sp>
            <p:nvSpPr>
              <p:cNvPr id="7650" name="Google Shape;7650;p131"/>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1" name="Google Shape;7651;p131"/>
              <p:cNvGrpSpPr/>
              <p:nvPr/>
            </p:nvGrpSpPr>
            <p:grpSpPr>
              <a:xfrm>
                <a:off x="4808316" y="2800065"/>
                <a:ext cx="92400" cy="411825"/>
                <a:chOff x="845575" y="2563700"/>
                <a:chExt cx="92400" cy="411825"/>
              </a:xfrm>
            </p:grpSpPr>
            <p:cxnSp>
              <p:nvCxnSpPr>
                <p:cNvPr id="7652" name="Google Shape;7652;p13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53" name="Google Shape;7653;p13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4" name="Google Shape;7654;p131"/>
            <p:cNvGrpSpPr/>
            <p:nvPr/>
          </p:nvGrpSpPr>
          <p:grpSpPr>
            <a:xfrm>
              <a:off x="106648" y="895722"/>
              <a:ext cx="1088401" cy="223591"/>
              <a:chOff x="881025" y="2800065"/>
              <a:chExt cx="2009975" cy="412910"/>
            </a:xfrm>
          </p:grpSpPr>
          <p:sp>
            <p:nvSpPr>
              <p:cNvPr id="7655" name="Google Shape;7655;p131"/>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6" name="Google Shape;7656;p131"/>
              <p:cNvGrpSpPr/>
              <p:nvPr/>
            </p:nvGrpSpPr>
            <p:grpSpPr>
              <a:xfrm>
                <a:off x="881025" y="2800065"/>
                <a:ext cx="92400" cy="411825"/>
                <a:chOff x="845575" y="2563700"/>
                <a:chExt cx="92400" cy="411825"/>
              </a:xfrm>
            </p:grpSpPr>
            <p:cxnSp>
              <p:nvCxnSpPr>
                <p:cNvPr id="7657" name="Google Shape;7657;p13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58" name="Google Shape;7658;p13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9" name="Google Shape;7659;p131"/>
            <p:cNvGrpSpPr/>
            <p:nvPr/>
          </p:nvGrpSpPr>
          <p:grpSpPr>
            <a:xfrm>
              <a:off x="1172346" y="1047018"/>
              <a:ext cx="1083151" cy="223003"/>
              <a:chOff x="2849073" y="3079467"/>
              <a:chExt cx="2000279" cy="411825"/>
            </a:xfrm>
          </p:grpSpPr>
          <p:sp>
            <p:nvSpPr>
              <p:cNvPr id="7660" name="Google Shape;7660;p131"/>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1" name="Google Shape;7661;p131"/>
              <p:cNvGrpSpPr/>
              <p:nvPr/>
            </p:nvGrpSpPr>
            <p:grpSpPr>
              <a:xfrm rot="10800000">
                <a:off x="2849073" y="3079467"/>
                <a:ext cx="92400" cy="411825"/>
                <a:chOff x="2070100" y="2563700"/>
                <a:chExt cx="92400" cy="411825"/>
              </a:xfrm>
            </p:grpSpPr>
            <p:cxnSp>
              <p:nvCxnSpPr>
                <p:cNvPr id="7662" name="Google Shape;7662;p13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63" name="Google Shape;7663;p13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64" name="Google Shape;7664;p131"/>
            <p:cNvGrpSpPr/>
            <p:nvPr/>
          </p:nvGrpSpPr>
          <p:grpSpPr>
            <a:xfrm>
              <a:off x="3290132" y="1047018"/>
              <a:ext cx="1297929" cy="223003"/>
              <a:chOff x="6760035" y="3079467"/>
              <a:chExt cx="2396914" cy="411825"/>
            </a:xfrm>
          </p:grpSpPr>
          <p:sp>
            <p:nvSpPr>
              <p:cNvPr id="7665" name="Google Shape;7665;p131"/>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6" name="Google Shape;7666;p131"/>
              <p:cNvGrpSpPr/>
              <p:nvPr/>
            </p:nvGrpSpPr>
            <p:grpSpPr>
              <a:xfrm rot="10800000">
                <a:off x="6760035" y="3079467"/>
                <a:ext cx="92400" cy="411825"/>
                <a:chOff x="2070100" y="2563700"/>
                <a:chExt cx="92400" cy="411825"/>
              </a:xfrm>
            </p:grpSpPr>
            <p:cxnSp>
              <p:nvCxnSpPr>
                <p:cNvPr id="7667" name="Google Shape;7667;p13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668" name="Google Shape;7668;p13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69" name="Google Shape;7669;p131"/>
          <p:cNvGrpSpPr/>
          <p:nvPr/>
        </p:nvGrpSpPr>
        <p:grpSpPr>
          <a:xfrm>
            <a:off x="2147036" y="3575105"/>
            <a:ext cx="1086701" cy="799429"/>
            <a:chOff x="2183288" y="3555572"/>
            <a:chExt cx="1136241" cy="835873"/>
          </a:xfrm>
        </p:grpSpPr>
        <p:sp>
          <p:nvSpPr>
            <p:cNvPr id="7670" name="Google Shape;7670;p131"/>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1" name="Google Shape;7671;p131"/>
            <p:cNvGrpSpPr/>
            <p:nvPr/>
          </p:nvGrpSpPr>
          <p:grpSpPr>
            <a:xfrm>
              <a:off x="2205895" y="3637269"/>
              <a:ext cx="1089848" cy="724993"/>
              <a:chOff x="2205895" y="3637269"/>
              <a:chExt cx="1089848" cy="724993"/>
            </a:xfrm>
          </p:grpSpPr>
          <p:sp>
            <p:nvSpPr>
              <p:cNvPr id="7672" name="Google Shape;7672;p131"/>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31"/>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31"/>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31"/>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31"/>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31"/>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8" name="Google Shape;7678;p131"/>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79" name="Google Shape;7679;p131"/>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680" name="Google Shape;7680;p131"/>
            <p:cNvGrpSpPr/>
            <p:nvPr/>
          </p:nvGrpSpPr>
          <p:grpSpPr>
            <a:xfrm>
              <a:off x="3173850" y="3779426"/>
              <a:ext cx="145679" cy="70048"/>
              <a:chOff x="3173850" y="3779426"/>
              <a:chExt cx="145679" cy="70048"/>
            </a:xfrm>
          </p:grpSpPr>
          <p:cxnSp>
            <p:nvCxnSpPr>
              <p:cNvPr id="7681" name="Google Shape;7681;p131"/>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682" name="Google Shape;7682;p131"/>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3" name="Google Shape;7683;p131"/>
            <p:cNvGrpSpPr/>
            <p:nvPr/>
          </p:nvGrpSpPr>
          <p:grpSpPr>
            <a:xfrm>
              <a:off x="2183288" y="4139483"/>
              <a:ext cx="145133" cy="70048"/>
              <a:chOff x="2183288" y="4139483"/>
              <a:chExt cx="145133" cy="70048"/>
            </a:xfrm>
          </p:grpSpPr>
          <p:cxnSp>
            <p:nvCxnSpPr>
              <p:cNvPr id="7684" name="Google Shape;7684;p131"/>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685" name="Google Shape;7685;p131"/>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86" name="Google Shape;7686;p131"/>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87" name="Google Shape;7687;p131"/>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688" name="Google Shape;7688;p131"/>
            <p:cNvGrpSpPr/>
            <p:nvPr/>
          </p:nvGrpSpPr>
          <p:grpSpPr>
            <a:xfrm>
              <a:off x="2943836" y="4268886"/>
              <a:ext cx="60717" cy="122559"/>
              <a:chOff x="2943836" y="4268886"/>
              <a:chExt cx="60717" cy="122559"/>
            </a:xfrm>
          </p:grpSpPr>
          <p:sp>
            <p:nvSpPr>
              <p:cNvPr id="7689" name="Google Shape;7689;p131"/>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690" name="Google Shape;7690;p131"/>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691" name="Google Shape;7691;p131"/>
          <p:cNvGrpSpPr/>
          <p:nvPr/>
        </p:nvGrpSpPr>
        <p:grpSpPr>
          <a:xfrm>
            <a:off x="3409981" y="1496104"/>
            <a:ext cx="1675870" cy="758251"/>
            <a:chOff x="3530532" y="1496185"/>
            <a:chExt cx="1562000" cy="706730"/>
          </a:xfrm>
        </p:grpSpPr>
        <p:cxnSp>
          <p:nvCxnSpPr>
            <p:cNvPr id="7692" name="Google Shape;7692;p131"/>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693" name="Google Shape;7693;p131"/>
            <p:cNvGrpSpPr/>
            <p:nvPr/>
          </p:nvGrpSpPr>
          <p:grpSpPr>
            <a:xfrm>
              <a:off x="3530532" y="1496185"/>
              <a:ext cx="323430" cy="463587"/>
              <a:chOff x="3530532" y="1496185"/>
              <a:chExt cx="323430" cy="463587"/>
            </a:xfrm>
          </p:grpSpPr>
          <p:grpSp>
            <p:nvGrpSpPr>
              <p:cNvPr id="7694" name="Google Shape;7694;p131"/>
              <p:cNvGrpSpPr/>
              <p:nvPr/>
            </p:nvGrpSpPr>
            <p:grpSpPr>
              <a:xfrm>
                <a:off x="3567462" y="1496185"/>
                <a:ext cx="286500" cy="361376"/>
                <a:chOff x="3567462" y="1496185"/>
                <a:chExt cx="286500" cy="361376"/>
              </a:xfrm>
            </p:grpSpPr>
            <p:cxnSp>
              <p:nvCxnSpPr>
                <p:cNvPr id="7695" name="Google Shape;7695;p131"/>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696" name="Google Shape;7696;p131"/>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97" name="Google Shape;7697;p131"/>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8" name="Google Shape;7698;p131"/>
            <p:cNvGrpSpPr/>
            <p:nvPr/>
          </p:nvGrpSpPr>
          <p:grpSpPr>
            <a:xfrm>
              <a:off x="3891569" y="1779209"/>
              <a:ext cx="323945" cy="423706"/>
              <a:chOff x="3891569" y="1779209"/>
              <a:chExt cx="323945" cy="423706"/>
            </a:xfrm>
          </p:grpSpPr>
          <p:grpSp>
            <p:nvGrpSpPr>
              <p:cNvPr id="7699" name="Google Shape;7699;p131"/>
              <p:cNvGrpSpPr/>
              <p:nvPr/>
            </p:nvGrpSpPr>
            <p:grpSpPr>
              <a:xfrm>
                <a:off x="3929014" y="1881638"/>
                <a:ext cx="286500" cy="321278"/>
                <a:chOff x="3929014" y="1881638"/>
                <a:chExt cx="286500" cy="321278"/>
              </a:xfrm>
            </p:grpSpPr>
            <p:cxnSp>
              <p:nvCxnSpPr>
                <p:cNvPr id="7700" name="Google Shape;7700;p131"/>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701" name="Google Shape;7701;p131"/>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2" name="Google Shape;7702;p131"/>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131"/>
            <p:cNvGrpSpPr/>
            <p:nvPr/>
          </p:nvGrpSpPr>
          <p:grpSpPr>
            <a:xfrm>
              <a:off x="4252606" y="1496185"/>
              <a:ext cx="324721" cy="463587"/>
              <a:chOff x="4252606" y="1496185"/>
              <a:chExt cx="324721" cy="463587"/>
            </a:xfrm>
          </p:grpSpPr>
          <p:grpSp>
            <p:nvGrpSpPr>
              <p:cNvPr id="7704" name="Google Shape;7704;p131"/>
              <p:cNvGrpSpPr/>
              <p:nvPr/>
            </p:nvGrpSpPr>
            <p:grpSpPr>
              <a:xfrm>
                <a:off x="4290828" y="1496185"/>
                <a:ext cx="286500" cy="361376"/>
                <a:chOff x="4290828" y="1496185"/>
                <a:chExt cx="286500" cy="361376"/>
              </a:xfrm>
            </p:grpSpPr>
            <p:cxnSp>
              <p:nvCxnSpPr>
                <p:cNvPr id="7705" name="Google Shape;7705;p131"/>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706" name="Google Shape;7706;p131"/>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7" name="Google Shape;7707;p131"/>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8" name="Google Shape;7708;p131"/>
            <p:cNvGrpSpPr/>
            <p:nvPr/>
          </p:nvGrpSpPr>
          <p:grpSpPr>
            <a:xfrm>
              <a:off x="4613643" y="1763716"/>
              <a:ext cx="325308" cy="439200"/>
              <a:chOff x="4613643" y="1763716"/>
              <a:chExt cx="325308" cy="439200"/>
            </a:xfrm>
          </p:grpSpPr>
          <p:grpSp>
            <p:nvGrpSpPr>
              <p:cNvPr id="7709" name="Google Shape;7709;p131"/>
              <p:cNvGrpSpPr/>
              <p:nvPr/>
            </p:nvGrpSpPr>
            <p:grpSpPr>
              <a:xfrm>
                <a:off x="4652451" y="1879538"/>
                <a:ext cx="286500" cy="323378"/>
                <a:chOff x="4652451" y="1879538"/>
                <a:chExt cx="286500" cy="323378"/>
              </a:xfrm>
            </p:grpSpPr>
            <p:cxnSp>
              <p:nvCxnSpPr>
                <p:cNvPr id="7710" name="Google Shape;7710;p131"/>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711" name="Google Shape;7711;p131"/>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2" name="Google Shape;7712;p131"/>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13" name="Google Shape;7713;p131"/>
          <p:cNvGrpSpPr/>
          <p:nvPr/>
        </p:nvGrpSpPr>
        <p:grpSpPr>
          <a:xfrm>
            <a:off x="3421841" y="2349730"/>
            <a:ext cx="1652173" cy="391517"/>
            <a:chOff x="3512551" y="2358270"/>
            <a:chExt cx="1597383" cy="378533"/>
          </a:xfrm>
        </p:grpSpPr>
        <p:cxnSp>
          <p:nvCxnSpPr>
            <p:cNvPr id="7714" name="Google Shape;7714;p131"/>
            <p:cNvCxnSpPr>
              <a:stCxn id="7715" idx="6"/>
              <a:endCxn id="7716"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717" name="Google Shape;7717;p131"/>
            <p:cNvGrpSpPr/>
            <p:nvPr/>
          </p:nvGrpSpPr>
          <p:grpSpPr>
            <a:xfrm>
              <a:off x="3512551" y="2358270"/>
              <a:ext cx="225647" cy="307714"/>
              <a:chOff x="2182679" y="2004714"/>
              <a:chExt cx="792300" cy="1080458"/>
            </a:xfrm>
          </p:grpSpPr>
          <p:cxnSp>
            <p:nvCxnSpPr>
              <p:cNvPr id="7718" name="Google Shape;7718;p131"/>
              <p:cNvCxnSpPr>
                <a:stCxn id="7719"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715" name="Google Shape;7715;p131"/>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31"/>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131"/>
            <p:cNvGrpSpPr/>
            <p:nvPr/>
          </p:nvGrpSpPr>
          <p:grpSpPr>
            <a:xfrm>
              <a:off x="3969644" y="2440153"/>
              <a:ext cx="225853" cy="296651"/>
              <a:chOff x="3775710" y="1729289"/>
              <a:chExt cx="136500" cy="179289"/>
            </a:xfrm>
          </p:grpSpPr>
          <p:cxnSp>
            <p:nvCxnSpPr>
              <p:cNvPr id="7721" name="Google Shape;7721;p131"/>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722" name="Google Shape;7722;p131"/>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31"/>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131"/>
            <p:cNvGrpSpPr/>
            <p:nvPr/>
          </p:nvGrpSpPr>
          <p:grpSpPr>
            <a:xfrm>
              <a:off x="4427051" y="2358270"/>
              <a:ext cx="225647" cy="307714"/>
              <a:chOff x="5393704" y="2004714"/>
              <a:chExt cx="792300" cy="1080458"/>
            </a:xfrm>
          </p:grpSpPr>
          <p:cxnSp>
            <p:nvCxnSpPr>
              <p:cNvPr id="7725" name="Google Shape;7725;p131"/>
              <p:cNvCxnSpPr>
                <a:stCxn id="7726"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727" name="Google Shape;7727;p131"/>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31"/>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8" name="Google Shape;7728;p131"/>
            <p:cNvGrpSpPr/>
            <p:nvPr/>
          </p:nvGrpSpPr>
          <p:grpSpPr>
            <a:xfrm>
              <a:off x="4884287" y="2440252"/>
              <a:ext cx="225647" cy="296532"/>
              <a:chOff x="6999166" y="2292572"/>
              <a:chExt cx="792300" cy="1041192"/>
            </a:xfrm>
          </p:grpSpPr>
          <p:cxnSp>
            <p:nvCxnSpPr>
              <p:cNvPr id="7729" name="Google Shape;7729;p131"/>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716" name="Google Shape;7716;p131"/>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31"/>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31" name="Google Shape;7731;p131"/>
          <p:cNvGrpSpPr/>
          <p:nvPr/>
        </p:nvGrpSpPr>
        <p:grpSpPr>
          <a:xfrm>
            <a:off x="6842649" y="1185930"/>
            <a:ext cx="1581844" cy="732818"/>
            <a:chOff x="634175" y="2986275"/>
            <a:chExt cx="3147949" cy="1458344"/>
          </a:xfrm>
        </p:grpSpPr>
        <p:cxnSp>
          <p:nvCxnSpPr>
            <p:cNvPr id="7732" name="Google Shape;7732;p131"/>
            <p:cNvCxnSpPr>
              <a:stCxn id="7733" idx="4"/>
              <a:endCxn id="7734"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735" name="Google Shape;7735;p131"/>
            <p:cNvCxnSpPr>
              <a:stCxn id="7734" idx="0"/>
              <a:endCxn id="7736"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737" name="Google Shape;7737;p131"/>
            <p:cNvCxnSpPr>
              <a:stCxn id="7736" idx="4"/>
              <a:endCxn id="7738"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739" name="Google Shape;7739;p131"/>
            <p:cNvCxnSpPr>
              <a:stCxn id="7738" idx="0"/>
              <a:endCxn id="7740"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740" name="Google Shape;7740;p131"/>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36" name="Google Shape;7736;p131"/>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33" name="Google Shape;7733;p131"/>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38" name="Google Shape;7738;p131"/>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734" name="Google Shape;7734;p131"/>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741" name="Google Shape;7741;p131"/>
          <p:cNvGrpSpPr/>
          <p:nvPr/>
        </p:nvGrpSpPr>
        <p:grpSpPr>
          <a:xfrm>
            <a:off x="3410364" y="2880240"/>
            <a:ext cx="1675128" cy="313674"/>
            <a:chOff x="998425" y="1182125"/>
            <a:chExt cx="1065400" cy="199500"/>
          </a:xfrm>
        </p:grpSpPr>
        <p:sp>
          <p:nvSpPr>
            <p:cNvPr id="7742" name="Google Shape;7742;p13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3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3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3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3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131"/>
          <p:cNvGrpSpPr/>
          <p:nvPr/>
        </p:nvGrpSpPr>
        <p:grpSpPr>
          <a:xfrm>
            <a:off x="3410363" y="3836206"/>
            <a:ext cx="1675129" cy="525345"/>
            <a:chOff x="5194708" y="3484366"/>
            <a:chExt cx="3148148" cy="987304"/>
          </a:xfrm>
        </p:grpSpPr>
        <p:grpSp>
          <p:nvGrpSpPr>
            <p:cNvPr id="7748" name="Google Shape;7748;p131"/>
            <p:cNvGrpSpPr/>
            <p:nvPr/>
          </p:nvGrpSpPr>
          <p:grpSpPr>
            <a:xfrm>
              <a:off x="7531521" y="3484366"/>
              <a:ext cx="811335" cy="987304"/>
              <a:chOff x="3379425" y="1617275"/>
              <a:chExt cx="1090650" cy="1327200"/>
            </a:xfrm>
          </p:grpSpPr>
          <p:sp>
            <p:nvSpPr>
              <p:cNvPr id="7749" name="Google Shape;7749;p13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3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3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131"/>
            <p:cNvGrpSpPr/>
            <p:nvPr/>
          </p:nvGrpSpPr>
          <p:grpSpPr>
            <a:xfrm>
              <a:off x="6752546" y="3484366"/>
              <a:ext cx="811428" cy="987304"/>
              <a:chOff x="2332275" y="1617275"/>
              <a:chExt cx="1090775" cy="1327200"/>
            </a:xfrm>
          </p:grpSpPr>
          <p:sp>
            <p:nvSpPr>
              <p:cNvPr id="7753" name="Google Shape;7753;p13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3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3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6" name="Google Shape;7756;p131"/>
            <p:cNvGrpSpPr/>
            <p:nvPr/>
          </p:nvGrpSpPr>
          <p:grpSpPr>
            <a:xfrm>
              <a:off x="5973664" y="3484366"/>
              <a:ext cx="811335" cy="987304"/>
              <a:chOff x="1285250" y="1617275"/>
              <a:chExt cx="1090650" cy="1327200"/>
            </a:xfrm>
          </p:grpSpPr>
          <p:sp>
            <p:nvSpPr>
              <p:cNvPr id="7757" name="Google Shape;7757;p13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3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3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0" name="Google Shape;7760;p131"/>
            <p:cNvGrpSpPr/>
            <p:nvPr/>
          </p:nvGrpSpPr>
          <p:grpSpPr>
            <a:xfrm>
              <a:off x="5194708" y="3484366"/>
              <a:ext cx="811409" cy="987304"/>
              <a:chOff x="238125" y="1617275"/>
              <a:chExt cx="1090750" cy="1327200"/>
            </a:xfrm>
          </p:grpSpPr>
          <p:sp>
            <p:nvSpPr>
              <p:cNvPr id="7761" name="Google Shape;7761;p13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3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3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4" name="Google Shape;7764;p131"/>
          <p:cNvGrpSpPr/>
          <p:nvPr/>
        </p:nvGrpSpPr>
        <p:grpSpPr>
          <a:xfrm>
            <a:off x="6844048" y="2482095"/>
            <a:ext cx="1579046" cy="522230"/>
            <a:chOff x="6853641" y="2534077"/>
            <a:chExt cx="1515545" cy="501229"/>
          </a:xfrm>
        </p:grpSpPr>
        <p:grpSp>
          <p:nvGrpSpPr>
            <p:cNvPr id="7765" name="Google Shape;7765;p131"/>
            <p:cNvGrpSpPr/>
            <p:nvPr/>
          </p:nvGrpSpPr>
          <p:grpSpPr>
            <a:xfrm>
              <a:off x="6853641" y="2618923"/>
              <a:ext cx="1515545" cy="324556"/>
              <a:chOff x="6853641" y="2618923"/>
              <a:chExt cx="1515545" cy="324556"/>
            </a:xfrm>
          </p:grpSpPr>
          <p:sp>
            <p:nvSpPr>
              <p:cNvPr id="7766" name="Google Shape;7766;p131"/>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31"/>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31"/>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31"/>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31"/>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1" name="Google Shape;7771;p131"/>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31"/>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31"/>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31"/>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31"/>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131"/>
          <p:cNvGrpSpPr/>
          <p:nvPr/>
        </p:nvGrpSpPr>
        <p:grpSpPr>
          <a:xfrm>
            <a:off x="3438940" y="3357136"/>
            <a:ext cx="1617976" cy="346616"/>
            <a:chOff x="1808063" y="4294338"/>
            <a:chExt cx="3370782" cy="721817"/>
          </a:xfrm>
        </p:grpSpPr>
        <p:sp>
          <p:nvSpPr>
            <p:cNvPr id="7777" name="Google Shape;7777;p13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3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3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3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3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3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3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3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3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3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7" name="Google Shape;7787;p131"/>
          <p:cNvGrpSpPr/>
          <p:nvPr/>
        </p:nvGrpSpPr>
        <p:grpSpPr>
          <a:xfrm>
            <a:off x="5264936" y="4023886"/>
            <a:ext cx="1417067" cy="350605"/>
            <a:chOff x="4234950" y="2101012"/>
            <a:chExt cx="4219974" cy="1044090"/>
          </a:xfrm>
        </p:grpSpPr>
        <p:sp>
          <p:nvSpPr>
            <p:cNvPr id="7788" name="Google Shape;7788;p131"/>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31"/>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31"/>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31"/>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31"/>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31"/>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31"/>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31"/>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31"/>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31"/>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31"/>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31"/>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31"/>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31"/>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31"/>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31"/>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131"/>
          <p:cNvGrpSpPr/>
          <p:nvPr/>
        </p:nvGrpSpPr>
        <p:grpSpPr>
          <a:xfrm>
            <a:off x="6840408" y="2014643"/>
            <a:ext cx="1586327" cy="371557"/>
            <a:chOff x="1247650" y="2075423"/>
            <a:chExt cx="6648477" cy="1557238"/>
          </a:xfrm>
        </p:grpSpPr>
        <p:sp>
          <p:nvSpPr>
            <p:cNvPr id="7805" name="Google Shape;7805;p13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3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3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3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3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3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131"/>
          <p:cNvGrpSpPr/>
          <p:nvPr/>
        </p:nvGrpSpPr>
        <p:grpSpPr>
          <a:xfrm>
            <a:off x="5271678" y="1167833"/>
            <a:ext cx="1415601" cy="1648533"/>
            <a:chOff x="1839112" y="2209163"/>
            <a:chExt cx="1918159" cy="2233784"/>
          </a:xfrm>
        </p:grpSpPr>
        <p:sp>
          <p:nvSpPr>
            <p:cNvPr id="7812" name="Google Shape;7812;p131"/>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31"/>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31"/>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5" name="Google Shape;7815;p131"/>
            <p:cNvCxnSpPr>
              <a:stCxn id="7812" idx="6"/>
              <a:endCxn id="7813"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816" name="Google Shape;7816;p131"/>
            <p:cNvCxnSpPr>
              <a:stCxn id="7813" idx="4"/>
              <a:endCxn id="7817"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818" name="Google Shape;7818;p131"/>
            <p:cNvCxnSpPr>
              <a:stCxn id="7817" idx="6"/>
              <a:endCxn id="7814"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819" name="Google Shape;7819;p131"/>
            <p:cNvCxnSpPr>
              <a:stCxn id="7814" idx="4"/>
              <a:endCxn id="7820"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817" name="Google Shape;7817;p131"/>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31"/>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31"/>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22" name="Google Shape;7822;p131"/>
            <p:cNvCxnSpPr>
              <a:endCxn id="7821"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823" name="Google Shape;7823;p131"/>
          <p:cNvGrpSpPr/>
          <p:nvPr/>
        </p:nvGrpSpPr>
        <p:grpSpPr>
          <a:xfrm>
            <a:off x="3428944" y="1185917"/>
            <a:ext cx="1637968" cy="154942"/>
            <a:chOff x="238125" y="2506075"/>
            <a:chExt cx="7115411" cy="673075"/>
          </a:xfrm>
        </p:grpSpPr>
        <p:sp>
          <p:nvSpPr>
            <p:cNvPr id="7824" name="Google Shape;7824;p13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3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3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3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3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9" name="Google Shape;7829;p131"/>
          <p:cNvGrpSpPr/>
          <p:nvPr/>
        </p:nvGrpSpPr>
        <p:grpSpPr>
          <a:xfrm>
            <a:off x="1969680" y="1500635"/>
            <a:ext cx="1262932" cy="785408"/>
            <a:chOff x="548861" y="389676"/>
            <a:chExt cx="3843371" cy="2390163"/>
          </a:xfrm>
        </p:grpSpPr>
        <p:cxnSp>
          <p:nvCxnSpPr>
            <p:cNvPr id="7830" name="Google Shape;7830;p131"/>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831" name="Google Shape;7831;p131"/>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832" name="Google Shape;7832;p131"/>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833" name="Google Shape;7833;p131"/>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834" name="Google Shape;7834;p131"/>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835" name="Google Shape;7835;p131"/>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6" name="Google Shape;7836;p131"/>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837" name="Google Shape;7837;p131"/>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31"/>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31"/>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31"/>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31"/>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31"/>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3" name="Google Shape;7843;p131"/>
          <p:cNvGrpSpPr/>
          <p:nvPr/>
        </p:nvGrpSpPr>
        <p:grpSpPr>
          <a:xfrm>
            <a:off x="757812" y="2607512"/>
            <a:ext cx="1412054" cy="633562"/>
            <a:chOff x="1187400" y="2529299"/>
            <a:chExt cx="6769193" cy="2241903"/>
          </a:xfrm>
        </p:grpSpPr>
        <p:sp>
          <p:nvSpPr>
            <p:cNvPr id="7844" name="Google Shape;7844;p131"/>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845" name="Google Shape;7845;p131"/>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46" name="Google Shape;7846;p131"/>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47" name="Google Shape;7847;p131"/>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48" name="Google Shape;7848;p131"/>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49" name="Google Shape;7849;p131"/>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850" name="Google Shape;7850;p131"/>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851" name="Google Shape;7851;p131"/>
            <p:cNvCxnSpPr>
              <a:stCxn id="7844" idx="2"/>
              <a:endCxn id="7845"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852" name="Google Shape;7852;p131"/>
            <p:cNvCxnSpPr>
              <a:stCxn id="7846" idx="0"/>
              <a:endCxn id="7844"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853" name="Google Shape;7853;p131"/>
            <p:cNvCxnSpPr>
              <a:stCxn id="7846" idx="2"/>
              <a:endCxn id="7848"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854" name="Google Shape;7854;p131"/>
            <p:cNvCxnSpPr>
              <a:stCxn id="7847" idx="0"/>
              <a:endCxn id="7846"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855" name="Google Shape;7855;p131"/>
            <p:cNvCxnSpPr>
              <a:stCxn id="7845" idx="2"/>
              <a:endCxn id="7850"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856" name="Google Shape;7856;p131"/>
            <p:cNvCxnSpPr>
              <a:stCxn id="7849" idx="0"/>
              <a:endCxn id="7845"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857" name="Google Shape;7857;p131"/>
          <p:cNvGrpSpPr/>
          <p:nvPr/>
        </p:nvGrpSpPr>
        <p:grpSpPr>
          <a:xfrm>
            <a:off x="6844058" y="3100221"/>
            <a:ext cx="1579035" cy="540873"/>
            <a:chOff x="6895650" y="3126697"/>
            <a:chExt cx="1436662" cy="492105"/>
          </a:xfrm>
        </p:grpSpPr>
        <p:sp>
          <p:nvSpPr>
            <p:cNvPr id="7858" name="Google Shape;7858;p131"/>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31"/>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31"/>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31"/>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31"/>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3" name="Google Shape;7863;p131"/>
            <p:cNvGrpSpPr/>
            <p:nvPr/>
          </p:nvGrpSpPr>
          <p:grpSpPr>
            <a:xfrm>
              <a:off x="6995957" y="3335810"/>
              <a:ext cx="1230393" cy="71754"/>
              <a:chOff x="6995957" y="3287964"/>
              <a:chExt cx="1230393" cy="71754"/>
            </a:xfrm>
          </p:grpSpPr>
          <p:sp>
            <p:nvSpPr>
              <p:cNvPr id="7864" name="Google Shape;7864;p131"/>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31"/>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31"/>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31"/>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31"/>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9" name="Google Shape;7869;p131"/>
          <p:cNvGrpSpPr/>
          <p:nvPr/>
        </p:nvGrpSpPr>
        <p:grpSpPr>
          <a:xfrm>
            <a:off x="6842640" y="3736984"/>
            <a:ext cx="1581862" cy="650625"/>
            <a:chOff x="6777990" y="3710194"/>
            <a:chExt cx="1646915" cy="677382"/>
          </a:xfrm>
        </p:grpSpPr>
        <p:grpSp>
          <p:nvGrpSpPr>
            <p:cNvPr id="7870" name="Google Shape;7870;p131"/>
            <p:cNvGrpSpPr/>
            <p:nvPr/>
          </p:nvGrpSpPr>
          <p:grpSpPr>
            <a:xfrm>
              <a:off x="6777990" y="3874492"/>
              <a:ext cx="411129" cy="513083"/>
              <a:chOff x="6777990" y="3874492"/>
              <a:chExt cx="411129" cy="513083"/>
            </a:xfrm>
          </p:grpSpPr>
          <p:cxnSp>
            <p:nvCxnSpPr>
              <p:cNvPr id="7871" name="Google Shape;7871;p131"/>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872" name="Google Shape;7872;p131"/>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3" name="Google Shape;7873;p131"/>
            <p:cNvGrpSpPr/>
            <p:nvPr/>
          </p:nvGrpSpPr>
          <p:grpSpPr>
            <a:xfrm>
              <a:off x="7188425" y="3710194"/>
              <a:ext cx="411123" cy="520535"/>
              <a:chOff x="7188425" y="3710194"/>
              <a:chExt cx="411123" cy="520535"/>
            </a:xfrm>
          </p:grpSpPr>
          <p:cxnSp>
            <p:nvCxnSpPr>
              <p:cNvPr id="7874" name="Google Shape;7874;p131"/>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875" name="Google Shape;7875;p131"/>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6" name="Google Shape;7876;p131"/>
            <p:cNvGrpSpPr/>
            <p:nvPr/>
          </p:nvGrpSpPr>
          <p:grpSpPr>
            <a:xfrm>
              <a:off x="7603341" y="3874492"/>
              <a:ext cx="411474" cy="513083"/>
              <a:chOff x="7603341" y="3874492"/>
              <a:chExt cx="411474" cy="513083"/>
            </a:xfrm>
          </p:grpSpPr>
          <p:cxnSp>
            <p:nvCxnSpPr>
              <p:cNvPr id="7877" name="Google Shape;7877;p131"/>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878" name="Google Shape;7878;p131"/>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9" name="Google Shape;7879;p131"/>
            <p:cNvGrpSpPr/>
            <p:nvPr/>
          </p:nvGrpSpPr>
          <p:grpSpPr>
            <a:xfrm>
              <a:off x="8013776" y="3722847"/>
              <a:ext cx="411129" cy="507881"/>
              <a:chOff x="8013776" y="3722847"/>
              <a:chExt cx="411129" cy="507881"/>
            </a:xfrm>
          </p:grpSpPr>
          <p:cxnSp>
            <p:nvCxnSpPr>
              <p:cNvPr id="7880" name="Google Shape;7880;p131"/>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881" name="Google Shape;7881;p131"/>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2" name="Google Shape;7882;p131"/>
          <p:cNvGrpSpPr/>
          <p:nvPr/>
        </p:nvGrpSpPr>
        <p:grpSpPr>
          <a:xfrm>
            <a:off x="5262155" y="2909824"/>
            <a:ext cx="1421889" cy="1020603"/>
            <a:chOff x="5190863" y="2824811"/>
            <a:chExt cx="1544860" cy="1108869"/>
          </a:xfrm>
        </p:grpSpPr>
        <p:grpSp>
          <p:nvGrpSpPr>
            <p:cNvPr id="7883" name="Google Shape;7883;p131"/>
            <p:cNvGrpSpPr/>
            <p:nvPr/>
          </p:nvGrpSpPr>
          <p:grpSpPr>
            <a:xfrm>
              <a:off x="5938695" y="3176919"/>
              <a:ext cx="685761" cy="404739"/>
              <a:chOff x="5938695" y="3176919"/>
              <a:chExt cx="685761" cy="404739"/>
            </a:xfrm>
          </p:grpSpPr>
          <p:grpSp>
            <p:nvGrpSpPr>
              <p:cNvPr id="7884" name="Google Shape;7884;p131"/>
              <p:cNvGrpSpPr/>
              <p:nvPr/>
            </p:nvGrpSpPr>
            <p:grpSpPr>
              <a:xfrm>
                <a:off x="5938695" y="3176919"/>
                <a:ext cx="685761" cy="404739"/>
                <a:chOff x="5938695" y="3176919"/>
                <a:chExt cx="685761" cy="404739"/>
              </a:xfrm>
            </p:grpSpPr>
            <p:sp>
              <p:nvSpPr>
                <p:cNvPr id="7885" name="Google Shape;7885;p131"/>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31"/>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87" name="Google Shape;7887;p131"/>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131"/>
            <p:cNvGrpSpPr/>
            <p:nvPr/>
          </p:nvGrpSpPr>
          <p:grpSpPr>
            <a:xfrm>
              <a:off x="5305233" y="3176835"/>
              <a:ext cx="685971" cy="404655"/>
              <a:chOff x="5305233" y="3176835"/>
              <a:chExt cx="685971" cy="404655"/>
            </a:xfrm>
          </p:grpSpPr>
          <p:grpSp>
            <p:nvGrpSpPr>
              <p:cNvPr id="7889" name="Google Shape;7889;p131"/>
              <p:cNvGrpSpPr/>
              <p:nvPr/>
            </p:nvGrpSpPr>
            <p:grpSpPr>
              <a:xfrm>
                <a:off x="5305233" y="3176835"/>
                <a:ext cx="685971" cy="404655"/>
                <a:chOff x="5305233" y="3176835"/>
                <a:chExt cx="685971" cy="404655"/>
              </a:xfrm>
            </p:grpSpPr>
            <p:sp>
              <p:nvSpPr>
                <p:cNvPr id="7890" name="Google Shape;7890;p131"/>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31"/>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2" name="Google Shape;7892;p131"/>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3" name="Google Shape;7893;p131"/>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94" name="Google Shape;7894;p131"/>
            <p:cNvGrpSpPr/>
            <p:nvPr/>
          </p:nvGrpSpPr>
          <p:grpSpPr>
            <a:xfrm>
              <a:off x="5657361" y="2824811"/>
              <a:ext cx="1078361" cy="404655"/>
              <a:chOff x="5657361" y="2824811"/>
              <a:chExt cx="1078361" cy="404655"/>
            </a:xfrm>
          </p:grpSpPr>
          <p:grpSp>
            <p:nvGrpSpPr>
              <p:cNvPr id="7895" name="Google Shape;7895;p131"/>
              <p:cNvGrpSpPr/>
              <p:nvPr/>
            </p:nvGrpSpPr>
            <p:grpSpPr>
              <a:xfrm>
                <a:off x="5657361" y="2824811"/>
                <a:ext cx="1078361" cy="404655"/>
                <a:chOff x="5657361" y="2824811"/>
                <a:chExt cx="1078361" cy="404655"/>
              </a:xfrm>
            </p:grpSpPr>
            <p:grpSp>
              <p:nvGrpSpPr>
                <p:cNvPr id="7896" name="Google Shape;7896;p131"/>
                <p:cNvGrpSpPr/>
                <p:nvPr/>
              </p:nvGrpSpPr>
              <p:grpSpPr>
                <a:xfrm>
                  <a:off x="5938485" y="2824811"/>
                  <a:ext cx="797237" cy="404655"/>
                  <a:chOff x="5938485" y="2824811"/>
                  <a:chExt cx="797237" cy="404655"/>
                </a:xfrm>
              </p:grpSpPr>
              <p:sp>
                <p:nvSpPr>
                  <p:cNvPr id="7897" name="Google Shape;7897;p131"/>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31"/>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9" name="Google Shape;7899;p131"/>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00" name="Google Shape;7900;p131"/>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1" name="Google Shape;7901;p131"/>
            <p:cNvGrpSpPr/>
            <p:nvPr/>
          </p:nvGrpSpPr>
          <p:grpSpPr>
            <a:xfrm>
              <a:off x="5190863" y="3528942"/>
              <a:ext cx="1078026" cy="404739"/>
              <a:chOff x="5190863" y="3528942"/>
              <a:chExt cx="1078026" cy="404739"/>
            </a:xfrm>
          </p:grpSpPr>
          <p:sp>
            <p:nvSpPr>
              <p:cNvPr id="7902" name="Google Shape;7902;p131"/>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3" name="Google Shape;7903;p131"/>
              <p:cNvGrpSpPr/>
              <p:nvPr/>
            </p:nvGrpSpPr>
            <p:grpSpPr>
              <a:xfrm>
                <a:off x="5190863" y="3528942"/>
                <a:ext cx="1078026" cy="404739"/>
                <a:chOff x="5190863" y="3528942"/>
                <a:chExt cx="1078026" cy="404739"/>
              </a:xfrm>
            </p:grpSpPr>
            <p:sp>
              <p:nvSpPr>
                <p:cNvPr id="7904" name="Google Shape;7904;p131"/>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31"/>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06" name="Google Shape;7906;p131"/>
          <p:cNvGrpSpPr/>
          <p:nvPr/>
        </p:nvGrpSpPr>
        <p:grpSpPr>
          <a:xfrm>
            <a:off x="728162" y="1474292"/>
            <a:ext cx="1086719" cy="879487"/>
            <a:chOff x="803162" y="1474292"/>
            <a:chExt cx="1086719" cy="879487"/>
          </a:xfrm>
        </p:grpSpPr>
        <p:grpSp>
          <p:nvGrpSpPr>
            <p:cNvPr id="7907" name="Google Shape;7907;p131"/>
            <p:cNvGrpSpPr/>
            <p:nvPr/>
          </p:nvGrpSpPr>
          <p:grpSpPr>
            <a:xfrm>
              <a:off x="803162" y="1625948"/>
              <a:ext cx="445856" cy="576579"/>
              <a:chOff x="803162" y="1625948"/>
              <a:chExt cx="445856" cy="576579"/>
            </a:xfrm>
          </p:grpSpPr>
          <p:sp>
            <p:nvSpPr>
              <p:cNvPr id="7908" name="Google Shape;7908;p131"/>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9" name="Google Shape;7909;p131"/>
              <p:cNvGrpSpPr/>
              <p:nvPr/>
            </p:nvGrpSpPr>
            <p:grpSpPr>
              <a:xfrm>
                <a:off x="1056023" y="1625948"/>
                <a:ext cx="192995" cy="576579"/>
                <a:chOff x="1056023" y="1625948"/>
                <a:chExt cx="192995" cy="576579"/>
              </a:xfrm>
            </p:grpSpPr>
            <p:sp>
              <p:nvSpPr>
                <p:cNvPr id="7910" name="Google Shape;7910;p131"/>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31"/>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31"/>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31"/>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31"/>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15" name="Google Shape;7915;p131"/>
            <p:cNvGrpSpPr/>
            <p:nvPr/>
          </p:nvGrpSpPr>
          <p:grpSpPr>
            <a:xfrm>
              <a:off x="1371406" y="1474292"/>
              <a:ext cx="518475" cy="879487"/>
              <a:chOff x="1398231" y="1474292"/>
              <a:chExt cx="518475" cy="879487"/>
            </a:xfrm>
          </p:grpSpPr>
          <p:grpSp>
            <p:nvGrpSpPr>
              <p:cNvPr id="7916" name="Google Shape;7916;p131"/>
              <p:cNvGrpSpPr/>
              <p:nvPr/>
            </p:nvGrpSpPr>
            <p:grpSpPr>
              <a:xfrm>
                <a:off x="1398231" y="1474292"/>
                <a:ext cx="518475" cy="341643"/>
                <a:chOff x="1398231" y="1474292"/>
                <a:chExt cx="518475" cy="341643"/>
              </a:xfrm>
            </p:grpSpPr>
            <p:sp>
              <p:nvSpPr>
                <p:cNvPr id="7917" name="Google Shape;7917;p131"/>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8" name="Google Shape;7918;p131"/>
                <p:cNvGrpSpPr/>
                <p:nvPr/>
              </p:nvGrpSpPr>
              <p:grpSpPr>
                <a:xfrm>
                  <a:off x="1616453" y="1474292"/>
                  <a:ext cx="300253" cy="341643"/>
                  <a:chOff x="1616453" y="1475379"/>
                  <a:chExt cx="300253" cy="341643"/>
                </a:xfrm>
              </p:grpSpPr>
              <p:sp>
                <p:nvSpPr>
                  <p:cNvPr id="7919" name="Google Shape;7919;p131"/>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31"/>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31"/>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31"/>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31"/>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31"/>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31"/>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6" name="Google Shape;7926;p131"/>
                  <p:cNvGrpSpPr/>
                  <p:nvPr/>
                </p:nvGrpSpPr>
                <p:grpSpPr>
                  <a:xfrm>
                    <a:off x="1839639" y="1475379"/>
                    <a:ext cx="77067" cy="341643"/>
                    <a:chOff x="1839639" y="1475379"/>
                    <a:chExt cx="77067" cy="341643"/>
                  </a:xfrm>
                </p:grpSpPr>
                <p:sp>
                  <p:nvSpPr>
                    <p:cNvPr id="7927" name="Google Shape;7927;p131"/>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31"/>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29" name="Google Shape;7929;p131"/>
              <p:cNvGrpSpPr/>
              <p:nvPr/>
            </p:nvGrpSpPr>
            <p:grpSpPr>
              <a:xfrm>
                <a:off x="1398451" y="2012951"/>
                <a:ext cx="518255" cy="340828"/>
                <a:chOff x="1398451" y="2012951"/>
                <a:chExt cx="518255" cy="340828"/>
              </a:xfrm>
            </p:grpSpPr>
            <p:sp>
              <p:nvSpPr>
                <p:cNvPr id="7930" name="Google Shape;7930;p131"/>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1" name="Google Shape;7931;p131"/>
                <p:cNvGrpSpPr/>
                <p:nvPr/>
              </p:nvGrpSpPr>
              <p:grpSpPr>
                <a:xfrm>
                  <a:off x="1616453" y="2012951"/>
                  <a:ext cx="300253" cy="340828"/>
                  <a:chOff x="1616453" y="2013538"/>
                  <a:chExt cx="300253" cy="340828"/>
                </a:xfrm>
              </p:grpSpPr>
              <p:sp>
                <p:nvSpPr>
                  <p:cNvPr id="7932" name="Google Shape;7932;p131"/>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31"/>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31"/>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31"/>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31"/>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31"/>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31"/>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9" name="Google Shape;7939;p131"/>
                  <p:cNvGrpSpPr/>
                  <p:nvPr/>
                </p:nvGrpSpPr>
                <p:grpSpPr>
                  <a:xfrm>
                    <a:off x="1839639" y="2013538"/>
                    <a:ext cx="77067" cy="340828"/>
                    <a:chOff x="1839639" y="2013538"/>
                    <a:chExt cx="77067" cy="340828"/>
                  </a:xfrm>
                </p:grpSpPr>
                <p:sp>
                  <p:nvSpPr>
                    <p:cNvPr id="7940" name="Google Shape;7940;p131"/>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31"/>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942" name="Google Shape;7942;p131"/>
          <p:cNvGrpSpPr/>
          <p:nvPr/>
        </p:nvGrpSpPr>
        <p:grpSpPr>
          <a:xfrm>
            <a:off x="724986" y="3605478"/>
            <a:ext cx="1368681" cy="682918"/>
            <a:chOff x="724986" y="3605478"/>
            <a:chExt cx="1368681" cy="682918"/>
          </a:xfrm>
        </p:grpSpPr>
        <p:grpSp>
          <p:nvGrpSpPr>
            <p:cNvPr id="7943" name="Google Shape;7943;p131"/>
            <p:cNvGrpSpPr/>
            <p:nvPr/>
          </p:nvGrpSpPr>
          <p:grpSpPr>
            <a:xfrm>
              <a:off x="1289102" y="3823629"/>
              <a:ext cx="240442" cy="250435"/>
              <a:chOff x="-165066" y="3843615"/>
              <a:chExt cx="221259" cy="230455"/>
            </a:xfrm>
          </p:grpSpPr>
          <p:sp>
            <p:nvSpPr>
              <p:cNvPr id="7944" name="Google Shape;7944;p131"/>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31"/>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31"/>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31"/>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31"/>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31"/>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31"/>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31"/>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31"/>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31"/>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31"/>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31"/>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31"/>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31"/>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31"/>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31"/>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31"/>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31"/>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31"/>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31"/>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4" name="Google Shape;7964;p131"/>
            <p:cNvGrpSpPr/>
            <p:nvPr/>
          </p:nvGrpSpPr>
          <p:grpSpPr>
            <a:xfrm>
              <a:off x="724986" y="3605478"/>
              <a:ext cx="1368681" cy="682918"/>
              <a:chOff x="724986" y="3605478"/>
              <a:chExt cx="1368681" cy="682918"/>
            </a:xfrm>
          </p:grpSpPr>
          <p:grpSp>
            <p:nvGrpSpPr>
              <p:cNvPr id="7965" name="Google Shape;7965;p131"/>
              <p:cNvGrpSpPr/>
              <p:nvPr/>
            </p:nvGrpSpPr>
            <p:grpSpPr>
              <a:xfrm>
                <a:off x="1498221" y="4047614"/>
                <a:ext cx="529172" cy="240783"/>
                <a:chOff x="1498221" y="4047614"/>
                <a:chExt cx="529172" cy="240783"/>
              </a:xfrm>
            </p:grpSpPr>
            <p:grpSp>
              <p:nvGrpSpPr>
                <p:cNvPr id="7966" name="Google Shape;7966;p131"/>
                <p:cNvGrpSpPr/>
                <p:nvPr/>
              </p:nvGrpSpPr>
              <p:grpSpPr>
                <a:xfrm>
                  <a:off x="1826655" y="4224370"/>
                  <a:ext cx="200738" cy="25631"/>
                  <a:chOff x="1826655" y="4224370"/>
                  <a:chExt cx="200738" cy="25631"/>
                </a:xfrm>
              </p:grpSpPr>
              <p:sp>
                <p:nvSpPr>
                  <p:cNvPr id="7967" name="Google Shape;7967;p131"/>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31"/>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131"/>
                <p:cNvGrpSpPr/>
                <p:nvPr/>
              </p:nvGrpSpPr>
              <p:grpSpPr>
                <a:xfrm>
                  <a:off x="1498221" y="4047614"/>
                  <a:ext cx="328444" cy="240783"/>
                  <a:chOff x="1498221" y="4047614"/>
                  <a:chExt cx="328444" cy="240783"/>
                </a:xfrm>
              </p:grpSpPr>
              <p:sp>
                <p:nvSpPr>
                  <p:cNvPr id="7970" name="Google Shape;7970;p131"/>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1" name="Google Shape;7971;p131"/>
                  <p:cNvGrpSpPr/>
                  <p:nvPr/>
                </p:nvGrpSpPr>
                <p:grpSpPr>
                  <a:xfrm>
                    <a:off x="1498221" y="4047614"/>
                    <a:ext cx="150566" cy="190416"/>
                    <a:chOff x="1498221" y="4047614"/>
                    <a:chExt cx="150566" cy="190416"/>
                  </a:xfrm>
                </p:grpSpPr>
                <p:sp>
                  <p:nvSpPr>
                    <p:cNvPr id="7972" name="Google Shape;7972;p131"/>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31"/>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974" name="Google Shape;7974;p131"/>
              <p:cNvGrpSpPr/>
              <p:nvPr/>
            </p:nvGrpSpPr>
            <p:grpSpPr>
              <a:xfrm>
                <a:off x="1560718" y="3800594"/>
                <a:ext cx="532948" cy="302090"/>
                <a:chOff x="1560718" y="3800594"/>
                <a:chExt cx="532948" cy="302090"/>
              </a:xfrm>
            </p:grpSpPr>
            <p:grpSp>
              <p:nvGrpSpPr>
                <p:cNvPr id="7975" name="Google Shape;7975;p131"/>
                <p:cNvGrpSpPr/>
                <p:nvPr/>
              </p:nvGrpSpPr>
              <p:grpSpPr>
                <a:xfrm>
                  <a:off x="1912179" y="3827344"/>
                  <a:ext cx="181487" cy="25631"/>
                  <a:chOff x="1912179" y="3827344"/>
                  <a:chExt cx="181487" cy="25631"/>
                </a:xfrm>
              </p:grpSpPr>
              <p:sp>
                <p:nvSpPr>
                  <p:cNvPr id="7976" name="Google Shape;7976;p131"/>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31"/>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131"/>
                <p:cNvGrpSpPr/>
                <p:nvPr/>
              </p:nvGrpSpPr>
              <p:grpSpPr>
                <a:xfrm>
                  <a:off x="1912179" y="4044505"/>
                  <a:ext cx="181487" cy="25622"/>
                  <a:chOff x="1912179" y="4044506"/>
                  <a:chExt cx="181487" cy="25622"/>
                </a:xfrm>
              </p:grpSpPr>
              <p:sp>
                <p:nvSpPr>
                  <p:cNvPr id="7979" name="Google Shape;7979;p131"/>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31"/>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131"/>
                <p:cNvGrpSpPr/>
                <p:nvPr/>
              </p:nvGrpSpPr>
              <p:grpSpPr>
                <a:xfrm>
                  <a:off x="1560718" y="3800594"/>
                  <a:ext cx="351472" cy="302090"/>
                  <a:chOff x="1560718" y="3800594"/>
                  <a:chExt cx="351472" cy="302090"/>
                </a:xfrm>
              </p:grpSpPr>
              <p:grpSp>
                <p:nvGrpSpPr>
                  <p:cNvPr id="7982" name="Google Shape;7982;p131"/>
                  <p:cNvGrpSpPr/>
                  <p:nvPr/>
                </p:nvGrpSpPr>
                <p:grpSpPr>
                  <a:xfrm>
                    <a:off x="1560718" y="3842857"/>
                    <a:ext cx="173586" cy="217131"/>
                    <a:chOff x="1560718" y="3842857"/>
                    <a:chExt cx="173586" cy="217131"/>
                  </a:xfrm>
                </p:grpSpPr>
                <p:sp>
                  <p:nvSpPr>
                    <p:cNvPr id="7983" name="Google Shape;7983;p131"/>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31"/>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31"/>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86" name="Google Shape;7986;p131"/>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31"/>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88" name="Google Shape;7988;p131"/>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89" name="Google Shape;7989;p131"/>
              <p:cNvGrpSpPr/>
              <p:nvPr/>
            </p:nvGrpSpPr>
            <p:grpSpPr>
              <a:xfrm>
                <a:off x="785350" y="3605478"/>
                <a:ext cx="535311" cy="249245"/>
                <a:chOff x="785350" y="3605478"/>
                <a:chExt cx="535311" cy="249245"/>
              </a:xfrm>
            </p:grpSpPr>
            <p:grpSp>
              <p:nvGrpSpPr>
                <p:cNvPr id="7990" name="Google Shape;7990;p131"/>
                <p:cNvGrpSpPr/>
                <p:nvPr/>
              </p:nvGrpSpPr>
              <p:grpSpPr>
                <a:xfrm>
                  <a:off x="785350" y="3605478"/>
                  <a:ext cx="376191" cy="102736"/>
                  <a:chOff x="785350" y="3605478"/>
                  <a:chExt cx="376191" cy="102736"/>
                </a:xfrm>
              </p:grpSpPr>
              <p:sp>
                <p:nvSpPr>
                  <p:cNvPr id="7991" name="Google Shape;7991;p131"/>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31"/>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31"/>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131"/>
                <p:cNvGrpSpPr/>
                <p:nvPr/>
              </p:nvGrpSpPr>
              <p:grpSpPr>
                <a:xfrm>
                  <a:off x="1161530" y="3655851"/>
                  <a:ext cx="159131" cy="198872"/>
                  <a:chOff x="1161530" y="3655851"/>
                  <a:chExt cx="159131" cy="198872"/>
                </a:xfrm>
              </p:grpSpPr>
              <p:sp>
                <p:nvSpPr>
                  <p:cNvPr id="7995" name="Google Shape;7995;p131"/>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31"/>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7" name="Google Shape;7997;p131"/>
              <p:cNvGrpSpPr/>
              <p:nvPr/>
            </p:nvGrpSpPr>
            <p:grpSpPr>
              <a:xfrm>
                <a:off x="785350" y="4047614"/>
                <a:ext cx="535311" cy="240783"/>
                <a:chOff x="785350" y="4047614"/>
                <a:chExt cx="535311" cy="240783"/>
              </a:xfrm>
            </p:grpSpPr>
            <p:grpSp>
              <p:nvGrpSpPr>
                <p:cNvPr id="7998" name="Google Shape;7998;p131"/>
                <p:cNvGrpSpPr/>
                <p:nvPr/>
              </p:nvGrpSpPr>
              <p:grpSpPr>
                <a:xfrm>
                  <a:off x="1161636" y="4047614"/>
                  <a:ext cx="159025" cy="190415"/>
                  <a:chOff x="1161636" y="4047614"/>
                  <a:chExt cx="159025" cy="190415"/>
                </a:xfrm>
              </p:grpSpPr>
              <p:sp>
                <p:nvSpPr>
                  <p:cNvPr id="7999" name="Google Shape;7999;p131"/>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31"/>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131"/>
                <p:cNvGrpSpPr/>
                <p:nvPr/>
              </p:nvGrpSpPr>
              <p:grpSpPr>
                <a:xfrm>
                  <a:off x="785350" y="4185661"/>
                  <a:ext cx="376191" cy="102736"/>
                  <a:chOff x="785350" y="4185661"/>
                  <a:chExt cx="376191" cy="102736"/>
                </a:xfrm>
              </p:grpSpPr>
              <p:sp>
                <p:nvSpPr>
                  <p:cNvPr id="8002" name="Google Shape;8002;p131"/>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31"/>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31"/>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05" name="Google Shape;8005;p131"/>
              <p:cNvGrpSpPr/>
              <p:nvPr/>
            </p:nvGrpSpPr>
            <p:grpSpPr>
              <a:xfrm>
                <a:off x="1501054" y="3605478"/>
                <a:ext cx="526340" cy="249240"/>
                <a:chOff x="1501054" y="3605478"/>
                <a:chExt cx="526340" cy="249240"/>
              </a:xfrm>
            </p:grpSpPr>
            <p:grpSp>
              <p:nvGrpSpPr>
                <p:cNvPr id="8006" name="Google Shape;8006;p131"/>
                <p:cNvGrpSpPr/>
                <p:nvPr/>
              </p:nvGrpSpPr>
              <p:grpSpPr>
                <a:xfrm>
                  <a:off x="1834208" y="3643867"/>
                  <a:ext cx="193185" cy="25622"/>
                  <a:chOff x="1834208" y="3643867"/>
                  <a:chExt cx="193185" cy="25622"/>
                </a:xfrm>
              </p:grpSpPr>
              <p:sp>
                <p:nvSpPr>
                  <p:cNvPr id="8007" name="Google Shape;8007;p131"/>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31"/>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131"/>
                <p:cNvGrpSpPr/>
                <p:nvPr/>
              </p:nvGrpSpPr>
              <p:grpSpPr>
                <a:xfrm>
                  <a:off x="1501054" y="3605478"/>
                  <a:ext cx="333165" cy="249240"/>
                  <a:chOff x="1501054" y="3605478"/>
                  <a:chExt cx="333165" cy="249240"/>
                </a:xfrm>
              </p:grpSpPr>
              <p:sp>
                <p:nvSpPr>
                  <p:cNvPr id="8010" name="Google Shape;8010;p131"/>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1" name="Google Shape;8011;p131"/>
                  <p:cNvGrpSpPr/>
                  <p:nvPr/>
                </p:nvGrpSpPr>
                <p:grpSpPr>
                  <a:xfrm>
                    <a:off x="1501054" y="3655851"/>
                    <a:ext cx="155286" cy="198867"/>
                    <a:chOff x="1501054" y="3655851"/>
                    <a:chExt cx="155286" cy="198867"/>
                  </a:xfrm>
                </p:grpSpPr>
                <p:sp>
                  <p:nvSpPr>
                    <p:cNvPr id="8012" name="Google Shape;8012;p131"/>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31"/>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14" name="Google Shape;8014;p131"/>
              <p:cNvGrpSpPr/>
              <p:nvPr/>
            </p:nvGrpSpPr>
            <p:grpSpPr>
              <a:xfrm>
                <a:off x="724986" y="3800594"/>
                <a:ext cx="532950" cy="302090"/>
                <a:chOff x="724986" y="3800594"/>
                <a:chExt cx="532950" cy="302090"/>
              </a:xfrm>
            </p:grpSpPr>
            <p:grpSp>
              <p:nvGrpSpPr>
                <p:cNvPr id="8015" name="Google Shape;8015;p131"/>
                <p:cNvGrpSpPr/>
                <p:nvPr/>
              </p:nvGrpSpPr>
              <p:grpSpPr>
                <a:xfrm>
                  <a:off x="724986" y="4044367"/>
                  <a:ext cx="181314" cy="25626"/>
                  <a:chOff x="724986" y="4044367"/>
                  <a:chExt cx="181314" cy="25626"/>
                </a:xfrm>
              </p:grpSpPr>
              <p:sp>
                <p:nvSpPr>
                  <p:cNvPr id="8016" name="Google Shape;8016;p131"/>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31"/>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8" name="Google Shape;8018;p131"/>
                <p:cNvGrpSpPr/>
                <p:nvPr/>
              </p:nvGrpSpPr>
              <p:grpSpPr>
                <a:xfrm>
                  <a:off x="906290" y="3800594"/>
                  <a:ext cx="351646" cy="302090"/>
                  <a:chOff x="906290" y="3800594"/>
                  <a:chExt cx="351646" cy="302090"/>
                </a:xfrm>
              </p:grpSpPr>
              <p:grpSp>
                <p:nvGrpSpPr>
                  <p:cNvPr id="8019" name="Google Shape;8019;p131"/>
                  <p:cNvGrpSpPr/>
                  <p:nvPr/>
                </p:nvGrpSpPr>
                <p:grpSpPr>
                  <a:xfrm>
                    <a:off x="1084172" y="3842857"/>
                    <a:ext cx="173764" cy="217131"/>
                    <a:chOff x="1084172" y="3842857"/>
                    <a:chExt cx="173764" cy="217131"/>
                  </a:xfrm>
                </p:grpSpPr>
                <p:grpSp>
                  <p:nvGrpSpPr>
                    <p:cNvPr id="8020" name="Google Shape;8020;p131"/>
                    <p:cNvGrpSpPr/>
                    <p:nvPr/>
                  </p:nvGrpSpPr>
                  <p:grpSpPr>
                    <a:xfrm>
                      <a:off x="1156862" y="3936509"/>
                      <a:ext cx="101073" cy="25622"/>
                      <a:chOff x="1156862" y="3936509"/>
                      <a:chExt cx="101073" cy="25622"/>
                    </a:xfrm>
                  </p:grpSpPr>
                  <p:sp>
                    <p:nvSpPr>
                      <p:cNvPr id="8021" name="Google Shape;8021;p131"/>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31"/>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3" name="Google Shape;8023;p131"/>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4" name="Google Shape;8024;p131"/>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31"/>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131"/>
                <p:cNvGrpSpPr/>
                <p:nvPr/>
              </p:nvGrpSpPr>
              <p:grpSpPr>
                <a:xfrm>
                  <a:off x="724986" y="3830189"/>
                  <a:ext cx="189533" cy="25626"/>
                  <a:chOff x="724986" y="3830189"/>
                  <a:chExt cx="189533" cy="25626"/>
                </a:xfrm>
              </p:grpSpPr>
              <p:sp>
                <p:nvSpPr>
                  <p:cNvPr id="8027" name="Google Shape;8027;p131"/>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31"/>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029" name="Google Shape;8029;p131"/>
          <p:cNvGrpSpPr/>
          <p:nvPr/>
        </p:nvGrpSpPr>
        <p:grpSpPr>
          <a:xfrm>
            <a:off x="2253298" y="2455640"/>
            <a:ext cx="948701" cy="935378"/>
            <a:chOff x="2253298" y="2428317"/>
            <a:chExt cx="948701" cy="935378"/>
          </a:xfrm>
        </p:grpSpPr>
        <p:sp>
          <p:nvSpPr>
            <p:cNvPr id="8030" name="Google Shape;8030;p131"/>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31"/>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31"/>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31"/>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31"/>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31"/>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31"/>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31"/>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31"/>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31"/>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31"/>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31"/>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31"/>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31"/>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31"/>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31"/>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31"/>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31"/>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31"/>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31"/>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31"/>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31"/>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31"/>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31"/>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31"/>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31"/>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31"/>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31"/>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31"/>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31"/>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31"/>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31"/>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31"/>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6" name="Shape 8066"/>
        <p:cNvGrpSpPr/>
        <p:nvPr/>
      </p:nvGrpSpPr>
      <p:grpSpPr>
        <a:xfrm>
          <a:off x="0" y="0"/>
          <a:ext cx="0" cy="0"/>
          <a:chOff x="0" y="0"/>
          <a:chExt cx="0" cy="0"/>
        </a:xfrm>
      </p:grpSpPr>
      <p:grpSp>
        <p:nvGrpSpPr>
          <p:cNvPr id="8067" name="Google Shape;8067;p132"/>
          <p:cNvGrpSpPr/>
          <p:nvPr/>
        </p:nvGrpSpPr>
        <p:grpSpPr>
          <a:xfrm>
            <a:off x="3353582" y="1145627"/>
            <a:ext cx="2363393" cy="1017867"/>
            <a:chOff x="3292400" y="1219146"/>
            <a:chExt cx="2615240" cy="1110239"/>
          </a:xfrm>
        </p:grpSpPr>
        <p:sp>
          <p:nvSpPr>
            <p:cNvPr id="8068" name="Google Shape;8068;p132"/>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069" name="Google Shape;8069;p132"/>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70" name="Google Shape;8070;p132"/>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071" name="Google Shape;8071;p132"/>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072" name="Google Shape;8072;p132"/>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073" name="Google Shape;8073;p132"/>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074" name="Google Shape;8074;p132"/>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075" name="Google Shape;8075;p132"/>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076" name="Google Shape;8076;p132"/>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077" name="Google Shape;8077;p132"/>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078" name="Google Shape;8078;p132"/>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79" name="Google Shape;8079;p132"/>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080" name="Google Shape;8080;p132"/>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081" name="Google Shape;8081;p132"/>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082" name="Google Shape;8082;p132"/>
            <p:cNvGrpSpPr/>
            <p:nvPr/>
          </p:nvGrpSpPr>
          <p:grpSpPr>
            <a:xfrm>
              <a:off x="3748438" y="1378608"/>
              <a:ext cx="2159202" cy="903971"/>
              <a:chOff x="1683525" y="2179850"/>
              <a:chExt cx="4519050" cy="2134525"/>
            </a:xfrm>
          </p:grpSpPr>
          <p:sp>
            <p:nvSpPr>
              <p:cNvPr id="8083" name="Google Shape;8083;p13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4" name="Google Shape;8084;p13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5" name="Google Shape;8085;p13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6" name="Google Shape;8086;p13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7" name="Google Shape;8087;p13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8" name="Google Shape;8088;p13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89" name="Google Shape;8089;p13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0" name="Google Shape;8090;p13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1" name="Google Shape;8091;p13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2" name="Google Shape;8092;p13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3" name="Google Shape;8093;p13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094" name="Google Shape;8094;p13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095" name="Google Shape;8095;p132"/>
          <p:cNvGraphicFramePr/>
          <p:nvPr/>
        </p:nvGraphicFramePr>
        <p:xfrm>
          <a:off x="5949675" y="2323100"/>
          <a:ext cx="3000000" cy="3000000"/>
        </p:xfrm>
        <a:graphic>
          <a:graphicData uri="http://schemas.openxmlformats.org/drawingml/2006/table">
            <a:tbl>
              <a:tblPr>
                <a:noFill/>
                <a:tableStyleId>{BFCA1A53-B384-408C-893C-DCA5316FA794}</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096" name="Google Shape;8096;p132"/>
          <p:cNvGrpSpPr/>
          <p:nvPr/>
        </p:nvGrpSpPr>
        <p:grpSpPr>
          <a:xfrm>
            <a:off x="5926924" y="3381697"/>
            <a:ext cx="2519825" cy="1001454"/>
            <a:chOff x="1906114" y="789980"/>
            <a:chExt cx="1487676" cy="606868"/>
          </a:xfrm>
        </p:grpSpPr>
        <p:cxnSp>
          <p:nvCxnSpPr>
            <p:cNvPr id="8097" name="Google Shape;8097;p13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098" name="Google Shape;8098;p13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099" name="Google Shape;8099;p13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100" name="Google Shape;8100;p13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101" name="Google Shape;8101;p13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102" name="Google Shape;8102;p13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103" name="Google Shape;8103;p13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104" name="Google Shape;8104;p13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3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3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3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3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3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3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111" name="Google Shape;8111;p13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112" name="Google Shape;8112;p13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113" name="Google Shape;8113;p13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4" name="Google Shape;8114;p132"/>
          <p:cNvGrpSpPr/>
          <p:nvPr/>
        </p:nvGrpSpPr>
        <p:grpSpPr>
          <a:xfrm>
            <a:off x="726399" y="1190655"/>
            <a:ext cx="2394370" cy="976502"/>
            <a:chOff x="749309" y="1112739"/>
            <a:chExt cx="2371603" cy="976502"/>
          </a:xfrm>
        </p:grpSpPr>
        <p:sp>
          <p:nvSpPr>
            <p:cNvPr id="8115" name="Google Shape;8115;p132"/>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32"/>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32"/>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32"/>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32"/>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32"/>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32"/>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32"/>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32"/>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32"/>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32"/>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32"/>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32"/>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32"/>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32"/>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32"/>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32"/>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32"/>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32"/>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32"/>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32"/>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32"/>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32"/>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32"/>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32"/>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32"/>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32"/>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32"/>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3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3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3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3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147" name="Google Shape;8147;p132"/>
          <p:cNvGraphicFramePr/>
          <p:nvPr/>
        </p:nvGraphicFramePr>
        <p:xfrm>
          <a:off x="5949700" y="1188950"/>
          <a:ext cx="3000000" cy="3000000"/>
        </p:xfrm>
        <a:graphic>
          <a:graphicData uri="http://schemas.openxmlformats.org/drawingml/2006/table">
            <a:tbl>
              <a:tblPr>
                <a:noFill/>
                <a:tableStyleId>{BFCA1A53-B384-408C-893C-DCA5316FA794}</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148" name="Google Shape;8148;p132"/>
          <p:cNvGraphicFramePr/>
          <p:nvPr/>
        </p:nvGraphicFramePr>
        <p:xfrm>
          <a:off x="3356413" y="2323100"/>
          <a:ext cx="3000000" cy="3000000"/>
        </p:xfrm>
        <a:graphic>
          <a:graphicData uri="http://schemas.openxmlformats.org/drawingml/2006/table">
            <a:tbl>
              <a:tblPr>
                <a:noFill/>
                <a:tableStyleId>{BFCA1A53-B384-408C-893C-DCA5316FA794}</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149" name="Google Shape;8149;p132"/>
          <p:cNvGrpSpPr/>
          <p:nvPr/>
        </p:nvGrpSpPr>
        <p:grpSpPr>
          <a:xfrm>
            <a:off x="4100342" y="2709743"/>
            <a:ext cx="1517436" cy="74460"/>
            <a:chOff x="3980086" y="2804397"/>
            <a:chExt cx="1227600" cy="66900"/>
          </a:xfrm>
        </p:grpSpPr>
        <p:sp>
          <p:nvSpPr>
            <p:cNvPr id="8150" name="Google Shape;8150;p13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3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2" name="Google Shape;8152;p132"/>
          <p:cNvGrpSpPr/>
          <p:nvPr/>
        </p:nvGrpSpPr>
        <p:grpSpPr>
          <a:xfrm>
            <a:off x="4725406" y="3002330"/>
            <a:ext cx="892956" cy="74460"/>
            <a:chOff x="3980086" y="2804397"/>
            <a:chExt cx="1227600" cy="66900"/>
          </a:xfrm>
        </p:grpSpPr>
        <p:sp>
          <p:nvSpPr>
            <p:cNvPr id="8153" name="Google Shape;8153;p132"/>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32"/>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5" name="Google Shape;8155;p132"/>
          <p:cNvGrpSpPr/>
          <p:nvPr/>
        </p:nvGrpSpPr>
        <p:grpSpPr>
          <a:xfrm>
            <a:off x="3358498" y="3361213"/>
            <a:ext cx="2363244" cy="1005943"/>
            <a:chOff x="3358415" y="3361302"/>
            <a:chExt cx="2363244" cy="1024695"/>
          </a:xfrm>
        </p:grpSpPr>
        <p:grpSp>
          <p:nvGrpSpPr>
            <p:cNvPr id="8156" name="Google Shape;8156;p132"/>
            <p:cNvGrpSpPr/>
            <p:nvPr/>
          </p:nvGrpSpPr>
          <p:grpSpPr>
            <a:xfrm>
              <a:off x="3358415" y="3361302"/>
              <a:ext cx="441300" cy="1024695"/>
              <a:chOff x="3358415" y="3361302"/>
              <a:chExt cx="441300" cy="1024695"/>
            </a:xfrm>
          </p:grpSpPr>
          <p:sp>
            <p:nvSpPr>
              <p:cNvPr id="8157" name="Google Shape;8157;p132"/>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32"/>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32"/>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32"/>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32"/>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32"/>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3" name="Google Shape;8163;p132"/>
            <p:cNvGrpSpPr/>
            <p:nvPr/>
          </p:nvGrpSpPr>
          <p:grpSpPr>
            <a:xfrm>
              <a:off x="3838901" y="3361302"/>
              <a:ext cx="441300" cy="1024695"/>
              <a:chOff x="3838901" y="3361302"/>
              <a:chExt cx="441300" cy="1024695"/>
            </a:xfrm>
          </p:grpSpPr>
          <p:sp>
            <p:nvSpPr>
              <p:cNvPr id="8164" name="Google Shape;8164;p132"/>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32"/>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32"/>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32"/>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32"/>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32"/>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132"/>
            <p:cNvGrpSpPr/>
            <p:nvPr/>
          </p:nvGrpSpPr>
          <p:grpSpPr>
            <a:xfrm>
              <a:off x="4319387" y="3361302"/>
              <a:ext cx="441300" cy="1024695"/>
              <a:chOff x="4319387" y="3361302"/>
              <a:chExt cx="441300" cy="1024695"/>
            </a:xfrm>
          </p:grpSpPr>
          <p:sp>
            <p:nvSpPr>
              <p:cNvPr id="8171" name="Google Shape;8171;p132"/>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32"/>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32"/>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32"/>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32"/>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32"/>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7" name="Google Shape;8177;p132"/>
            <p:cNvGrpSpPr/>
            <p:nvPr/>
          </p:nvGrpSpPr>
          <p:grpSpPr>
            <a:xfrm>
              <a:off x="4799873" y="3361302"/>
              <a:ext cx="441300" cy="1024695"/>
              <a:chOff x="4799873" y="3361302"/>
              <a:chExt cx="441300" cy="1024695"/>
            </a:xfrm>
          </p:grpSpPr>
          <p:sp>
            <p:nvSpPr>
              <p:cNvPr id="8178" name="Google Shape;8178;p132"/>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32"/>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32"/>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32"/>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32"/>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32"/>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132"/>
            <p:cNvGrpSpPr/>
            <p:nvPr/>
          </p:nvGrpSpPr>
          <p:grpSpPr>
            <a:xfrm>
              <a:off x="5280360" y="3361302"/>
              <a:ext cx="441300" cy="1024695"/>
              <a:chOff x="5280360" y="3361302"/>
              <a:chExt cx="441300" cy="1024695"/>
            </a:xfrm>
          </p:grpSpPr>
          <p:sp>
            <p:nvSpPr>
              <p:cNvPr id="8185" name="Google Shape;8185;p132"/>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32"/>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32"/>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32"/>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32"/>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32"/>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191" name="Google Shape;8191;p132"/>
          <p:cNvGraphicFramePr/>
          <p:nvPr/>
        </p:nvGraphicFramePr>
        <p:xfrm>
          <a:off x="724925" y="2323100"/>
          <a:ext cx="3000000" cy="3000000"/>
        </p:xfrm>
        <a:graphic>
          <a:graphicData uri="http://schemas.openxmlformats.org/drawingml/2006/table">
            <a:tbl>
              <a:tblPr>
                <a:noFill/>
                <a:tableStyleId>{BFCA1A53-B384-408C-893C-DCA5316FA794}</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192" name="Google Shape;8192;p132"/>
          <p:cNvGrpSpPr/>
          <p:nvPr/>
        </p:nvGrpSpPr>
        <p:grpSpPr>
          <a:xfrm>
            <a:off x="726450" y="3372825"/>
            <a:ext cx="2403614" cy="1005900"/>
            <a:chOff x="726450" y="3372825"/>
            <a:chExt cx="2403614" cy="1005900"/>
          </a:xfrm>
        </p:grpSpPr>
        <p:grpSp>
          <p:nvGrpSpPr>
            <p:cNvPr id="8193" name="Google Shape;8193;p132"/>
            <p:cNvGrpSpPr/>
            <p:nvPr/>
          </p:nvGrpSpPr>
          <p:grpSpPr>
            <a:xfrm>
              <a:off x="726450" y="3696000"/>
              <a:ext cx="2403614" cy="500898"/>
              <a:chOff x="726450" y="3696000"/>
              <a:chExt cx="2403614" cy="500898"/>
            </a:xfrm>
          </p:grpSpPr>
          <p:sp>
            <p:nvSpPr>
              <p:cNvPr id="8194" name="Google Shape;8194;p132"/>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95" name="Google Shape;8195;p132"/>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196" name="Google Shape;8196;p132"/>
            <p:cNvGrpSpPr/>
            <p:nvPr/>
          </p:nvGrpSpPr>
          <p:grpSpPr>
            <a:xfrm>
              <a:off x="1348050" y="3372825"/>
              <a:ext cx="1720425" cy="1005900"/>
              <a:chOff x="1348050" y="3372825"/>
              <a:chExt cx="1720425" cy="1005900"/>
            </a:xfrm>
          </p:grpSpPr>
          <p:sp>
            <p:nvSpPr>
              <p:cNvPr id="8197" name="Google Shape;8197;p132"/>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98" name="Google Shape;8198;p132"/>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199" name="Google Shape;8199;p132"/>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00" name="Google Shape;8200;p132"/>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201" name="Google Shape;8201;p132"/>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202" name="Google Shape;8202;p132"/>
            <p:cNvGrpSpPr/>
            <p:nvPr/>
          </p:nvGrpSpPr>
          <p:grpSpPr>
            <a:xfrm>
              <a:off x="1455707" y="3731058"/>
              <a:ext cx="1491150" cy="417657"/>
              <a:chOff x="1455707" y="3731058"/>
              <a:chExt cx="1491150" cy="417657"/>
            </a:xfrm>
          </p:grpSpPr>
          <p:grpSp>
            <p:nvGrpSpPr>
              <p:cNvPr id="8203" name="Google Shape;8203;p132"/>
              <p:cNvGrpSpPr/>
              <p:nvPr/>
            </p:nvGrpSpPr>
            <p:grpSpPr>
              <a:xfrm>
                <a:off x="1472938" y="3745828"/>
                <a:ext cx="72126" cy="53788"/>
                <a:chOff x="1472938" y="3745828"/>
                <a:chExt cx="72126" cy="53788"/>
              </a:xfrm>
            </p:grpSpPr>
            <p:sp>
              <p:nvSpPr>
                <p:cNvPr id="8204" name="Google Shape;8204;p132"/>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32"/>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132"/>
              <p:cNvGrpSpPr/>
              <p:nvPr/>
            </p:nvGrpSpPr>
            <p:grpSpPr>
              <a:xfrm>
                <a:off x="1819181" y="4089633"/>
                <a:ext cx="72126" cy="53788"/>
                <a:chOff x="1819181" y="4089633"/>
                <a:chExt cx="72126" cy="53788"/>
              </a:xfrm>
            </p:grpSpPr>
            <p:sp>
              <p:nvSpPr>
                <p:cNvPr id="8207" name="Google Shape;8207;p132"/>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32"/>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9" name="Google Shape;8209;p132"/>
              <p:cNvGrpSpPr/>
              <p:nvPr/>
            </p:nvGrpSpPr>
            <p:grpSpPr>
              <a:xfrm>
                <a:off x="1455707" y="4084171"/>
                <a:ext cx="64321" cy="64544"/>
                <a:chOff x="1455707" y="4084171"/>
                <a:chExt cx="64321" cy="64544"/>
              </a:xfrm>
            </p:grpSpPr>
            <p:sp>
              <p:nvSpPr>
                <p:cNvPr id="8210" name="Google Shape;8210;p132"/>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32"/>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132"/>
              <p:cNvGrpSpPr/>
              <p:nvPr/>
            </p:nvGrpSpPr>
            <p:grpSpPr>
              <a:xfrm>
                <a:off x="1818610" y="3731058"/>
                <a:ext cx="64321" cy="64544"/>
                <a:chOff x="1818610" y="3731058"/>
                <a:chExt cx="64321" cy="64544"/>
              </a:xfrm>
            </p:grpSpPr>
            <p:sp>
              <p:nvSpPr>
                <p:cNvPr id="8213" name="Google Shape;8213;p132"/>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32"/>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5" name="Google Shape;8215;p132"/>
              <p:cNvGrpSpPr/>
              <p:nvPr/>
            </p:nvGrpSpPr>
            <p:grpSpPr>
              <a:xfrm>
                <a:off x="2172491" y="4089633"/>
                <a:ext cx="72126" cy="53788"/>
                <a:chOff x="2172491" y="4089633"/>
                <a:chExt cx="72126" cy="53788"/>
              </a:xfrm>
            </p:grpSpPr>
            <p:sp>
              <p:nvSpPr>
                <p:cNvPr id="8216" name="Google Shape;8216;p132"/>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32"/>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132"/>
              <p:cNvGrpSpPr/>
              <p:nvPr/>
            </p:nvGrpSpPr>
            <p:grpSpPr>
              <a:xfrm>
                <a:off x="2171920" y="3731058"/>
                <a:ext cx="64321" cy="64544"/>
                <a:chOff x="2171920" y="3731058"/>
                <a:chExt cx="64321" cy="64544"/>
              </a:xfrm>
            </p:grpSpPr>
            <p:sp>
              <p:nvSpPr>
                <p:cNvPr id="8219" name="Google Shape;8219;p132"/>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32"/>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132"/>
              <p:cNvGrpSpPr/>
              <p:nvPr/>
            </p:nvGrpSpPr>
            <p:grpSpPr>
              <a:xfrm>
                <a:off x="2874730" y="3745828"/>
                <a:ext cx="72126" cy="53788"/>
                <a:chOff x="2874730" y="3745828"/>
                <a:chExt cx="72126" cy="53788"/>
              </a:xfrm>
            </p:grpSpPr>
            <p:sp>
              <p:nvSpPr>
                <p:cNvPr id="8222" name="Google Shape;8222;p132"/>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32"/>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132"/>
              <p:cNvGrpSpPr/>
              <p:nvPr/>
            </p:nvGrpSpPr>
            <p:grpSpPr>
              <a:xfrm>
                <a:off x="2878589" y="4081481"/>
                <a:ext cx="64321" cy="64544"/>
                <a:chOff x="2878589" y="4081481"/>
                <a:chExt cx="64321" cy="64544"/>
              </a:xfrm>
            </p:grpSpPr>
            <p:sp>
              <p:nvSpPr>
                <p:cNvPr id="8225" name="Google Shape;8225;p132"/>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32"/>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7" name="Google Shape;8227;p132"/>
              <p:cNvGrpSpPr/>
              <p:nvPr/>
            </p:nvGrpSpPr>
            <p:grpSpPr>
              <a:xfrm>
                <a:off x="2525796" y="4089633"/>
                <a:ext cx="72126" cy="53788"/>
                <a:chOff x="2525796" y="4089633"/>
                <a:chExt cx="72126" cy="53788"/>
              </a:xfrm>
            </p:grpSpPr>
            <p:sp>
              <p:nvSpPr>
                <p:cNvPr id="8228" name="Google Shape;8228;p132"/>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32"/>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132"/>
              <p:cNvGrpSpPr/>
              <p:nvPr/>
            </p:nvGrpSpPr>
            <p:grpSpPr>
              <a:xfrm>
                <a:off x="2525225" y="3731058"/>
                <a:ext cx="64321" cy="64544"/>
                <a:chOff x="2525225" y="3731058"/>
                <a:chExt cx="64321" cy="64544"/>
              </a:xfrm>
            </p:grpSpPr>
            <p:sp>
              <p:nvSpPr>
                <p:cNvPr id="8231" name="Google Shape;8231;p132"/>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32"/>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6" name="Shape 8236"/>
        <p:cNvGrpSpPr/>
        <p:nvPr/>
      </p:nvGrpSpPr>
      <p:grpSpPr>
        <a:xfrm>
          <a:off x="0" y="0"/>
          <a:ext cx="0" cy="0"/>
          <a:chOff x="0" y="0"/>
          <a:chExt cx="0" cy="0"/>
        </a:xfrm>
      </p:grpSpPr>
      <p:grpSp>
        <p:nvGrpSpPr>
          <p:cNvPr id="8237" name="Google Shape;8237;p133"/>
          <p:cNvGrpSpPr/>
          <p:nvPr/>
        </p:nvGrpSpPr>
        <p:grpSpPr>
          <a:xfrm>
            <a:off x="732428" y="1171356"/>
            <a:ext cx="845921" cy="690752"/>
            <a:chOff x="732428" y="1198513"/>
            <a:chExt cx="845921" cy="690752"/>
          </a:xfrm>
        </p:grpSpPr>
        <p:grpSp>
          <p:nvGrpSpPr>
            <p:cNvPr id="8238" name="Google Shape;8238;p133"/>
            <p:cNvGrpSpPr/>
            <p:nvPr/>
          </p:nvGrpSpPr>
          <p:grpSpPr>
            <a:xfrm>
              <a:off x="823030" y="1198513"/>
              <a:ext cx="755319" cy="690752"/>
              <a:chOff x="823030" y="1198513"/>
              <a:chExt cx="755319" cy="690752"/>
            </a:xfrm>
          </p:grpSpPr>
          <p:sp>
            <p:nvSpPr>
              <p:cNvPr id="8239" name="Google Shape;8239;p133"/>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33"/>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1" name="Google Shape;8241;p133"/>
            <p:cNvGrpSpPr/>
            <p:nvPr/>
          </p:nvGrpSpPr>
          <p:grpSpPr>
            <a:xfrm>
              <a:off x="732428" y="1239937"/>
              <a:ext cx="739912" cy="607886"/>
              <a:chOff x="732428" y="1239937"/>
              <a:chExt cx="739912" cy="607886"/>
            </a:xfrm>
          </p:grpSpPr>
          <p:sp>
            <p:nvSpPr>
              <p:cNvPr id="8242" name="Google Shape;8242;p133"/>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33"/>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4" name="Google Shape;8244;p133"/>
            <p:cNvGrpSpPr/>
            <p:nvPr/>
          </p:nvGrpSpPr>
          <p:grpSpPr>
            <a:xfrm>
              <a:off x="732428" y="1277018"/>
              <a:ext cx="702832" cy="533758"/>
              <a:chOff x="732428" y="1277018"/>
              <a:chExt cx="702832" cy="533758"/>
            </a:xfrm>
          </p:grpSpPr>
          <p:sp>
            <p:nvSpPr>
              <p:cNvPr id="8245" name="Google Shape;8245;p133"/>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33"/>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133"/>
            <p:cNvGrpSpPr/>
            <p:nvPr/>
          </p:nvGrpSpPr>
          <p:grpSpPr>
            <a:xfrm>
              <a:off x="931170" y="1306653"/>
              <a:ext cx="647179" cy="474455"/>
              <a:chOff x="931170" y="1306653"/>
              <a:chExt cx="647179" cy="474455"/>
            </a:xfrm>
          </p:grpSpPr>
          <p:sp>
            <p:nvSpPr>
              <p:cNvPr id="8248" name="Google Shape;8248;p133"/>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33"/>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0" name="Google Shape;8250;p133"/>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1" name="Google Shape;8251;p133"/>
          <p:cNvGrpSpPr/>
          <p:nvPr/>
        </p:nvGrpSpPr>
        <p:grpSpPr>
          <a:xfrm>
            <a:off x="3964037" y="1171363"/>
            <a:ext cx="634656" cy="699982"/>
            <a:chOff x="5985650" y="2860025"/>
            <a:chExt cx="1396075" cy="1539775"/>
          </a:xfrm>
        </p:grpSpPr>
        <p:sp>
          <p:nvSpPr>
            <p:cNvPr id="8252" name="Google Shape;8252;p133"/>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33"/>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33"/>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33"/>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33"/>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33"/>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33"/>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33"/>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33"/>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33"/>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33"/>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33"/>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33"/>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33"/>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33"/>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33"/>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33"/>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33"/>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33"/>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33"/>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33"/>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33"/>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33"/>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33"/>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33"/>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33"/>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33"/>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33"/>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33"/>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33"/>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33"/>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33"/>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4" name="Google Shape;8284;p133"/>
          <p:cNvGrpSpPr/>
          <p:nvPr/>
        </p:nvGrpSpPr>
        <p:grpSpPr>
          <a:xfrm>
            <a:off x="4719687" y="1171356"/>
            <a:ext cx="725845" cy="699975"/>
            <a:chOff x="4249973" y="1201875"/>
            <a:chExt cx="1958568" cy="1888762"/>
          </a:xfrm>
        </p:grpSpPr>
        <p:sp>
          <p:nvSpPr>
            <p:cNvPr id="8285" name="Google Shape;8285;p133"/>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6" name="Google Shape;8286;p133"/>
            <p:cNvGrpSpPr/>
            <p:nvPr/>
          </p:nvGrpSpPr>
          <p:grpSpPr>
            <a:xfrm>
              <a:off x="5853086" y="1789142"/>
              <a:ext cx="355454" cy="1048099"/>
              <a:chOff x="5576108" y="2016725"/>
              <a:chExt cx="565200" cy="1666560"/>
            </a:xfrm>
          </p:grpSpPr>
          <p:sp>
            <p:nvSpPr>
              <p:cNvPr id="8287" name="Google Shape;8287;p133"/>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88" name="Google Shape;8288;p13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133"/>
            <p:cNvGrpSpPr/>
            <p:nvPr/>
          </p:nvGrpSpPr>
          <p:grpSpPr>
            <a:xfrm>
              <a:off x="4869455" y="2691676"/>
              <a:ext cx="1013897" cy="398961"/>
              <a:chOff x="4012057" y="3451825"/>
              <a:chExt cx="1612175" cy="634379"/>
            </a:xfrm>
          </p:grpSpPr>
          <p:sp>
            <p:nvSpPr>
              <p:cNvPr id="8290" name="Google Shape;8290;p133"/>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91" name="Google Shape;8291;p13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133"/>
            <p:cNvGrpSpPr/>
            <p:nvPr/>
          </p:nvGrpSpPr>
          <p:grpSpPr>
            <a:xfrm>
              <a:off x="4276937" y="2155961"/>
              <a:ext cx="651965" cy="891358"/>
              <a:chOff x="3069908" y="2599997"/>
              <a:chExt cx="1036675" cy="1417328"/>
            </a:xfrm>
          </p:grpSpPr>
          <p:sp>
            <p:nvSpPr>
              <p:cNvPr id="8293" name="Google Shape;8293;p133"/>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94" name="Google Shape;8294;p13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133"/>
            <p:cNvGrpSpPr/>
            <p:nvPr/>
          </p:nvGrpSpPr>
          <p:grpSpPr>
            <a:xfrm>
              <a:off x="5054918" y="1201875"/>
              <a:ext cx="999548" cy="602711"/>
              <a:chOff x="4306958" y="1082925"/>
              <a:chExt cx="1589359" cy="958358"/>
            </a:xfrm>
          </p:grpSpPr>
          <p:sp>
            <p:nvSpPr>
              <p:cNvPr id="8296" name="Google Shape;8296;p133"/>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297" name="Google Shape;8297;p13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133"/>
            <p:cNvGrpSpPr/>
            <p:nvPr/>
          </p:nvGrpSpPr>
          <p:grpSpPr>
            <a:xfrm>
              <a:off x="4249973" y="1303451"/>
              <a:ext cx="799317" cy="841334"/>
              <a:chOff x="3027033" y="1244439"/>
              <a:chExt cx="1270977" cy="1337786"/>
            </a:xfrm>
          </p:grpSpPr>
          <p:sp>
            <p:nvSpPr>
              <p:cNvPr id="8299" name="Google Shape;8299;p133"/>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300" name="Google Shape;8300;p13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01" name="Google Shape;8301;p133"/>
          <p:cNvGrpSpPr/>
          <p:nvPr/>
        </p:nvGrpSpPr>
        <p:grpSpPr>
          <a:xfrm>
            <a:off x="4072551" y="2058137"/>
            <a:ext cx="750769" cy="683784"/>
            <a:chOff x="4204684" y="2104422"/>
            <a:chExt cx="699822" cy="637382"/>
          </a:xfrm>
        </p:grpSpPr>
        <p:grpSp>
          <p:nvGrpSpPr>
            <p:cNvPr id="8302" name="Google Shape;8302;p133"/>
            <p:cNvGrpSpPr/>
            <p:nvPr/>
          </p:nvGrpSpPr>
          <p:grpSpPr>
            <a:xfrm>
              <a:off x="4204684" y="2430067"/>
              <a:ext cx="342957" cy="311738"/>
              <a:chOff x="4204684" y="2430067"/>
              <a:chExt cx="342957" cy="311738"/>
            </a:xfrm>
          </p:grpSpPr>
          <p:sp>
            <p:nvSpPr>
              <p:cNvPr id="8303" name="Google Shape;8303;p133"/>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33"/>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133"/>
            <p:cNvGrpSpPr/>
            <p:nvPr/>
          </p:nvGrpSpPr>
          <p:grpSpPr>
            <a:xfrm>
              <a:off x="4561586" y="2430067"/>
              <a:ext cx="342920" cy="311738"/>
              <a:chOff x="4561586" y="2430067"/>
              <a:chExt cx="342920" cy="311738"/>
            </a:xfrm>
          </p:grpSpPr>
          <p:sp>
            <p:nvSpPr>
              <p:cNvPr id="8306" name="Google Shape;8306;p133"/>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33"/>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8" name="Google Shape;8308;p133"/>
            <p:cNvGrpSpPr/>
            <p:nvPr/>
          </p:nvGrpSpPr>
          <p:grpSpPr>
            <a:xfrm>
              <a:off x="4561586" y="2104422"/>
              <a:ext cx="342920" cy="311738"/>
              <a:chOff x="4561586" y="2104422"/>
              <a:chExt cx="342920" cy="311738"/>
            </a:xfrm>
          </p:grpSpPr>
          <p:sp>
            <p:nvSpPr>
              <p:cNvPr id="8309" name="Google Shape;8309;p133"/>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33"/>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133"/>
            <p:cNvGrpSpPr/>
            <p:nvPr/>
          </p:nvGrpSpPr>
          <p:grpSpPr>
            <a:xfrm>
              <a:off x="4204684" y="2104422"/>
              <a:ext cx="342957" cy="311664"/>
              <a:chOff x="4204684" y="2104422"/>
              <a:chExt cx="342957" cy="311664"/>
            </a:xfrm>
          </p:grpSpPr>
          <p:sp>
            <p:nvSpPr>
              <p:cNvPr id="8312" name="Google Shape;8312;p133"/>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33"/>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4" name="Google Shape;8314;p133"/>
          <p:cNvGrpSpPr/>
          <p:nvPr/>
        </p:nvGrpSpPr>
        <p:grpSpPr>
          <a:xfrm>
            <a:off x="5536984" y="1171351"/>
            <a:ext cx="660591" cy="688867"/>
            <a:chOff x="5830645" y="1267368"/>
            <a:chExt cx="530340" cy="553040"/>
          </a:xfrm>
        </p:grpSpPr>
        <p:sp>
          <p:nvSpPr>
            <p:cNvPr id="8315" name="Google Shape;8315;p133"/>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6" name="Google Shape;8316;p133"/>
            <p:cNvGrpSpPr/>
            <p:nvPr/>
          </p:nvGrpSpPr>
          <p:grpSpPr>
            <a:xfrm>
              <a:off x="5830645" y="1267368"/>
              <a:ext cx="259743" cy="269909"/>
              <a:chOff x="5830645" y="1267368"/>
              <a:chExt cx="259743" cy="269909"/>
            </a:xfrm>
          </p:grpSpPr>
          <p:sp>
            <p:nvSpPr>
              <p:cNvPr id="8317" name="Google Shape;8317;p133"/>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33"/>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133"/>
            <p:cNvGrpSpPr/>
            <p:nvPr/>
          </p:nvGrpSpPr>
          <p:grpSpPr>
            <a:xfrm>
              <a:off x="6101293" y="1267368"/>
              <a:ext cx="259692" cy="269909"/>
              <a:chOff x="6101293" y="1267368"/>
              <a:chExt cx="259692" cy="269909"/>
            </a:xfrm>
          </p:grpSpPr>
          <p:sp>
            <p:nvSpPr>
              <p:cNvPr id="8320" name="Google Shape;8320;p133"/>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33"/>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133"/>
            <p:cNvGrpSpPr/>
            <p:nvPr/>
          </p:nvGrpSpPr>
          <p:grpSpPr>
            <a:xfrm>
              <a:off x="5830645" y="1550500"/>
              <a:ext cx="259692" cy="269909"/>
              <a:chOff x="5830645" y="1550500"/>
              <a:chExt cx="259692" cy="269909"/>
            </a:xfrm>
          </p:grpSpPr>
          <p:sp>
            <p:nvSpPr>
              <p:cNvPr id="8323" name="Google Shape;8323;p133"/>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33"/>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5" name="Google Shape;8325;p133"/>
            <p:cNvGrpSpPr/>
            <p:nvPr/>
          </p:nvGrpSpPr>
          <p:grpSpPr>
            <a:xfrm>
              <a:off x="6101293" y="1550500"/>
              <a:ext cx="259692" cy="269909"/>
              <a:chOff x="6101293" y="1550500"/>
              <a:chExt cx="259692" cy="269909"/>
            </a:xfrm>
          </p:grpSpPr>
          <p:sp>
            <p:nvSpPr>
              <p:cNvPr id="8326" name="Google Shape;8326;p133"/>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33"/>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8" name="Google Shape;8328;p133"/>
          <p:cNvGrpSpPr/>
          <p:nvPr/>
        </p:nvGrpSpPr>
        <p:grpSpPr>
          <a:xfrm>
            <a:off x="739138" y="2061810"/>
            <a:ext cx="697154" cy="679574"/>
            <a:chOff x="2679875" y="2361475"/>
            <a:chExt cx="780425" cy="760575"/>
          </a:xfrm>
        </p:grpSpPr>
        <p:sp>
          <p:nvSpPr>
            <p:cNvPr id="8329" name="Google Shape;8329;p133"/>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33"/>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3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33"/>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3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3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133"/>
          <p:cNvGrpSpPr/>
          <p:nvPr/>
        </p:nvGrpSpPr>
        <p:grpSpPr>
          <a:xfrm>
            <a:off x="3138297" y="1171402"/>
            <a:ext cx="735829" cy="684547"/>
            <a:chOff x="3351965" y="1148808"/>
            <a:chExt cx="750770" cy="698375"/>
          </a:xfrm>
        </p:grpSpPr>
        <p:grpSp>
          <p:nvGrpSpPr>
            <p:cNvPr id="8336" name="Google Shape;8336;p133"/>
            <p:cNvGrpSpPr/>
            <p:nvPr/>
          </p:nvGrpSpPr>
          <p:grpSpPr>
            <a:xfrm>
              <a:off x="3586796" y="1148808"/>
              <a:ext cx="294857" cy="286830"/>
              <a:chOff x="3750225" y="1774000"/>
              <a:chExt cx="149575" cy="145525"/>
            </a:xfrm>
          </p:grpSpPr>
          <p:sp>
            <p:nvSpPr>
              <p:cNvPr id="8337" name="Google Shape;8337;p13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3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9" name="Google Shape;8339;p133"/>
            <p:cNvGrpSpPr/>
            <p:nvPr/>
          </p:nvGrpSpPr>
          <p:grpSpPr>
            <a:xfrm>
              <a:off x="3779245" y="1375768"/>
              <a:ext cx="323490" cy="286978"/>
              <a:chOff x="3847850" y="1889150"/>
              <a:chExt cx="164100" cy="145600"/>
            </a:xfrm>
          </p:grpSpPr>
          <p:sp>
            <p:nvSpPr>
              <p:cNvPr id="8340" name="Google Shape;8340;p13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3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133"/>
            <p:cNvGrpSpPr/>
            <p:nvPr/>
          </p:nvGrpSpPr>
          <p:grpSpPr>
            <a:xfrm>
              <a:off x="3351965" y="1330435"/>
              <a:ext cx="295449" cy="285401"/>
              <a:chOff x="3631100" y="1866150"/>
              <a:chExt cx="149875" cy="144800"/>
            </a:xfrm>
          </p:grpSpPr>
          <p:sp>
            <p:nvSpPr>
              <p:cNvPr id="8343" name="Google Shape;8343;p133"/>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33"/>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133"/>
            <p:cNvGrpSpPr/>
            <p:nvPr/>
          </p:nvGrpSpPr>
          <p:grpSpPr>
            <a:xfrm>
              <a:off x="3548208" y="1560352"/>
              <a:ext cx="294808" cy="286830"/>
              <a:chOff x="3730650" y="1982800"/>
              <a:chExt cx="149550" cy="145525"/>
            </a:xfrm>
          </p:grpSpPr>
          <p:sp>
            <p:nvSpPr>
              <p:cNvPr id="8346" name="Google Shape;8346;p13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3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8" name="Google Shape;8348;p133"/>
          <p:cNvGrpSpPr/>
          <p:nvPr/>
        </p:nvGrpSpPr>
        <p:grpSpPr>
          <a:xfrm>
            <a:off x="7639949" y="1171356"/>
            <a:ext cx="804565" cy="677795"/>
            <a:chOff x="7636443" y="1204988"/>
            <a:chExt cx="804565" cy="677795"/>
          </a:xfrm>
        </p:grpSpPr>
        <p:grpSp>
          <p:nvGrpSpPr>
            <p:cNvPr id="8349" name="Google Shape;8349;p133"/>
            <p:cNvGrpSpPr/>
            <p:nvPr/>
          </p:nvGrpSpPr>
          <p:grpSpPr>
            <a:xfrm>
              <a:off x="7636443" y="1509705"/>
              <a:ext cx="804565" cy="373078"/>
              <a:chOff x="7636443" y="1509705"/>
              <a:chExt cx="804565" cy="373078"/>
            </a:xfrm>
          </p:grpSpPr>
          <p:sp>
            <p:nvSpPr>
              <p:cNvPr id="8350" name="Google Shape;8350;p133"/>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33"/>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133"/>
            <p:cNvGrpSpPr/>
            <p:nvPr/>
          </p:nvGrpSpPr>
          <p:grpSpPr>
            <a:xfrm>
              <a:off x="7636443" y="1408133"/>
              <a:ext cx="804565" cy="373078"/>
              <a:chOff x="7636443" y="1408133"/>
              <a:chExt cx="804565" cy="373078"/>
            </a:xfrm>
          </p:grpSpPr>
          <p:sp>
            <p:nvSpPr>
              <p:cNvPr id="8353" name="Google Shape;8353;p133"/>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33"/>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133"/>
            <p:cNvGrpSpPr/>
            <p:nvPr/>
          </p:nvGrpSpPr>
          <p:grpSpPr>
            <a:xfrm>
              <a:off x="7636443" y="1306560"/>
              <a:ext cx="804565" cy="373078"/>
              <a:chOff x="7636443" y="1306560"/>
              <a:chExt cx="804565" cy="373078"/>
            </a:xfrm>
          </p:grpSpPr>
          <p:sp>
            <p:nvSpPr>
              <p:cNvPr id="8356" name="Google Shape;8356;p133"/>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33"/>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133"/>
            <p:cNvGrpSpPr/>
            <p:nvPr/>
          </p:nvGrpSpPr>
          <p:grpSpPr>
            <a:xfrm>
              <a:off x="7636443" y="1204988"/>
              <a:ext cx="804565" cy="373078"/>
              <a:chOff x="7636443" y="1204988"/>
              <a:chExt cx="804565" cy="373078"/>
            </a:xfrm>
          </p:grpSpPr>
          <p:sp>
            <p:nvSpPr>
              <p:cNvPr id="8359" name="Google Shape;8359;p133"/>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33"/>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61" name="Google Shape;8361;p133"/>
          <p:cNvGrpSpPr/>
          <p:nvPr/>
        </p:nvGrpSpPr>
        <p:grpSpPr>
          <a:xfrm>
            <a:off x="4978796" y="2078771"/>
            <a:ext cx="661339" cy="661188"/>
            <a:chOff x="3990000" y="975400"/>
            <a:chExt cx="3934200" cy="3933300"/>
          </a:xfrm>
        </p:grpSpPr>
        <p:sp>
          <p:nvSpPr>
            <p:cNvPr id="8362" name="Google Shape;8362;p133"/>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33"/>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33"/>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33"/>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133"/>
          <p:cNvGrpSpPr/>
          <p:nvPr/>
        </p:nvGrpSpPr>
        <p:grpSpPr>
          <a:xfrm>
            <a:off x="6622444" y="2057409"/>
            <a:ext cx="868881" cy="684241"/>
            <a:chOff x="6598259" y="2078634"/>
            <a:chExt cx="868881" cy="684241"/>
          </a:xfrm>
        </p:grpSpPr>
        <p:sp>
          <p:nvSpPr>
            <p:cNvPr id="8367" name="Google Shape;8367;p133"/>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33"/>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33"/>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33"/>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33"/>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33"/>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73" name="Google Shape;8373;p133"/>
            <p:cNvGrpSpPr/>
            <p:nvPr/>
          </p:nvGrpSpPr>
          <p:grpSpPr>
            <a:xfrm>
              <a:off x="6808175" y="2078634"/>
              <a:ext cx="452229" cy="684241"/>
              <a:chOff x="6808175" y="2078634"/>
              <a:chExt cx="452229" cy="684241"/>
            </a:xfrm>
          </p:grpSpPr>
          <p:sp>
            <p:nvSpPr>
              <p:cNvPr id="8374" name="Google Shape;8374;p133"/>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33"/>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33"/>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33"/>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33"/>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33"/>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0" name="Google Shape;8380;p133"/>
              <p:cNvGrpSpPr/>
              <p:nvPr/>
            </p:nvGrpSpPr>
            <p:grpSpPr>
              <a:xfrm>
                <a:off x="6821586" y="2078634"/>
                <a:ext cx="426871" cy="684241"/>
                <a:chOff x="6821586" y="2078634"/>
                <a:chExt cx="426871" cy="684241"/>
              </a:xfrm>
            </p:grpSpPr>
            <p:grpSp>
              <p:nvGrpSpPr>
                <p:cNvPr id="8381" name="Google Shape;8381;p133"/>
                <p:cNvGrpSpPr/>
                <p:nvPr/>
              </p:nvGrpSpPr>
              <p:grpSpPr>
                <a:xfrm>
                  <a:off x="6821586" y="2078634"/>
                  <a:ext cx="426871" cy="684241"/>
                  <a:chOff x="6821586" y="2078634"/>
                  <a:chExt cx="426871" cy="684241"/>
                </a:xfrm>
              </p:grpSpPr>
              <p:sp>
                <p:nvSpPr>
                  <p:cNvPr id="8382" name="Google Shape;8382;p133"/>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33"/>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33"/>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33"/>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33"/>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33"/>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33"/>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33"/>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33"/>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33"/>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33"/>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33"/>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33"/>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33"/>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33"/>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33"/>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33"/>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33"/>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33"/>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01" name="Google Shape;8401;p133"/>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33"/>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33"/>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33"/>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33"/>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33"/>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07" name="Google Shape;8407;p133"/>
          <p:cNvGrpSpPr/>
          <p:nvPr/>
        </p:nvGrpSpPr>
        <p:grpSpPr>
          <a:xfrm>
            <a:off x="5795610" y="2063018"/>
            <a:ext cx="671358" cy="671358"/>
            <a:chOff x="6535625" y="760425"/>
            <a:chExt cx="1665900" cy="1665900"/>
          </a:xfrm>
        </p:grpSpPr>
        <p:sp>
          <p:nvSpPr>
            <p:cNvPr id="8408" name="Google Shape;8408;p133"/>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33"/>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33"/>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33"/>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133"/>
          <p:cNvGrpSpPr/>
          <p:nvPr/>
        </p:nvGrpSpPr>
        <p:grpSpPr>
          <a:xfrm>
            <a:off x="732427" y="3731418"/>
            <a:ext cx="1340789" cy="640830"/>
            <a:chOff x="238125" y="1151100"/>
            <a:chExt cx="7139450" cy="3412300"/>
          </a:xfrm>
        </p:grpSpPr>
        <p:sp>
          <p:nvSpPr>
            <p:cNvPr id="8413" name="Google Shape;8413;p133"/>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33"/>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33"/>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33"/>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33"/>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33"/>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33"/>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33"/>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33"/>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33"/>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33"/>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33"/>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133"/>
          <p:cNvGrpSpPr/>
          <p:nvPr/>
        </p:nvGrpSpPr>
        <p:grpSpPr>
          <a:xfrm>
            <a:off x="5599650" y="2934699"/>
            <a:ext cx="985357" cy="585764"/>
            <a:chOff x="5145061" y="2881789"/>
            <a:chExt cx="1107641" cy="658458"/>
          </a:xfrm>
        </p:grpSpPr>
        <p:grpSp>
          <p:nvGrpSpPr>
            <p:cNvPr id="8426" name="Google Shape;8426;p133"/>
            <p:cNvGrpSpPr/>
            <p:nvPr/>
          </p:nvGrpSpPr>
          <p:grpSpPr>
            <a:xfrm>
              <a:off x="5722989" y="3244587"/>
              <a:ext cx="529713" cy="295659"/>
              <a:chOff x="5722989" y="3244587"/>
              <a:chExt cx="529713" cy="295659"/>
            </a:xfrm>
          </p:grpSpPr>
          <p:sp>
            <p:nvSpPr>
              <p:cNvPr id="8427" name="Google Shape;8427;p133"/>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28" name="Google Shape;8428;p133"/>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29" name="Google Shape;8429;p133"/>
            <p:cNvGrpSpPr/>
            <p:nvPr/>
          </p:nvGrpSpPr>
          <p:grpSpPr>
            <a:xfrm>
              <a:off x="5145061" y="3244587"/>
              <a:ext cx="536807" cy="295659"/>
              <a:chOff x="5145061" y="3244587"/>
              <a:chExt cx="536807" cy="295659"/>
            </a:xfrm>
          </p:grpSpPr>
          <p:sp>
            <p:nvSpPr>
              <p:cNvPr id="8430" name="Google Shape;8430;p133"/>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31" name="Google Shape;8431;p133"/>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32" name="Google Shape;8432;p133"/>
            <p:cNvGrpSpPr/>
            <p:nvPr/>
          </p:nvGrpSpPr>
          <p:grpSpPr>
            <a:xfrm>
              <a:off x="5341327" y="2898245"/>
              <a:ext cx="532309" cy="614891"/>
              <a:chOff x="5341327" y="2898245"/>
              <a:chExt cx="532309" cy="614891"/>
            </a:xfrm>
          </p:grpSpPr>
          <p:sp>
            <p:nvSpPr>
              <p:cNvPr id="8433" name="Google Shape;8433;p133"/>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34" name="Google Shape;8434;p133"/>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435" name="Google Shape;8435;p133"/>
            <p:cNvGrpSpPr/>
            <p:nvPr/>
          </p:nvGrpSpPr>
          <p:grpSpPr>
            <a:xfrm>
              <a:off x="5532290" y="2881789"/>
              <a:ext cx="620516" cy="305456"/>
              <a:chOff x="5532290" y="2881789"/>
              <a:chExt cx="620516" cy="305456"/>
            </a:xfrm>
          </p:grpSpPr>
          <p:sp>
            <p:nvSpPr>
              <p:cNvPr id="8436" name="Google Shape;8436;p133"/>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437" name="Google Shape;8437;p133"/>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438" name="Google Shape;8438;p133"/>
          <p:cNvGrpSpPr/>
          <p:nvPr/>
        </p:nvGrpSpPr>
        <p:grpSpPr>
          <a:xfrm>
            <a:off x="8178573" y="3726757"/>
            <a:ext cx="269068" cy="645491"/>
            <a:chOff x="7026852" y="3311869"/>
            <a:chExt cx="434331" cy="1041954"/>
          </a:xfrm>
        </p:grpSpPr>
        <p:sp>
          <p:nvSpPr>
            <p:cNvPr id="8439" name="Google Shape;8439;p133"/>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33"/>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33"/>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133"/>
          <p:cNvGrpSpPr/>
          <p:nvPr/>
        </p:nvGrpSpPr>
        <p:grpSpPr>
          <a:xfrm>
            <a:off x="6195154" y="3765995"/>
            <a:ext cx="293882" cy="293836"/>
            <a:chOff x="4873519" y="3311869"/>
            <a:chExt cx="499374" cy="499296"/>
          </a:xfrm>
        </p:grpSpPr>
        <p:sp>
          <p:nvSpPr>
            <p:cNvPr id="8443" name="Google Shape;8443;p133"/>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33"/>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5" name="Google Shape;8445;p133"/>
          <p:cNvGrpSpPr/>
          <p:nvPr/>
        </p:nvGrpSpPr>
        <p:grpSpPr>
          <a:xfrm>
            <a:off x="6195154" y="4078366"/>
            <a:ext cx="293882" cy="293882"/>
            <a:chOff x="4873519" y="3875839"/>
            <a:chExt cx="499374" cy="499374"/>
          </a:xfrm>
        </p:grpSpPr>
        <p:sp>
          <p:nvSpPr>
            <p:cNvPr id="8446" name="Google Shape;8446;p133"/>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33"/>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8" name="Google Shape;8448;p133"/>
          <p:cNvGrpSpPr/>
          <p:nvPr/>
        </p:nvGrpSpPr>
        <p:grpSpPr>
          <a:xfrm>
            <a:off x="2425681" y="2050319"/>
            <a:ext cx="698104" cy="698208"/>
            <a:chOff x="2565073" y="2075876"/>
            <a:chExt cx="672482" cy="672518"/>
          </a:xfrm>
        </p:grpSpPr>
        <p:sp>
          <p:nvSpPr>
            <p:cNvPr id="8449" name="Google Shape;8449;p133"/>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33"/>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33"/>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33"/>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33"/>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33"/>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5" name="Google Shape;8455;p133"/>
          <p:cNvGrpSpPr/>
          <p:nvPr/>
        </p:nvGrpSpPr>
        <p:grpSpPr>
          <a:xfrm>
            <a:off x="5649092" y="3734919"/>
            <a:ext cx="438354" cy="637329"/>
            <a:chOff x="1697726" y="3244179"/>
            <a:chExt cx="788124" cy="1146069"/>
          </a:xfrm>
        </p:grpSpPr>
        <p:sp>
          <p:nvSpPr>
            <p:cNvPr id="8456" name="Google Shape;8456;p13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3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58" name="Google Shape;8458;p13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9" name="Google Shape;8459;p133"/>
          <p:cNvGrpSpPr/>
          <p:nvPr/>
        </p:nvGrpSpPr>
        <p:grpSpPr>
          <a:xfrm>
            <a:off x="7650306" y="2063282"/>
            <a:ext cx="799565" cy="670282"/>
            <a:chOff x="7617850" y="2063282"/>
            <a:chExt cx="799565" cy="670282"/>
          </a:xfrm>
        </p:grpSpPr>
        <p:cxnSp>
          <p:nvCxnSpPr>
            <p:cNvPr id="8460" name="Google Shape;8460;p133"/>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1" name="Google Shape;8461;p133"/>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2" name="Google Shape;8462;p133"/>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3" name="Google Shape;8463;p133"/>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464" name="Google Shape;8464;p133"/>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465" name="Google Shape;8465;p133"/>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466" name="Google Shape;8466;p133"/>
            <p:cNvGrpSpPr/>
            <p:nvPr/>
          </p:nvGrpSpPr>
          <p:grpSpPr>
            <a:xfrm>
              <a:off x="7734309" y="2063282"/>
              <a:ext cx="570957" cy="620095"/>
              <a:chOff x="7734309" y="2063282"/>
              <a:chExt cx="570957" cy="620095"/>
            </a:xfrm>
          </p:grpSpPr>
          <p:grpSp>
            <p:nvGrpSpPr>
              <p:cNvPr id="8467" name="Google Shape;8467;p133"/>
              <p:cNvGrpSpPr/>
              <p:nvPr/>
            </p:nvGrpSpPr>
            <p:grpSpPr>
              <a:xfrm>
                <a:off x="8031573" y="2063282"/>
                <a:ext cx="273693" cy="620095"/>
                <a:chOff x="8031573" y="2063282"/>
                <a:chExt cx="273693" cy="620095"/>
              </a:xfrm>
            </p:grpSpPr>
            <p:sp>
              <p:nvSpPr>
                <p:cNvPr id="8468" name="Google Shape;8468;p13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3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3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3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133"/>
              <p:cNvGrpSpPr/>
              <p:nvPr/>
            </p:nvGrpSpPr>
            <p:grpSpPr>
              <a:xfrm flipH="1">
                <a:off x="7734309" y="2063282"/>
                <a:ext cx="273693" cy="620095"/>
                <a:chOff x="8031573" y="2063282"/>
                <a:chExt cx="273693" cy="620095"/>
              </a:xfrm>
            </p:grpSpPr>
            <p:sp>
              <p:nvSpPr>
                <p:cNvPr id="8473" name="Google Shape;8473;p133"/>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33"/>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33"/>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33"/>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477" name="Google Shape;8477;p133"/>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33"/>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9" name="Google Shape;8479;p133"/>
          <p:cNvGrpSpPr/>
          <p:nvPr/>
        </p:nvGrpSpPr>
        <p:grpSpPr>
          <a:xfrm>
            <a:off x="7836913" y="2916765"/>
            <a:ext cx="602567" cy="601884"/>
            <a:chOff x="1186975" y="238125"/>
            <a:chExt cx="5244275" cy="5238325"/>
          </a:xfrm>
        </p:grpSpPr>
        <p:sp>
          <p:nvSpPr>
            <p:cNvPr id="8480" name="Google Shape;8480;p13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33"/>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33"/>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33"/>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133"/>
          <p:cNvGrpSpPr/>
          <p:nvPr/>
        </p:nvGrpSpPr>
        <p:grpSpPr>
          <a:xfrm>
            <a:off x="3279650" y="2056249"/>
            <a:ext cx="651848" cy="687338"/>
            <a:chOff x="3400515" y="2056248"/>
            <a:chExt cx="698134" cy="735987"/>
          </a:xfrm>
        </p:grpSpPr>
        <p:grpSp>
          <p:nvGrpSpPr>
            <p:cNvPr id="8485" name="Google Shape;8485;p133"/>
            <p:cNvGrpSpPr/>
            <p:nvPr/>
          </p:nvGrpSpPr>
          <p:grpSpPr>
            <a:xfrm>
              <a:off x="3400515" y="2283913"/>
              <a:ext cx="312919" cy="219900"/>
              <a:chOff x="3400515" y="2283913"/>
              <a:chExt cx="312919" cy="219900"/>
            </a:xfrm>
          </p:grpSpPr>
          <p:sp>
            <p:nvSpPr>
              <p:cNvPr id="8486" name="Google Shape;8486;p133"/>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87" name="Google Shape;8487;p133"/>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488" name="Google Shape;8488;p133"/>
            <p:cNvGrpSpPr/>
            <p:nvPr/>
          </p:nvGrpSpPr>
          <p:grpSpPr>
            <a:xfrm>
              <a:off x="3547823" y="2461089"/>
              <a:ext cx="219900" cy="331146"/>
              <a:chOff x="3547823" y="2461089"/>
              <a:chExt cx="219900" cy="331146"/>
            </a:xfrm>
          </p:grpSpPr>
          <p:sp>
            <p:nvSpPr>
              <p:cNvPr id="8489" name="Google Shape;8489;p133"/>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90" name="Google Shape;8490;p133"/>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491" name="Google Shape;8491;p133"/>
            <p:cNvGrpSpPr/>
            <p:nvPr/>
          </p:nvGrpSpPr>
          <p:grpSpPr>
            <a:xfrm>
              <a:off x="3734138" y="2461089"/>
              <a:ext cx="219900" cy="331146"/>
              <a:chOff x="3734138" y="2461089"/>
              <a:chExt cx="219900" cy="331146"/>
            </a:xfrm>
          </p:grpSpPr>
          <p:sp>
            <p:nvSpPr>
              <p:cNvPr id="8492" name="Google Shape;8492;p133"/>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93" name="Google Shape;8493;p133"/>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494" name="Google Shape;8494;p133"/>
            <p:cNvGrpSpPr/>
            <p:nvPr/>
          </p:nvGrpSpPr>
          <p:grpSpPr>
            <a:xfrm>
              <a:off x="3787560" y="2281742"/>
              <a:ext cx="311089" cy="219900"/>
              <a:chOff x="3787560" y="2281742"/>
              <a:chExt cx="311089" cy="219900"/>
            </a:xfrm>
          </p:grpSpPr>
          <p:sp>
            <p:nvSpPr>
              <p:cNvPr id="8495" name="Google Shape;8495;p133"/>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496" name="Google Shape;8496;p133"/>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497" name="Google Shape;8497;p133"/>
            <p:cNvGrpSpPr/>
            <p:nvPr/>
          </p:nvGrpSpPr>
          <p:grpSpPr>
            <a:xfrm>
              <a:off x="3637290" y="2056248"/>
              <a:ext cx="219900" cy="330736"/>
              <a:chOff x="3637290" y="2056248"/>
              <a:chExt cx="219900" cy="330736"/>
            </a:xfrm>
          </p:grpSpPr>
          <p:sp>
            <p:nvSpPr>
              <p:cNvPr id="8498" name="Google Shape;8498;p133"/>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499" name="Google Shape;8499;p133"/>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500" name="Google Shape;8500;p133"/>
          <p:cNvGrpSpPr/>
          <p:nvPr/>
        </p:nvGrpSpPr>
        <p:grpSpPr>
          <a:xfrm>
            <a:off x="2571356" y="2926255"/>
            <a:ext cx="1268144" cy="592394"/>
            <a:chOff x="238125" y="1188750"/>
            <a:chExt cx="7140450" cy="3335550"/>
          </a:xfrm>
        </p:grpSpPr>
        <p:sp>
          <p:nvSpPr>
            <p:cNvPr id="8501" name="Google Shape;8501;p13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3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3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3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3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6" name="Google Shape;8506;p133"/>
          <p:cNvGrpSpPr/>
          <p:nvPr/>
        </p:nvGrpSpPr>
        <p:grpSpPr>
          <a:xfrm>
            <a:off x="6679257" y="2928410"/>
            <a:ext cx="1053944" cy="590147"/>
            <a:chOff x="238125" y="1335475"/>
            <a:chExt cx="5418735" cy="3034175"/>
          </a:xfrm>
        </p:grpSpPr>
        <p:sp>
          <p:nvSpPr>
            <p:cNvPr id="8507" name="Google Shape;8507;p13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3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3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0" name="Google Shape;8510;p133"/>
          <p:cNvGrpSpPr/>
          <p:nvPr/>
        </p:nvGrpSpPr>
        <p:grpSpPr>
          <a:xfrm>
            <a:off x="4110066" y="3733309"/>
            <a:ext cx="1268207" cy="638939"/>
            <a:chOff x="3967651" y="3645904"/>
            <a:chExt cx="1479304" cy="745292"/>
          </a:xfrm>
        </p:grpSpPr>
        <p:grpSp>
          <p:nvGrpSpPr>
            <p:cNvPr id="8511" name="Google Shape;8511;p133"/>
            <p:cNvGrpSpPr/>
            <p:nvPr/>
          </p:nvGrpSpPr>
          <p:grpSpPr>
            <a:xfrm>
              <a:off x="3967651" y="4009026"/>
              <a:ext cx="1479304" cy="382170"/>
              <a:chOff x="3967651" y="4009026"/>
              <a:chExt cx="1479304" cy="382170"/>
            </a:xfrm>
          </p:grpSpPr>
          <p:grpSp>
            <p:nvGrpSpPr>
              <p:cNvPr id="8512" name="Google Shape;8512;p133"/>
              <p:cNvGrpSpPr/>
              <p:nvPr/>
            </p:nvGrpSpPr>
            <p:grpSpPr>
              <a:xfrm>
                <a:off x="4892216" y="4195630"/>
                <a:ext cx="554739" cy="195566"/>
                <a:chOff x="3604375" y="4892160"/>
                <a:chExt cx="1651500" cy="582215"/>
              </a:xfrm>
            </p:grpSpPr>
            <p:sp>
              <p:nvSpPr>
                <p:cNvPr id="8513" name="Google Shape;8513;p133"/>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33"/>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133"/>
              <p:cNvGrpSpPr/>
              <p:nvPr/>
            </p:nvGrpSpPr>
            <p:grpSpPr>
              <a:xfrm>
                <a:off x="3967651" y="4146303"/>
                <a:ext cx="579402" cy="244893"/>
                <a:chOff x="851875" y="4745310"/>
                <a:chExt cx="1724925" cy="729065"/>
              </a:xfrm>
            </p:grpSpPr>
            <p:sp>
              <p:nvSpPr>
                <p:cNvPr id="8516" name="Google Shape;8516;p133"/>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33"/>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133"/>
              <p:cNvGrpSpPr/>
              <p:nvPr/>
            </p:nvGrpSpPr>
            <p:grpSpPr>
              <a:xfrm>
                <a:off x="4460753" y="4009026"/>
                <a:ext cx="493110" cy="382170"/>
                <a:chOff x="2319875" y="4336625"/>
                <a:chExt cx="1468025" cy="1137750"/>
              </a:xfrm>
            </p:grpSpPr>
            <p:sp>
              <p:nvSpPr>
                <p:cNvPr id="8519" name="Google Shape;8519;p133"/>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33"/>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1" name="Google Shape;8521;p133"/>
            <p:cNvGrpSpPr/>
            <p:nvPr/>
          </p:nvGrpSpPr>
          <p:grpSpPr>
            <a:xfrm>
              <a:off x="4479443" y="3645904"/>
              <a:ext cx="455965" cy="388789"/>
              <a:chOff x="2957425" y="238100"/>
              <a:chExt cx="1910200" cy="1628775"/>
            </a:xfrm>
          </p:grpSpPr>
          <p:sp>
            <p:nvSpPr>
              <p:cNvPr id="8522" name="Google Shape;8522;p133"/>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33"/>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33"/>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33"/>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33"/>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33"/>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33"/>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33"/>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33"/>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33"/>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2" name="Google Shape;8532;p133"/>
          <p:cNvGrpSpPr/>
          <p:nvPr/>
        </p:nvGrpSpPr>
        <p:grpSpPr>
          <a:xfrm>
            <a:off x="2496179" y="3734510"/>
            <a:ext cx="1243128" cy="637739"/>
            <a:chOff x="2496310" y="3693351"/>
            <a:chExt cx="1342906" cy="688926"/>
          </a:xfrm>
        </p:grpSpPr>
        <p:grpSp>
          <p:nvGrpSpPr>
            <p:cNvPr id="8533" name="Google Shape;8533;p133"/>
            <p:cNvGrpSpPr/>
            <p:nvPr/>
          </p:nvGrpSpPr>
          <p:grpSpPr>
            <a:xfrm>
              <a:off x="2496310" y="3693351"/>
              <a:ext cx="1342906" cy="688875"/>
              <a:chOff x="2496310" y="3693351"/>
              <a:chExt cx="1342906" cy="688875"/>
            </a:xfrm>
          </p:grpSpPr>
          <p:sp>
            <p:nvSpPr>
              <p:cNvPr id="8534" name="Google Shape;8534;p133"/>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33"/>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33"/>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33"/>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33"/>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33"/>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40" name="Google Shape;8540;p133"/>
              <p:cNvCxnSpPr>
                <a:stCxn id="8538"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541" name="Google Shape;8541;p133"/>
              <p:cNvCxnSpPr>
                <a:stCxn id="8535"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542" name="Google Shape;8542;p133"/>
              <p:cNvCxnSpPr>
                <a:stCxn id="8536"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543" name="Google Shape;8543;p133"/>
              <p:cNvCxnSpPr>
                <a:stCxn id="8539"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544" name="Google Shape;8544;p133"/>
              <p:cNvCxnSpPr>
                <a:stCxn id="8537"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545" name="Google Shape;8545;p133"/>
            <p:cNvGrpSpPr/>
            <p:nvPr/>
          </p:nvGrpSpPr>
          <p:grpSpPr>
            <a:xfrm>
              <a:off x="2675275" y="3930557"/>
              <a:ext cx="1003306" cy="451719"/>
              <a:chOff x="2675275" y="4174282"/>
              <a:chExt cx="1003306" cy="451719"/>
            </a:xfrm>
          </p:grpSpPr>
          <p:sp>
            <p:nvSpPr>
              <p:cNvPr id="8546" name="Google Shape;8546;p133"/>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33"/>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33"/>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9" name="Google Shape;8549;p133"/>
          <p:cNvGrpSpPr/>
          <p:nvPr/>
        </p:nvGrpSpPr>
        <p:grpSpPr>
          <a:xfrm>
            <a:off x="1669850" y="1171356"/>
            <a:ext cx="574511" cy="874709"/>
            <a:chOff x="1715404" y="1112080"/>
            <a:chExt cx="642270" cy="977984"/>
          </a:xfrm>
        </p:grpSpPr>
        <p:grpSp>
          <p:nvGrpSpPr>
            <p:cNvPr id="8550" name="Google Shape;8550;p133"/>
            <p:cNvGrpSpPr/>
            <p:nvPr/>
          </p:nvGrpSpPr>
          <p:grpSpPr>
            <a:xfrm>
              <a:off x="1715404" y="1112080"/>
              <a:ext cx="642270" cy="977984"/>
              <a:chOff x="1715404" y="1112080"/>
              <a:chExt cx="642270" cy="977984"/>
            </a:xfrm>
          </p:grpSpPr>
          <p:sp>
            <p:nvSpPr>
              <p:cNvPr id="8551" name="Google Shape;8551;p133"/>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33"/>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133"/>
            <p:cNvGrpSpPr/>
            <p:nvPr/>
          </p:nvGrpSpPr>
          <p:grpSpPr>
            <a:xfrm>
              <a:off x="1768927" y="1165603"/>
              <a:ext cx="535225" cy="851367"/>
              <a:chOff x="1768927" y="1165603"/>
              <a:chExt cx="535225" cy="851367"/>
            </a:xfrm>
          </p:grpSpPr>
          <p:sp>
            <p:nvSpPr>
              <p:cNvPr id="8554" name="Google Shape;8554;p133"/>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33"/>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6" name="Google Shape;8556;p133"/>
            <p:cNvGrpSpPr/>
            <p:nvPr/>
          </p:nvGrpSpPr>
          <p:grpSpPr>
            <a:xfrm>
              <a:off x="1822449" y="1219125"/>
              <a:ext cx="428180" cy="718859"/>
              <a:chOff x="1822449" y="1219125"/>
              <a:chExt cx="428180" cy="718859"/>
            </a:xfrm>
          </p:grpSpPr>
          <p:sp>
            <p:nvSpPr>
              <p:cNvPr id="8557" name="Google Shape;8557;p133"/>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33"/>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133"/>
            <p:cNvGrpSpPr/>
            <p:nvPr/>
          </p:nvGrpSpPr>
          <p:grpSpPr>
            <a:xfrm>
              <a:off x="1875972" y="1272648"/>
              <a:ext cx="321135" cy="586939"/>
              <a:chOff x="1875972" y="1272648"/>
              <a:chExt cx="321135" cy="586939"/>
            </a:xfrm>
          </p:grpSpPr>
          <p:sp>
            <p:nvSpPr>
              <p:cNvPr id="8560" name="Google Shape;8560;p133"/>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33"/>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62" name="Google Shape;8562;p133"/>
          <p:cNvGrpSpPr/>
          <p:nvPr/>
        </p:nvGrpSpPr>
        <p:grpSpPr>
          <a:xfrm>
            <a:off x="7777011" y="3728078"/>
            <a:ext cx="293855" cy="644170"/>
            <a:chOff x="241025" y="3151575"/>
            <a:chExt cx="293855" cy="644170"/>
          </a:xfrm>
        </p:grpSpPr>
        <p:sp>
          <p:nvSpPr>
            <p:cNvPr id="8563" name="Google Shape;8563;p133"/>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33"/>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133"/>
          <p:cNvGrpSpPr/>
          <p:nvPr/>
        </p:nvGrpSpPr>
        <p:grpSpPr>
          <a:xfrm>
            <a:off x="724994" y="2928078"/>
            <a:ext cx="1779649" cy="591620"/>
            <a:chOff x="246070" y="1983375"/>
            <a:chExt cx="1855347" cy="616849"/>
          </a:xfrm>
        </p:grpSpPr>
        <p:sp>
          <p:nvSpPr>
            <p:cNvPr id="8566" name="Google Shape;8566;p133"/>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33"/>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33"/>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33"/>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33"/>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33"/>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33"/>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33"/>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33"/>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133"/>
          <p:cNvGrpSpPr/>
          <p:nvPr/>
        </p:nvGrpSpPr>
        <p:grpSpPr>
          <a:xfrm>
            <a:off x="2335861" y="1171356"/>
            <a:ext cx="711055" cy="745993"/>
            <a:chOff x="2496269" y="1171698"/>
            <a:chExt cx="761953" cy="799392"/>
          </a:xfrm>
        </p:grpSpPr>
        <p:grpSp>
          <p:nvGrpSpPr>
            <p:cNvPr id="8576" name="Google Shape;8576;p133"/>
            <p:cNvGrpSpPr/>
            <p:nvPr/>
          </p:nvGrpSpPr>
          <p:grpSpPr>
            <a:xfrm>
              <a:off x="2496269" y="1171698"/>
              <a:ext cx="761953" cy="723022"/>
              <a:chOff x="2496269" y="1171698"/>
              <a:chExt cx="761953" cy="723022"/>
            </a:xfrm>
          </p:grpSpPr>
          <p:sp>
            <p:nvSpPr>
              <p:cNvPr id="8577" name="Google Shape;8577;p133"/>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33"/>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79" name="Google Shape;8579;p133"/>
              <p:cNvGrpSpPr/>
              <p:nvPr/>
            </p:nvGrpSpPr>
            <p:grpSpPr>
              <a:xfrm>
                <a:off x="2496269" y="1171698"/>
                <a:ext cx="761953" cy="723022"/>
                <a:chOff x="2496269" y="1120652"/>
                <a:chExt cx="761953" cy="723022"/>
              </a:xfrm>
            </p:grpSpPr>
            <p:grpSp>
              <p:nvGrpSpPr>
                <p:cNvPr id="8580" name="Google Shape;8580;p133"/>
                <p:cNvGrpSpPr/>
                <p:nvPr/>
              </p:nvGrpSpPr>
              <p:grpSpPr>
                <a:xfrm>
                  <a:off x="2496269" y="1120652"/>
                  <a:ext cx="761953" cy="723022"/>
                  <a:chOff x="2496269" y="1120652"/>
                  <a:chExt cx="761953" cy="723022"/>
                </a:xfrm>
              </p:grpSpPr>
              <p:grpSp>
                <p:nvGrpSpPr>
                  <p:cNvPr id="8581" name="Google Shape;8581;p133"/>
                  <p:cNvGrpSpPr/>
                  <p:nvPr/>
                </p:nvGrpSpPr>
                <p:grpSpPr>
                  <a:xfrm>
                    <a:off x="2496269" y="1304589"/>
                    <a:ext cx="407089" cy="305057"/>
                    <a:chOff x="2496269" y="1304589"/>
                    <a:chExt cx="407089" cy="305057"/>
                  </a:xfrm>
                </p:grpSpPr>
                <p:sp>
                  <p:nvSpPr>
                    <p:cNvPr id="8582" name="Google Shape;8582;p133"/>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33"/>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4" name="Google Shape;8584;p133"/>
                  <p:cNvGrpSpPr/>
                  <p:nvPr/>
                </p:nvGrpSpPr>
                <p:grpSpPr>
                  <a:xfrm>
                    <a:off x="2586468" y="1493376"/>
                    <a:ext cx="358850" cy="349656"/>
                    <a:chOff x="2586468" y="1493376"/>
                    <a:chExt cx="358850" cy="349656"/>
                  </a:xfrm>
                </p:grpSpPr>
                <p:sp>
                  <p:nvSpPr>
                    <p:cNvPr id="8585" name="Google Shape;8585;p133"/>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33"/>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133"/>
                  <p:cNvGrpSpPr/>
                  <p:nvPr/>
                </p:nvGrpSpPr>
                <p:grpSpPr>
                  <a:xfrm>
                    <a:off x="2807939" y="1494024"/>
                    <a:ext cx="358857" cy="349650"/>
                    <a:chOff x="2807939" y="1494024"/>
                    <a:chExt cx="358857" cy="349650"/>
                  </a:xfrm>
                </p:grpSpPr>
                <p:sp>
                  <p:nvSpPr>
                    <p:cNvPr id="8588" name="Google Shape;8588;p133"/>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33"/>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0" name="Google Shape;8590;p133"/>
                  <p:cNvGrpSpPr/>
                  <p:nvPr/>
                </p:nvGrpSpPr>
                <p:grpSpPr>
                  <a:xfrm>
                    <a:off x="2851133" y="1305635"/>
                    <a:ext cx="407089" cy="305057"/>
                    <a:chOff x="2851133" y="1305635"/>
                    <a:chExt cx="407089" cy="305057"/>
                  </a:xfrm>
                </p:grpSpPr>
                <p:sp>
                  <p:nvSpPr>
                    <p:cNvPr id="8591" name="Google Shape;8591;p133"/>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33"/>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3" name="Google Shape;8593;p133"/>
                  <p:cNvGrpSpPr/>
                  <p:nvPr/>
                </p:nvGrpSpPr>
                <p:grpSpPr>
                  <a:xfrm>
                    <a:off x="2727495" y="1120652"/>
                    <a:ext cx="300271" cy="396358"/>
                    <a:chOff x="2727495" y="1120652"/>
                    <a:chExt cx="300271" cy="396358"/>
                  </a:xfrm>
                </p:grpSpPr>
                <p:sp>
                  <p:nvSpPr>
                    <p:cNvPr id="8594" name="Google Shape;8594;p133"/>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33"/>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6" name="Google Shape;8596;p133"/>
                <p:cNvGrpSpPr/>
                <p:nvPr/>
              </p:nvGrpSpPr>
              <p:grpSpPr>
                <a:xfrm>
                  <a:off x="2722305" y="1350460"/>
                  <a:ext cx="308357" cy="308344"/>
                  <a:chOff x="2722305" y="1350460"/>
                  <a:chExt cx="308357" cy="308344"/>
                </a:xfrm>
              </p:grpSpPr>
              <p:sp>
                <p:nvSpPr>
                  <p:cNvPr id="8597" name="Google Shape;8597;p133"/>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98" name="Google Shape;8598;p133"/>
                  <p:cNvGrpSpPr/>
                  <p:nvPr/>
                </p:nvGrpSpPr>
                <p:grpSpPr>
                  <a:xfrm>
                    <a:off x="2725064" y="1364529"/>
                    <a:ext cx="297954" cy="280182"/>
                    <a:chOff x="2725064" y="1364529"/>
                    <a:chExt cx="297954" cy="280182"/>
                  </a:xfrm>
                </p:grpSpPr>
                <p:sp>
                  <p:nvSpPr>
                    <p:cNvPr id="8599" name="Google Shape;8599;p133"/>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33"/>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33"/>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33"/>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33"/>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604" name="Google Shape;8604;p133"/>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33"/>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33"/>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33"/>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33"/>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133"/>
          <p:cNvGrpSpPr/>
          <p:nvPr/>
        </p:nvGrpSpPr>
        <p:grpSpPr>
          <a:xfrm>
            <a:off x="3924561" y="2927462"/>
            <a:ext cx="1569144" cy="591015"/>
            <a:chOff x="3820100" y="3023049"/>
            <a:chExt cx="1303926" cy="491162"/>
          </a:xfrm>
        </p:grpSpPr>
        <p:grpSp>
          <p:nvGrpSpPr>
            <p:cNvPr id="8610" name="Google Shape;8610;p133"/>
            <p:cNvGrpSpPr/>
            <p:nvPr/>
          </p:nvGrpSpPr>
          <p:grpSpPr>
            <a:xfrm>
              <a:off x="3820100" y="3023072"/>
              <a:ext cx="1303926" cy="491139"/>
              <a:chOff x="3820100" y="3023072"/>
              <a:chExt cx="1303926" cy="491139"/>
            </a:xfrm>
          </p:grpSpPr>
          <p:sp>
            <p:nvSpPr>
              <p:cNvPr id="8611" name="Google Shape;8611;p133"/>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33"/>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3" name="Google Shape;8613;p133"/>
            <p:cNvGrpSpPr/>
            <p:nvPr/>
          </p:nvGrpSpPr>
          <p:grpSpPr>
            <a:xfrm>
              <a:off x="4132439" y="3023645"/>
              <a:ext cx="393633" cy="177096"/>
              <a:chOff x="4132439" y="3023645"/>
              <a:chExt cx="393633" cy="177096"/>
            </a:xfrm>
          </p:grpSpPr>
          <p:sp>
            <p:nvSpPr>
              <p:cNvPr id="8614" name="Google Shape;8614;p133"/>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33"/>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6" name="Google Shape;8616;p133"/>
            <p:cNvGrpSpPr/>
            <p:nvPr/>
          </p:nvGrpSpPr>
          <p:grpSpPr>
            <a:xfrm>
              <a:off x="3921811" y="3023049"/>
              <a:ext cx="1002397" cy="388943"/>
              <a:chOff x="3921811" y="3023049"/>
              <a:chExt cx="1002397" cy="388943"/>
            </a:xfrm>
          </p:grpSpPr>
          <p:sp>
            <p:nvSpPr>
              <p:cNvPr id="8617" name="Google Shape;8617;p133"/>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33"/>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133"/>
            <p:cNvGrpSpPr/>
            <p:nvPr/>
          </p:nvGrpSpPr>
          <p:grpSpPr>
            <a:xfrm>
              <a:off x="4023645" y="3023049"/>
              <a:ext cx="683032" cy="286722"/>
              <a:chOff x="4023645" y="3023049"/>
              <a:chExt cx="683032" cy="286722"/>
            </a:xfrm>
          </p:grpSpPr>
          <p:sp>
            <p:nvSpPr>
              <p:cNvPr id="8620" name="Google Shape;8620;p133"/>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33"/>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2" name="Google Shape;8622;p133"/>
          <p:cNvGrpSpPr/>
          <p:nvPr/>
        </p:nvGrpSpPr>
        <p:grpSpPr>
          <a:xfrm>
            <a:off x="1556683" y="2054307"/>
            <a:ext cx="713522" cy="688025"/>
            <a:chOff x="1706078" y="2092648"/>
            <a:chExt cx="660913" cy="637296"/>
          </a:xfrm>
        </p:grpSpPr>
        <p:sp>
          <p:nvSpPr>
            <p:cNvPr id="8623" name="Google Shape;8623;p133"/>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24" name="Google Shape;8624;p133"/>
            <p:cNvGrpSpPr/>
            <p:nvPr/>
          </p:nvGrpSpPr>
          <p:grpSpPr>
            <a:xfrm>
              <a:off x="1706078" y="2092648"/>
              <a:ext cx="660913" cy="575241"/>
              <a:chOff x="1706078" y="2092648"/>
              <a:chExt cx="660913" cy="575241"/>
            </a:xfrm>
          </p:grpSpPr>
          <p:sp>
            <p:nvSpPr>
              <p:cNvPr id="8625" name="Google Shape;8625;p133"/>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33"/>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33"/>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8" name="Google Shape;8628;p133"/>
          <p:cNvGrpSpPr/>
          <p:nvPr/>
        </p:nvGrpSpPr>
        <p:grpSpPr>
          <a:xfrm>
            <a:off x="6318542" y="1171856"/>
            <a:ext cx="1317459" cy="684168"/>
            <a:chOff x="238125" y="999450"/>
            <a:chExt cx="7140700" cy="3708225"/>
          </a:xfrm>
        </p:grpSpPr>
        <p:sp>
          <p:nvSpPr>
            <p:cNvPr id="8629" name="Google Shape;8629;p133"/>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3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3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3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33"/>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3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3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3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3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41" name="Shape 8641"/>
        <p:cNvGrpSpPr/>
        <p:nvPr/>
      </p:nvGrpSpPr>
      <p:grpSpPr>
        <a:xfrm>
          <a:off x="0" y="0"/>
          <a:ext cx="0" cy="0"/>
          <a:chOff x="0" y="0"/>
          <a:chExt cx="0" cy="0"/>
        </a:xfrm>
      </p:grpSpPr>
      <p:grpSp>
        <p:nvGrpSpPr>
          <p:cNvPr id="8642" name="Google Shape;8642;p134"/>
          <p:cNvGrpSpPr/>
          <p:nvPr/>
        </p:nvGrpSpPr>
        <p:grpSpPr>
          <a:xfrm>
            <a:off x="729238" y="1179665"/>
            <a:ext cx="1636117" cy="1526144"/>
            <a:chOff x="729238" y="1179665"/>
            <a:chExt cx="1636117" cy="1526144"/>
          </a:xfrm>
        </p:grpSpPr>
        <p:grpSp>
          <p:nvGrpSpPr>
            <p:cNvPr id="8643" name="Google Shape;8643;p134"/>
            <p:cNvGrpSpPr/>
            <p:nvPr/>
          </p:nvGrpSpPr>
          <p:grpSpPr>
            <a:xfrm>
              <a:off x="729238" y="1179665"/>
              <a:ext cx="80700" cy="1526144"/>
              <a:chOff x="729238" y="1179665"/>
              <a:chExt cx="80700" cy="1526144"/>
            </a:xfrm>
          </p:grpSpPr>
          <p:sp>
            <p:nvSpPr>
              <p:cNvPr id="8644" name="Google Shape;8644;p134"/>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34"/>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34"/>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34"/>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3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3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3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3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3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3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4" name="Google Shape;8654;p134"/>
            <p:cNvGrpSpPr/>
            <p:nvPr/>
          </p:nvGrpSpPr>
          <p:grpSpPr>
            <a:xfrm>
              <a:off x="903098" y="1179665"/>
              <a:ext cx="80700" cy="1526144"/>
              <a:chOff x="903098" y="1179665"/>
              <a:chExt cx="80700" cy="1526144"/>
            </a:xfrm>
          </p:grpSpPr>
          <p:sp>
            <p:nvSpPr>
              <p:cNvPr id="8655" name="Google Shape;8655;p134"/>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34"/>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34"/>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34"/>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34"/>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34"/>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3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3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3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3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134"/>
            <p:cNvGrpSpPr/>
            <p:nvPr/>
          </p:nvGrpSpPr>
          <p:grpSpPr>
            <a:xfrm>
              <a:off x="1076958" y="1179665"/>
              <a:ext cx="80700" cy="1526144"/>
              <a:chOff x="1076958" y="1179665"/>
              <a:chExt cx="80700" cy="1526144"/>
            </a:xfrm>
          </p:grpSpPr>
          <p:sp>
            <p:nvSpPr>
              <p:cNvPr id="8666" name="Google Shape;8666;p134"/>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34"/>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34"/>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34"/>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34"/>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34"/>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34"/>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3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3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3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134"/>
            <p:cNvGrpSpPr/>
            <p:nvPr/>
          </p:nvGrpSpPr>
          <p:grpSpPr>
            <a:xfrm>
              <a:off x="1247707" y="1179665"/>
              <a:ext cx="80700" cy="1526144"/>
              <a:chOff x="1247707" y="1179665"/>
              <a:chExt cx="80700" cy="1526144"/>
            </a:xfrm>
          </p:grpSpPr>
          <p:sp>
            <p:nvSpPr>
              <p:cNvPr id="8677" name="Google Shape;8677;p134"/>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34"/>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34"/>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3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3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3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3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3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3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3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134"/>
            <p:cNvGrpSpPr/>
            <p:nvPr/>
          </p:nvGrpSpPr>
          <p:grpSpPr>
            <a:xfrm>
              <a:off x="1421567" y="1179665"/>
              <a:ext cx="80700" cy="1526144"/>
              <a:chOff x="1421567" y="1179665"/>
              <a:chExt cx="80700" cy="1526144"/>
            </a:xfrm>
          </p:grpSpPr>
          <p:sp>
            <p:nvSpPr>
              <p:cNvPr id="8688" name="Google Shape;8688;p134"/>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34"/>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34"/>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34"/>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34"/>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34"/>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34"/>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34"/>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3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3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8" name="Google Shape;8698;p134"/>
            <p:cNvGrpSpPr/>
            <p:nvPr/>
          </p:nvGrpSpPr>
          <p:grpSpPr>
            <a:xfrm>
              <a:off x="1592327" y="1179665"/>
              <a:ext cx="80700" cy="1526144"/>
              <a:chOff x="1592327" y="1179665"/>
              <a:chExt cx="80700" cy="1526144"/>
            </a:xfrm>
          </p:grpSpPr>
          <p:sp>
            <p:nvSpPr>
              <p:cNvPr id="8699" name="Google Shape;8699;p134"/>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34"/>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34"/>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34"/>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34"/>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34"/>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3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3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13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3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9" name="Google Shape;8709;p134"/>
            <p:cNvGrpSpPr/>
            <p:nvPr/>
          </p:nvGrpSpPr>
          <p:grpSpPr>
            <a:xfrm>
              <a:off x="1766187" y="1179665"/>
              <a:ext cx="80700" cy="1526144"/>
              <a:chOff x="1766187" y="1179665"/>
              <a:chExt cx="80700" cy="1526144"/>
            </a:xfrm>
          </p:grpSpPr>
          <p:sp>
            <p:nvSpPr>
              <p:cNvPr id="8710" name="Google Shape;8710;p134"/>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34"/>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34"/>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34"/>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34"/>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34"/>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34"/>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34"/>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34"/>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3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0" name="Google Shape;8720;p134"/>
            <p:cNvGrpSpPr/>
            <p:nvPr/>
          </p:nvGrpSpPr>
          <p:grpSpPr>
            <a:xfrm>
              <a:off x="1936935" y="1179665"/>
              <a:ext cx="80700" cy="1526144"/>
              <a:chOff x="1936935" y="1179665"/>
              <a:chExt cx="80700" cy="1526144"/>
            </a:xfrm>
          </p:grpSpPr>
          <p:sp>
            <p:nvSpPr>
              <p:cNvPr id="8721" name="Google Shape;8721;p134"/>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34"/>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34"/>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34"/>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34"/>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3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3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3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3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3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134"/>
            <p:cNvGrpSpPr/>
            <p:nvPr/>
          </p:nvGrpSpPr>
          <p:grpSpPr>
            <a:xfrm>
              <a:off x="2110795" y="1179665"/>
              <a:ext cx="80700" cy="1526144"/>
              <a:chOff x="2110795" y="1179665"/>
              <a:chExt cx="80700" cy="1526144"/>
            </a:xfrm>
          </p:grpSpPr>
          <p:sp>
            <p:nvSpPr>
              <p:cNvPr id="8732" name="Google Shape;8732;p134"/>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34"/>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34"/>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34"/>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3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3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3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3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3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3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134"/>
            <p:cNvGrpSpPr/>
            <p:nvPr/>
          </p:nvGrpSpPr>
          <p:grpSpPr>
            <a:xfrm>
              <a:off x="2284655" y="1179665"/>
              <a:ext cx="80700" cy="1526144"/>
              <a:chOff x="2284655" y="1179665"/>
              <a:chExt cx="80700" cy="1526144"/>
            </a:xfrm>
          </p:grpSpPr>
          <p:sp>
            <p:nvSpPr>
              <p:cNvPr id="8743" name="Google Shape;8743;p134"/>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34"/>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34"/>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34"/>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34"/>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34"/>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3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3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3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3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3" name="Google Shape;8753;p134"/>
          <p:cNvGrpSpPr/>
          <p:nvPr/>
        </p:nvGrpSpPr>
        <p:grpSpPr>
          <a:xfrm>
            <a:off x="2623904" y="1198803"/>
            <a:ext cx="1364248" cy="1102133"/>
            <a:chOff x="2623904" y="1198803"/>
            <a:chExt cx="1364248" cy="1102133"/>
          </a:xfrm>
        </p:grpSpPr>
        <p:grpSp>
          <p:nvGrpSpPr>
            <p:cNvPr id="8754" name="Google Shape;8754;p134"/>
            <p:cNvGrpSpPr/>
            <p:nvPr/>
          </p:nvGrpSpPr>
          <p:grpSpPr>
            <a:xfrm>
              <a:off x="2623907" y="1198803"/>
              <a:ext cx="1364245" cy="273000"/>
              <a:chOff x="2623907" y="1198803"/>
              <a:chExt cx="1364245" cy="273000"/>
            </a:xfrm>
          </p:grpSpPr>
          <p:sp>
            <p:nvSpPr>
              <p:cNvPr id="8755" name="Google Shape;8755;p13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3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3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3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34"/>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0" name="Google Shape;8760;p134"/>
            <p:cNvGrpSpPr/>
            <p:nvPr/>
          </p:nvGrpSpPr>
          <p:grpSpPr>
            <a:xfrm>
              <a:off x="2623904" y="1476964"/>
              <a:ext cx="1364245" cy="273000"/>
              <a:chOff x="2623904" y="1476964"/>
              <a:chExt cx="1364245" cy="273000"/>
            </a:xfrm>
          </p:grpSpPr>
          <p:sp>
            <p:nvSpPr>
              <p:cNvPr id="8761" name="Google Shape;8761;p13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3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34"/>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34"/>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34"/>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6" name="Google Shape;8766;p134"/>
            <p:cNvGrpSpPr/>
            <p:nvPr/>
          </p:nvGrpSpPr>
          <p:grpSpPr>
            <a:xfrm>
              <a:off x="2623907" y="1749775"/>
              <a:ext cx="1364245" cy="273000"/>
              <a:chOff x="2623907" y="1749775"/>
              <a:chExt cx="1364245" cy="273000"/>
            </a:xfrm>
          </p:grpSpPr>
          <p:sp>
            <p:nvSpPr>
              <p:cNvPr id="8767" name="Google Shape;8767;p13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3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3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34"/>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34"/>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2" name="Google Shape;8772;p134"/>
            <p:cNvGrpSpPr/>
            <p:nvPr/>
          </p:nvGrpSpPr>
          <p:grpSpPr>
            <a:xfrm>
              <a:off x="2623904" y="2027936"/>
              <a:ext cx="1364245" cy="273000"/>
              <a:chOff x="2623904" y="2027936"/>
              <a:chExt cx="1364245" cy="273000"/>
            </a:xfrm>
          </p:grpSpPr>
          <p:sp>
            <p:nvSpPr>
              <p:cNvPr id="8773" name="Google Shape;8773;p13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3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13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3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3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78" name="Google Shape;8778;p134"/>
          <p:cNvGrpSpPr/>
          <p:nvPr/>
        </p:nvGrpSpPr>
        <p:grpSpPr>
          <a:xfrm>
            <a:off x="2613365" y="2657876"/>
            <a:ext cx="1387541" cy="159124"/>
            <a:chOff x="3200660" y="2180272"/>
            <a:chExt cx="2563824" cy="378237"/>
          </a:xfrm>
        </p:grpSpPr>
        <p:sp>
          <p:nvSpPr>
            <p:cNvPr id="8779" name="Google Shape;8779;p13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3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3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3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3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3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3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3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3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3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3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3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3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3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3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3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3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3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7" name="Google Shape;8797;p134"/>
          <p:cNvGrpSpPr/>
          <p:nvPr/>
        </p:nvGrpSpPr>
        <p:grpSpPr>
          <a:xfrm>
            <a:off x="2609890" y="2935640"/>
            <a:ext cx="1390502" cy="159625"/>
            <a:chOff x="3530150" y="2790075"/>
            <a:chExt cx="1962600" cy="225300"/>
          </a:xfrm>
        </p:grpSpPr>
        <p:sp>
          <p:nvSpPr>
            <p:cNvPr id="8798" name="Google Shape;8798;p134"/>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34"/>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134"/>
          <p:cNvGrpSpPr/>
          <p:nvPr/>
        </p:nvGrpSpPr>
        <p:grpSpPr>
          <a:xfrm>
            <a:off x="2609948" y="3213905"/>
            <a:ext cx="1411629" cy="154175"/>
            <a:chOff x="3558802" y="4011244"/>
            <a:chExt cx="1866000" cy="111600"/>
          </a:xfrm>
        </p:grpSpPr>
        <p:sp>
          <p:nvSpPr>
            <p:cNvPr id="8801" name="Google Shape;8801;p134"/>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34"/>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3" name="Google Shape;8803;p134"/>
          <p:cNvGrpSpPr/>
          <p:nvPr/>
        </p:nvGrpSpPr>
        <p:grpSpPr>
          <a:xfrm>
            <a:off x="2610235" y="2419475"/>
            <a:ext cx="1383503" cy="119761"/>
            <a:chOff x="3465975" y="2270258"/>
            <a:chExt cx="1986364" cy="171947"/>
          </a:xfrm>
        </p:grpSpPr>
        <p:sp>
          <p:nvSpPr>
            <p:cNvPr id="8804" name="Google Shape;8804;p13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3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34"/>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34"/>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34"/>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13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134"/>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34"/>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2" name="Google Shape;8812;p134"/>
          <p:cNvGrpSpPr/>
          <p:nvPr/>
        </p:nvGrpSpPr>
        <p:grpSpPr>
          <a:xfrm>
            <a:off x="2621243" y="3783248"/>
            <a:ext cx="1369531" cy="195460"/>
            <a:chOff x="723300" y="4253549"/>
            <a:chExt cx="2276482" cy="324900"/>
          </a:xfrm>
        </p:grpSpPr>
        <p:sp>
          <p:nvSpPr>
            <p:cNvPr id="8813" name="Google Shape;8813;p13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3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3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3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34"/>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134"/>
          <p:cNvGrpSpPr/>
          <p:nvPr/>
        </p:nvGrpSpPr>
        <p:grpSpPr>
          <a:xfrm>
            <a:off x="2610803" y="3484489"/>
            <a:ext cx="1389066" cy="180119"/>
            <a:chOff x="705948" y="3788465"/>
            <a:chExt cx="2308953" cy="299400"/>
          </a:xfrm>
        </p:grpSpPr>
        <p:sp>
          <p:nvSpPr>
            <p:cNvPr id="8819" name="Google Shape;8819;p13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3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3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34"/>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34"/>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4" name="Google Shape;8824;p134"/>
          <p:cNvGrpSpPr/>
          <p:nvPr/>
        </p:nvGrpSpPr>
        <p:grpSpPr>
          <a:xfrm>
            <a:off x="4207794" y="2088443"/>
            <a:ext cx="1433821" cy="191501"/>
            <a:chOff x="4273350" y="2088443"/>
            <a:chExt cx="1433821" cy="191501"/>
          </a:xfrm>
        </p:grpSpPr>
        <p:grpSp>
          <p:nvGrpSpPr>
            <p:cNvPr id="8825" name="Google Shape;8825;p134"/>
            <p:cNvGrpSpPr/>
            <p:nvPr/>
          </p:nvGrpSpPr>
          <p:grpSpPr>
            <a:xfrm>
              <a:off x="4273350" y="2088443"/>
              <a:ext cx="1433821" cy="0"/>
              <a:chOff x="5224975" y="2962250"/>
              <a:chExt cx="1544400" cy="0"/>
            </a:xfrm>
          </p:grpSpPr>
          <p:cxnSp>
            <p:nvCxnSpPr>
              <p:cNvPr id="8826" name="Google Shape;8826;p13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827" name="Google Shape;8827;p134"/>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828" name="Google Shape;8828;p134"/>
            <p:cNvGrpSpPr/>
            <p:nvPr/>
          </p:nvGrpSpPr>
          <p:grpSpPr>
            <a:xfrm>
              <a:off x="4273350" y="2279944"/>
              <a:ext cx="1433821" cy="0"/>
              <a:chOff x="5224975" y="2962250"/>
              <a:chExt cx="1544400" cy="0"/>
            </a:xfrm>
          </p:grpSpPr>
          <p:cxnSp>
            <p:nvCxnSpPr>
              <p:cNvPr id="8829" name="Google Shape;8829;p134"/>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830" name="Google Shape;8830;p134"/>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831" name="Google Shape;8831;p134"/>
          <p:cNvGrpSpPr/>
          <p:nvPr/>
        </p:nvGrpSpPr>
        <p:grpSpPr>
          <a:xfrm>
            <a:off x="2658741" y="4097347"/>
            <a:ext cx="1304609" cy="294074"/>
            <a:chOff x="2658741" y="4097347"/>
            <a:chExt cx="1304609" cy="294074"/>
          </a:xfrm>
        </p:grpSpPr>
        <p:grpSp>
          <p:nvGrpSpPr>
            <p:cNvPr id="8832" name="Google Shape;8832;p134"/>
            <p:cNvGrpSpPr/>
            <p:nvPr/>
          </p:nvGrpSpPr>
          <p:grpSpPr>
            <a:xfrm>
              <a:off x="2658741" y="4097347"/>
              <a:ext cx="118572" cy="294074"/>
              <a:chOff x="3343310" y="4475555"/>
              <a:chExt cx="127717" cy="316753"/>
            </a:xfrm>
          </p:grpSpPr>
          <p:sp>
            <p:nvSpPr>
              <p:cNvPr id="8833" name="Google Shape;8833;p13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3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5" name="Google Shape;8835;p134"/>
            <p:cNvGrpSpPr/>
            <p:nvPr/>
          </p:nvGrpSpPr>
          <p:grpSpPr>
            <a:xfrm>
              <a:off x="3815519" y="4098388"/>
              <a:ext cx="147831" cy="291991"/>
              <a:chOff x="3527539" y="4476677"/>
              <a:chExt cx="159232" cy="314510"/>
            </a:xfrm>
          </p:grpSpPr>
          <p:sp>
            <p:nvSpPr>
              <p:cNvPr id="8836" name="Google Shape;8836;p13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3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8" name="Google Shape;8838;p134"/>
            <p:cNvGrpSpPr/>
            <p:nvPr/>
          </p:nvGrpSpPr>
          <p:grpSpPr>
            <a:xfrm>
              <a:off x="3511696" y="4098388"/>
              <a:ext cx="147831" cy="291991"/>
              <a:chOff x="3527539" y="4476677"/>
              <a:chExt cx="159232" cy="314510"/>
            </a:xfrm>
          </p:grpSpPr>
          <p:sp>
            <p:nvSpPr>
              <p:cNvPr id="8839" name="Google Shape;8839;p13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3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1" name="Google Shape;8841;p134"/>
            <p:cNvGrpSpPr/>
            <p:nvPr/>
          </p:nvGrpSpPr>
          <p:grpSpPr>
            <a:xfrm>
              <a:off x="3207874" y="4098388"/>
              <a:ext cx="147831" cy="291991"/>
              <a:chOff x="3527539" y="4476677"/>
              <a:chExt cx="159232" cy="314510"/>
            </a:xfrm>
          </p:grpSpPr>
          <p:sp>
            <p:nvSpPr>
              <p:cNvPr id="8842" name="Google Shape;8842;p13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3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134"/>
            <p:cNvGrpSpPr/>
            <p:nvPr/>
          </p:nvGrpSpPr>
          <p:grpSpPr>
            <a:xfrm>
              <a:off x="2933305" y="4097347"/>
              <a:ext cx="118572" cy="294074"/>
              <a:chOff x="3343310" y="4475555"/>
              <a:chExt cx="127717" cy="316753"/>
            </a:xfrm>
          </p:grpSpPr>
          <p:sp>
            <p:nvSpPr>
              <p:cNvPr id="8845" name="Google Shape;8845;p13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3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7" name="Google Shape;8847;p134"/>
          <p:cNvGrpSpPr/>
          <p:nvPr/>
        </p:nvGrpSpPr>
        <p:grpSpPr>
          <a:xfrm>
            <a:off x="4209349" y="1176041"/>
            <a:ext cx="1430711" cy="751237"/>
            <a:chOff x="5159450" y="1919950"/>
            <a:chExt cx="1541050" cy="862500"/>
          </a:xfrm>
        </p:grpSpPr>
        <p:sp>
          <p:nvSpPr>
            <p:cNvPr id="8848" name="Google Shape;8848;p13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849" name="Google Shape;8849;p134"/>
            <p:cNvGrpSpPr/>
            <p:nvPr/>
          </p:nvGrpSpPr>
          <p:grpSpPr>
            <a:xfrm>
              <a:off x="5159450" y="1919950"/>
              <a:ext cx="1541050" cy="862500"/>
              <a:chOff x="5159450" y="1919950"/>
              <a:chExt cx="1541050" cy="862500"/>
            </a:xfrm>
          </p:grpSpPr>
          <p:cxnSp>
            <p:nvCxnSpPr>
              <p:cNvPr id="8850" name="Google Shape;8850;p13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851" name="Google Shape;8851;p13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852" name="Google Shape;8852;p134"/>
          <p:cNvGrpSpPr/>
          <p:nvPr/>
        </p:nvGrpSpPr>
        <p:grpSpPr>
          <a:xfrm>
            <a:off x="4257486" y="2439811"/>
            <a:ext cx="1334436" cy="967914"/>
            <a:chOff x="4294923" y="2439811"/>
            <a:chExt cx="1334436" cy="967914"/>
          </a:xfrm>
        </p:grpSpPr>
        <p:grpSp>
          <p:nvGrpSpPr>
            <p:cNvPr id="8853" name="Google Shape;8853;p134"/>
            <p:cNvGrpSpPr/>
            <p:nvPr/>
          </p:nvGrpSpPr>
          <p:grpSpPr>
            <a:xfrm>
              <a:off x="4960455" y="2469658"/>
              <a:ext cx="668904" cy="885524"/>
              <a:chOff x="4960455" y="2469658"/>
              <a:chExt cx="668904" cy="885524"/>
            </a:xfrm>
          </p:grpSpPr>
          <p:sp>
            <p:nvSpPr>
              <p:cNvPr id="8854" name="Google Shape;8854;p134"/>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34"/>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34"/>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34"/>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34"/>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34"/>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134"/>
            <p:cNvGrpSpPr/>
            <p:nvPr/>
          </p:nvGrpSpPr>
          <p:grpSpPr>
            <a:xfrm>
              <a:off x="4294923" y="2469658"/>
              <a:ext cx="668951" cy="885524"/>
              <a:chOff x="4294923" y="2469658"/>
              <a:chExt cx="668951" cy="885524"/>
            </a:xfrm>
          </p:grpSpPr>
          <p:sp>
            <p:nvSpPr>
              <p:cNvPr id="8861" name="Google Shape;8861;p134"/>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34"/>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34"/>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34"/>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34"/>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34"/>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7" name="Google Shape;8867;p134"/>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8" name="Google Shape;8868;p134"/>
          <p:cNvGrpSpPr/>
          <p:nvPr/>
        </p:nvGrpSpPr>
        <p:grpSpPr>
          <a:xfrm>
            <a:off x="4243690" y="3494256"/>
            <a:ext cx="1430949" cy="897289"/>
            <a:chOff x="4351371" y="3547942"/>
            <a:chExt cx="1345130" cy="843475"/>
          </a:xfrm>
        </p:grpSpPr>
        <p:grpSp>
          <p:nvGrpSpPr>
            <p:cNvPr id="8869" name="Google Shape;8869;p134"/>
            <p:cNvGrpSpPr/>
            <p:nvPr/>
          </p:nvGrpSpPr>
          <p:grpSpPr>
            <a:xfrm>
              <a:off x="4351371" y="4209917"/>
              <a:ext cx="1345130" cy="181500"/>
              <a:chOff x="4351371" y="4209917"/>
              <a:chExt cx="1345130" cy="181500"/>
            </a:xfrm>
          </p:grpSpPr>
          <p:sp>
            <p:nvSpPr>
              <p:cNvPr id="8870" name="Google Shape;8870;p134"/>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1" name="Google Shape;8871;p134"/>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872" name="Google Shape;8872;p134"/>
            <p:cNvGrpSpPr/>
            <p:nvPr/>
          </p:nvGrpSpPr>
          <p:grpSpPr>
            <a:xfrm>
              <a:off x="4403010" y="3985221"/>
              <a:ext cx="1109518" cy="181500"/>
              <a:chOff x="4403010" y="3985221"/>
              <a:chExt cx="1109518" cy="181500"/>
            </a:xfrm>
          </p:grpSpPr>
          <p:sp>
            <p:nvSpPr>
              <p:cNvPr id="8873" name="Google Shape;8873;p134"/>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4" name="Google Shape;8874;p134"/>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875" name="Google Shape;8875;p134"/>
            <p:cNvGrpSpPr/>
            <p:nvPr/>
          </p:nvGrpSpPr>
          <p:grpSpPr>
            <a:xfrm>
              <a:off x="4618704" y="3766582"/>
              <a:ext cx="807858" cy="181500"/>
              <a:chOff x="4618704" y="3766582"/>
              <a:chExt cx="807858" cy="181500"/>
            </a:xfrm>
          </p:grpSpPr>
          <p:sp>
            <p:nvSpPr>
              <p:cNvPr id="8876" name="Google Shape;8876;p134"/>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77" name="Google Shape;8877;p134"/>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878" name="Google Shape;8878;p134"/>
            <p:cNvGrpSpPr/>
            <p:nvPr/>
          </p:nvGrpSpPr>
          <p:grpSpPr>
            <a:xfrm>
              <a:off x="4735238" y="3547942"/>
              <a:ext cx="462839" cy="181500"/>
              <a:chOff x="4735238" y="3547942"/>
              <a:chExt cx="462839" cy="181500"/>
            </a:xfrm>
          </p:grpSpPr>
          <p:sp>
            <p:nvSpPr>
              <p:cNvPr id="8879" name="Google Shape;8879;p134"/>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80" name="Google Shape;8880;p134"/>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881" name="Google Shape;8881;p134"/>
          <p:cNvGrpSpPr/>
          <p:nvPr/>
        </p:nvGrpSpPr>
        <p:grpSpPr>
          <a:xfrm>
            <a:off x="7420047" y="2429580"/>
            <a:ext cx="1020955" cy="928853"/>
            <a:chOff x="926675" y="238125"/>
            <a:chExt cx="5755100" cy="5232975"/>
          </a:xfrm>
        </p:grpSpPr>
        <p:sp>
          <p:nvSpPr>
            <p:cNvPr id="8882" name="Google Shape;8882;p134"/>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34"/>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34"/>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34"/>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6" name="Google Shape;8886;p134"/>
          <p:cNvGrpSpPr/>
          <p:nvPr/>
        </p:nvGrpSpPr>
        <p:grpSpPr>
          <a:xfrm>
            <a:off x="727421" y="2828315"/>
            <a:ext cx="1695374" cy="1560837"/>
            <a:chOff x="727421" y="2828315"/>
            <a:chExt cx="1695374" cy="1560837"/>
          </a:xfrm>
        </p:grpSpPr>
        <p:grpSp>
          <p:nvGrpSpPr>
            <p:cNvPr id="8887" name="Google Shape;8887;p134"/>
            <p:cNvGrpSpPr/>
            <p:nvPr/>
          </p:nvGrpSpPr>
          <p:grpSpPr>
            <a:xfrm>
              <a:off x="727421" y="2828315"/>
              <a:ext cx="1695374" cy="1560837"/>
              <a:chOff x="734799" y="2782450"/>
              <a:chExt cx="1571100" cy="1577400"/>
            </a:xfrm>
          </p:grpSpPr>
          <p:cxnSp>
            <p:nvCxnSpPr>
              <p:cNvPr id="8888" name="Google Shape;8888;p13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889" name="Google Shape;8889;p13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890" name="Google Shape;8890;p134"/>
            <p:cNvGrpSpPr/>
            <p:nvPr/>
          </p:nvGrpSpPr>
          <p:grpSpPr>
            <a:xfrm>
              <a:off x="819108" y="2882501"/>
              <a:ext cx="1556791" cy="1426186"/>
              <a:chOff x="819108" y="2882501"/>
              <a:chExt cx="1556791" cy="1426186"/>
            </a:xfrm>
          </p:grpSpPr>
          <p:grpSp>
            <p:nvGrpSpPr>
              <p:cNvPr id="8891" name="Google Shape;8891;p134"/>
              <p:cNvGrpSpPr/>
              <p:nvPr/>
            </p:nvGrpSpPr>
            <p:grpSpPr>
              <a:xfrm>
                <a:off x="819108" y="2882501"/>
                <a:ext cx="103104" cy="1426186"/>
                <a:chOff x="4674013" y="3100904"/>
                <a:chExt cx="122758" cy="1698043"/>
              </a:xfrm>
            </p:grpSpPr>
            <p:sp>
              <p:nvSpPr>
                <p:cNvPr id="8892" name="Google Shape;8892;p13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3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3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3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3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3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3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9" name="Google Shape;8899;p134"/>
              <p:cNvGrpSpPr/>
              <p:nvPr/>
            </p:nvGrpSpPr>
            <p:grpSpPr>
              <a:xfrm>
                <a:off x="1062475" y="2882501"/>
                <a:ext cx="103104" cy="1426186"/>
                <a:chOff x="4940438" y="3100904"/>
                <a:chExt cx="122758" cy="1698043"/>
              </a:xfrm>
            </p:grpSpPr>
            <p:sp>
              <p:nvSpPr>
                <p:cNvPr id="8900" name="Google Shape;8900;p13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3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3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3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3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3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3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134"/>
              <p:cNvGrpSpPr/>
              <p:nvPr/>
            </p:nvGrpSpPr>
            <p:grpSpPr>
              <a:xfrm>
                <a:off x="1299324" y="2882501"/>
                <a:ext cx="103104" cy="1426186"/>
                <a:chOff x="5206863" y="3100904"/>
                <a:chExt cx="122758" cy="1698043"/>
              </a:xfrm>
            </p:grpSpPr>
            <p:sp>
              <p:nvSpPr>
                <p:cNvPr id="8908" name="Google Shape;8908;p13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3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3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3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3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3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3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5" name="Google Shape;8915;p134"/>
              <p:cNvGrpSpPr/>
              <p:nvPr/>
            </p:nvGrpSpPr>
            <p:grpSpPr>
              <a:xfrm>
                <a:off x="1786057" y="2882501"/>
                <a:ext cx="103104" cy="1426186"/>
                <a:chOff x="6006138" y="3143629"/>
                <a:chExt cx="122758" cy="1698043"/>
              </a:xfrm>
            </p:grpSpPr>
            <p:sp>
              <p:nvSpPr>
                <p:cNvPr id="8916" name="Google Shape;8916;p13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3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3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3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3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3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3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3" name="Google Shape;8923;p134"/>
              <p:cNvGrpSpPr/>
              <p:nvPr/>
            </p:nvGrpSpPr>
            <p:grpSpPr>
              <a:xfrm>
                <a:off x="2029422" y="2882501"/>
                <a:ext cx="103104" cy="1426186"/>
                <a:chOff x="6805413" y="3100904"/>
                <a:chExt cx="122758" cy="1698043"/>
              </a:xfrm>
            </p:grpSpPr>
            <p:sp>
              <p:nvSpPr>
                <p:cNvPr id="8924" name="Google Shape;8924;p13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3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3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3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3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3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3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134"/>
              <p:cNvGrpSpPr/>
              <p:nvPr/>
            </p:nvGrpSpPr>
            <p:grpSpPr>
              <a:xfrm>
                <a:off x="2272795" y="2882501"/>
                <a:ext cx="103104" cy="1426186"/>
                <a:chOff x="5206863" y="3100904"/>
                <a:chExt cx="122758" cy="1698043"/>
              </a:xfrm>
            </p:grpSpPr>
            <p:sp>
              <p:nvSpPr>
                <p:cNvPr id="8932" name="Google Shape;8932;p13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3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3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3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3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3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3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9" name="Google Shape;8939;p134"/>
              <p:cNvGrpSpPr/>
              <p:nvPr/>
            </p:nvGrpSpPr>
            <p:grpSpPr>
              <a:xfrm>
                <a:off x="1542694" y="2882501"/>
                <a:ext cx="103104" cy="1426186"/>
                <a:chOff x="6006138" y="3143629"/>
                <a:chExt cx="122758" cy="1698043"/>
              </a:xfrm>
            </p:grpSpPr>
            <p:sp>
              <p:nvSpPr>
                <p:cNvPr id="8940" name="Google Shape;8940;p13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3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3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3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3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3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3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47" name="Google Shape;8947;p134"/>
          <p:cNvGrpSpPr/>
          <p:nvPr/>
        </p:nvGrpSpPr>
        <p:grpSpPr>
          <a:xfrm>
            <a:off x="5683472" y="3518037"/>
            <a:ext cx="2749952" cy="870677"/>
            <a:chOff x="238125" y="1725700"/>
            <a:chExt cx="7139025" cy="2260325"/>
          </a:xfrm>
        </p:grpSpPr>
        <p:sp>
          <p:nvSpPr>
            <p:cNvPr id="8948" name="Google Shape;8948;p134"/>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34"/>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34"/>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34"/>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34"/>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34"/>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34"/>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34"/>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34"/>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34"/>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134"/>
          <p:cNvGrpSpPr/>
          <p:nvPr/>
        </p:nvGrpSpPr>
        <p:grpSpPr>
          <a:xfrm>
            <a:off x="5953636" y="2459783"/>
            <a:ext cx="1105452" cy="916747"/>
            <a:chOff x="5249100" y="1210600"/>
            <a:chExt cx="3502700" cy="2904775"/>
          </a:xfrm>
        </p:grpSpPr>
        <p:sp>
          <p:nvSpPr>
            <p:cNvPr id="8959" name="Google Shape;8959;p13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3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3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3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63" name="Google Shape;8963;p134"/>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964" name="Google Shape;8964;p134"/>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965" name="Google Shape;8965;p134"/>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966" name="Google Shape;8966;p134"/>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967" name="Google Shape;8967;p134"/>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8" name="Google Shape;8968;p134"/>
          <p:cNvGrpSpPr/>
          <p:nvPr/>
        </p:nvGrpSpPr>
        <p:grpSpPr>
          <a:xfrm>
            <a:off x="7136183" y="1179201"/>
            <a:ext cx="1304650" cy="1124856"/>
            <a:chOff x="7287122" y="1165658"/>
            <a:chExt cx="1219413" cy="1051365"/>
          </a:xfrm>
        </p:grpSpPr>
        <p:grpSp>
          <p:nvGrpSpPr>
            <p:cNvPr id="8969" name="Google Shape;8969;p134"/>
            <p:cNvGrpSpPr/>
            <p:nvPr/>
          </p:nvGrpSpPr>
          <p:grpSpPr>
            <a:xfrm>
              <a:off x="7287122" y="1969723"/>
              <a:ext cx="1219413" cy="247300"/>
              <a:chOff x="7287122" y="1969723"/>
              <a:chExt cx="1219413" cy="247300"/>
            </a:xfrm>
          </p:grpSpPr>
          <p:sp>
            <p:nvSpPr>
              <p:cNvPr id="8970" name="Google Shape;8970;p13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1" name="Google Shape;8971;p134"/>
              <p:cNvGrpSpPr/>
              <p:nvPr/>
            </p:nvGrpSpPr>
            <p:grpSpPr>
              <a:xfrm>
                <a:off x="7287122" y="2063892"/>
                <a:ext cx="1151753" cy="73428"/>
                <a:chOff x="7287122" y="2063892"/>
                <a:chExt cx="1151753" cy="73428"/>
              </a:xfrm>
            </p:grpSpPr>
            <p:sp>
              <p:nvSpPr>
                <p:cNvPr id="8972" name="Google Shape;8972;p13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73" name="Google Shape;8973;p13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974" name="Google Shape;8974;p134"/>
            <p:cNvGrpSpPr/>
            <p:nvPr/>
          </p:nvGrpSpPr>
          <p:grpSpPr>
            <a:xfrm>
              <a:off x="7287122" y="1712201"/>
              <a:ext cx="1219403" cy="246767"/>
              <a:chOff x="7287122" y="1712201"/>
              <a:chExt cx="1219403" cy="246767"/>
            </a:xfrm>
          </p:grpSpPr>
          <p:sp>
            <p:nvSpPr>
              <p:cNvPr id="8975" name="Google Shape;8975;p13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6" name="Google Shape;8976;p134"/>
              <p:cNvGrpSpPr/>
              <p:nvPr/>
            </p:nvGrpSpPr>
            <p:grpSpPr>
              <a:xfrm>
                <a:off x="7287122" y="1842861"/>
                <a:ext cx="1005303" cy="73419"/>
                <a:chOff x="7287122" y="1842861"/>
                <a:chExt cx="1005303" cy="73419"/>
              </a:xfrm>
            </p:grpSpPr>
            <p:sp>
              <p:nvSpPr>
                <p:cNvPr id="8977" name="Google Shape;8977;p13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78" name="Google Shape;8978;p13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979" name="Google Shape;8979;p134"/>
            <p:cNvGrpSpPr/>
            <p:nvPr/>
          </p:nvGrpSpPr>
          <p:grpSpPr>
            <a:xfrm>
              <a:off x="7287122" y="1447520"/>
              <a:ext cx="1219403" cy="286667"/>
              <a:chOff x="7287122" y="1447520"/>
              <a:chExt cx="1219403" cy="286667"/>
            </a:xfrm>
          </p:grpSpPr>
          <p:sp>
            <p:nvSpPr>
              <p:cNvPr id="8980" name="Google Shape;8980;p13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1" name="Google Shape;8981;p134"/>
              <p:cNvGrpSpPr/>
              <p:nvPr/>
            </p:nvGrpSpPr>
            <p:grpSpPr>
              <a:xfrm>
                <a:off x="7287122" y="1581977"/>
                <a:ext cx="852803" cy="73428"/>
                <a:chOff x="7287122" y="1581977"/>
                <a:chExt cx="852803" cy="73428"/>
              </a:xfrm>
            </p:grpSpPr>
            <p:sp>
              <p:nvSpPr>
                <p:cNvPr id="8982" name="Google Shape;8982;p13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83" name="Google Shape;8983;p13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984" name="Google Shape;8984;p134"/>
            <p:cNvGrpSpPr/>
            <p:nvPr/>
          </p:nvGrpSpPr>
          <p:grpSpPr>
            <a:xfrm>
              <a:off x="7287122" y="1165658"/>
              <a:ext cx="1219403" cy="344253"/>
              <a:chOff x="7287122" y="1165658"/>
              <a:chExt cx="1219403" cy="344253"/>
            </a:xfrm>
          </p:grpSpPr>
          <p:sp>
            <p:nvSpPr>
              <p:cNvPr id="8985" name="Google Shape;8985;p13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86" name="Google Shape;8986;p134"/>
              <p:cNvGrpSpPr/>
              <p:nvPr/>
            </p:nvGrpSpPr>
            <p:grpSpPr>
              <a:xfrm>
                <a:off x="7287122" y="1341025"/>
                <a:ext cx="695703" cy="73419"/>
                <a:chOff x="7287122" y="1341025"/>
                <a:chExt cx="695703" cy="73419"/>
              </a:xfrm>
            </p:grpSpPr>
            <p:sp>
              <p:nvSpPr>
                <p:cNvPr id="8987" name="Google Shape;8987;p13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88" name="Google Shape;8988;p13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989" name="Google Shape;8989;p134"/>
          <p:cNvGrpSpPr/>
          <p:nvPr/>
        </p:nvGrpSpPr>
        <p:grpSpPr>
          <a:xfrm>
            <a:off x="5802676" y="1185224"/>
            <a:ext cx="1397729" cy="1098540"/>
            <a:chOff x="5900602" y="1193063"/>
            <a:chExt cx="1299851" cy="1021707"/>
          </a:xfrm>
        </p:grpSpPr>
        <p:grpSp>
          <p:nvGrpSpPr>
            <p:cNvPr id="8990" name="Google Shape;8990;p134"/>
            <p:cNvGrpSpPr/>
            <p:nvPr/>
          </p:nvGrpSpPr>
          <p:grpSpPr>
            <a:xfrm>
              <a:off x="6520337" y="1193063"/>
              <a:ext cx="341815" cy="799959"/>
              <a:chOff x="6520337" y="1193063"/>
              <a:chExt cx="341815" cy="799959"/>
            </a:xfrm>
          </p:grpSpPr>
          <p:grpSp>
            <p:nvGrpSpPr>
              <p:cNvPr id="8991" name="Google Shape;8991;p134"/>
              <p:cNvGrpSpPr/>
              <p:nvPr/>
            </p:nvGrpSpPr>
            <p:grpSpPr>
              <a:xfrm>
                <a:off x="6520337" y="1589527"/>
                <a:ext cx="213950" cy="403494"/>
                <a:chOff x="6520337" y="1589527"/>
                <a:chExt cx="213950" cy="403494"/>
              </a:xfrm>
            </p:grpSpPr>
            <p:sp>
              <p:nvSpPr>
                <p:cNvPr id="8992" name="Google Shape;8992;p13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34"/>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4" name="Google Shape;8994;p134"/>
              <p:cNvGrpSpPr/>
              <p:nvPr/>
            </p:nvGrpSpPr>
            <p:grpSpPr>
              <a:xfrm>
                <a:off x="6577204" y="1193063"/>
                <a:ext cx="284947" cy="464512"/>
                <a:chOff x="6577204" y="1193063"/>
                <a:chExt cx="284947" cy="464512"/>
              </a:xfrm>
            </p:grpSpPr>
            <p:sp>
              <p:nvSpPr>
                <p:cNvPr id="8995" name="Google Shape;8995;p13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6" name="Google Shape;8996;p134"/>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997" name="Google Shape;8997;p134"/>
            <p:cNvGrpSpPr/>
            <p:nvPr/>
          </p:nvGrpSpPr>
          <p:grpSpPr>
            <a:xfrm>
              <a:off x="6238903" y="1193063"/>
              <a:ext cx="300475" cy="900152"/>
              <a:chOff x="6238903" y="1193063"/>
              <a:chExt cx="300475" cy="900152"/>
            </a:xfrm>
          </p:grpSpPr>
          <p:grpSp>
            <p:nvGrpSpPr>
              <p:cNvPr id="8998" name="Google Shape;8998;p134"/>
              <p:cNvGrpSpPr/>
              <p:nvPr/>
            </p:nvGrpSpPr>
            <p:grpSpPr>
              <a:xfrm>
                <a:off x="6290865" y="1489315"/>
                <a:ext cx="248514" cy="603900"/>
                <a:chOff x="6290865" y="1489315"/>
                <a:chExt cx="248514" cy="603900"/>
              </a:xfrm>
            </p:grpSpPr>
            <p:sp>
              <p:nvSpPr>
                <p:cNvPr id="8999" name="Google Shape;8999;p13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34"/>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1" name="Google Shape;9001;p134"/>
              <p:cNvGrpSpPr/>
              <p:nvPr/>
            </p:nvGrpSpPr>
            <p:grpSpPr>
              <a:xfrm>
                <a:off x="6238903" y="1193063"/>
                <a:ext cx="284947" cy="333087"/>
                <a:chOff x="6238903" y="1193063"/>
                <a:chExt cx="284947" cy="333087"/>
              </a:xfrm>
            </p:grpSpPr>
            <p:sp>
              <p:nvSpPr>
                <p:cNvPr id="9002" name="Google Shape;9002;p13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3" name="Google Shape;9003;p134"/>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004" name="Google Shape;9004;p134"/>
            <p:cNvGrpSpPr/>
            <p:nvPr/>
          </p:nvGrpSpPr>
          <p:grpSpPr>
            <a:xfrm>
              <a:off x="5900602" y="1193063"/>
              <a:ext cx="444345" cy="1021707"/>
              <a:chOff x="5900602" y="1193063"/>
              <a:chExt cx="444345" cy="1021707"/>
            </a:xfrm>
          </p:grpSpPr>
          <p:grpSp>
            <p:nvGrpSpPr>
              <p:cNvPr id="9005" name="Google Shape;9005;p134"/>
              <p:cNvGrpSpPr/>
              <p:nvPr/>
            </p:nvGrpSpPr>
            <p:grpSpPr>
              <a:xfrm>
                <a:off x="6046501" y="1367785"/>
                <a:ext cx="298446" cy="846986"/>
                <a:chOff x="6046501" y="1367785"/>
                <a:chExt cx="298446" cy="846986"/>
              </a:xfrm>
            </p:grpSpPr>
            <p:sp>
              <p:nvSpPr>
                <p:cNvPr id="9006" name="Google Shape;9006;p13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34"/>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8" name="Google Shape;9008;p134"/>
              <p:cNvGrpSpPr/>
              <p:nvPr/>
            </p:nvGrpSpPr>
            <p:grpSpPr>
              <a:xfrm>
                <a:off x="5900602" y="1193063"/>
                <a:ext cx="284947" cy="182312"/>
                <a:chOff x="5900602" y="1193063"/>
                <a:chExt cx="284947" cy="182312"/>
              </a:xfrm>
            </p:grpSpPr>
            <p:sp>
              <p:nvSpPr>
                <p:cNvPr id="9009" name="Google Shape;9009;p13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10" name="Google Shape;9010;p13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011" name="Google Shape;9011;p134"/>
            <p:cNvGrpSpPr/>
            <p:nvPr/>
          </p:nvGrpSpPr>
          <p:grpSpPr>
            <a:xfrm>
              <a:off x="6738300" y="1193063"/>
              <a:ext cx="462153" cy="707634"/>
              <a:chOff x="6738300" y="1193063"/>
              <a:chExt cx="462153" cy="707634"/>
            </a:xfrm>
          </p:grpSpPr>
          <p:grpSp>
            <p:nvGrpSpPr>
              <p:cNvPr id="9012" name="Google Shape;9012;p134"/>
              <p:cNvGrpSpPr/>
              <p:nvPr/>
            </p:nvGrpSpPr>
            <p:grpSpPr>
              <a:xfrm>
                <a:off x="6915505" y="1193063"/>
                <a:ext cx="284947" cy="597387"/>
                <a:chOff x="6915505" y="1193063"/>
                <a:chExt cx="284947" cy="597387"/>
              </a:xfrm>
            </p:grpSpPr>
            <p:sp>
              <p:nvSpPr>
                <p:cNvPr id="9013" name="Google Shape;9013;p13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14" name="Google Shape;9014;p134"/>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015" name="Google Shape;9015;p134"/>
              <p:cNvGrpSpPr/>
              <p:nvPr/>
            </p:nvGrpSpPr>
            <p:grpSpPr>
              <a:xfrm>
                <a:off x="6738300" y="1684725"/>
                <a:ext cx="230066" cy="215971"/>
                <a:chOff x="6738300" y="1684725"/>
                <a:chExt cx="230066" cy="215971"/>
              </a:xfrm>
            </p:grpSpPr>
            <p:sp>
              <p:nvSpPr>
                <p:cNvPr id="9016" name="Google Shape;9016;p134"/>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34"/>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63"/>
          <p:cNvSpPr txBox="1"/>
          <p:nvPr>
            <p:ph type="title"/>
          </p:nvPr>
        </p:nvSpPr>
        <p:spPr>
          <a:xfrm>
            <a:off x="619925" y="3144438"/>
            <a:ext cx="4563900" cy="40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t>
            </a:r>
            <a:r>
              <a:rPr lang="en">
                <a:solidFill>
                  <a:schemeClr val="dk2"/>
                </a:solidFill>
              </a:rPr>
              <a:t>S</a:t>
            </a:r>
            <a:r>
              <a:rPr lang="en">
                <a:solidFill>
                  <a:schemeClr val="lt2"/>
                </a:solidFill>
              </a:rPr>
              <a:t>O</a:t>
            </a:r>
            <a:r>
              <a:rPr lang="en">
                <a:solidFill>
                  <a:schemeClr val="accent1"/>
                </a:solidFill>
              </a:rPr>
              <a:t>M</a:t>
            </a:r>
            <a:r>
              <a:rPr lang="en">
                <a:solidFill>
                  <a:schemeClr val="accent4"/>
                </a:solidFill>
              </a:rPr>
              <a:t>E</a:t>
            </a:r>
            <a:r>
              <a:rPr lang="en">
                <a:solidFill>
                  <a:schemeClr val="accent2"/>
                </a:solidFill>
              </a:rPr>
              <a:t>O</a:t>
            </a:r>
            <a:r>
              <a:rPr lang="en">
                <a:solidFill>
                  <a:schemeClr val="accent3"/>
                </a:solidFill>
              </a:rPr>
              <a:t>N</a:t>
            </a:r>
            <a:r>
              <a:rPr lang="en"/>
              <a:t>E </a:t>
            </a:r>
            <a:r>
              <a:rPr lang="en">
                <a:solidFill>
                  <a:schemeClr val="dk2"/>
                </a:solidFill>
              </a:rPr>
              <a:t>F</a:t>
            </a:r>
            <a:r>
              <a:rPr lang="en">
                <a:solidFill>
                  <a:schemeClr val="lt2"/>
                </a:solidFill>
              </a:rPr>
              <a:t>A</a:t>
            </a:r>
            <a:r>
              <a:rPr lang="en">
                <a:solidFill>
                  <a:schemeClr val="accent1"/>
                </a:solidFill>
              </a:rPr>
              <a:t>M</a:t>
            </a:r>
            <a:r>
              <a:rPr lang="en">
                <a:solidFill>
                  <a:schemeClr val="accent4"/>
                </a:solidFill>
              </a:rPr>
              <a:t>O</a:t>
            </a:r>
            <a:r>
              <a:rPr lang="en">
                <a:solidFill>
                  <a:schemeClr val="accent2"/>
                </a:solidFill>
              </a:rPr>
              <a:t>U</a:t>
            </a:r>
            <a:r>
              <a:rPr lang="en">
                <a:solidFill>
                  <a:schemeClr val="accent3"/>
                </a:solidFill>
              </a:rPr>
              <a:t>S</a:t>
            </a:r>
            <a:endParaRPr/>
          </a:p>
        </p:txBody>
      </p:sp>
      <p:sp>
        <p:nvSpPr>
          <p:cNvPr id="1225" name="Google Shape;1225;p63"/>
          <p:cNvSpPr txBox="1"/>
          <p:nvPr>
            <p:ph idx="1" type="subTitle"/>
          </p:nvPr>
        </p:nvSpPr>
        <p:spPr>
          <a:xfrm>
            <a:off x="619925" y="1439263"/>
            <a:ext cx="6227700" cy="1787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“This is a quote, words full of wisdom that someone important said and can make the reader get inspired”</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8">
                                  <p:stCondLst>
                                    <p:cond delay="0"/>
                                  </p:stCondLst>
                                  <p:childTnLst>
                                    <p:set>
                                      <p:cBhvr>
                                        <p:cTn dur="1" fill="hold">
                                          <p:stCondLst>
                                            <p:cond delay="0"/>
                                          </p:stCondLst>
                                        </p:cTn>
                                        <p:tgtEl>
                                          <p:spTgt spid="1225"/>
                                        </p:tgtEl>
                                        <p:attrNameLst>
                                          <p:attrName>style.visibility</p:attrName>
                                        </p:attrNameLst>
                                      </p:cBhvr>
                                      <p:to>
                                        <p:strVal val="visible"/>
                                      </p:to>
                                    </p:set>
                                    <p:anim calcmode="lin" valueType="num">
                                      <p:cBhvr additive="base">
                                        <p:cTn dur="1000"/>
                                        <p:tgtEl>
                                          <p:spTgt spid="1225"/>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224"/>
                                        </p:tgtEl>
                                        <p:attrNameLst>
                                          <p:attrName>style.visibility</p:attrName>
                                        </p:attrNameLst>
                                      </p:cBhvr>
                                      <p:to>
                                        <p:strVal val="visible"/>
                                      </p:to>
                                    </p:set>
                                    <p:anim calcmode="lin" valueType="num">
                                      <p:cBhvr additive="base">
                                        <p:cTn dur="1000"/>
                                        <p:tgtEl>
                                          <p:spTgt spid="122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21" name="Shape 9021"/>
        <p:cNvGrpSpPr/>
        <p:nvPr/>
      </p:nvGrpSpPr>
      <p:grpSpPr>
        <a:xfrm>
          <a:off x="0" y="0"/>
          <a:ext cx="0" cy="0"/>
          <a:chOff x="0" y="0"/>
          <a:chExt cx="0" cy="0"/>
        </a:xfrm>
      </p:grpSpPr>
      <p:sp>
        <p:nvSpPr>
          <p:cNvPr id="9022" name="Google Shape;9022;p13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023" name="Google Shape;9023;p13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024" name="Google Shape;9024;p135"/>
          <p:cNvGrpSpPr/>
          <p:nvPr/>
        </p:nvGrpSpPr>
        <p:grpSpPr>
          <a:xfrm>
            <a:off x="839307" y="2318098"/>
            <a:ext cx="387992" cy="329326"/>
            <a:chOff x="839307" y="2318098"/>
            <a:chExt cx="387992" cy="329326"/>
          </a:xfrm>
        </p:grpSpPr>
        <p:sp>
          <p:nvSpPr>
            <p:cNvPr id="9025" name="Google Shape;9025;p135"/>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35"/>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35"/>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35"/>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35"/>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35"/>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35"/>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35"/>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35"/>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35"/>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135"/>
          <p:cNvGrpSpPr/>
          <p:nvPr/>
        </p:nvGrpSpPr>
        <p:grpSpPr>
          <a:xfrm>
            <a:off x="1414990" y="2289671"/>
            <a:ext cx="387073" cy="385996"/>
            <a:chOff x="1414990" y="2289671"/>
            <a:chExt cx="387073" cy="385996"/>
          </a:xfrm>
        </p:grpSpPr>
        <p:sp>
          <p:nvSpPr>
            <p:cNvPr id="9036" name="Google Shape;9036;p135"/>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35"/>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35"/>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35"/>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35"/>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35"/>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35"/>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35"/>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35"/>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35"/>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35"/>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35"/>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35"/>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35"/>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35"/>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35"/>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35"/>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35"/>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4" name="Google Shape;9054;p135"/>
          <p:cNvGrpSpPr/>
          <p:nvPr/>
        </p:nvGrpSpPr>
        <p:grpSpPr>
          <a:xfrm>
            <a:off x="1989911" y="2306065"/>
            <a:ext cx="387099" cy="353207"/>
            <a:chOff x="1989911" y="2306065"/>
            <a:chExt cx="387099" cy="353207"/>
          </a:xfrm>
        </p:grpSpPr>
        <p:sp>
          <p:nvSpPr>
            <p:cNvPr id="9055" name="Google Shape;9055;p135"/>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35"/>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35"/>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35"/>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35"/>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35"/>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35"/>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135"/>
          <p:cNvGrpSpPr/>
          <p:nvPr/>
        </p:nvGrpSpPr>
        <p:grpSpPr>
          <a:xfrm>
            <a:off x="2593102" y="2288778"/>
            <a:ext cx="204663" cy="363007"/>
            <a:chOff x="2593102" y="2288778"/>
            <a:chExt cx="204663" cy="363007"/>
          </a:xfrm>
        </p:grpSpPr>
        <p:sp>
          <p:nvSpPr>
            <p:cNvPr id="9063" name="Google Shape;9063;p135"/>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35"/>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35"/>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35"/>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35"/>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35"/>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35"/>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35"/>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35"/>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2" name="Google Shape;9072;p135"/>
          <p:cNvGrpSpPr/>
          <p:nvPr/>
        </p:nvGrpSpPr>
        <p:grpSpPr>
          <a:xfrm>
            <a:off x="2970874" y="2329763"/>
            <a:ext cx="403651" cy="305996"/>
            <a:chOff x="2970874" y="2329763"/>
            <a:chExt cx="403651" cy="305996"/>
          </a:xfrm>
        </p:grpSpPr>
        <p:sp>
          <p:nvSpPr>
            <p:cNvPr id="9073" name="Google Shape;9073;p135"/>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35"/>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35"/>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35"/>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35"/>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35"/>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35"/>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35"/>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135"/>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2" name="Google Shape;9082;p135"/>
          <p:cNvGrpSpPr/>
          <p:nvPr/>
        </p:nvGrpSpPr>
        <p:grpSpPr>
          <a:xfrm>
            <a:off x="3545795" y="2318755"/>
            <a:ext cx="387835" cy="327933"/>
            <a:chOff x="3545795" y="2318755"/>
            <a:chExt cx="387835" cy="327933"/>
          </a:xfrm>
        </p:grpSpPr>
        <p:sp>
          <p:nvSpPr>
            <p:cNvPr id="9083" name="Google Shape;9083;p135"/>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35"/>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35"/>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6" name="Google Shape;9086;p135"/>
            <p:cNvGrpSpPr/>
            <p:nvPr/>
          </p:nvGrpSpPr>
          <p:grpSpPr>
            <a:xfrm>
              <a:off x="3545795" y="2322301"/>
              <a:ext cx="387835" cy="324387"/>
              <a:chOff x="3545795" y="2322301"/>
              <a:chExt cx="387835" cy="324387"/>
            </a:xfrm>
          </p:grpSpPr>
          <p:sp>
            <p:nvSpPr>
              <p:cNvPr id="9087" name="Google Shape;9087;p135"/>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35"/>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35"/>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35"/>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35"/>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35"/>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35"/>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4" name="Google Shape;9094;p135"/>
          <p:cNvGrpSpPr/>
          <p:nvPr/>
        </p:nvGrpSpPr>
        <p:grpSpPr>
          <a:xfrm>
            <a:off x="4718468" y="2306984"/>
            <a:ext cx="364294" cy="351552"/>
            <a:chOff x="4718468" y="2306984"/>
            <a:chExt cx="364294" cy="351552"/>
          </a:xfrm>
        </p:grpSpPr>
        <p:sp>
          <p:nvSpPr>
            <p:cNvPr id="9095" name="Google Shape;9095;p135"/>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35"/>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35"/>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35"/>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35"/>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35"/>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35"/>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35"/>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35"/>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35"/>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135"/>
          <p:cNvGrpSpPr/>
          <p:nvPr/>
        </p:nvGrpSpPr>
        <p:grpSpPr>
          <a:xfrm>
            <a:off x="4147908" y="2303017"/>
            <a:ext cx="361194" cy="359355"/>
            <a:chOff x="4147908" y="2303017"/>
            <a:chExt cx="361194" cy="359355"/>
          </a:xfrm>
        </p:grpSpPr>
        <p:sp>
          <p:nvSpPr>
            <p:cNvPr id="9106" name="Google Shape;9106;p135"/>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35"/>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35"/>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35"/>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35"/>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35"/>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35"/>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35"/>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35"/>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135"/>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135"/>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35"/>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35"/>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35"/>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0" name="Google Shape;9120;p135"/>
          <p:cNvGrpSpPr/>
          <p:nvPr/>
        </p:nvGrpSpPr>
        <p:grpSpPr>
          <a:xfrm>
            <a:off x="5292128" y="2299891"/>
            <a:ext cx="367027" cy="365214"/>
            <a:chOff x="5292128" y="2299891"/>
            <a:chExt cx="367027" cy="365214"/>
          </a:xfrm>
        </p:grpSpPr>
        <p:sp>
          <p:nvSpPr>
            <p:cNvPr id="9121" name="Google Shape;9121;p135"/>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35"/>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35"/>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35"/>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35"/>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35"/>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7" name="Google Shape;9127;p135"/>
          <p:cNvGrpSpPr/>
          <p:nvPr/>
        </p:nvGrpSpPr>
        <p:grpSpPr>
          <a:xfrm>
            <a:off x="5873617" y="2309901"/>
            <a:ext cx="345720" cy="345720"/>
            <a:chOff x="5873617" y="2309901"/>
            <a:chExt cx="345720" cy="345720"/>
          </a:xfrm>
        </p:grpSpPr>
        <p:sp>
          <p:nvSpPr>
            <p:cNvPr id="9128" name="Google Shape;9128;p135"/>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35"/>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35"/>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35"/>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35"/>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35"/>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35"/>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35"/>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35"/>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35"/>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35"/>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35"/>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35"/>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35"/>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35"/>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35"/>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35"/>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35"/>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35"/>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135"/>
          <p:cNvGrpSpPr/>
          <p:nvPr/>
        </p:nvGrpSpPr>
        <p:grpSpPr>
          <a:xfrm>
            <a:off x="6863329" y="2297710"/>
            <a:ext cx="391460" cy="370127"/>
            <a:chOff x="6863329" y="2297710"/>
            <a:chExt cx="391460" cy="370127"/>
          </a:xfrm>
        </p:grpSpPr>
        <p:sp>
          <p:nvSpPr>
            <p:cNvPr id="9148" name="Google Shape;9148;p135"/>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135"/>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135"/>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35"/>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35"/>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35"/>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35"/>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35"/>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35"/>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7" name="Google Shape;9157;p135"/>
          <p:cNvGrpSpPr/>
          <p:nvPr/>
        </p:nvGrpSpPr>
        <p:grpSpPr>
          <a:xfrm>
            <a:off x="7421488" y="2318518"/>
            <a:ext cx="342620" cy="328459"/>
            <a:chOff x="7421488" y="2318518"/>
            <a:chExt cx="342620" cy="328459"/>
          </a:xfrm>
        </p:grpSpPr>
        <p:sp>
          <p:nvSpPr>
            <p:cNvPr id="9158" name="Google Shape;9158;p135"/>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35"/>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35"/>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35"/>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35"/>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35"/>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35"/>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5" name="Google Shape;9165;p135"/>
          <p:cNvGrpSpPr/>
          <p:nvPr/>
        </p:nvGrpSpPr>
        <p:grpSpPr>
          <a:xfrm>
            <a:off x="2508373" y="2779889"/>
            <a:ext cx="337523" cy="337680"/>
            <a:chOff x="2508373" y="2779889"/>
            <a:chExt cx="337523" cy="337680"/>
          </a:xfrm>
        </p:grpSpPr>
        <p:sp>
          <p:nvSpPr>
            <p:cNvPr id="9166" name="Google Shape;9166;p135"/>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35"/>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35"/>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35"/>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35"/>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35"/>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2" name="Google Shape;9172;p135"/>
          <p:cNvGrpSpPr/>
          <p:nvPr/>
        </p:nvGrpSpPr>
        <p:grpSpPr>
          <a:xfrm>
            <a:off x="1884401" y="4141593"/>
            <a:ext cx="410613" cy="372229"/>
            <a:chOff x="1884401" y="4141593"/>
            <a:chExt cx="410613" cy="372229"/>
          </a:xfrm>
        </p:grpSpPr>
        <p:sp>
          <p:nvSpPr>
            <p:cNvPr id="9173" name="Google Shape;9173;p135"/>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35"/>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35"/>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35"/>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35"/>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35"/>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35"/>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135"/>
          <p:cNvGrpSpPr/>
          <p:nvPr/>
        </p:nvGrpSpPr>
        <p:grpSpPr>
          <a:xfrm>
            <a:off x="1430832" y="2773689"/>
            <a:ext cx="294515" cy="349897"/>
            <a:chOff x="1430832" y="2773689"/>
            <a:chExt cx="294515" cy="349897"/>
          </a:xfrm>
        </p:grpSpPr>
        <p:sp>
          <p:nvSpPr>
            <p:cNvPr id="9181" name="Google Shape;9181;p135"/>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35"/>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35"/>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135"/>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35"/>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35"/>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35"/>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35"/>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35"/>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35"/>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35"/>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35"/>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35"/>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4" name="Google Shape;9194;p135"/>
          <p:cNvGrpSpPr/>
          <p:nvPr/>
        </p:nvGrpSpPr>
        <p:grpSpPr>
          <a:xfrm>
            <a:off x="3082217" y="2788586"/>
            <a:ext cx="288866" cy="320236"/>
            <a:chOff x="3082217" y="2788586"/>
            <a:chExt cx="288866" cy="320236"/>
          </a:xfrm>
        </p:grpSpPr>
        <p:sp>
          <p:nvSpPr>
            <p:cNvPr id="9195" name="Google Shape;9195;p135"/>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35"/>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35"/>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35"/>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35"/>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35"/>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35"/>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2" name="Google Shape;9202;p135"/>
          <p:cNvGrpSpPr/>
          <p:nvPr/>
        </p:nvGrpSpPr>
        <p:grpSpPr>
          <a:xfrm>
            <a:off x="3610557" y="2780704"/>
            <a:ext cx="325017" cy="336052"/>
            <a:chOff x="3610557" y="2780704"/>
            <a:chExt cx="325017" cy="336052"/>
          </a:xfrm>
        </p:grpSpPr>
        <p:sp>
          <p:nvSpPr>
            <p:cNvPr id="9203" name="Google Shape;9203;p135"/>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35"/>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35"/>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135"/>
          <p:cNvGrpSpPr/>
          <p:nvPr/>
        </p:nvGrpSpPr>
        <p:grpSpPr>
          <a:xfrm>
            <a:off x="4179067" y="2811495"/>
            <a:ext cx="286475" cy="274390"/>
            <a:chOff x="4179067" y="2811495"/>
            <a:chExt cx="286475" cy="274390"/>
          </a:xfrm>
        </p:grpSpPr>
        <p:sp>
          <p:nvSpPr>
            <p:cNvPr id="9207" name="Google Shape;9207;p135"/>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35"/>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35"/>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35"/>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35"/>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35"/>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35"/>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35"/>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35"/>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135"/>
          <p:cNvGrpSpPr/>
          <p:nvPr/>
        </p:nvGrpSpPr>
        <p:grpSpPr>
          <a:xfrm>
            <a:off x="4686757" y="2762156"/>
            <a:ext cx="371047" cy="374199"/>
            <a:chOff x="4686757" y="2762156"/>
            <a:chExt cx="371047" cy="374199"/>
          </a:xfrm>
        </p:grpSpPr>
        <p:sp>
          <p:nvSpPr>
            <p:cNvPr id="9217" name="Google Shape;9217;p135"/>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35"/>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35"/>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35"/>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35"/>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35"/>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35"/>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4" name="Google Shape;9224;p135"/>
          <p:cNvGrpSpPr/>
          <p:nvPr/>
        </p:nvGrpSpPr>
        <p:grpSpPr>
          <a:xfrm>
            <a:off x="5221613" y="2784802"/>
            <a:ext cx="406567" cy="327855"/>
            <a:chOff x="5221613" y="2784802"/>
            <a:chExt cx="406567" cy="327855"/>
          </a:xfrm>
        </p:grpSpPr>
        <p:sp>
          <p:nvSpPr>
            <p:cNvPr id="9225" name="Google Shape;9225;p135"/>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35"/>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35"/>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35"/>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35"/>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35"/>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35"/>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35"/>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35"/>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35"/>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35"/>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35"/>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35"/>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35"/>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35"/>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35"/>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35"/>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35"/>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35"/>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35"/>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35"/>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35"/>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35"/>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35"/>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35"/>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35"/>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35"/>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35"/>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35"/>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35"/>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135"/>
          <p:cNvGrpSpPr/>
          <p:nvPr/>
        </p:nvGrpSpPr>
        <p:grpSpPr>
          <a:xfrm>
            <a:off x="5812586" y="2760921"/>
            <a:ext cx="303605" cy="375434"/>
            <a:chOff x="5812586" y="2760921"/>
            <a:chExt cx="303605" cy="375434"/>
          </a:xfrm>
        </p:grpSpPr>
        <p:sp>
          <p:nvSpPr>
            <p:cNvPr id="9256" name="Google Shape;9256;p135"/>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35"/>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35"/>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35"/>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35"/>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35"/>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35"/>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135"/>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135"/>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35"/>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35"/>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7" name="Google Shape;9267;p135"/>
          <p:cNvGrpSpPr/>
          <p:nvPr/>
        </p:nvGrpSpPr>
        <p:grpSpPr>
          <a:xfrm>
            <a:off x="6334673" y="2759633"/>
            <a:ext cx="378508" cy="378166"/>
            <a:chOff x="6334673" y="2759633"/>
            <a:chExt cx="378508" cy="378166"/>
          </a:xfrm>
        </p:grpSpPr>
        <p:sp>
          <p:nvSpPr>
            <p:cNvPr id="9268" name="Google Shape;9268;p135"/>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35"/>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35"/>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35"/>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2" name="Google Shape;9272;p135"/>
          <p:cNvGrpSpPr/>
          <p:nvPr/>
        </p:nvGrpSpPr>
        <p:grpSpPr>
          <a:xfrm>
            <a:off x="8012645" y="2806477"/>
            <a:ext cx="319763" cy="284505"/>
            <a:chOff x="8012645" y="2806477"/>
            <a:chExt cx="319763" cy="284505"/>
          </a:xfrm>
        </p:grpSpPr>
        <p:sp>
          <p:nvSpPr>
            <p:cNvPr id="9273" name="Google Shape;9273;p135"/>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35"/>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35"/>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35"/>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35"/>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35"/>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35"/>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35"/>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35"/>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35"/>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3" name="Google Shape;9283;p135"/>
          <p:cNvGrpSpPr/>
          <p:nvPr/>
        </p:nvGrpSpPr>
        <p:grpSpPr>
          <a:xfrm>
            <a:off x="2454435" y="4162138"/>
            <a:ext cx="385339" cy="388071"/>
            <a:chOff x="2454435" y="4162138"/>
            <a:chExt cx="385339" cy="388071"/>
          </a:xfrm>
        </p:grpSpPr>
        <p:sp>
          <p:nvSpPr>
            <p:cNvPr id="9284" name="Google Shape;9284;p135"/>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35"/>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35"/>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35"/>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35"/>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35"/>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35"/>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35"/>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35"/>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35"/>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35"/>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135"/>
          <p:cNvGrpSpPr/>
          <p:nvPr/>
        </p:nvGrpSpPr>
        <p:grpSpPr>
          <a:xfrm>
            <a:off x="3601939" y="4161192"/>
            <a:ext cx="275178" cy="388912"/>
            <a:chOff x="3601939" y="4161192"/>
            <a:chExt cx="275178" cy="388912"/>
          </a:xfrm>
        </p:grpSpPr>
        <p:sp>
          <p:nvSpPr>
            <p:cNvPr id="9296" name="Google Shape;9296;p135"/>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135"/>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135"/>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35"/>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35"/>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35"/>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35"/>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35"/>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35"/>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35"/>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135"/>
          <p:cNvGrpSpPr/>
          <p:nvPr/>
        </p:nvGrpSpPr>
        <p:grpSpPr>
          <a:xfrm>
            <a:off x="836023" y="3215146"/>
            <a:ext cx="375802" cy="371677"/>
            <a:chOff x="836023" y="3215146"/>
            <a:chExt cx="375802" cy="371677"/>
          </a:xfrm>
        </p:grpSpPr>
        <p:sp>
          <p:nvSpPr>
            <p:cNvPr id="9307" name="Google Shape;9307;p135"/>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35"/>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35"/>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35"/>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35"/>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35"/>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35"/>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35"/>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35"/>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35"/>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35"/>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35"/>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35"/>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35"/>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35"/>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35"/>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3" name="Google Shape;9323;p135"/>
          <p:cNvGrpSpPr/>
          <p:nvPr/>
        </p:nvGrpSpPr>
        <p:grpSpPr>
          <a:xfrm>
            <a:off x="1356297" y="3210890"/>
            <a:ext cx="431368" cy="380189"/>
            <a:chOff x="1356297" y="3210890"/>
            <a:chExt cx="431368" cy="380189"/>
          </a:xfrm>
        </p:grpSpPr>
        <p:sp>
          <p:nvSpPr>
            <p:cNvPr id="9324" name="Google Shape;9324;p135"/>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35"/>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35"/>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35"/>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35"/>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35"/>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35"/>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135"/>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135"/>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35"/>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35"/>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35"/>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35"/>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135"/>
          <p:cNvGrpSpPr/>
          <p:nvPr/>
        </p:nvGrpSpPr>
        <p:grpSpPr>
          <a:xfrm>
            <a:off x="1903737" y="3215540"/>
            <a:ext cx="411874" cy="370731"/>
            <a:chOff x="1903737" y="3215540"/>
            <a:chExt cx="411874" cy="370731"/>
          </a:xfrm>
        </p:grpSpPr>
        <p:sp>
          <p:nvSpPr>
            <p:cNvPr id="9338" name="Google Shape;9338;p135"/>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35"/>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35"/>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35"/>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35"/>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35"/>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35"/>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35"/>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35"/>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135"/>
          <p:cNvGrpSpPr/>
          <p:nvPr/>
        </p:nvGrpSpPr>
        <p:grpSpPr>
          <a:xfrm>
            <a:off x="2468465" y="3248854"/>
            <a:ext cx="397818" cy="304078"/>
            <a:chOff x="2468465" y="3248854"/>
            <a:chExt cx="397818" cy="304078"/>
          </a:xfrm>
        </p:grpSpPr>
        <p:sp>
          <p:nvSpPr>
            <p:cNvPr id="9348" name="Google Shape;9348;p135"/>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35"/>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35"/>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35"/>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35"/>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35"/>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4" name="Google Shape;9354;p135"/>
          <p:cNvGrpSpPr/>
          <p:nvPr/>
        </p:nvGrpSpPr>
        <p:grpSpPr>
          <a:xfrm>
            <a:off x="3017166" y="3216013"/>
            <a:ext cx="394376" cy="369812"/>
            <a:chOff x="3017166" y="3216013"/>
            <a:chExt cx="394376" cy="369812"/>
          </a:xfrm>
        </p:grpSpPr>
        <p:sp>
          <p:nvSpPr>
            <p:cNvPr id="9355" name="Google Shape;9355;p135"/>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35"/>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7" name="Google Shape;9357;p135"/>
          <p:cNvGrpSpPr/>
          <p:nvPr/>
        </p:nvGrpSpPr>
        <p:grpSpPr>
          <a:xfrm>
            <a:off x="4210043" y="3213228"/>
            <a:ext cx="199014" cy="375408"/>
            <a:chOff x="4210043" y="3213228"/>
            <a:chExt cx="199014" cy="375408"/>
          </a:xfrm>
        </p:grpSpPr>
        <p:sp>
          <p:nvSpPr>
            <p:cNvPr id="9358" name="Google Shape;9358;p135"/>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35"/>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35"/>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35"/>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35"/>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35"/>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35"/>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35"/>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35"/>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35"/>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135"/>
          <p:cNvGrpSpPr/>
          <p:nvPr/>
        </p:nvGrpSpPr>
        <p:grpSpPr>
          <a:xfrm>
            <a:off x="4818146" y="3203323"/>
            <a:ext cx="77845" cy="395165"/>
            <a:chOff x="4818146" y="3203323"/>
            <a:chExt cx="77845" cy="395165"/>
          </a:xfrm>
        </p:grpSpPr>
        <p:sp>
          <p:nvSpPr>
            <p:cNvPr id="9369" name="Google Shape;9369;p135"/>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35"/>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35"/>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35"/>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35"/>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35"/>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35"/>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35"/>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135"/>
          <p:cNvGrpSpPr/>
          <p:nvPr/>
        </p:nvGrpSpPr>
        <p:grpSpPr>
          <a:xfrm>
            <a:off x="5228890" y="3235428"/>
            <a:ext cx="344091" cy="332767"/>
            <a:chOff x="5228890" y="3235428"/>
            <a:chExt cx="344091" cy="332767"/>
          </a:xfrm>
        </p:grpSpPr>
        <p:sp>
          <p:nvSpPr>
            <p:cNvPr id="9378" name="Google Shape;9378;p135"/>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35"/>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35"/>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35"/>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35"/>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135"/>
          <p:cNvGrpSpPr/>
          <p:nvPr/>
        </p:nvGrpSpPr>
        <p:grpSpPr>
          <a:xfrm>
            <a:off x="5757913" y="3227047"/>
            <a:ext cx="388544" cy="347927"/>
            <a:chOff x="5757913" y="3227047"/>
            <a:chExt cx="388544" cy="347927"/>
          </a:xfrm>
        </p:grpSpPr>
        <p:sp>
          <p:nvSpPr>
            <p:cNvPr id="9384" name="Google Shape;9384;p135"/>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35"/>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86" name="Google Shape;9386;p135"/>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35"/>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35"/>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35"/>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35"/>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35"/>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35"/>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35"/>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35"/>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35"/>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35"/>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35"/>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35"/>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135"/>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135"/>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35"/>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2" name="Google Shape;9402;p135"/>
          <p:cNvGrpSpPr/>
          <p:nvPr/>
        </p:nvGrpSpPr>
        <p:grpSpPr>
          <a:xfrm>
            <a:off x="7414946" y="3220873"/>
            <a:ext cx="360091" cy="360117"/>
            <a:chOff x="7414946" y="3220873"/>
            <a:chExt cx="360091" cy="360117"/>
          </a:xfrm>
        </p:grpSpPr>
        <p:sp>
          <p:nvSpPr>
            <p:cNvPr id="9403" name="Google Shape;9403;p135"/>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35"/>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35"/>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35"/>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35"/>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35"/>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35"/>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35"/>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35"/>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35"/>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35"/>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135"/>
          <p:cNvGrpSpPr/>
          <p:nvPr/>
        </p:nvGrpSpPr>
        <p:grpSpPr>
          <a:xfrm>
            <a:off x="8027227" y="3215041"/>
            <a:ext cx="231829" cy="371782"/>
            <a:chOff x="8027227" y="3215041"/>
            <a:chExt cx="231829" cy="371782"/>
          </a:xfrm>
        </p:grpSpPr>
        <p:sp>
          <p:nvSpPr>
            <p:cNvPr id="9415" name="Google Shape;9415;p135"/>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35"/>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35"/>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35"/>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35"/>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35"/>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35"/>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35"/>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35"/>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35"/>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135"/>
          <p:cNvGrpSpPr/>
          <p:nvPr/>
        </p:nvGrpSpPr>
        <p:grpSpPr>
          <a:xfrm>
            <a:off x="4093603" y="4146138"/>
            <a:ext cx="395638" cy="420544"/>
            <a:chOff x="4093603" y="4146138"/>
            <a:chExt cx="395638" cy="420544"/>
          </a:xfrm>
        </p:grpSpPr>
        <p:sp>
          <p:nvSpPr>
            <p:cNvPr id="9426" name="Google Shape;9426;p135"/>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35"/>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35"/>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35"/>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35"/>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35"/>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35"/>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135"/>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135"/>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35"/>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35"/>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35"/>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35"/>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35"/>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35"/>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35"/>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35"/>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135"/>
          <p:cNvGrpSpPr/>
          <p:nvPr/>
        </p:nvGrpSpPr>
        <p:grpSpPr>
          <a:xfrm>
            <a:off x="4644406" y="4162322"/>
            <a:ext cx="392065" cy="387887"/>
            <a:chOff x="4644406" y="4162322"/>
            <a:chExt cx="392065" cy="387887"/>
          </a:xfrm>
        </p:grpSpPr>
        <p:sp>
          <p:nvSpPr>
            <p:cNvPr id="9444" name="Google Shape;9444;p135"/>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35"/>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35"/>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35"/>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35"/>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35"/>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0" name="Google Shape;9450;p135"/>
          <p:cNvGrpSpPr/>
          <p:nvPr/>
        </p:nvGrpSpPr>
        <p:grpSpPr>
          <a:xfrm>
            <a:off x="5728383" y="4221698"/>
            <a:ext cx="417128" cy="269162"/>
            <a:chOff x="5728383" y="4221698"/>
            <a:chExt cx="417128" cy="269162"/>
          </a:xfrm>
        </p:grpSpPr>
        <p:sp>
          <p:nvSpPr>
            <p:cNvPr id="9451" name="Google Shape;9451;p135"/>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35"/>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35"/>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35"/>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35"/>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35"/>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35"/>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35"/>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35"/>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35"/>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35"/>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35"/>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135"/>
          <p:cNvGrpSpPr/>
          <p:nvPr/>
        </p:nvGrpSpPr>
        <p:grpSpPr>
          <a:xfrm>
            <a:off x="834210" y="3696905"/>
            <a:ext cx="371782" cy="342751"/>
            <a:chOff x="834210" y="3696905"/>
            <a:chExt cx="371782" cy="342751"/>
          </a:xfrm>
        </p:grpSpPr>
        <p:sp>
          <p:nvSpPr>
            <p:cNvPr id="9464" name="Google Shape;9464;p135"/>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35"/>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35"/>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35"/>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35"/>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35"/>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35"/>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35"/>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35"/>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35"/>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35"/>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35"/>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135"/>
          <p:cNvGrpSpPr/>
          <p:nvPr/>
        </p:nvGrpSpPr>
        <p:grpSpPr>
          <a:xfrm>
            <a:off x="1359398" y="3682271"/>
            <a:ext cx="395296" cy="371966"/>
            <a:chOff x="1359398" y="3682271"/>
            <a:chExt cx="395296" cy="371966"/>
          </a:xfrm>
        </p:grpSpPr>
        <p:sp>
          <p:nvSpPr>
            <p:cNvPr id="9477" name="Google Shape;9477;p135"/>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35"/>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35"/>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35"/>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35"/>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35"/>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35"/>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4" name="Google Shape;9484;p135"/>
          <p:cNvGrpSpPr/>
          <p:nvPr/>
        </p:nvGrpSpPr>
        <p:grpSpPr>
          <a:xfrm>
            <a:off x="1908099" y="3682271"/>
            <a:ext cx="395296" cy="371966"/>
            <a:chOff x="1908099" y="3682271"/>
            <a:chExt cx="395296" cy="371966"/>
          </a:xfrm>
        </p:grpSpPr>
        <p:sp>
          <p:nvSpPr>
            <p:cNvPr id="9485" name="Google Shape;9485;p135"/>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35"/>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35"/>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35"/>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35"/>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35"/>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35"/>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135"/>
          <p:cNvGrpSpPr/>
          <p:nvPr/>
        </p:nvGrpSpPr>
        <p:grpSpPr>
          <a:xfrm>
            <a:off x="2456800" y="3682271"/>
            <a:ext cx="395270" cy="371966"/>
            <a:chOff x="2456800" y="3682271"/>
            <a:chExt cx="395270" cy="371966"/>
          </a:xfrm>
        </p:grpSpPr>
        <p:sp>
          <p:nvSpPr>
            <p:cNvPr id="9493" name="Google Shape;9493;p135"/>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35"/>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35"/>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35"/>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35"/>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35"/>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35"/>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35"/>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135"/>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2" name="Google Shape;9502;p135"/>
          <p:cNvGrpSpPr/>
          <p:nvPr/>
        </p:nvGrpSpPr>
        <p:grpSpPr>
          <a:xfrm>
            <a:off x="3014250" y="3682271"/>
            <a:ext cx="391092" cy="371940"/>
            <a:chOff x="3014250" y="3682271"/>
            <a:chExt cx="391092" cy="371940"/>
          </a:xfrm>
        </p:grpSpPr>
        <p:sp>
          <p:nvSpPr>
            <p:cNvPr id="9503" name="Google Shape;9503;p135"/>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35"/>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35"/>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135"/>
          <p:cNvGrpSpPr/>
          <p:nvPr/>
        </p:nvGrpSpPr>
        <p:grpSpPr>
          <a:xfrm>
            <a:off x="3569125" y="3702947"/>
            <a:ext cx="388728" cy="330692"/>
            <a:chOff x="3569125" y="3702947"/>
            <a:chExt cx="388728" cy="330692"/>
          </a:xfrm>
        </p:grpSpPr>
        <p:sp>
          <p:nvSpPr>
            <p:cNvPr id="9507" name="Google Shape;9507;p135"/>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35"/>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35"/>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35"/>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135"/>
          <p:cNvGrpSpPr/>
          <p:nvPr/>
        </p:nvGrpSpPr>
        <p:grpSpPr>
          <a:xfrm>
            <a:off x="4111994" y="3682455"/>
            <a:ext cx="387992" cy="371625"/>
            <a:chOff x="4111994" y="3682455"/>
            <a:chExt cx="387992" cy="371625"/>
          </a:xfrm>
        </p:grpSpPr>
        <p:sp>
          <p:nvSpPr>
            <p:cNvPr id="9512" name="Google Shape;9512;p135"/>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35"/>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135"/>
          <p:cNvGrpSpPr/>
          <p:nvPr/>
        </p:nvGrpSpPr>
        <p:grpSpPr>
          <a:xfrm>
            <a:off x="4674908" y="3682271"/>
            <a:ext cx="371966" cy="371966"/>
            <a:chOff x="4674908" y="3682271"/>
            <a:chExt cx="371966" cy="371966"/>
          </a:xfrm>
        </p:grpSpPr>
        <p:sp>
          <p:nvSpPr>
            <p:cNvPr id="9515" name="Google Shape;9515;p135"/>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35"/>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35"/>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35"/>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9" name="Google Shape;9519;p135"/>
          <p:cNvGrpSpPr/>
          <p:nvPr/>
        </p:nvGrpSpPr>
        <p:grpSpPr>
          <a:xfrm>
            <a:off x="5223609" y="3731112"/>
            <a:ext cx="371782" cy="274285"/>
            <a:chOff x="5223609" y="3731112"/>
            <a:chExt cx="371782" cy="274285"/>
          </a:xfrm>
        </p:grpSpPr>
        <p:sp>
          <p:nvSpPr>
            <p:cNvPr id="9520" name="Google Shape;9520;p135"/>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35"/>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2" name="Google Shape;9522;p135"/>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3" name="Google Shape;9523;p135"/>
          <p:cNvGrpSpPr/>
          <p:nvPr/>
        </p:nvGrpSpPr>
        <p:grpSpPr>
          <a:xfrm>
            <a:off x="6319908" y="3696721"/>
            <a:ext cx="373963" cy="343119"/>
            <a:chOff x="6319908" y="3696721"/>
            <a:chExt cx="373963" cy="343119"/>
          </a:xfrm>
        </p:grpSpPr>
        <p:sp>
          <p:nvSpPr>
            <p:cNvPr id="9524" name="Google Shape;9524;p135"/>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35"/>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35"/>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35"/>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35"/>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35"/>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35"/>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35"/>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35"/>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135"/>
          <p:cNvGrpSpPr/>
          <p:nvPr/>
        </p:nvGrpSpPr>
        <p:grpSpPr>
          <a:xfrm>
            <a:off x="6871342" y="3740044"/>
            <a:ext cx="371966" cy="256420"/>
            <a:chOff x="6871342" y="3740044"/>
            <a:chExt cx="371966" cy="256420"/>
          </a:xfrm>
        </p:grpSpPr>
        <p:sp>
          <p:nvSpPr>
            <p:cNvPr id="9534" name="Google Shape;9534;p135"/>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35"/>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35"/>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35"/>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35"/>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35"/>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35"/>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35"/>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35"/>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35"/>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35"/>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35"/>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6" name="Google Shape;9546;p135"/>
          <p:cNvGrpSpPr/>
          <p:nvPr/>
        </p:nvGrpSpPr>
        <p:grpSpPr>
          <a:xfrm>
            <a:off x="7402362" y="3681535"/>
            <a:ext cx="402757" cy="372728"/>
            <a:chOff x="7402362" y="3681535"/>
            <a:chExt cx="402757" cy="372728"/>
          </a:xfrm>
        </p:grpSpPr>
        <p:sp>
          <p:nvSpPr>
            <p:cNvPr id="9547" name="Google Shape;9547;p135"/>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35"/>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35"/>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35"/>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35"/>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35"/>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35"/>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35"/>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35"/>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35"/>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35"/>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35"/>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35"/>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35"/>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35"/>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35"/>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3" name="Google Shape;9563;p135"/>
          <p:cNvGrpSpPr/>
          <p:nvPr/>
        </p:nvGrpSpPr>
        <p:grpSpPr>
          <a:xfrm>
            <a:off x="7960705" y="3736235"/>
            <a:ext cx="378902" cy="264065"/>
            <a:chOff x="7960705" y="3736235"/>
            <a:chExt cx="378902" cy="264065"/>
          </a:xfrm>
        </p:grpSpPr>
        <p:sp>
          <p:nvSpPr>
            <p:cNvPr id="9564" name="Google Shape;9564;p135"/>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35"/>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35"/>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35"/>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35"/>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35"/>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35"/>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35"/>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35"/>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35"/>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35"/>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35"/>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35"/>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35"/>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135"/>
          <p:cNvGrpSpPr/>
          <p:nvPr/>
        </p:nvGrpSpPr>
        <p:grpSpPr>
          <a:xfrm>
            <a:off x="6400828" y="4162270"/>
            <a:ext cx="166200" cy="388019"/>
            <a:chOff x="6400828" y="4162270"/>
            <a:chExt cx="166200" cy="388019"/>
          </a:xfrm>
        </p:grpSpPr>
        <p:sp>
          <p:nvSpPr>
            <p:cNvPr id="9579" name="Google Shape;9579;p135"/>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35"/>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35"/>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35"/>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35"/>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35"/>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35"/>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135"/>
          <p:cNvGrpSpPr/>
          <p:nvPr/>
        </p:nvGrpSpPr>
        <p:grpSpPr>
          <a:xfrm>
            <a:off x="6919815" y="4162270"/>
            <a:ext cx="225260" cy="388019"/>
            <a:chOff x="6919815" y="4162270"/>
            <a:chExt cx="225260" cy="388019"/>
          </a:xfrm>
        </p:grpSpPr>
        <p:sp>
          <p:nvSpPr>
            <p:cNvPr id="9587" name="Google Shape;9587;p135"/>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35"/>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35"/>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35"/>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35"/>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35"/>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35"/>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35"/>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135"/>
          <p:cNvGrpSpPr/>
          <p:nvPr/>
        </p:nvGrpSpPr>
        <p:grpSpPr>
          <a:xfrm>
            <a:off x="7385600" y="4177035"/>
            <a:ext cx="388728" cy="358383"/>
            <a:chOff x="7385600" y="4177035"/>
            <a:chExt cx="388728" cy="358383"/>
          </a:xfrm>
        </p:grpSpPr>
        <p:sp>
          <p:nvSpPr>
            <p:cNvPr id="9596" name="Google Shape;9596;p135"/>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35"/>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35"/>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35"/>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35"/>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35"/>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35"/>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135"/>
          <p:cNvGrpSpPr/>
          <p:nvPr/>
        </p:nvGrpSpPr>
        <p:grpSpPr>
          <a:xfrm>
            <a:off x="3625085" y="3259862"/>
            <a:ext cx="369207" cy="258259"/>
            <a:chOff x="3625085" y="3259862"/>
            <a:chExt cx="369207" cy="258259"/>
          </a:xfrm>
        </p:grpSpPr>
        <p:sp>
          <p:nvSpPr>
            <p:cNvPr id="9604" name="Google Shape;9604;p135"/>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35"/>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35"/>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35"/>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35"/>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35"/>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35"/>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35"/>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35"/>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35"/>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35"/>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35"/>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35"/>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135"/>
          <p:cNvGrpSpPr/>
          <p:nvPr/>
        </p:nvGrpSpPr>
        <p:grpSpPr>
          <a:xfrm>
            <a:off x="6317360" y="3276808"/>
            <a:ext cx="363217" cy="248590"/>
            <a:chOff x="6317360" y="3276808"/>
            <a:chExt cx="363217" cy="248590"/>
          </a:xfrm>
        </p:grpSpPr>
        <p:sp>
          <p:nvSpPr>
            <p:cNvPr id="9618" name="Google Shape;9618;p135"/>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35"/>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35"/>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35"/>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35"/>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35"/>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35"/>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35"/>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35"/>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35"/>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35"/>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35"/>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35"/>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35"/>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35"/>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35"/>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35"/>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35"/>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35"/>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135"/>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135"/>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35"/>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35"/>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35"/>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35"/>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35"/>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35"/>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5" name="Google Shape;9645;p135"/>
          <p:cNvGrpSpPr/>
          <p:nvPr/>
        </p:nvGrpSpPr>
        <p:grpSpPr>
          <a:xfrm>
            <a:off x="5084391" y="4183682"/>
            <a:ext cx="504064" cy="325595"/>
            <a:chOff x="5084391" y="4183682"/>
            <a:chExt cx="504064" cy="325595"/>
          </a:xfrm>
        </p:grpSpPr>
        <p:sp>
          <p:nvSpPr>
            <p:cNvPr id="9646" name="Google Shape;9646;p135"/>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35"/>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35"/>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35"/>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35"/>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35"/>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35"/>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35"/>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35"/>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35"/>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35"/>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35"/>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35"/>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35"/>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35"/>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35"/>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2" name="Google Shape;9662;p135"/>
          <p:cNvGrpSpPr/>
          <p:nvPr/>
        </p:nvGrpSpPr>
        <p:grpSpPr>
          <a:xfrm>
            <a:off x="7947595" y="2347996"/>
            <a:ext cx="379795" cy="267165"/>
            <a:chOff x="7947595" y="2347996"/>
            <a:chExt cx="379795" cy="267165"/>
          </a:xfrm>
        </p:grpSpPr>
        <p:sp>
          <p:nvSpPr>
            <p:cNvPr id="9663" name="Google Shape;9663;p135"/>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35"/>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35"/>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35"/>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35"/>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35"/>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35"/>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35"/>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35"/>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135"/>
          <p:cNvGrpSpPr/>
          <p:nvPr/>
        </p:nvGrpSpPr>
        <p:grpSpPr>
          <a:xfrm>
            <a:off x="6400644" y="2310269"/>
            <a:ext cx="275362" cy="338784"/>
            <a:chOff x="6400644" y="2310269"/>
            <a:chExt cx="275362" cy="338784"/>
          </a:xfrm>
        </p:grpSpPr>
        <p:sp>
          <p:nvSpPr>
            <p:cNvPr id="9673" name="Google Shape;9673;p135"/>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35"/>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35"/>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35"/>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35"/>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35"/>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35"/>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35"/>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35"/>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35"/>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35"/>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35"/>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35"/>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135"/>
          <p:cNvGrpSpPr/>
          <p:nvPr/>
        </p:nvGrpSpPr>
        <p:grpSpPr>
          <a:xfrm>
            <a:off x="1342268" y="4161009"/>
            <a:ext cx="359565" cy="358094"/>
            <a:chOff x="1342268" y="4161009"/>
            <a:chExt cx="359565" cy="358094"/>
          </a:xfrm>
        </p:grpSpPr>
        <p:sp>
          <p:nvSpPr>
            <p:cNvPr id="9687" name="Google Shape;9687;p135"/>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35"/>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35"/>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35"/>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35"/>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35"/>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35"/>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35"/>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35"/>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135"/>
          <p:cNvGrpSpPr/>
          <p:nvPr/>
        </p:nvGrpSpPr>
        <p:grpSpPr>
          <a:xfrm>
            <a:off x="1913012" y="2764940"/>
            <a:ext cx="417523" cy="374252"/>
            <a:chOff x="1913012" y="2764940"/>
            <a:chExt cx="417523" cy="374252"/>
          </a:xfrm>
        </p:grpSpPr>
        <p:sp>
          <p:nvSpPr>
            <p:cNvPr id="9697" name="Google Shape;9697;p135"/>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35"/>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35"/>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35"/>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35"/>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35"/>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35"/>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35"/>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35"/>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35"/>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35"/>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35"/>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9" name="Google Shape;9709;p135"/>
          <p:cNvGrpSpPr/>
          <p:nvPr/>
        </p:nvGrpSpPr>
        <p:grpSpPr>
          <a:xfrm>
            <a:off x="830742" y="2763601"/>
            <a:ext cx="384734" cy="381556"/>
            <a:chOff x="830742" y="2763601"/>
            <a:chExt cx="384734" cy="381556"/>
          </a:xfrm>
        </p:grpSpPr>
        <p:sp>
          <p:nvSpPr>
            <p:cNvPr id="9710" name="Google Shape;9710;p135"/>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35"/>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35"/>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35"/>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35"/>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35"/>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35"/>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35"/>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35"/>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35"/>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35"/>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35"/>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35"/>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35"/>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35"/>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35"/>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35"/>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35"/>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3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35"/>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35"/>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135"/>
          <p:cNvGrpSpPr/>
          <p:nvPr/>
        </p:nvGrpSpPr>
        <p:grpSpPr>
          <a:xfrm>
            <a:off x="3007498" y="4183419"/>
            <a:ext cx="375434" cy="329667"/>
            <a:chOff x="3007498" y="4183419"/>
            <a:chExt cx="375434" cy="329667"/>
          </a:xfrm>
        </p:grpSpPr>
        <p:sp>
          <p:nvSpPr>
            <p:cNvPr id="9732" name="Google Shape;9732;p135"/>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35"/>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35"/>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35"/>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35"/>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35"/>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35"/>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135"/>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135"/>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35"/>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35"/>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35"/>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35"/>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35"/>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35"/>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35"/>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35"/>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35"/>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35"/>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35"/>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135"/>
          <p:cNvGrpSpPr/>
          <p:nvPr/>
        </p:nvGrpSpPr>
        <p:grpSpPr>
          <a:xfrm>
            <a:off x="6919276" y="2766990"/>
            <a:ext cx="274550" cy="354728"/>
            <a:chOff x="7606826" y="2419290"/>
            <a:chExt cx="274550" cy="354728"/>
          </a:xfrm>
        </p:grpSpPr>
        <p:sp>
          <p:nvSpPr>
            <p:cNvPr id="9753" name="Google Shape;9753;p135"/>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35"/>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35"/>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35"/>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35"/>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35"/>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35"/>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35"/>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35"/>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35"/>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35"/>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35"/>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35"/>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35"/>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35"/>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8" name="Google Shape;9768;p135"/>
          <p:cNvGrpSpPr/>
          <p:nvPr/>
        </p:nvGrpSpPr>
        <p:grpSpPr>
          <a:xfrm>
            <a:off x="7550168" y="2777003"/>
            <a:ext cx="263316" cy="354728"/>
            <a:chOff x="8062968" y="2419290"/>
            <a:chExt cx="263316" cy="354728"/>
          </a:xfrm>
        </p:grpSpPr>
        <p:sp>
          <p:nvSpPr>
            <p:cNvPr id="9769" name="Google Shape;9769;p135"/>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35"/>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35"/>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35"/>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135"/>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135"/>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35"/>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35"/>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35"/>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35"/>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35"/>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35"/>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35"/>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35"/>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35"/>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35"/>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35"/>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9" name="Shape 9789"/>
        <p:cNvGrpSpPr/>
        <p:nvPr/>
      </p:nvGrpSpPr>
      <p:grpSpPr>
        <a:xfrm>
          <a:off x="0" y="0"/>
          <a:ext cx="0" cy="0"/>
          <a:chOff x="0" y="0"/>
          <a:chExt cx="0" cy="0"/>
        </a:xfrm>
      </p:grpSpPr>
      <p:sp>
        <p:nvSpPr>
          <p:cNvPr id="9790" name="Google Shape;9790;p13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791" name="Google Shape;9791;p13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792" name="Google Shape;9792;p136"/>
          <p:cNvGrpSpPr/>
          <p:nvPr/>
        </p:nvGrpSpPr>
        <p:grpSpPr>
          <a:xfrm>
            <a:off x="7075663" y="2444129"/>
            <a:ext cx="362163" cy="347098"/>
            <a:chOff x="7075663" y="2444129"/>
            <a:chExt cx="362163" cy="347098"/>
          </a:xfrm>
        </p:grpSpPr>
        <p:sp>
          <p:nvSpPr>
            <p:cNvPr id="9793" name="Google Shape;9793;p136"/>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36"/>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36"/>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36"/>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36"/>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36"/>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36"/>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36"/>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136"/>
          <p:cNvGrpSpPr/>
          <p:nvPr/>
        </p:nvGrpSpPr>
        <p:grpSpPr>
          <a:xfrm>
            <a:off x="6638175" y="2436584"/>
            <a:ext cx="372197" cy="362163"/>
            <a:chOff x="6638175" y="2436584"/>
            <a:chExt cx="372197" cy="362163"/>
          </a:xfrm>
        </p:grpSpPr>
        <p:sp>
          <p:nvSpPr>
            <p:cNvPr id="9802" name="Google Shape;9802;p136"/>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36"/>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36"/>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36"/>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36"/>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36"/>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136"/>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36"/>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36"/>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36"/>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36"/>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36"/>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36"/>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136"/>
          <p:cNvGrpSpPr/>
          <p:nvPr/>
        </p:nvGrpSpPr>
        <p:grpSpPr>
          <a:xfrm>
            <a:off x="6192906" y="2439440"/>
            <a:ext cx="371699" cy="356084"/>
            <a:chOff x="6192906" y="2439440"/>
            <a:chExt cx="371699" cy="356084"/>
          </a:xfrm>
        </p:grpSpPr>
        <p:sp>
          <p:nvSpPr>
            <p:cNvPr id="9816" name="Google Shape;9816;p136"/>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36"/>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36"/>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36"/>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36"/>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36"/>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36"/>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36"/>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36"/>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36"/>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36"/>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36"/>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36"/>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9" name="Google Shape;9829;p136"/>
          <p:cNvGrpSpPr/>
          <p:nvPr/>
        </p:nvGrpSpPr>
        <p:grpSpPr>
          <a:xfrm>
            <a:off x="5762467" y="2436584"/>
            <a:ext cx="362163" cy="362163"/>
            <a:chOff x="5762467" y="2436584"/>
            <a:chExt cx="362163" cy="362163"/>
          </a:xfrm>
        </p:grpSpPr>
        <p:sp>
          <p:nvSpPr>
            <p:cNvPr id="9830" name="Google Shape;9830;p136"/>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36"/>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36"/>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36"/>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36"/>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36"/>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3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36"/>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36"/>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36"/>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36"/>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13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36"/>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36"/>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36"/>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36"/>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36"/>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36"/>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36"/>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36"/>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36"/>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36"/>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36"/>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36"/>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36"/>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5" name="Google Shape;9855;p136"/>
          <p:cNvGrpSpPr/>
          <p:nvPr/>
        </p:nvGrpSpPr>
        <p:grpSpPr>
          <a:xfrm>
            <a:off x="5323721" y="2437029"/>
            <a:ext cx="362922" cy="361219"/>
            <a:chOff x="5323721" y="2437029"/>
            <a:chExt cx="362922" cy="361219"/>
          </a:xfrm>
        </p:grpSpPr>
        <p:sp>
          <p:nvSpPr>
            <p:cNvPr id="9856" name="Google Shape;9856;p136"/>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36"/>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36"/>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36"/>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36"/>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36"/>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36"/>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36"/>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36"/>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36"/>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36"/>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36"/>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36"/>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36"/>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36"/>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36"/>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36"/>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136"/>
          <p:cNvGrpSpPr/>
          <p:nvPr/>
        </p:nvGrpSpPr>
        <p:grpSpPr>
          <a:xfrm>
            <a:off x="4875937" y="2468731"/>
            <a:ext cx="407122" cy="315448"/>
            <a:chOff x="4875937" y="2468731"/>
            <a:chExt cx="407122" cy="315448"/>
          </a:xfrm>
        </p:grpSpPr>
        <p:sp>
          <p:nvSpPr>
            <p:cNvPr id="9874" name="Google Shape;9874;p136"/>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36"/>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136"/>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136"/>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36"/>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36"/>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36"/>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36"/>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36"/>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36"/>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36"/>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36"/>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36"/>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136"/>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136"/>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136"/>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136"/>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36"/>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36"/>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3" name="Google Shape;9893;p136"/>
          <p:cNvGrpSpPr/>
          <p:nvPr/>
        </p:nvGrpSpPr>
        <p:grpSpPr>
          <a:xfrm>
            <a:off x="4893282" y="3804774"/>
            <a:ext cx="242114" cy="362163"/>
            <a:chOff x="4893282" y="3804774"/>
            <a:chExt cx="242114" cy="362163"/>
          </a:xfrm>
        </p:grpSpPr>
        <p:sp>
          <p:nvSpPr>
            <p:cNvPr id="9894" name="Google Shape;9894;p136"/>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36"/>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36"/>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36"/>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36"/>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36"/>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36"/>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36"/>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36"/>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36"/>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36"/>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36"/>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36"/>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36"/>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36"/>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36"/>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36"/>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36"/>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36"/>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36"/>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36"/>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36"/>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36"/>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36"/>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36"/>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36"/>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136"/>
          <p:cNvGrpSpPr/>
          <p:nvPr/>
        </p:nvGrpSpPr>
        <p:grpSpPr>
          <a:xfrm>
            <a:off x="6248162" y="3804774"/>
            <a:ext cx="231058" cy="362425"/>
            <a:chOff x="6248162" y="3804774"/>
            <a:chExt cx="231058" cy="362425"/>
          </a:xfrm>
        </p:grpSpPr>
        <p:sp>
          <p:nvSpPr>
            <p:cNvPr id="9921" name="Google Shape;9921;p136"/>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36"/>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136"/>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136"/>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5" name="Google Shape;9925;p136"/>
          <p:cNvGrpSpPr/>
          <p:nvPr/>
        </p:nvGrpSpPr>
        <p:grpSpPr>
          <a:xfrm>
            <a:off x="5346568" y="3804774"/>
            <a:ext cx="233337" cy="362163"/>
            <a:chOff x="5346568" y="3804774"/>
            <a:chExt cx="233337" cy="362163"/>
          </a:xfrm>
        </p:grpSpPr>
        <p:sp>
          <p:nvSpPr>
            <p:cNvPr id="9926" name="Google Shape;9926;p136"/>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36"/>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36"/>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36"/>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36"/>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36"/>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36"/>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36"/>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36"/>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36"/>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36"/>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36"/>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36"/>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36"/>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36"/>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36"/>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36"/>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36"/>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36"/>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5" name="Google Shape;9945;p136"/>
          <p:cNvGrpSpPr/>
          <p:nvPr/>
        </p:nvGrpSpPr>
        <p:grpSpPr>
          <a:xfrm>
            <a:off x="6704985" y="3805141"/>
            <a:ext cx="209967" cy="361639"/>
            <a:chOff x="6704985" y="3805141"/>
            <a:chExt cx="209967" cy="361639"/>
          </a:xfrm>
        </p:grpSpPr>
        <p:sp>
          <p:nvSpPr>
            <p:cNvPr id="9946" name="Google Shape;9946;p136"/>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36"/>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36"/>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36"/>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36"/>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36"/>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36"/>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36"/>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36"/>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36"/>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36"/>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36"/>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136"/>
          <p:cNvGrpSpPr/>
          <p:nvPr/>
        </p:nvGrpSpPr>
        <p:grpSpPr>
          <a:xfrm>
            <a:off x="7513884" y="2448269"/>
            <a:ext cx="363184" cy="338792"/>
            <a:chOff x="7513884" y="2448269"/>
            <a:chExt cx="363184" cy="338792"/>
          </a:xfrm>
        </p:grpSpPr>
        <p:sp>
          <p:nvSpPr>
            <p:cNvPr id="9959" name="Google Shape;9959;p136"/>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36"/>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36"/>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36"/>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36"/>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36"/>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5" name="Google Shape;9965;p136"/>
          <p:cNvGrpSpPr/>
          <p:nvPr/>
        </p:nvGrpSpPr>
        <p:grpSpPr>
          <a:xfrm>
            <a:off x="5777767" y="3804826"/>
            <a:ext cx="258699" cy="362136"/>
            <a:chOff x="5777767" y="3804826"/>
            <a:chExt cx="258699" cy="362136"/>
          </a:xfrm>
        </p:grpSpPr>
        <p:sp>
          <p:nvSpPr>
            <p:cNvPr id="9966" name="Google Shape;9966;p136"/>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36"/>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36"/>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9" name="Google Shape;9969;p136"/>
          <p:cNvGrpSpPr/>
          <p:nvPr/>
        </p:nvGrpSpPr>
        <p:grpSpPr>
          <a:xfrm>
            <a:off x="7953101" y="2436584"/>
            <a:ext cx="361691" cy="362163"/>
            <a:chOff x="7953101" y="2436584"/>
            <a:chExt cx="361691" cy="362163"/>
          </a:xfrm>
        </p:grpSpPr>
        <p:sp>
          <p:nvSpPr>
            <p:cNvPr id="9970" name="Google Shape;9970;p136"/>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36"/>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36"/>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36"/>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36"/>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36"/>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36"/>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36"/>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36"/>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9" name="Google Shape;9979;p136"/>
          <p:cNvGrpSpPr/>
          <p:nvPr/>
        </p:nvGrpSpPr>
        <p:grpSpPr>
          <a:xfrm>
            <a:off x="4859353" y="3355130"/>
            <a:ext cx="373481" cy="362267"/>
            <a:chOff x="4859353" y="3355130"/>
            <a:chExt cx="373481" cy="362267"/>
          </a:xfrm>
        </p:grpSpPr>
        <p:sp>
          <p:nvSpPr>
            <p:cNvPr id="9980" name="Google Shape;9980;p136"/>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36"/>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36"/>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36"/>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36"/>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36"/>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36"/>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36"/>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36"/>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36"/>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36"/>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136"/>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36"/>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36"/>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4" name="Google Shape;9994;p136"/>
          <p:cNvGrpSpPr/>
          <p:nvPr/>
        </p:nvGrpSpPr>
        <p:grpSpPr>
          <a:xfrm>
            <a:off x="6637678" y="1500982"/>
            <a:ext cx="378721" cy="362005"/>
            <a:chOff x="6637678" y="1500982"/>
            <a:chExt cx="378721" cy="362005"/>
          </a:xfrm>
        </p:grpSpPr>
        <p:sp>
          <p:nvSpPr>
            <p:cNvPr id="9995" name="Google Shape;9995;p136"/>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36"/>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36"/>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36"/>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36"/>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36"/>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36"/>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36"/>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36"/>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36"/>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36"/>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36"/>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36"/>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36"/>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36"/>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36"/>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136"/>
          <p:cNvGrpSpPr/>
          <p:nvPr/>
        </p:nvGrpSpPr>
        <p:grpSpPr>
          <a:xfrm>
            <a:off x="5827993" y="3355496"/>
            <a:ext cx="223041" cy="362163"/>
            <a:chOff x="5827993" y="3355496"/>
            <a:chExt cx="223041" cy="362163"/>
          </a:xfrm>
        </p:grpSpPr>
        <p:sp>
          <p:nvSpPr>
            <p:cNvPr id="10012" name="Google Shape;10012;p136"/>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36"/>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3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36"/>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36"/>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36"/>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36"/>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36"/>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36"/>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36"/>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36"/>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36"/>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36"/>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136"/>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136"/>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136"/>
          <p:cNvGrpSpPr/>
          <p:nvPr/>
        </p:nvGrpSpPr>
        <p:grpSpPr>
          <a:xfrm>
            <a:off x="7528713" y="1500641"/>
            <a:ext cx="370520" cy="361586"/>
            <a:chOff x="7528713" y="1500641"/>
            <a:chExt cx="370520" cy="361586"/>
          </a:xfrm>
        </p:grpSpPr>
        <p:sp>
          <p:nvSpPr>
            <p:cNvPr id="10028" name="Google Shape;10028;p136"/>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36"/>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3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36"/>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36"/>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36"/>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36"/>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136"/>
          <p:cNvGrpSpPr/>
          <p:nvPr/>
        </p:nvGrpSpPr>
        <p:grpSpPr>
          <a:xfrm>
            <a:off x="5317198" y="3355496"/>
            <a:ext cx="367429" cy="362163"/>
            <a:chOff x="5317198" y="3355496"/>
            <a:chExt cx="367429" cy="362163"/>
          </a:xfrm>
        </p:grpSpPr>
        <p:sp>
          <p:nvSpPr>
            <p:cNvPr id="10036" name="Google Shape;10036;p136"/>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36"/>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36"/>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36"/>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36"/>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36"/>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36"/>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36"/>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36"/>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36"/>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36"/>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36"/>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36"/>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36"/>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36"/>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36"/>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136"/>
          <p:cNvGrpSpPr/>
          <p:nvPr/>
        </p:nvGrpSpPr>
        <p:grpSpPr>
          <a:xfrm>
            <a:off x="5302971" y="1500563"/>
            <a:ext cx="383175" cy="362241"/>
            <a:chOff x="5302971" y="1500563"/>
            <a:chExt cx="383175" cy="362241"/>
          </a:xfrm>
        </p:grpSpPr>
        <p:sp>
          <p:nvSpPr>
            <p:cNvPr id="10053" name="Google Shape;10053;p136"/>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36"/>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136"/>
          <p:cNvGrpSpPr/>
          <p:nvPr/>
        </p:nvGrpSpPr>
        <p:grpSpPr>
          <a:xfrm>
            <a:off x="6202705" y="1525453"/>
            <a:ext cx="364180" cy="312461"/>
            <a:chOff x="6202705" y="1525453"/>
            <a:chExt cx="364180" cy="312461"/>
          </a:xfrm>
        </p:grpSpPr>
        <p:sp>
          <p:nvSpPr>
            <p:cNvPr id="10056" name="Google Shape;10056;p136"/>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36"/>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36"/>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36"/>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36"/>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36"/>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36"/>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3" name="Google Shape;10063;p136"/>
          <p:cNvGrpSpPr/>
          <p:nvPr/>
        </p:nvGrpSpPr>
        <p:grpSpPr>
          <a:xfrm>
            <a:off x="7087217" y="1503602"/>
            <a:ext cx="362398" cy="356163"/>
            <a:chOff x="7087217" y="1503602"/>
            <a:chExt cx="362398" cy="356163"/>
          </a:xfrm>
        </p:grpSpPr>
        <p:sp>
          <p:nvSpPr>
            <p:cNvPr id="10064" name="Google Shape;10064;p136"/>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36"/>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36"/>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36"/>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36"/>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36"/>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36"/>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36"/>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36"/>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36"/>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36"/>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36"/>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36"/>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36"/>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36"/>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36"/>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36"/>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36"/>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36"/>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36"/>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36"/>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5" name="Google Shape;10085;p136"/>
          <p:cNvGrpSpPr/>
          <p:nvPr/>
        </p:nvGrpSpPr>
        <p:grpSpPr>
          <a:xfrm>
            <a:off x="7968952" y="1500877"/>
            <a:ext cx="378747" cy="361455"/>
            <a:chOff x="7968952" y="1500877"/>
            <a:chExt cx="378747" cy="361455"/>
          </a:xfrm>
        </p:grpSpPr>
        <p:sp>
          <p:nvSpPr>
            <p:cNvPr id="10086" name="Google Shape;10086;p136"/>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36"/>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36"/>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36"/>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36"/>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36"/>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36"/>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136"/>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136"/>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36"/>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36"/>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36"/>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36"/>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36"/>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36"/>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136"/>
          <p:cNvGrpSpPr/>
          <p:nvPr/>
        </p:nvGrpSpPr>
        <p:grpSpPr>
          <a:xfrm>
            <a:off x="5761445" y="1541723"/>
            <a:ext cx="362163" cy="279737"/>
            <a:chOff x="5761445" y="1541723"/>
            <a:chExt cx="362163" cy="279737"/>
          </a:xfrm>
        </p:grpSpPr>
        <p:sp>
          <p:nvSpPr>
            <p:cNvPr id="10102" name="Google Shape;10102;p136"/>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36"/>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36"/>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36"/>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36"/>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36"/>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136"/>
          <p:cNvGrpSpPr/>
          <p:nvPr/>
        </p:nvGrpSpPr>
        <p:grpSpPr>
          <a:xfrm>
            <a:off x="6204958" y="3355575"/>
            <a:ext cx="358390" cy="362320"/>
            <a:chOff x="6204958" y="3355575"/>
            <a:chExt cx="358390" cy="362320"/>
          </a:xfrm>
        </p:grpSpPr>
        <p:sp>
          <p:nvSpPr>
            <p:cNvPr id="10109" name="Google Shape;10109;p136"/>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36"/>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36"/>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36"/>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36"/>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36"/>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36"/>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36"/>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36"/>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36"/>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36"/>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36"/>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36"/>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36"/>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36"/>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36"/>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5" name="Google Shape;10125;p136"/>
          <p:cNvGrpSpPr/>
          <p:nvPr/>
        </p:nvGrpSpPr>
        <p:grpSpPr>
          <a:xfrm>
            <a:off x="4939970" y="1499855"/>
            <a:ext cx="242979" cy="362660"/>
            <a:chOff x="4939970" y="1499855"/>
            <a:chExt cx="242979" cy="362660"/>
          </a:xfrm>
        </p:grpSpPr>
        <p:sp>
          <p:nvSpPr>
            <p:cNvPr id="10126" name="Google Shape;10126;p136"/>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136"/>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36"/>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36"/>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36"/>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36"/>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136"/>
          <p:cNvGrpSpPr/>
          <p:nvPr/>
        </p:nvGrpSpPr>
        <p:grpSpPr>
          <a:xfrm>
            <a:off x="8023448" y="3355496"/>
            <a:ext cx="284322" cy="362163"/>
            <a:chOff x="8023448" y="3355496"/>
            <a:chExt cx="284322" cy="362163"/>
          </a:xfrm>
        </p:grpSpPr>
        <p:sp>
          <p:nvSpPr>
            <p:cNvPr id="10133" name="Google Shape;10133;p136"/>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36"/>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36"/>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36"/>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36"/>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36"/>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36"/>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36"/>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36"/>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2" name="Google Shape;10142;p136"/>
          <p:cNvGrpSpPr/>
          <p:nvPr/>
        </p:nvGrpSpPr>
        <p:grpSpPr>
          <a:xfrm>
            <a:off x="6644201" y="3355496"/>
            <a:ext cx="366695" cy="361979"/>
            <a:chOff x="6644201" y="3355496"/>
            <a:chExt cx="366695" cy="361979"/>
          </a:xfrm>
        </p:grpSpPr>
        <p:sp>
          <p:nvSpPr>
            <p:cNvPr id="10143" name="Google Shape;10143;p136"/>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36"/>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36"/>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36"/>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36"/>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36"/>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36"/>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36"/>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36"/>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36"/>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36"/>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36"/>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36"/>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36"/>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36"/>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36"/>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36"/>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36"/>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36"/>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36"/>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36"/>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36"/>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5" name="Google Shape;10165;p136"/>
          <p:cNvGrpSpPr/>
          <p:nvPr/>
        </p:nvGrpSpPr>
        <p:grpSpPr>
          <a:xfrm>
            <a:off x="7955145" y="2019192"/>
            <a:ext cx="365176" cy="271013"/>
            <a:chOff x="7955145" y="2019192"/>
            <a:chExt cx="365176" cy="271013"/>
          </a:xfrm>
        </p:grpSpPr>
        <p:sp>
          <p:nvSpPr>
            <p:cNvPr id="10166" name="Google Shape;10166;p136"/>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36"/>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36"/>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36"/>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36"/>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36"/>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136"/>
          <p:cNvGrpSpPr/>
          <p:nvPr/>
        </p:nvGrpSpPr>
        <p:grpSpPr>
          <a:xfrm>
            <a:off x="7518155" y="2009471"/>
            <a:ext cx="361927" cy="290270"/>
            <a:chOff x="7518155" y="2009471"/>
            <a:chExt cx="361927" cy="290270"/>
          </a:xfrm>
        </p:grpSpPr>
        <p:sp>
          <p:nvSpPr>
            <p:cNvPr id="10173" name="Google Shape;10173;p136"/>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36"/>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36"/>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36"/>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36"/>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36"/>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36"/>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36"/>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36"/>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36"/>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36"/>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36"/>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36"/>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6" name="Google Shape;10186;p136"/>
          <p:cNvGrpSpPr/>
          <p:nvPr/>
        </p:nvGrpSpPr>
        <p:grpSpPr>
          <a:xfrm>
            <a:off x="7079672" y="1991053"/>
            <a:ext cx="362163" cy="327264"/>
            <a:chOff x="7079672" y="1991053"/>
            <a:chExt cx="362163" cy="327264"/>
          </a:xfrm>
        </p:grpSpPr>
        <p:sp>
          <p:nvSpPr>
            <p:cNvPr id="10187" name="Google Shape;10187;p136"/>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36"/>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36"/>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36"/>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36"/>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36"/>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36"/>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36"/>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136"/>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36"/>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36"/>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36"/>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36"/>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36"/>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36"/>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36"/>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136"/>
          <p:cNvGrpSpPr/>
          <p:nvPr/>
        </p:nvGrpSpPr>
        <p:grpSpPr>
          <a:xfrm>
            <a:off x="6641188" y="2035514"/>
            <a:ext cx="361901" cy="238132"/>
            <a:chOff x="6641188" y="2035514"/>
            <a:chExt cx="361901" cy="238132"/>
          </a:xfrm>
        </p:grpSpPr>
        <p:sp>
          <p:nvSpPr>
            <p:cNvPr id="10204" name="Google Shape;10204;p136"/>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36"/>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36"/>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36"/>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36"/>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36"/>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36"/>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36"/>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36"/>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36"/>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36"/>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36"/>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36"/>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36"/>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36"/>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36"/>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36"/>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36"/>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36"/>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3" name="Google Shape;10223;p136"/>
          <p:cNvGrpSpPr/>
          <p:nvPr/>
        </p:nvGrpSpPr>
        <p:grpSpPr>
          <a:xfrm>
            <a:off x="6202443" y="1986677"/>
            <a:ext cx="362425" cy="335884"/>
            <a:chOff x="6202443" y="1986677"/>
            <a:chExt cx="362425" cy="335884"/>
          </a:xfrm>
        </p:grpSpPr>
        <p:sp>
          <p:nvSpPr>
            <p:cNvPr id="10224" name="Google Shape;10224;p136"/>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36"/>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36"/>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36"/>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36"/>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136"/>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36"/>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36"/>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36"/>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36"/>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36"/>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36"/>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36"/>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36"/>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36"/>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36"/>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36"/>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36"/>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36"/>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36"/>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136"/>
          <p:cNvGrpSpPr/>
          <p:nvPr/>
        </p:nvGrpSpPr>
        <p:grpSpPr>
          <a:xfrm>
            <a:off x="5764222" y="2016598"/>
            <a:ext cx="374293" cy="276069"/>
            <a:chOff x="5764222" y="2016598"/>
            <a:chExt cx="374293" cy="276069"/>
          </a:xfrm>
        </p:grpSpPr>
        <p:sp>
          <p:nvSpPr>
            <p:cNvPr id="10245" name="Google Shape;10245;p136"/>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36"/>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36"/>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36"/>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36"/>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36"/>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36"/>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36"/>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36"/>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36"/>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36"/>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6" name="Google Shape;10256;p136"/>
          <p:cNvGrpSpPr/>
          <p:nvPr/>
        </p:nvGrpSpPr>
        <p:grpSpPr>
          <a:xfrm>
            <a:off x="5325477" y="2016441"/>
            <a:ext cx="361927" cy="276515"/>
            <a:chOff x="5325477" y="2016441"/>
            <a:chExt cx="361927" cy="276515"/>
          </a:xfrm>
        </p:grpSpPr>
        <p:sp>
          <p:nvSpPr>
            <p:cNvPr id="10257" name="Google Shape;10257;p136"/>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36"/>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36"/>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36"/>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36"/>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36"/>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136"/>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136"/>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36"/>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36"/>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36"/>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36"/>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36"/>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36"/>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36"/>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36"/>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36"/>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36"/>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36"/>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36"/>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7" name="Google Shape;10277;p136"/>
          <p:cNvGrpSpPr/>
          <p:nvPr/>
        </p:nvGrpSpPr>
        <p:grpSpPr>
          <a:xfrm>
            <a:off x="4870671" y="2017200"/>
            <a:ext cx="364180" cy="274812"/>
            <a:chOff x="4870671" y="2017200"/>
            <a:chExt cx="364180" cy="274812"/>
          </a:xfrm>
        </p:grpSpPr>
        <p:sp>
          <p:nvSpPr>
            <p:cNvPr id="10278" name="Google Shape;10278;p136"/>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36"/>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36"/>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36"/>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36"/>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36"/>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36"/>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36"/>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36"/>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36"/>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36"/>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36"/>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36"/>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1" name="Google Shape;10291;p136"/>
          <p:cNvGrpSpPr/>
          <p:nvPr/>
        </p:nvGrpSpPr>
        <p:grpSpPr>
          <a:xfrm>
            <a:off x="7144726" y="3355496"/>
            <a:ext cx="260690" cy="362032"/>
            <a:chOff x="7144726" y="3355496"/>
            <a:chExt cx="260690" cy="362032"/>
          </a:xfrm>
        </p:grpSpPr>
        <p:sp>
          <p:nvSpPr>
            <p:cNvPr id="10292" name="Google Shape;10292;p136"/>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36"/>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36"/>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36"/>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36"/>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136"/>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136"/>
          <p:cNvGrpSpPr/>
          <p:nvPr/>
        </p:nvGrpSpPr>
        <p:grpSpPr>
          <a:xfrm>
            <a:off x="6705719" y="4278051"/>
            <a:ext cx="261712" cy="361770"/>
            <a:chOff x="6705719" y="4278051"/>
            <a:chExt cx="261712" cy="361770"/>
          </a:xfrm>
        </p:grpSpPr>
        <p:sp>
          <p:nvSpPr>
            <p:cNvPr id="10299" name="Google Shape;10299;p136"/>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36"/>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36"/>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36"/>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36"/>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36"/>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36"/>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36"/>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36"/>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36"/>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36"/>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36"/>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36"/>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36"/>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36"/>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136"/>
          <p:cNvGrpSpPr/>
          <p:nvPr/>
        </p:nvGrpSpPr>
        <p:grpSpPr>
          <a:xfrm>
            <a:off x="5750650" y="2891652"/>
            <a:ext cx="320216" cy="361403"/>
            <a:chOff x="5750650" y="2891652"/>
            <a:chExt cx="320216" cy="361403"/>
          </a:xfrm>
        </p:grpSpPr>
        <p:sp>
          <p:nvSpPr>
            <p:cNvPr id="10315" name="Google Shape;10315;p136"/>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36"/>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36"/>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36"/>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36"/>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36"/>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36"/>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36"/>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36"/>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36"/>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36"/>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36"/>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36"/>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36"/>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36"/>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0" name="Google Shape;10330;p136"/>
          <p:cNvGrpSpPr/>
          <p:nvPr/>
        </p:nvGrpSpPr>
        <p:grpSpPr>
          <a:xfrm>
            <a:off x="6658009" y="2891390"/>
            <a:ext cx="315972" cy="361927"/>
            <a:chOff x="6658009" y="2891390"/>
            <a:chExt cx="315972" cy="361927"/>
          </a:xfrm>
        </p:grpSpPr>
        <p:sp>
          <p:nvSpPr>
            <p:cNvPr id="10331" name="Google Shape;10331;p136"/>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36"/>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36"/>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36"/>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36"/>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36"/>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36"/>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8" name="Google Shape;10338;p136"/>
          <p:cNvGrpSpPr/>
          <p:nvPr/>
        </p:nvGrpSpPr>
        <p:grpSpPr>
          <a:xfrm>
            <a:off x="6203465" y="2891206"/>
            <a:ext cx="320478" cy="362110"/>
            <a:chOff x="6203465" y="2891206"/>
            <a:chExt cx="320478" cy="362110"/>
          </a:xfrm>
        </p:grpSpPr>
        <p:sp>
          <p:nvSpPr>
            <p:cNvPr id="10339" name="Google Shape;10339;p136"/>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36"/>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36"/>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36"/>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36"/>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4" name="Google Shape;10344;p136"/>
          <p:cNvGrpSpPr/>
          <p:nvPr/>
        </p:nvGrpSpPr>
        <p:grpSpPr>
          <a:xfrm>
            <a:off x="7567280" y="2891259"/>
            <a:ext cx="307116" cy="362294"/>
            <a:chOff x="7567280" y="2891259"/>
            <a:chExt cx="307116" cy="362294"/>
          </a:xfrm>
        </p:grpSpPr>
        <p:sp>
          <p:nvSpPr>
            <p:cNvPr id="10345" name="Google Shape;10345;p136"/>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36"/>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36"/>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36"/>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36"/>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36"/>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36"/>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36"/>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36"/>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36"/>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36"/>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36"/>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136"/>
          <p:cNvGrpSpPr/>
          <p:nvPr/>
        </p:nvGrpSpPr>
        <p:grpSpPr>
          <a:xfrm>
            <a:off x="7112579" y="2891521"/>
            <a:ext cx="338556" cy="361534"/>
            <a:chOff x="7112579" y="2891521"/>
            <a:chExt cx="338556" cy="361534"/>
          </a:xfrm>
        </p:grpSpPr>
        <p:sp>
          <p:nvSpPr>
            <p:cNvPr id="10358" name="Google Shape;10358;p136"/>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36"/>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0" name="Google Shape;10360;p136"/>
          <p:cNvGrpSpPr/>
          <p:nvPr/>
        </p:nvGrpSpPr>
        <p:grpSpPr>
          <a:xfrm>
            <a:off x="7155259" y="3805036"/>
            <a:ext cx="207478" cy="361272"/>
            <a:chOff x="7155259" y="3805036"/>
            <a:chExt cx="207478" cy="361272"/>
          </a:xfrm>
        </p:grpSpPr>
        <p:sp>
          <p:nvSpPr>
            <p:cNvPr id="10361" name="Google Shape;10361;p136"/>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36"/>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36"/>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36"/>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36"/>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36"/>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36"/>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36"/>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36"/>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36"/>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36"/>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36"/>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136"/>
          <p:cNvGrpSpPr/>
          <p:nvPr/>
        </p:nvGrpSpPr>
        <p:grpSpPr>
          <a:xfrm>
            <a:off x="4915368" y="2891390"/>
            <a:ext cx="182850" cy="361927"/>
            <a:chOff x="4915368" y="2891390"/>
            <a:chExt cx="182850" cy="361927"/>
          </a:xfrm>
        </p:grpSpPr>
        <p:sp>
          <p:nvSpPr>
            <p:cNvPr id="10374" name="Google Shape;10374;p136"/>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36"/>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36"/>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36"/>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36"/>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36"/>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36"/>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36"/>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36"/>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36"/>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36"/>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136"/>
          <p:cNvGrpSpPr/>
          <p:nvPr/>
        </p:nvGrpSpPr>
        <p:grpSpPr>
          <a:xfrm>
            <a:off x="8028714" y="2891652"/>
            <a:ext cx="289589" cy="361403"/>
            <a:chOff x="8028714" y="2891652"/>
            <a:chExt cx="289589" cy="361403"/>
          </a:xfrm>
        </p:grpSpPr>
        <p:sp>
          <p:nvSpPr>
            <p:cNvPr id="10386" name="Google Shape;10386;p136"/>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36"/>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36"/>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36"/>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36"/>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36"/>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36"/>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36"/>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36"/>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36"/>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36"/>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36"/>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36"/>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136"/>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136"/>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36"/>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36"/>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36"/>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36"/>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36"/>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136"/>
          <p:cNvGrpSpPr/>
          <p:nvPr/>
        </p:nvGrpSpPr>
        <p:grpSpPr>
          <a:xfrm>
            <a:off x="7551822" y="3804774"/>
            <a:ext cx="293335" cy="361927"/>
            <a:chOff x="7551822" y="3804774"/>
            <a:chExt cx="293335" cy="361927"/>
          </a:xfrm>
        </p:grpSpPr>
        <p:sp>
          <p:nvSpPr>
            <p:cNvPr id="10407" name="Google Shape;10407;p136"/>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36"/>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36"/>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36"/>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36"/>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36"/>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36"/>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36"/>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36"/>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36"/>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36"/>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8" name="Google Shape;10418;p136"/>
          <p:cNvGrpSpPr/>
          <p:nvPr/>
        </p:nvGrpSpPr>
        <p:grpSpPr>
          <a:xfrm>
            <a:off x="6263725" y="4277658"/>
            <a:ext cx="210491" cy="362163"/>
            <a:chOff x="6263725" y="4277658"/>
            <a:chExt cx="210491" cy="362163"/>
          </a:xfrm>
        </p:grpSpPr>
        <p:sp>
          <p:nvSpPr>
            <p:cNvPr id="10419" name="Google Shape;10419;p136"/>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36"/>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36"/>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36"/>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36"/>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36"/>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36"/>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36"/>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36"/>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36"/>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36"/>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36"/>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36"/>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36"/>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136"/>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136"/>
          <p:cNvGrpSpPr/>
          <p:nvPr/>
        </p:nvGrpSpPr>
        <p:grpSpPr>
          <a:xfrm>
            <a:off x="7987790" y="3804695"/>
            <a:ext cx="336303" cy="362005"/>
            <a:chOff x="7987790" y="3804695"/>
            <a:chExt cx="336303" cy="362005"/>
          </a:xfrm>
        </p:grpSpPr>
        <p:sp>
          <p:nvSpPr>
            <p:cNvPr id="10435" name="Google Shape;10435;p136"/>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36"/>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36"/>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36"/>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36"/>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36"/>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36"/>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36"/>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36"/>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36"/>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136"/>
          <p:cNvGrpSpPr/>
          <p:nvPr/>
        </p:nvGrpSpPr>
        <p:grpSpPr>
          <a:xfrm>
            <a:off x="5273444" y="2891285"/>
            <a:ext cx="371123" cy="362267"/>
            <a:chOff x="5273444" y="2891285"/>
            <a:chExt cx="371123" cy="362267"/>
          </a:xfrm>
        </p:grpSpPr>
        <p:sp>
          <p:nvSpPr>
            <p:cNvPr id="10446" name="Google Shape;10446;p136"/>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36"/>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36"/>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36"/>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36"/>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36"/>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36"/>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36"/>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36"/>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36"/>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36"/>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36"/>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36"/>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36"/>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0" name="Google Shape;10460;p136"/>
          <p:cNvGrpSpPr/>
          <p:nvPr/>
        </p:nvGrpSpPr>
        <p:grpSpPr>
          <a:xfrm>
            <a:off x="7630397" y="3358399"/>
            <a:ext cx="214759" cy="357030"/>
            <a:chOff x="2235125" y="238075"/>
            <a:chExt cx="3144350" cy="5227375"/>
          </a:xfrm>
        </p:grpSpPr>
        <p:sp>
          <p:nvSpPr>
            <p:cNvPr id="10461" name="Google Shape;10461;p136"/>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36"/>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36"/>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36"/>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36"/>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36"/>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36"/>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36"/>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36"/>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0" name="Google Shape;10470;p136"/>
          <p:cNvGrpSpPr/>
          <p:nvPr/>
        </p:nvGrpSpPr>
        <p:grpSpPr>
          <a:xfrm>
            <a:off x="2810729" y="4267107"/>
            <a:ext cx="342496" cy="351944"/>
            <a:chOff x="2810729" y="4267107"/>
            <a:chExt cx="342496" cy="351944"/>
          </a:xfrm>
        </p:grpSpPr>
        <p:sp>
          <p:nvSpPr>
            <p:cNvPr id="10471" name="Google Shape;10471;p136"/>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36"/>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36"/>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36"/>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36"/>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36"/>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36"/>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36"/>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36"/>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36"/>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36"/>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36"/>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36"/>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36"/>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36"/>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36"/>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36"/>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36"/>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36"/>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36"/>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36"/>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36"/>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36"/>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36"/>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36"/>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36"/>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36"/>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36"/>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36"/>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36"/>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136"/>
          <p:cNvGrpSpPr/>
          <p:nvPr/>
        </p:nvGrpSpPr>
        <p:grpSpPr>
          <a:xfrm>
            <a:off x="1779168" y="3805625"/>
            <a:ext cx="282381" cy="343454"/>
            <a:chOff x="1779168" y="3805625"/>
            <a:chExt cx="282381" cy="343454"/>
          </a:xfrm>
        </p:grpSpPr>
        <p:sp>
          <p:nvSpPr>
            <p:cNvPr id="10502" name="Google Shape;10502;p136"/>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36"/>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36"/>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36"/>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36"/>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36"/>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36"/>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36"/>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36"/>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36"/>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36"/>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36"/>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36"/>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36"/>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36"/>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36"/>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36"/>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36"/>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36"/>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36"/>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36"/>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36"/>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36"/>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36"/>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36"/>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36"/>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36"/>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36"/>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0" name="Google Shape;10530;p136"/>
          <p:cNvGrpSpPr/>
          <p:nvPr/>
        </p:nvGrpSpPr>
        <p:grpSpPr>
          <a:xfrm>
            <a:off x="2593522" y="2407029"/>
            <a:ext cx="391606" cy="364535"/>
            <a:chOff x="2593522" y="2407029"/>
            <a:chExt cx="391606" cy="364535"/>
          </a:xfrm>
        </p:grpSpPr>
        <p:sp>
          <p:nvSpPr>
            <p:cNvPr id="10531" name="Google Shape;10531;p136"/>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36"/>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36"/>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36"/>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36"/>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36"/>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36"/>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36"/>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36"/>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36"/>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36"/>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36"/>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36"/>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36"/>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36"/>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36"/>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36"/>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136"/>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136"/>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36"/>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36"/>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36"/>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36"/>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36"/>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36"/>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36"/>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36"/>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36"/>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36"/>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36"/>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36"/>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36"/>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36"/>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36"/>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36"/>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36"/>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36"/>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36"/>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36"/>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0" name="Google Shape;10570;p136"/>
          <p:cNvGrpSpPr/>
          <p:nvPr/>
        </p:nvGrpSpPr>
        <p:grpSpPr>
          <a:xfrm>
            <a:off x="3955047" y="2432242"/>
            <a:ext cx="322912" cy="334396"/>
            <a:chOff x="3955047" y="2432242"/>
            <a:chExt cx="322912" cy="334396"/>
          </a:xfrm>
        </p:grpSpPr>
        <p:sp>
          <p:nvSpPr>
            <p:cNvPr id="10571" name="Google Shape;10571;p136"/>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36"/>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36"/>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4" name="Google Shape;10574;p136"/>
          <p:cNvGrpSpPr/>
          <p:nvPr/>
        </p:nvGrpSpPr>
        <p:grpSpPr>
          <a:xfrm>
            <a:off x="1802465" y="1962854"/>
            <a:ext cx="265373" cy="351944"/>
            <a:chOff x="1802465" y="1962854"/>
            <a:chExt cx="265373" cy="351944"/>
          </a:xfrm>
        </p:grpSpPr>
        <p:sp>
          <p:nvSpPr>
            <p:cNvPr id="10575" name="Google Shape;10575;p136"/>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36"/>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36"/>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36"/>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36"/>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36"/>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36"/>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136"/>
          <p:cNvGrpSpPr/>
          <p:nvPr/>
        </p:nvGrpSpPr>
        <p:grpSpPr>
          <a:xfrm>
            <a:off x="3512070" y="1956222"/>
            <a:ext cx="373983" cy="363622"/>
            <a:chOff x="3512070" y="1956222"/>
            <a:chExt cx="373983" cy="363622"/>
          </a:xfrm>
        </p:grpSpPr>
        <p:sp>
          <p:nvSpPr>
            <p:cNvPr id="10583" name="Google Shape;10583;p136"/>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36"/>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36"/>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36"/>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36"/>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36"/>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36"/>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36"/>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36"/>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36"/>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36"/>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36"/>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36"/>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36"/>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36"/>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36"/>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36"/>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136"/>
          <p:cNvGrpSpPr/>
          <p:nvPr/>
        </p:nvGrpSpPr>
        <p:grpSpPr>
          <a:xfrm>
            <a:off x="842683" y="2394751"/>
            <a:ext cx="345640" cy="356660"/>
            <a:chOff x="842683" y="2394751"/>
            <a:chExt cx="345640" cy="356660"/>
          </a:xfrm>
        </p:grpSpPr>
        <p:sp>
          <p:nvSpPr>
            <p:cNvPr id="10601" name="Google Shape;10601;p136"/>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36"/>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36"/>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36"/>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36"/>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36"/>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36"/>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36"/>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36"/>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36"/>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36"/>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36"/>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36"/>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36"/>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36"/>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36"/>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136"/>
          <p:cNvGrpSpPr/>
          <p:nvPr/>
        </p:nvGrpSpPr>
        <p:grpSpPr>
          <a:xfrm>
            <a:off x="1290615" y="2399467"/>
            <a:ext cx="336836" cy="342511"/>
            <a:chOff x="1290615" y="2399467"/>
            <a:chExt cx="336836" cy="342511"/>
          </a:xfrm>
        </p:grpSpPr>
        <p:sp>
          <p:nvSpPr>
            <p:cNvPr id="10618" name="Google Shape;10618;p136"/>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36"/>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36"/>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36"/>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36"/>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36"/>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36"/>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36"/>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36"/>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36"/>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36"/>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36"/>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36"/>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36"/>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36"/>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36"/>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36"/>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36"/>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36"/>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7" name="Google Shape;10637;p136"/>
          <p:cNvGrpSpPr/>
          <p:nvPr/>
        </p:nvGrpSpPr>
        <p:grpSpPr>
          <a:xfrm>
            <a:off x="1748310" y="2408601"/>
            <a:ext cx="308508" cy="333378"/>
            <a:chOff x="1748310" y="2408601"/>
            <a:chExt cx="308508" cy="333378"/>
          </a:xfrm>
        </p:grpSpPr>
        <p:sp>
          <p:nvSpPr>
            <p:cNvPr id="10638" name="Google Shape;10638;p136"/>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36"/>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36"/>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36"/>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36"/>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36"/>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36"/>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36"/>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136"/>
          <p:cNvGrpSpPr/>
          <p:nvPr/>
        </p:nvGrpSpPr>
        <p:grpSpPr>
          <a:xfrm>
            <a:off x="3044614" y="2418033"/>
            <a:ext cx="376184" cy="315141"/>
            <a:chOff x="3044614" y="2418033"/>
            <a:chExt cx="376184" cy="315141"/>
          </a:xfrm>
        </p:grpSpPr>
        <p:sp>
          <p:nvSpPr>
            <p:cNvPr id="10647" name="Google Shape;10647;p136"/>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36"/>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36"/>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36"/>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36"/>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36"/>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36"/>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36"/>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36"/>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6" name="Google Shape;10656;p136"/>
          <p:cNvGrpSpPr/>
          <p:nvPr/>
        </p:nvGrpSpPr>
        <p:grpSpPr>
          <a:xfrm>
            <a:off x="3943638" y="3815072"/>
            <a:ext cx="357933" cy="342676"/>
            <a:chOff x="3943638" y="3815072"/>
            <a:chExt cx="357933" cy="342676"/>
          </a:xfrm>
        </p:grpSpPr>
        <p:sp>
          <p:nvSpPr>
            <p:cNvPr id="10657" name="Google Shape;10657;p136"/>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36"/>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36"/>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36"/>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36"/>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36"/>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36"/>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36"/>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36"/>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136"/>
          <p:cNvGrpSpPr/>
          <p:nvPr/>
        </p:nvGrpSpPr>
        <p:grpSpPr>
          <a:xfrm>
            <a:off x="3508282" y="3810341"/>
            <a:ext cx="351644" cy="351959"/>
            <a:chOff x="3508282" y="3810341"/>
            <a:chExt cx="351644" cy="351959"/>
          </a:xfrm>
        </p:grpSpPr>
        <p:sp>
          <p:nvSpPr>
            <p:cNvPr id="10667" name="Google Shape;10667;p136"/>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36"/>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36"/>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36"/>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36"/>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36"/>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36"/>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36"/>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36"/>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36"/>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36"/>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36"/>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36"/>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0" name="Google Shape;10680;p136"/>
          <p:cNvGrpSpPr/>
          <p:nvPr/>
        </p:nvGrpSpPr>
        <p:grpSpPr>
          <a:xfrm>
            <a:off x="2224585" y="1962854"/>
            <a:ext cx="303163" cy="351809"/>
            <a:chOff x="2224585" y="1962854"/>
            <a:chExt cx="303163" cy="351809"/>
          </a:xfrm>
        </p:grpSpPr>
        <p:sp>
          <p:nvSpPr>
            <p:cNvPr id="10681" name="Google Shape;10681;p136"/>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36"/>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36"/>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136"/>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36"/>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36"/>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36"/>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36"/>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9" name="Google Shape;10689;p136"/>
          <p:cNvGrpSpPr/>
          <p:nvPr/>
        </p:nvGrpSpPr>
        <p:grpSpPr>
          <a:xfrm>
            <a:off x="2622794" y="1990868"/>
            <a:ext cx="389090" cy="296231"/>
            <a:chOff x="2622794" y="1990868"/>
            <a:chExt cx="389090" cy="296231"/>
          </a:xfrm>
        </p:grpSpPr>
        <p:sp>
          <p:nvSpPr>
            <p:cNvPr id="10690" name="Google Shape;10690;p136"/>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36"/>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36"/>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36"/>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36"/>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36"/>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36"/>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36"/>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36"/>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9" name="Google Shape;10699;p136"/>
          <p:cNvGrpSpPr/>
          <p:nvPr/>
        </p:nvGrpSpPr>
        <p:grpSpPr>
          <a:xfrm>
            <a:off x="3977326" y="1952149"/>
            <a:ext cx="327074" cy="375241"/>
            <a:chOff x="3977326" y="1952149"/>
            <a:chExt cx="327074" cy="375241"/>
          </a:xfrm>
        </p:grpSpPr>
        <p:sp>
          <p:nvSpPr>
            <p:cNvPr id="10700" name="Google Shape;10700;p136"/>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36"/>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36"/>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36"/>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36"/>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36"/>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36"/>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36"/>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36"/>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36"/>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36"/>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36"/>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36"/>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36"/>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36"/>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36"/>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36"/>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136"/>
          <p:cNvGrpSpPr/>
          <p:nvPr/>
        </p:nvGrpSpPr>
        <p:grpSpPr>
          <a:xfrm>
            <a:off x="1341612" y="3340055"/>
            <a:ext cx="259399" cy="370524"/>
            <a:chOff x="1341612" y="3340055"/>
            <a:chExt cx="259399" cy="370524"/>
          </a:xfrm>
        </p:grpSpPr>
        <p:sp>
          <p:nvSpPr>
            <p:cNvPr id="10718" name="Google Shape;10718;p136"/>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36"/>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36"/>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36"/>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36"/>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36"/>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36"/>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36"/>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36"/>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36"/>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36"/>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36"/>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36"/>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36"/>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36"/>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36"/>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36"/>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36"/>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136"/>
          <p:cNvGrpSpPr/>
          <p:nvPr/>
        </p:nvGrpSpPr>
        <p:grpSpPr>
          <a:xfrm>
            <a:off x="2179892" y="3844972"/>
            <a:ext cx="351629" cy="282381"/>
            <a:chOff x="2179892" y="3844972"/>
            <a:chExt cx="351629" cy="282381"/>
          </a:xfrm>
        </p:grpSpPr>
        <p:sp>
          <p:nvSpPr>
            <p:cNvPr id="10737" name="Google Shape;10737;p136"/>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36"/>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36"/>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36"/>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36"/>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36"/>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36"/>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36"/>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36"/>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36"/>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36"/>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36"/>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36"/>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36"/>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36"/>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136"/>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36"/>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36"/>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36"/>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36"/>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136"/>
          <p:cNvGrpSpPr/>
          <p:nvPr/>
        </p:nvGrpSpPr>
        <p:grpSpPr>
          <a:xfrm>
            <a:off x="3131170" y="3816884"/>
            <a:ext cx="220051" cy="338169"/>
            <a:chOff x="3131170" y="3816884"/>
            <a:chExt cx="220051" cy="338169"/>
          </a:xfrm>
        </p:grpSpPr>
        <p:sp>
          <p:nvSpPr>
            <p:cNvPr id="10758" name="Google Shape;10758;p136"/>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36"/>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36"/>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36"/>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36"/>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36"/>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36"/>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36"/>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36"/>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136"/>
          <p:cNvGrpSpPr/>
          <p:nvPr/>
        </p:nvGrpSpPr>
        <p:grpSpPr>
          <a:xfrm>
            <a:off x="903502" y="3359564"/>
            <a:ext cx="247990" cy="333393"/>
            <a:chOff x="903502" y="3359564"/>
            <a:chExt cx="247990" cy="333393"/>
          </a:xfrm>
        </p:grpSpPr>
        <p:sp>
          <p:nvSpPr>
            <p:cNvPr id="10768" name="Google Shape;10768;p136"/>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36"/>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36"/>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36"/>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36"/>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36"/>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36"/>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36"/>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36"/>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36"/>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36"/>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36"/>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36"/>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36"/>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36"/>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36"/>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36"/>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36"/>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136"/>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36"/>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36"/>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36"/>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136"/>
          <p:cNvGrpSpPr/>
          <p:nvPr/>
        </p:nvGrpSpPr>
        <p:grpSpPr>
          <a:xfrm>
            <a:off x="2616191" y="2890461"/>
            <a:ext cx="365793" cy="361152"/>
            <a:chOff x="2616191" y="2890461"/>
            <a:chExt cx="365793" cy="361152"/>
          </a:xfrm>
        </p:grpSpPr>
        <p:sp>
          <p:nvSpPr>
            <p:cNvPr id="10791" name="Google Shape;10791;p136"/>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36"/>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36"/>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3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36"/>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36"/>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36"/>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36"/>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36"/>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36"/>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36"/>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2" name="Google Shape;10802;p136"/>
          <p:cNvGrpSpPr/>
          <p:nvPr/>
        </p:nvGrpSpPr>
        <p:grpSpPr>
          <a:xfrm>
            <a:off x="3049959" y="1945861"/>
            <a:ext cx="402940" cy="388536"/>
            <a:chOff x="3049959" y="1945861"/>
            <a:chExt cx="402940" cy="388536"/>
          </a:xfrm>
        </p:grpSpPr>
        <p:sp>
          <p:nvSpPr>
            <p:cNvPr id="10803" name="Google Shape;10803;p136"/>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36"/>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36"/>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36"/>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36"/>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36"/>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136"/>
          <p:cNvGrpSpPr/>
          <p:nvPr/>
        </p:nvGrpSpPr>
        <p:grpSpPr>
          <a:xfrm>
            <a:off x="2483025" y="4268679"/>
            <a:ext cx="202428" cy="349114"/>
            <a:chOff x="2483025" y="4268679"/>
            <a:chExt cx="202428" cy="349114"/>
          </a:xfrm>
        </p:grpSpPr>
        <p:sp>
          <p:nvSpPr>
            <p:cNvPr id="10810" name="Google Shape;10810;p136"/>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36"/>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36"/>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36"/>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36"/>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36"/>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136"/>
          <p:cNvGrpSpPr/>
          <p:nvPr/>
        </p:nvGrpSpPr>
        <p:grpSpPr>
          <a:xfrm>
            <a:off x="862507" y="2885984"/>
            <a:ext cx="329590" cy="365000"/>
            <a:chOff x="862507" y="2885984"/>
            <a:chExt cx="329590" cy="365000"/>
          </a:xfrm>
        </p:grpSpPr>
        <p:sp>
          <p:nvSpPr>
            <p:cNvPr id="10817" name="Google Shape;10817;p136"/>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36"/>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36"/>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36"/>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36"/>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36"/>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36"/>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4" name="Google Shape;10824;p136"/>
          <p:cNvGrpSpPr/>
          <p:nvPr/>
        </p:nvGrpSpPr>
        <p:grpSpPr>
          <a:xfrm>
            <a:off x="3082075" y="2871805"/>
            <a:ext cx="318884" cy="379807"/>
            <a:chOff x="3082075" y="2871805"/>
            <a:chExt cx="318884" cy="379807"/>
          </a:xfrm>
        </p:grpSpPr>
        <p:sp>
          <p:nvSpPr>
            <p:cNvPr id="10825" name="Google Shape;10825;p136"/>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36"/>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36"/>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36"/>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36"/>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36"/>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36"/>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36"/>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36"/>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36"/>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36"/>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36"/>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36"/>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36"/>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36"/>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36"/>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36"/>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36"/>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36"/>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36"/>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136"/>
          <p:cNvGrpSpPr/>
          <p:nvPr/>
        </p:nvGrpSpPr>
        <p:grpSpPr>
          <a:xfrm>
            <a:off x="2594780" y="1516494"/>
            <a:ext cx="410187" cy="324244"/>
            <a:chOff x="2594780" y="1516494"/>
            <a:chExt cx="410187" cy="324244"/>
          </a:xfrm>
        </p:grpSpPr>
        <p:sp>
          <p:nvSpPr>
            <p:cNvPr id="10846" name="Google Shape;10846;p136"/>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36"/>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36"/>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36"/>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36"/>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36"/>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36"/>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36"/>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136"/>
          <p:cNvGrpSpPr/>
          <p:nvPr/>
        </p:nvGrpSpPr>
        <p:grpSpPr>
          <a:xfrm>
            <a:off x="1742965" y="1502959"/>
            <a:ext cx="333692" cy="333363"/>
            <a:chOff x="1742965" y="1502959"/>
            <a:chExt cx="333692" cy="333363"/>
          </a:xfrm>
        </p:grpSpPr>
        <p:sp>
          <p:nvSpPr>
            <p:cNvPr id="10855" name="Google Shape;10855;p136"/>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36"/>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36"/>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36"/>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136"/>
          <p:cNvGrpSpPr/>
          <p:nvPr/>
        </p:nvGrpSpPr>
        <p:grpSpPr>
          <a:xfrm>
            <a:off x="3051531" y="1516809"/>
            <a:ext cx="390034" cy="296545"/>
            <a:chOff x="3051531" y="1516809"/>
            <a:chExt cx="390034" cy="296545"/>
          </a:xfrm>
        </p:grpSpPr>
        <p:sp>
          <p:nvSpPr>
            <p:cNvPr id="10860" name="Google Shape;10860;p136"/>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36"/>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36"/>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36"/>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36"/>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36"/>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36"/>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36"/>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36"/>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36"/>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36"/>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36"/>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36"/>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36"/>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36"/>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5" name="Google Shape;10875;p136"/>
          <p:cNvGrpSpPr/>
          <p:nvPr/>
        </p:nvGrpSpPr>
        <p:grpSpPr>
          <a:xfrm>
            <a:off x="3514900" y="1489020"/>
            <a:ext cx="354145" cy="351869"/>
            <a:chOff x="3514900" y="1489020"/>
            <a:chExt cx="354145" cy="351869"/>
          </a:xfrm>
        </p:grpSpPr>
        <p:sp>
          <p:nvSpPr>
            <p:cNvPr id="10876" name="Google Shape;10876;p136"/>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36"/>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36"/>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36"/>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36"/>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36"/>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36"/>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36"/>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36"/>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36"/>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36"/>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36"/>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36"/>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36"/>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36"/>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36"/>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36"/>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36"/>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36"/>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36"/>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36"/>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36"/>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8" name="Google Shape;10898;p136"/>
          <p:cNvGrpSpPr/>
          <p:nvPr/>
        </p:nvGrpSpPr>
        <p:grpSpPr>
          <a:xfrm>
            <a:off x="3066324" y="3350446"/>
            <a:ext cx="346598" cy="333183"/>
            <a:chOff x="3066324" y="3350446"/>
            <a:chExt cx="346598" cy="333183"/>
          </a:xfrm>
        </p:grpSpPr>
        <p:sp>
          <p:nvSpPr>
            <p:cNvPr id="10899" name="Google Shape;10899;p136"/>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36"/>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36"/>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36"/>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36"/>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36"/>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36"/>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36"/>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36"/>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36"/>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9" name="Google Shape;10909;p136"/>
          <p:cNvGrpSpPr/>
          <p:nvPr/>
        </p:nvGrpSpPr>
        <p:grpSpPr>
          <a:xfrm>
            <a:off x="1282755" y="1952089"/>
            <a:ext cx="363278" cy="363338"/>
            <a:chOff x="1282755" y="1952089"/>
            <a:chExt cx="363278" cy="363338"/>
          </a:xfrm>
        </p:grpSpPr>
        <p:sp>
          <p:nvSpPr>
            <p:cNvPr id="10910" name="Google Shape;10910;p136"/>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36"/>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36"/>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36"/>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36"/>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36"/>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36"/>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136"/>
          <p:cNvGrpSpPr/>
          <p:nvPr/>
        </p:nvGrpSpPr>
        <p:grpSpPr>
          <a:xfrm>
            <a:off x="3510094" y="2909281"/>
            <a:ext cx="355133" cy="343574"/>
            <a:chOff x="3510094" y="2909281"/>
            <a:chExt cx="355133" cy="343574"/>
          </a:xfrm>
        </p:grpSpPr>
        <p:sp>
          <p:nvSpPr>
            <p:cNvPr id="10918" name="Google Shape;10918;p136"/>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36"/>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36"/>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36"/>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36"/>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36"/>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36"/>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36"/>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36"/>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36"/>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36"/>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36"/>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36"/>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1" name="Google Shape;10931;p136"/>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2" name="Google Shape;10932;p136"/>
          <p:cNvGrpSpPr/>
          <p:nvPr/>
        </p:nvGrpSpPr>
        <p:grpSpPr>
          <a:xfrm>
            <a:off x="2163842" y="1506972"/>
            <a:ext cx="382787" cy="331566"/>
            <a:chOff x="2163842" y="1506972"/>
            <a:chExt cx="382787" cy="331566"/>
          </a:xfrm>
        </p:grpSpPr>
        <p:sp>
          <p:nvSpPr>
            <p:cNvPr id="10933" name="Google Shape;10933;p136"/>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36"/>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36"/>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36"/>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36"/>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36"/>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36"/>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36"/>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136"/>
          <p:cNvGrpSpPr/>
          <p:nvPr/>
        </p:nvGrpSpPr>
        <p:grpSpPr>
          <a:xfrm>
            <a:off x="1738877" y="3349652"/>
            <a:ext cx="357918" cy="350536"/>
            <a:chOff x="1738877" y="3349652"/>
            <a:chExt cx="357918" cy="350536"/>
          </a:xfrm>
        </p:grpSpPr>
        <p:sp>
          <p:nvSpPr>
            <p:cNvPr id="10942" name="Google Shape;10942;p136"/>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36"/>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36"/>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36"/>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36"/>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36"/>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36"/>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36"/>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36"/>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36"/>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36"/>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36"/>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36"/>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36"/>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36"/>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36"/>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36"/>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36"/>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0" name="Google Shape;10960;p136"/>
          <p:cNvGrpSpPr/>
          <p:nvPr/>
        </p:nvGrpSpPr>
        <p:grpSpPr>
          <a:xfrm>
            <a:off x="1971819" y="4276854"/>
            <a:ext cx="383281" cy="333947"/>
            <a:chOff x="1971819" y="4276854"/>
            <a:chExt cx="383281" cy="333947"/>
          </a:xfrm>
        </p:grpSpPr>
        <p:sp>
          <p:nvSpPr>
            <p:cNvPr id="10961" name="Google Shape;10961;p136"/>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36"/>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36"/>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36"/>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36"/>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36"/>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36"/>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36"/>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36"/>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36"/>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1" name="Google Shape;10971;p136"/>
          <p:cNvGrpSpPr/>
          <p:nvPr/>
        </p:nvGrpSpPr>
        <p:grpSpPr>
          <a:xfrm>
            <a:off x="1825119" y="2885819"/>
            <a:ext cx="175987" cy="361391"/>
            <a:chOff x="1825119" y="2885819"/>
            <a:chExt cx="175987" cy="361391"/>
          </a:xfrm>
        </p:grpSpPr>
        <p:sp>
          <p:nvSpPr>
            <p:cNvPr id="10972" name="Google Shape;10972;p136"/>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36"/>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36"/>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36"/>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36"/>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36"/>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36"/>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36"/>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36"/>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36"/>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136"/>
          <p:cNvGrpSpPr/>
          <p:nvPr/>
        </p:nvGrpSpPr>
        <p:grpSpPr>
          <a:xfrm>
            <a:off x="3504824" y="3405844"/>
            <a:ext cx="369896" cy="226339"/>
            <a:chOff x="3504824" y="3405844"/>
            <a:chExt cx="369896" cy="226339"/>
          </a:xfrm>
        </p:grpSpPr>
        <p:sp>
          <p:nvSpPr>
            <p:cNvPr id="10983" name="Google Shape;10983;p136"/>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36"/>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36"/>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36"/>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36"/>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36"/>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36"/>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36"/>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136"/>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36"/>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36"/>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36"/>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36"/>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36"/>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36"/>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36"/>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9" name="Google Shape;10999;p136"/>
          <p:cNvGrpSpPr/>
          <p:nvPr/>
        </p:nvGrpSpPr>
        <p:grpSpPr>
          <a:xfrm>
            <a:off x="1295661" y="3819594"/>
            <a:ext cx="345640" cy="342900"/>
            <a:chOff x="1295661" y="3819594"/>
            <a:chExt cx="345640" cy="342900"/>
          </a:xfrm>
        </p:grpSpPr>
        <p:sp>
          <p:nvSpPr>
            <p:cNvPr id="11000" name="Google Shape;11000;p136"/>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36"/>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36"/>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36"/>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36"/>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36"/>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36"/>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36"/>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36"/>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36"/>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36"/>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36"/>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36"/>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36"/>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36"/>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36"/>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36"/>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7" name="Google Shape;11017;p136"/>
          <p:cNvGrpSpPr/>
          <p:nvPr/>
        </p:nvGrpSpPr>
        <p:grpSpPr>
          <a:xfrm>
            <a:off x="3486572" y="2433470"/>
            <a:ext cx="379328" cy="281738"/>
            <a:chOff x="3486572" y="2433470"/>
            <a:chExt cx="379328" cy="281738"/>
          </a:xfrm>
        </p:grpSpPr>
        <p:sp>
          <p:nvSpPr>
            <p:cNvPr id="11018" name="Google Shape;11018;p136"/>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36"/>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36"/>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36"/>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36"/>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36"/>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136"/>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5" name="Google Shape;11025;p136"/>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6" name="Google Shape;11026;p136"/>
          <p:cNvGrpSpPr/>
          <p:nvPr/>
        </p:nvGrpSpPr>
        <p:grpSpPr>
          <a:xfrm>
            <a:off x="3997149" y="3329634"/>
            <a:ext cx="270733" cy="355762"/>
            <a:chOff x="3997149" y="3329634"/>
            <a:chExt cx="270733" cy="355762"/>
          </a:xfrm>
        </p:grpSpPr>
        <p:sp>
          <p:nvSpPr>
            <p:cNvPr id="11027" name="Google Shape;11027;p136"/>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36"/>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36"/>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36"/>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36"/>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36"/>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36"/>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36"/>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36"/>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36"/>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36"/>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36"/>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36"/>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36"/>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36"/>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36"/>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36"/>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36"/>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36"/>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36"/>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36"/>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136"/>
          <p:cNvGrpSpPr/>
          <p:nvPr/>
        </p:nvGrpSpPr>
        <p:grpSpPr>
          <a:xfrm>
            <a:off x="3954343" y="2899354"/>
            <a:ext cx="345655" cy="343529"/>
            <a:chOff x="3954343" y="2899354"/>
            <a:chExt cx="345655" cy="343529"/>
          </a:xfrm>
        </p:grpSpPr>
        <p:sp>
          <p:nvSpPr>
            <p:cNvPr id="11049" name="Google Shape;11049;p136"/>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36"/>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36"/>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36"/>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36"/>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36"/>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36"/>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36"/>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36"/>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36"/>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36"/>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36"/>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1" name="Google Shape;11061;p136"/>
          <p:cNvGrpSpPr/>
          <p:nvPr/>
        </p:nvGrpSpPr>
        <p:grpSpPr>
          <a:xfrm>
            <a:off x="2166043" y="3351344"/>
            <a:ext cx="369566" cy="349803"/>
            <a:chOff x="2166043" y="3351344"/>
            <a:chExt cx="369566" cy="349803"/>
          </a:xfrm>
        </p:grpSpPr>
        <p:sp>
          <p:nvSpPr>
            <p:cNvPr id="11062" name="Google Shape;11062;p136"/>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36"/>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36"/>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36"/>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36"/>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36"/>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36"/>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36"/>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36"/>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136"/>
          <p:cNvGrpSpPr/>
          <p:nvPr/>
        </p:nvGrpSpPr>
        <p:grpSpPr>
          <a:xfrm>
            <a:off x="2619649" y="3352332"/>
            <a:ext cx="365793" cy="329275"/>
            <a:chOff x="2619649" y="3352332"/>
            <a:chExt cx="365793" cy="329275"/>
          </a:xfrm>
        </p:grpSpPr>
        <p:sp>
          <p:nvSpPr>
            <p:cNvPr id="11072" name="Google Shape;11072;p136"/>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36"/>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36"/>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36"/>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36"/>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36"/>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36"/>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36"/>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36"/>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36"/>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2" name="Google Shape;11082;p136"/>
          <p:cNvGrpSpPr/>
          <p:nvPr/>
        </p:nvGrpSpPr>
        <p:grpSpPr>
          <a:xfrm>
            <a:off x="1296135" y="1515240"/>
            <a:ext cx="340624" cy="351944"/>
            <a:chOff x="1293760" y="1498228"/>
            <a:chExt cx="340624" cy="351944"/>
          </a:xfrm>
        </p:grpSpPr>
        <p:sp>
          <p:nvSpPr>
            <p:cNvPr id="11083" name="Google Shape;11083;p136"/>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36"/>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36"/>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36"/>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36"/>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36"/>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36"/>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36"/>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36"/>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36"/>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36"/>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36"/>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36"/>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36"/>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136"/>
          <p:cNvGrpSpPr/>
          <p:nvPr/>
        </p:nvGrpSpPr>
        <p:grpSpPr>
          <a:xfrm>
            <a:off x="849601" y="1952074"/>
            <a:ext cx="406713" cy="383745"/>
            <a:chOff x="849601" y="1952074"/>
            <a:chExt cx="406713" cy="383745"/>
          </a:xfrm>
        </p:grpSpPr>
        <p:sp>
          <p:nvSpPr>
            <p:cNvPr id="11098" name="Google Shape;11098;p136"/>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36"/>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36"/>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36"/>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36"/>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36"/>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36"/>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136"/>
          <p:cNvGrpSpPr/>
          <p:nvPr/>
        </p:nvGrpSpPr>
        <p:grpSpPr>
          <a:xfrm>
            <a:off x="2253871" y="2893365"/>
            <a:ext cx="203985" cy="355417"/>
            <a:chOff x="2253871" y="2893365"/>
            <a:chExt cx="203985" cy="355417"/>
          </a:xfrm>
        </p:grpSpPr>
        <p:sp>
          <p:nvSpPr>
            <p:cNvPr id="11106" name="Google Shape;11106;p136"/>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36"/>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36"/>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36"/>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36"/>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36"/>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36"/>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36"/>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36"/>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36"/>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36"/>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136"/>
          <p:cNvGrpSpPr/>
          <p:nvPr/>
        </p:nvGrpSpPr>
        <p:grpSpPr>
          <a:xfrm>
            <a:off x="2191541" y="2408601"/>
            <a:ext cx="308823" cy="342571"/>
            <a:chOff x="2191541" y="2408601"/>
            <a:chExt cx="308823" cy="342571"/>
          </a:xfrm>
        </p:grpSpPr>
        <p:sp>
          <p:nvSpPr>
            <p:cNvPr id="11118" name="Google Shape;11118;p136"/>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36"/>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36"/>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36"/>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36"/>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36"/>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36"/>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36"/>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36"/>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36"/>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36"/>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36"/>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36"/>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1" name="Google Shape;11131;p136"/>
          <p:cNvGrpSpPr/>
          <p:nvPr/>
        </p:nvGrpSpPr>
        <p:grpSpPr>
          <a:xfrm>
            <a:off x="847400" y="1503588"/>
            <a:ext cx="342496" cy="341553"/>
            <a:chOff x="847400" y="1503588"/>
            <a:chExt cx="342496" cy="341553"/>
          </a:xfrm>
        </p:grpSpPr>
        <p:sp>
          <p:nvSpPr>
            <p:cNvPr id="11132" name="Google Shape;11132;p136"/>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36"/>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36"/>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36"/>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36"/>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36"/>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36"/>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36"/>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36"/>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36"/>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36"/>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36"/>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36"/>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36"/>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36"/>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36"/>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36"/>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36"/>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36"/>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36"/>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136"/>
          <p:cNvGrpSpPr/>
          <p:nvPr/>
        </p:nvGrpSpPr>
        <p:grpSpPr>
          <a:xfrm>
            <a:off x="1329963" y="2899669"/>
            <a:ext cx="280495" cy="361077"/>
            <a:chOff x="1329963" y="2899669"/>
            <a:chExt cx="280495" cy="361077"/>
          </a:xfrm>
        </p:grpSpPr>
        <p:sp>
          <p:nvSpPr>
            <p:cNvPr id="11153" name="Google Shape;11153;p136"/>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36"/>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36"/>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36"/>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3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36"/>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36"/>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136"/>
          <p:cNvGrpSpPr/>
          <p:nvPr/>
        </p:nvGrpSpPr>
        <p:grpSpPr>
          <a:xfrm>
            <a:off x="937429" y="3800908"/>
            <a:ext cx="195496" cy="343439"/>
            <a:chOff x="937429" y="3800908"/>
            <a:chExt cx="195496" cy="343439"/>
          </a:xfrm>
        </p:grpSpPr>
        <p:sp>
          <p:nvSpPr>
            <p:cNvPr id="11161" name="Google Shape;11161;p136"/>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36"/>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36"/>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36"/>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36"/>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36"/>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36"/>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36"/>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36"/>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36"/>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36"/>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36"/>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36"/>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136"/>
          <p:cNvGrpSpPr/>
          <p:nvPr/>
        </p:nvGrpSpPr>
        <p:grpSpPr>
          <a:xfrm>
            <a:off x="2687659" y="3810655"/>
            <a:ext cx="365164" cy="342511"/>
            <a:chOff x="2611459" y="3810655"/>
            <a:chExt cx="365164" cy="342511"/>
          </a:xfrm>
        </p:grpSpPr>
        <p:sp>
          <p:nvSpPr>
            <p:cNvPr id="11175" name="Google Shape;11175;p136"/>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36"/>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36"/>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36"/>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36"/>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36"/>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36"/>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36"/>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36"/>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36"/>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36"/>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136"/>
          <p:cNvGrpSpPr/>
          <p:nvPr/>
        </p:nvGrpSpPr>
        <p:grpSpPr>
          <a:xfrm>
            <a:off x="3952456" y="1524280"/>
            <a:ext cx="370195" cy="300154"/>
            <a:chOff x="3952456" y="1524280"/>
            <a:chExt cx="370195" cy="300154"/>
          </a:xfrm>
        </p:grpSpPr>
        <p:sp>
          <p:nvSpPr>
            <p:cNvPr id="11187" name="Google Shape;11187;p136"/>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36"/>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36"/>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36"/>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36"/>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36"/>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96" name="Shape 11196"/>
        <p:cNvGrpSpPr/>
        <p:nvPr/>
      </p:nvGrpSpPr>
      <p:grpSpPr>
        <a:xfrm>
          <a:off x="0" y="0"/>
          <a:ext cx="0" cy="0"/>
          <a:chOff x="0" y="0"/>
          <a:chExt cx="0" cy="0"/>
        </a:xfrm>
      </p:grpSpPr>
      <p:sp>
        <p:nvSpPr>
          <p:cNvPr id="11197" name="Google Shape;11197;p13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98" name="Google Shape;11198;p13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99" name="Google Shape;11199;p137"/>
          <p:cNvGrpSpPr/>
          <p:nvPr/>
        </p:nvGrpSpPr>
        <p:grpSpPr>
          <a:xfrm>
            <a:off x="908482" y="1502585"/>
            <a:ext cx="257112" cy="362808"/>
            <a:chOff x="908482" y="1502585"/>
            <a:chExt cx="257112" cy="362808"/>
          </a:xfrm>
        </p:grpSpPr>
        <p:sp>
          <p:nvSpPr>
            <p:cNvPr id="11200" name="Google Shape;11200;p137"/>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37"/>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37"/>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37"/>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37"/>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37"/>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37"/>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37"/>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37"/>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37"/>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37"/>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37"/>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37"/>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37"/>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137"/>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137"/>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137"/>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137"/>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137"/>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137"/>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137"/>
          <p:cNvGrpSpPr/>
          <p:nvPr/>
        </p:nvGrpSpPr>
        <p:grpSpPr>
          <a:xfrm>
            <a:off x="1303537" y="1502716"/>
            <a:ext cx="362939" cy="362677"/>
            <a:chOff x="1303537" y="1502716"/>
            <a:chExt cx="362939" cy="362677"/>
          </a:xfrm>
        </p:grpSpPr>
        <p:sp>
          <p:nvSpPr>
            <p:cNvPr id="11221" name="Google Shape;11221;p137"/>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37"/>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37"/>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37"/>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37"/>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37"/>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37"/>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37"/>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137"/>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137"/>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37"/>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2" name="Google Shape;11232;p137"/>
          <p:cNvGrpSpPr/>
          <p:nvPr/>
        </p:nvGrpSpPr>
        <p:grpSpPr>
          <a:xfrm>
            <a:off x="1751901" y="1502716"/>
            <a:ext cx="362677" cy="362677"/>
            <a:chOff x="1751901" y="1502716"/>
            <a:chExt cx="362677" cy="362677"/>
          </a:xfrm>
        </p:grpSpPr>
        <p:sp>
          <p:nvSpPr>
            <p:cNvPr id="11233" name="Google Shape;11233;p137"/>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37"/>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37"/>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37"/>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37"/>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37"/>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37"/>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37"/>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37"/>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37"/>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137"/>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137"/>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37"/>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37"/>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37"/>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37"/>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37"/>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37"/>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37"/>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137"/>
          <p:cNvGrpSpPr/>
          <p:nvPr/>
        </p:nvGrpSpPr>
        <p:grpSpPr>
          <a:xfrm>
            <a:off x="3095178" y="1502716"/>
            <a:ext cx="334290" cy="362677"/>
            <a:chOff x="3095178" y="1502716"/>
            <a:chExt cx="334290" cy="362677"/>
          </a:xfrm>
        </p:grpSpPr>
        <p:sp>
          <p:nvSpPr>
            <p:cNvPr id="11253" name="Google Shape;11253;p137"/>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37"/>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37"/>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37"/>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137"/>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137"/>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37"/>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37"/>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37"/>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37"/>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37"/>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37"/>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37"/>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37"/>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37"/>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37"/>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37"/>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0" name="Google Shape;11270;p137"/>
          <p:cNvGrpSpPr/>
          <p:nvPr/>
        </p:nvGrpSpPr>
        <p:grpSpPr>
          <a:xfrm>
            <a:off x="3542281" y="1505605"/>
            <a:ext cx="366196" cy="357005"/>
            <a:chOff x="3542281" y="1505605"/>
            <a:chExt cx="366196" cy="357005"/>
          </a:xfrm>
        </p:grpSpPr>
        <p:sp>
          <p:nvSpPr>
            <p:cNvPr id="11271" name="Google Shape;11271;p137"/>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37"/>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37"/>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37"/>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37"/>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37"/>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37"/>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37"/>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37"/>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37"/>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37"/>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37"/>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137"/>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137"/>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37"/>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37"/>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37"/>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37"/>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37"/>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37"/>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37"/>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37"/>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37"/>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37"/>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37"/>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6" name="Google Shape;11296;p137"/>
          <p:cNvGrpSpPr/>
          <p:nvPr/>
        </p:nvGrpSpPr>
        <p:grpSpPr>
          <a:xfrm>
            <a:off x="1748382" y="3384797"/>
            <a:ext cx="364673" cy="340067"/>
            <a:chOff x="1748382" y="3384797"/>
            <a:chExt cx="364673" cy="340067"/>
          </a:xfrm>
        </p:grpSpPr>
        <p:sp>
          <p:nvSpPr>
            <p:cNvPr id="11297" name="Google Shape;11297;p137"/>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37"/>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37"/>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37"/>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137"/>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137"/>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37"/>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37"/>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37"/>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37"/>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37"/>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37"/>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37"/>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37"/>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37"/>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137"/>
          <p:cNvGrpSpPr/>
          <p:nvPr/>
        </p:nvGrpSpPr>
        <p:grpSpPr>
          <a:xfrm>
            <a:off x="6221064" y="3811049"/>
            <a:ext cx="364673" cy="339804"/>
            <a:chOff x="6221064" y="3811049"/>
            <a:chExt cx="364673" cy="339804"/>
          </a:xfrm>
        </p:grpSpPr>
        <p:sp>
          <p:nvSpPr>
            <p:cNvPr id="11313" name="Google Shape;11313;p137"/>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37"/>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37"/>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37"/>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37"/>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37"/>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37"/>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37"/>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137"/>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137"/>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37"/>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37"/>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37"/>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37"/>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37"/>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137"/>
          <p:cNvGrpSpPr/>
          <p:nvPr/>
        </p:nvGrpSpPr>
        <p:grpSpPr>
          <a:xfrm>
            <a:off x="2182643" y="3386320"/>
            <a:ext cx="382030" cy="320451"/>
            <a:chOff x="2182643" y="3386320"/>
            <a:chExt cx="382030" cy="320451"/>
          </a:xfrm>
        </p:grpSpPr>
        <p:sp>
          <p:nvSpPr>
            <p:cNvPr id="11329" name="Google Shape;11329;p137"/>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37"/>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37"/>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37"/>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37"/>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37"/>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37"/>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37"/>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37"/>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37"/>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37"/>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37"/>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37"/>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37"/>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37"/>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137"/>
          <p:cNvGrpSpPr/>
          <p:nvPr/>
        </p:nvGrpSpPr>
        <p:grpSpPr>
          <a:xfrm>
            <a:off x="3084386" y="3389340"/>
            <a:ext cx="353880" cy="330745"/>
            <a:chOff x="3084386" y="3389340"/>
            <a:chExt cx="353880" cy="330745"/>
          </a:xfrm>
        </p:grpSpPr>
        <p:sp>
          <p:nvSpPr>
            <p:cNvPr id="11345" name="Google Shape;11345;p137"/>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37"/>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37"/>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137"/>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137"/>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37"/>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37"/>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37"/>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137"/>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137"/>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37"/>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37"/>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7" name="Google Shape;11357;p137"/>
          <p:cNvGrpSpPr/>
          <p:nvPr/>
        </p:nvGrpSpPr>
        <p:grpSpPr>
          <a:xfrm>
            <a:off x="863499" y="1970906"/>
            <a:ext cx="347078" cy="364016"/>
            <a:chOff x="863499" y="1970906"/>
            <a:chExt cx="347078" cy="364016"/>
          </a:xfrm>
        </p:grpSpPr>
        <p:sp>
          <p:nvSpPr>
            <p:cNvPr id="11358" name="Google Shape;11358;p137"/>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37"/>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37"/>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37"/>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37"/>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37"/>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37"/>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37"/>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37"/>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37"/>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37"/>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37"/>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37"/>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37"/>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137"/>
          <p:cNvGrpSpPr/>
          <p:nvPr/>
        </p:nvGrpSpPr>
        <p:grpSpPr>
          <a:xfrm>
            <a:off x="1749879" y="1970906"/>
            <a:ext cx="364436" cy="364174"/>
            <a:chOff x="1749879" y="1970906"/>
            <a:chExt cx="364436" cy="364174"/>
          </a:xfrm>
        </p:grpSpPr>
        <p:sp>
          <p:nvSpPr>
            <p:cNvPr id="11373" name="Google Shape;11373;p137"/>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137"/>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37"/>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37"/>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37"/>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37"/>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37"/>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37"/>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37"/>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37"/>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37"/>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37"/>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37"/>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137"/>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137"/>
          <p:cNvGrpSpPr/>
          <p:nvPr/>
        </p:nvGrpSpPr>
        <p:grpSpPr>
          <a:xfrm>
            <a:off x="2186425" y="1976158"/>
            <a:ext cx="396106" cy="353985"/>
            <a:chOff x="2186425" y="1976158"/>
            <a:chExt cx="396106" cy="353985"/>
          </a:xfrm>
        </p:grpSpPr>
        <p:sp>
          <p:nvSpPr>
            <p:cNvPr id="11388" name="Google Shape;11388;p137"/>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37"/>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37"/>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37"/>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37"/>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137"/>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137"/>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137"/>
          <p:cNvGrpSpPr/>
          <p:nvPr/>
        </p:nvGrpSpPr>
        <p:grpSpPr>
          <a:xfrm>
            <a:off x="2659157" y="2017412"/>
            <a:ext cx="319190" cy="271240"/>
            <a:chOff x="2659157" y="2017412"/>
            <a:chExt cx="319190" cy="271240"/>
          </a:xfrm>
        </p:grpSpPr>
        <p:sp>
          <p:nvSpPr>
            <p:cNvPr id="11396" name="Google Shape;11396;p137"/>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137"/>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137"/>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37"/>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37"/>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37"/>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37"/>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37"/>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37"/>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37"/>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37"/>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137"/>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137"/>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37"/>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37"/>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37"/>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37"/>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37"/>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37"/>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37"/>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37"/>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37"/>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37"/>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37"/>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37"/>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37"/>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137"/>
          <p:cNvGrpSpPr/>
          <p:nvPr/>
        </p:nvGrpSpPr>
        <p:grpSpPr>
          <a:xfrm>
            <a:off x="3111775" y="1993516"/>
            <a:ext cx="318928" cy="319217"/>
            <a:chOff x="3111775" y="1993516"/>
            <a:chExt cx="318928" cy="319217"/>
          </a:xfrm>
        </p:grpSpPr>
        <p:sp>
          <p:nvSpPr>
            <p:cNvPr id="11423" name="Google Shape;11423;p137"/>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37"/>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37"/>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37"/>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37"/>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37"/>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37"/>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37"/>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37"/>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37"/>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37"/>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37"/>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37"/>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37"/>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37"/>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37"/>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137"/>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137"/>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37"/>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37"/>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37"/>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37"/>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37"/>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37"/>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37"/>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37"/>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37"/>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37"/>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37"/>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37"/>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137"/>
          <p:cNvGrpSpPr/>
          <p:nvPr/>
        </p:nvGrpSpPr>
        <p:grpSpPr>
          <a:xfrm>
            <a:off x="4023785" y="1970407"/>
            <a:ext cx="288807" cy="355377"/>
            <a:chOff x="4023785" y="1970407"/>
            <a:chExt cx="288807" cy="355377"/>
          </a:xfrm>
        </p:grpSpPr>
        <p:sp>
          <p:nvSpPr>
            <p:cNvPr id="11454" name="Google Shape;11454;p137"/>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137"/>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137"/>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37"/>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37"/>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37"/>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37"/>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37"/>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37"/>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137"/>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137"/>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37"/>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37"/>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37"/>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37"/>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37"/>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37"/>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37"/>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37"/>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37"/>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137"/>
          <p:cNvGrpSpPr/>
          <p:nvPr/>
        </p:nvGrpSpPr>
        <p:grpSpPr>
          <a:xfrm>
            <a:off x="3544540" y="3380963"/>
            <a:ext cx="320188" cy="319269"/>
            <a:chOff x="3544540" y="3380963"/>
            <a:chExt cx="320188" cy="319269"/>
          </a:xfrm>
        </p:grpSpPr>
        <p:sp>
          <p:nvSpPr>
            <p:cNvPr id="11475" name="Google Shape;11475;p137"/>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37"/>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37"/>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37"/>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37"/>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137"/>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137"/>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37"/>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137"/>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137"/>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37"/>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37"/>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37"/>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37"/>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37"/>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37"/>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137"/>
          <p:cNvGrpSpPr/>
          <p:nvPr/>
        </p:nvGrpSpPr>
        <p:grpSpPr>
          <a:xfrm>
            <a:off x="3944637" y="3354834"/>
            <a:ext cx="415696" cy="371605"/>
            <a:chOff x="3944637" y="3354834"/>
            <a:chExt cx="415696" cy="371605"/>
          </a:xfrm>
        </p:grpSpPr>
        <p:sp>
          <p:nvSpPr>
            <p:cNvPr id="11492" name="Google Shape;11492;p137"/>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37"/>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37"/>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37"/>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37"/>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37"/>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37"/>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37"/>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37"/>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37"/>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37"/>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37"/>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37"/>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37"/>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37"/>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37"/>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37"/>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137"/>
          <p:cNvGrpSpPr/>
          <p:nvPr/>
        </p:nvGrpSpPr>
        <p:grpSpPr>
          <a:xfrm>
            <a:off x="1314619" y="3821527"/>
            <a:ext cx="346317" cy="332136"/>
            <a:chOff x="1314619" y="3821527"/>
            <a:chExt cx="346317" cy="332136"/>
          </a:xfrm>
        </p:grpSpPr>
        <p:sp>
          <p:nvSpPr>
            <p:cNvPr id="11510" name="Google Shape;11510;p137"/>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37"/>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37"/>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137"/>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137"/>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37"/>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37"/>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37"/>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137"/>
          <p:cNvGrpSpPr/>
          <p:nvPr/>
        </p:nvGrpSpPr>
        <p:grpSpPr>
          <a:xfrm>
            <a:off x="1751139" y="3790934"/>
            <a:ext cx="386258" cy="380507"/>
            <a:chOff x="1751139" y="3790934"/>
            <a:chExt cx="386258" cy="380507"/>
          </a:xfrm>
        </p:grpSpPr>
        <p:sp>
          <p:nvSpPr>
            <p:cNvPr id="11519" name="Google Shape;11519;p137"/>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37"/>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37"/>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37"/>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37"/>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37"/>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37"/>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37"/>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37"/>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37"/>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137"/>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137"/>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3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37"/>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37"/>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37"/>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37"/>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137"/>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137"/>
          <p:cNvGrpSpPr/>
          <p:nvPr/>
        </p:nvGrpSpPr>
        <p:grpSpPr>
          <a:xfrm>
            <a:off x="2189681" y="3821606"/>
            <a:ext cx="395607" cy="318928"/>
            <a:chOff x="2189681" y="3821606"/>
            <a:chExt cx="395607" cy="318928"/>
          </a:xfrm>
        </p:grpSpPr>
        <p:sp>
          <p:nvSpPr>
            <p:cNvPr id="11538" name="Google Shape;11538;p137"/>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37"/>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37"/>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37"/>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37"/>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37"/>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37"/>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37"/>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37"/>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37"/>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37"/>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37"/>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37"/>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37"/>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37"/>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137"/>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137"/>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37"/>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37"/>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37"/>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37"/>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37"/>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137"/>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137"/>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37"/>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37"/>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37"/>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37"/>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37"/>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37"/>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8" name="Google Shape;11568;p137"/>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9" name="Google Shape;11569;p137"/>
          <p:cNvGrpSpPr/>
          <p:nvPr/>
        </p:nvGrpSpPr>
        <p:grpSpPr>
          <a:xfrm>
            <a:off x="1277409" y="1961347"/>
            <a:ext cx="420475" cy="383055"/>
            <a:chOff x="1277409" y="1961347"/>
            <a:chExt cx="420475" cy="383055"/>
          </a:xfrm>
        </p:grpSpPr>
        <p:sp>
          <p:nvSpPr>
            <p:cNvPr id="11570" name="Google Shape;11570;p137"/>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137"/>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37"/>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37"/>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37"/>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37"/>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37"/>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37"/>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37"/>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37"/>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37"/>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37"/>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37"/>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37"/>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37"/>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37"/>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37"/>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37"/>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37"/>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37"/>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37"/>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37"/>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37"/>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137"/>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137"/>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37"/>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37"/>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137"/>
          <p:cNvGrpSpPr/>
          <p:nvPr/>
        </p:nvGrpSpPr>
        <p:grpSpPr>
          <a:xfrm>
            <a:off x="2215075" y="2432819"/>
            <a:ext cx="380008" cy="351648"/>
            <a:chOff x="2215075" y="2432819"/>
            <a:chExt cx="380008" cy="351648"/>
          </a:xfrm>
        </p:grpSpPr>
        <p:sp>
          <p:nvSpPr>
            <p:cNvPr id="11598" name="Google Shape;11598;p137"/>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37"/>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137"/>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137"/>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37"/>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37"/>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37"/>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37"/>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37"/>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37"/>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37"/>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37"/>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37"/>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37"/>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37"/>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37"/>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137"/>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137"/>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37"/>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37"/>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37"/>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37"/>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37"/>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37"/>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37"/>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37"/>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37"/>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37"/>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37"/>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37"/>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37"/>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9" name="Google Shape;11629;p137"/>
          <p:cNvGrpSpPr/>
          <p:nvPr/>
        </p:nvGrpSpPr>
        <p:grpSpPr>
          <a:xfrm>
            <a:off x="2661416" y="2422342"/>
            <a:ext cx="344059" cy="340671"/>
            <a:chOff x="2661416" y="2422342"/>
            <a:chExt cx="344059" cy="340671"/>
          </a:xfrm>
        </p:grpSpPr>
        <p:sp>
          <p:nvSpPr>
            <p:cNvPr id="11630" name="Google Shape;11630;p137"/>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137"/>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137"/>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37"/>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37"/>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37"/>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37"/>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37"/>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37"/>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37"/>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37"/>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37"/>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37"/>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137"/>
          <p:cNvGrpSpPr/>
          <p:nvPr/>
        </p:nvGrpSpPr>
        <p:grpSpPr>
          <a:xfrm>
            <a:off x="4066510" y="2422342"/>
            <a:ext cx="206876" cy="348470"/>
            <a:chOff x="4066510" y="2422342"/>
            <a:chExt cx="206876" cy="348470"/>
          </a:xfrm>
        </p:grpSpPr>
        <p:sp>
          <p:nvSpPr>
            <p:cNvPr id="11644" name="Google Shape;11644;p137"/>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37"/>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37"/>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37"/>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37"/>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37"/>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37"/>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137"/>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137"/>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37"/>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37"/>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37"/>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6" name="Google Shape;11656;p137"/>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7" name="Google Shape;11657;p137"/>
          <p:cNvGrpSpPr/>
          <p:nvPr/>
        </p:nvGrpSpPr>
        <p:grpSpPr>
          <a:xfrm>
            <a:off x="2617693" y="3817325"/>
            <a:ext cx="420475" cy="326491"/>
            <a:chOff x="2617693" y="3817325"/>
            <a:chExt cx="420475" cy="326491"/>
          </a:xfrm>
        </p:grpSpPr>
        <p:sp>
          <p:nvSpPr>
            <p:cNvPr id="11658" name="Google Shape;11658;p137"/>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37"/>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37"/>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37"/>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37"/>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37"/>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37"/>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37"/>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37"/>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37"/>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37"/>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37"/>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37"/>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37"/>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137"/>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137"/>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37"/>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137"/>
          <p:cNvGrpSpPr/>
          <p:nvPr/>
        </p:nvGrpSpPr>
        <p:grpSpPr>
          <a:xfrm>
            <a:off x="3545301" y="2423523"/>
            <a:ext cx="358134" cy="356637"/>
            <a:chOff x="3545301" y="2423523"/>
            <a:chExt cx="358134" cy="356637"/>
          </a:xfrm>
        </p:grpSpPr>
        <p:sp>
          <p:nvSpPr>
            <p:cNvPr id="11676" name="Google Shape;11676;p137"/>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37"/>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37"/>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37"/>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37"/>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37"/>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37"/>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37"/>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137"/>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137"/>
          <p:cNvGrpSpPr/>
          <p:nvPr/>
        </p:nvGrpSpPr>
        <p:grpSpPr>
          <a:xfrm>
            <a:off x="5766424" y="4275195"/>
            <a:ext cx="358160" cy="356926"/>
            <a:chOff x="5766424" y="4275195"/>
            <a:chExt cx="358160" cy="356926"/>
          </a:xfrm>
        </p:grpSpPr>
        <p:sp>
          <p:nvSpPr>
            <p:cNvPr id="11686" name="Google Shape;11686;p137"/>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37"/>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37"/>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37"/>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37"/>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37"/>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37"/>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37"/>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37"/>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5" name="Google Shape;11695;p137"/>
          <p:cNvGrpSpPr/>
          <p:nvPr/>
        </p:nvGrpSpPr>
        <p:grpSpPr>
          <a:xfrm>
            <a:off x="3531462" y="3824599"/>
            <a:ext cx="377251" cy="324232"/>
            <a:chOff x="3531462" y="3824599"/>
            <a:chExt cx="377251" cy="324232"/>
          </a:xfrm>
        </p:grpSpPr>
        <p:sp>
          <p:nvSpPr>
            <p:cNvPr id="11696" name="Google Shape;11696;p137"/>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37"/>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37"/>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37"/>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37"/>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37"/>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37"/>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37"/>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37"/>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137"/>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137"/>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137"/>
          <p:cNvGrpSpPr/>
          <p:nvPr/>
        </p:nvGrpSpPr>
        <p:grpSpPr>
          <a:xfrm>
            <a:off x="4030586" y="3805246"/>
            <a:ext cx="286523" cy="340566"/>
            <a:chOff x="4030586" y="3805246"/>
            <a:chExt cx="286523" cy="340566"/>
          </a:xfrm>
        </p:grpSpPr>
        <p:sp>
          <p:nvSpPr>
            <p:cNvPr id="11708" name="Google Shape;11708;p137"/>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37"/>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37"/>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37"/>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37"/>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37"/>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37"/>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37"/>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37"/>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37"/>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37"/>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137"/>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137"/>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137"/>
          <p:cNvGrpSpPr/>
          <p:nvPr/>
        </p:nvGrpSpPr>
        <p:grpSpPr>
          <a:xfrm>
            <a:off x="2180884" y="2888719"/>
            <a:ext cx="376752" cy="374468"/>
            <a:chOff x="2180884" y="2888719"/>
            <a:chExt cx="376752" cy="374468"/>
          </a:xfrm>
        </p:grpSpPr>
        <p:sp>
          <p:nvSpPr>
            <p:cNvPr id="11722" name="Google Shape;11722;p137"/>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37"/>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37"/>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37"/>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137"/>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137"/>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37"/>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37"/>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37"/>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37"/>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37"/>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37"/>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37"/>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37"/>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137"/>
          <p:cNvGrpSpPr/>
          <p:nvPr/>
        </p:nvGrpSpPr>
        <p:grpSpPr>
          <a:xfrm>
            <a:off x="3954432" y="2942999"/>
            <a:ext cx="378249" cy="265909"/>
            <a:chOff x="3954432" y="2942999"/>
            <a:chExt cx="378249" cy="265909"/>
          </a:xfrm>
        </p:grpSpPr>
        <p:sp>
          <p:nvSpPr>
            <p:cNvPr id="11737" name="Google Shape;11737;p137"/>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37"/>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37"/>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37"/>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37"/>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137"/>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137"/>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37"/>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37"/>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137"/>
          <p:cNvGrpSpPr/>
          <p:nvPr/>
        </p:nvGrpSpPr>
        <p:grpSpPr>
          <a:xfrm>
            <a:off x="1752137" y="4266608"/>
            <a:ext cx="378512" cy="374756"/>
            <a:chOff x="1752137" y="4266608"/>
            <a:chExt cx="378512" cy="374756"/>
          </a:xfrm>
        </p:grpSpPr>
        <p:sp>
          <p:nvSpPr>
            <p:cNvPr id="11747" name="Google Shape;11747;p137"/>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37"/>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37"/>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37"/>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37"/>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37"/>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37"/>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37"/>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37"/>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37"/>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37"/>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137"/>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137"/>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37"/>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37"/>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37"/>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37"/>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37"/>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3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137"/>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137"/>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137"/>
          <p:cNvGrpSpPr/>
          <p:nvPr/>
        </p:nvGrpSpPr>
        <p:grpSpPr>
          <a:xfrm>
            <a:off x="3117788" y="3812546"/>
            <a:ext cx="341065" cy="341065"/>
            <a:chOff x="3117788" y="3812546"/>
            <a:chExt cx="341065" cy="341065"/>
          </a:xfrm>
        </p:grpSpPr>
        <p:sp>
          <p:nvSpPr>
            <p:cNvPr id="11769" name="Google Shape;11769;p137"/>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37"/>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37"/>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137"/>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137"/>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37"/>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137"/>
          <p:cNvGrpSpPr/>
          <p:nvPr/>
        </p:nvGrpSpPr>
        <p:grpSpPr>
          <a:xfrm>
            <a:off x="3994400" y="4299932"/>
            <a:ext cx="338281" cy="322657"/>
            <a:chOff x="3994400" y="4299932"/>
            <a:chExt cx="338281" cy="322657"/>
          </a:xfrm>
        </p:grpSpPr>
        <p:sp>
          <p:nvSpPr>
            <p:cNvPr id="11776" name="Google Shape;11776;p137"/>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37"/>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37"/>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37"/>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37"/>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37"/>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37"/>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37"/>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4" name="Google Shape;11784;p137"/>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137"/>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6" name="Google Shape;11786;p137"/>
          <p:cNvGrpSpPr/>
          <p:nvPr/>
        </p:nvGrpSpPr>
        <p:grpSpPr>
          <a:xfrm>
            <a:off x="3573426" y="1965628"/>
            <a:ext cx="302358" cy="374993"/>
            <a:chOff x="3573426" y="1965628"/>
            <a:chExt cx="302358" cy="374993"/>
          </a:xfrm>
        </p:grpSpPr>
        <p:sp>
          <p:nvSpPr>
            <p:cNvPr id="11787" name="Google Shape;11787;p137"/>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137"/>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137"/>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37"/>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37"/>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37"/>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37"/>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37"/>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37"/>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37"/>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37"/>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37"/>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37"/>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37"/>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137"/>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137"/>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37"/>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37"/>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37"/>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37"/>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37"/>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37"/>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37"/>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37"/>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37"/>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37"/>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137"/>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137"/>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37"/>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37"/>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37"/>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37"/>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37"/>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37"/>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37"/>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37"/>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37"/>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37"/>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37"/>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37"/>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37"/>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37"/>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37"/>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37"/>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37"/>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37"/>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37"/>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137"/>
          <p:cNvGrpSpPr/>
          <p:nvPr/>
        </p:nvGrpSpPr>
        <p:grpSpPr>
          <a:xfrm>
            <a:off x="3513632" y="2908572"/>
            <a:ext cx="355876" cy="331007"/>
            <a:chOff x="3513632" y="2908572"/>
            <a:chExt cx="355876" cy="331007"/>
          </a:xfrm>
        </p:grpSpPr>
        <p:sp>
          <p:nvSpPr>
            <p:cNvPr id="11835" name="Google Shape;11835;p137"/>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37"/>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37"/>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37"/>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37"/>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37"/>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37"/>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37"/>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37"/>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37"/>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37"/>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137"/>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137"/>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37"/>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37"/>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37"/>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137"/>
          <p:cNvGrpSpPr/>
          <p:nvPr/>
        </p:nvGrpSpPr>
        <p:grpSpPr>
          <a:xfrm>
            <a:off x="2694083" y="2888430"/>
            <a:ext cx="235762" cy="374756"/>
            <a:chOff x="2694083" y="2888430"/>
            <a:chExt cx="235762" cy="374756"/>
          </a:xfrm>
        </p:grpSpPr>
        <p:sp>
          <p:nvSpPr>
            <p:cNvPr id="11852" name="Google Shape;11852;p137"/>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37"/>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37"/>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37"/>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37"/>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37"/>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37"/>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37"/>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37"/>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1" name="Google Shape;11861;p137"/>
          <p:cNvGrpSpPr/>
          <p:nvPr/>
        </p:nvGrpSpPr>
        <p:grpSpPr>
          <a:xfrm>
            <a:off x="871534" y="4300588"/>
            <a:ext cx="357661" cy="311155"/>
            <a:chOff x="871534" y="4300588"/>
            <a:chExt cx="357661" cy="311155"/>
          </a:xfrm>
        </p:grpSpPr>
        <p:sp>
          <p:nvSpPr>
            <p:cNvPr id="11862" name="Google Shape;11862;p137"/>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137"/>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37"/>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37"/>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37"/>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37"/>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37"/>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37"/>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37"/>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37"/>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37"/>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137"/>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137"/>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37"/>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37"/>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37"/>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37"/>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37"/>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37"/>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37"/>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37"/>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3" name="Google Shape;11883;p137"/>
          <p:cNvGrpSpPr/>
          <p:nvPr/>
        </p:nvGrpSpPr>
        <p:grpSpPr>
          <a:xfrm>
            <a:off x="916019" y="3821606"/>
            <a:ext cx="250100" cy="336785"/>
            <a:chOff x="916019" y="3821606"/>
            <a:chExt cx="250100" cy="336785"/>
          </a:xfrm>
        </p:grpSpPr>
        <p:sp>
          <p:nvSpPr>
            <p:cNvPr id="11884" name="Google Shape;11884;p137"/>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37"/>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37"/>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37"/>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137"/>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137"/>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37"/>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37"/>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37"/>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37"/>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37"/>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37"/>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37"/>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137"/>
          <p:cNvGrpSpPr/>
          <p:nvPr/>
        </p:nvGrpSpPr>
        <p:grpSpPr>
          <a:xfrm>
            <a:off x="849686" y="2909570"/>
            <a:ext cx="374730" cy="332504"/>
            <a:chOff x="849686" y="2909570"/>
            <a:chExt cx="374730" cy="332504"/>
          </a:xfrm>
        </p:grpSpPr>
        <p:sp>
          <p:nvSpPr>
            <p:cNvPr id="11898" name="Google Shape;11898;p137"/>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137"/>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37"/>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37"/>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37"/>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37"/>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37"/>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37"/>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37"/>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37"/>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37"/>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137"/>
          <p:cNvGrpSpPr/>
          <p:nvPr/>
        </p:nvGrpSpPr>
        <p:grpSpPr>
          <a:xfrm>
            <a:off x="1735567" y="2420241"/>
            <a:ext cx="417718" cy="372866"/>
            <a:chOff x="1735567" y="2420241"/>
            <a:chExt cx="417718" cy="372866"/>
          </a:xfrm>
        </p:grpSpPr>
        <p:sp>
          <p:nvSpPr>
            <p:cNvPr id="11910" name="Google Shape;11910;p137"/>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37"/>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37"/>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37"/>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37"/>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37"/>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37"/>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37"/>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37"/>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37"/>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37"/>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37"/>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2" name="Google Shape;11922;p137"/>
          <p:cNvGrpSpPr/>
          <p:nvPr/>
        </p:nvGrpSpPr>
        <p:grpSpPr>
          <a:xfrm>
            <a:off x="3599318" y="4299590"/>
            <a:ext cx="251098" cy="309028"/>
            <a:chOff x="3599318" y="4299590"/>
            <a:chExt cx="251098" cy="309028"/>
          </a:xfrm>
        </p:grpSpPr>
        <p:sp>
          <p:nvSpPr>
            <p:cNvPr id="11923" name="Google Shape;11923;p137"/>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37"/>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37"/>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37"/>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37"/>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37"/>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137"/>
          <p:cNvGrpSpPr/>
          <p:nvPr/>
        </p:nvGrpSpPr>
        <p:grpSpPr>
          <a:xfrm>
            <a:off x="3105998" y="2433240"/>
            <a:ext cx="345818" cy="345056"/>
            <a:chOff x="3105998" y="2433240"/>
            <a:chExt cx="345818" cy="345056"/>
          </a:xfrm>
        </p:grpSpPr>
        <p:sp>
          <p:nvSpPr>
            <p:cNvPr id="11930" name="Google Shape;11930;p137"/>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37"/>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37"/>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37"/>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37"/>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37"/>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37"/>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37"/>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37"/>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37"/>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37"/>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1" name="Google Shape;11941;p137"/>
          <p:cNvGrpSpPr/>
          <p:nvPr/>
        </p:nvGrpSpPr>
        <p:grpSpPr>
          <a:xfrm>
            <a:off x="1737326" y="2900773"/>
            <a:ext cx="374730" cy="350361"/>
            <a:chOff x="1737326" y="2900773"/>
            <a:chExt cx="374730" cy="350361"/>
          </a:xfrm>
        </p:grpSpPr>
        <p:sp>
          <p:nvSpPr>
            <p:cNvPr id="11942" name="Google Shape;11942;p137"/>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37"/>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37"/>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37"/>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37"/>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37"/>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37"/>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37"/>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37"/>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37"/>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37"/>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37"/>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37"/>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37"/>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37"/>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37"/>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137"/>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137"/>
          <p:cNvGrpSpPr/>
          <p:nvPr/>
        </p:nvGrpSpPr>
        <p:grpSpPr>
          <a:xfrm>
            <a:off x="4000676" y="1579396"/>
            <a:ext cx="327226" cy="211603"/>
            <a:chOff x="4000676" y="1579396"/>
            <a:chExt cx="327226" cy="211603"/>
          </a:xfrm>
        </p:grpSpPr>
        <p:sp>
          <p:nvSpPr>
            <p:cNvPr id="11960" name="Google Shape;11960;p137"/>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37"/>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37"/>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37"/>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37"/>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37"/>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37"/>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37"/>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37"/>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37"/>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37"/>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37"/>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37"/>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37"/>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37"/>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37"/>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137"/>
          <p:cNvGrpSpPr/>
          <p:nvPr/>
        </p:nvGrpSpPr>
        <p:grpSpPr>
          <a:xfrm>
            <a:off x="2635523" y="1515584"/>
            <a:ext cx="371054" cy="336469"/>
            <a:chOff x="2635523" y="1515584"/>
            <a:chExt cx="371054" cy="336469"/>
          </a:xfrm>
        </p:grpSpPr>
        <p:sp>
          <p:nvSpPr>
            <p:cNvPr id="11977" name="Google Shape;11977;p137"/>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37"/>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37"/>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37"/>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37"/>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37"/>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37"/>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137"/>
          <p:cNvGrpSpPr/>
          <p:nvPr/>
        </p:nvGrpSpPr>
        <p:grpSpPr>
          <a:xfrm>
            <a:off x="2231907" y="1520731"/>
            <a:ext cx="311627" cy="326569"/>
            <a:chOff x="2231907" y="1520731"/>
            <a:chExt cx="311627" cy="326569"/>
          </a:xfrm>
        </p:grpSpPr>
        <p:sp>
          <p:nvSpPr>
            <p:cNvPr id="11985" name="Google Shape;11985;p137"/>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37"/>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37"/>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37"/>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37"/>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37"/>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37"/>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37"/>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37"/>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37"/>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5" name="Google Shape;11995;p137"/>
          <p:cNvGrpSpPr/>
          <p:nvPr/>
        </p:nvGrpSpPr>
        <p:grpSpPr>
          <a:xfrm>
            <a:off x="1340249" y="4301533"/>
            <a:ext cx="311890" cy="304695"/>
            <a:chOff x="1340249" y="4301533"/>
            <a:chExt cx="311890" cy="304695"/>
          </a:xfrm>
        </p:grpSpPr>
        <p:sp>
          <p:nvSpPr>
            <p:cNvPr id="11996" name="Google Shape;11996;p137"/>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37"/>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137"/>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137"/>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37"/>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37"/>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137"/>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137"/>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37"/>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37"/>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37"/>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37"/>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37"/>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37"/>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137"/>
          <p:cNvGrpSpPr/>
          <p:nvPr/>
        </p:nvGrpSpPr>
        <p:grpSpPr>
          <a:xfrm>
            <a:off x="1330690" y="3377024"/>
            <a:ext cx="306874" cy="332268"/>
            <a:chOff x="1330690" y="3377024"/>
            <a:chExt cx="306874" cy="332268"/>
          </a:xfrm>
        </p:grpSpPr>
        <p:sp>
          <p:nvSpPr>
            <p:cNvPr id="12011" name="Google Shape;12011;p137"/>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37"/>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37"/>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37"/>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3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3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3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3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37"/>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37"/>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37"/>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37"/>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37"/>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37"/>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37"/>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37"/>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37"/>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137"/>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137"/>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0" name="Google Shape;12030;p137"/>
          <p:cNvGrpSpPr/>
          <p:nvPr/>
        </p:nvGrpSpPr>
        <p:grpSpPr>
          <a:xfrm>
            <a:off x="2650597" y="3381777"/>
            <a:ext cx="341511" cy="324994"/>
            <a:chOff x="2650597" y="3381777"/>
            <a:chExt cx="341511" cy="324994"/>
          </a:xfrm>
        </p:grpSpPr>
        <p:sp>
          <p:nvSpPr>
            <p:cNvPr id="12031" name="Google Shape;12031;p137"/>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37"/>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37"/>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37"/>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37"/>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37"/>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37"/>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37"/>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37"/>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37"/>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37"/>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37"/>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37"/>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37"/>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137"/>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137"/>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37"/>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37"/>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37"/>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37"/>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37"/>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37"/>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37"/>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37"/>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37"/>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37"/>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37"/>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37"/>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37"/>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37"/>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37"/>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37"/>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37"/>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37"/>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137"/>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137"/>
          <p:cNvGrpSpPr/>
          <p:nvPr/>
        </p:nvGrpSpPr>
        <p:grpSpPr>
          <a:xfrm>
            <a:off x="1295502" y="2437362"/>
            <a:ext cx="402645" cy="323917"/>
            <a:chOff x="1295502" y="2437362"/>
            <a:chExt cx="402645" cy="323917"/>
          </a:xfrm>
        </p:grpSpPr>
        <p:sp>
          <p:nvSpPr>
            <p:cNvPr id="12067" name="Google Shape;12067;p137"/>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37"/>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37"/>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37"/>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37"/>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37"/>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37"/>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137"/>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137"/>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37"/>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37"/>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37"/>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37"/>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37"/>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37"/>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37"/>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137"/>
          <p:cNvGrpSpPr/>
          <p:nvPr/>
        </p:nvGrpSpPr>
        <p:grpSpPr>
          <a:xfrm>
            <a:off x="882590" y="2438360"/>
            <a:ext cx="337310" cy="337047"/>
            <a:chOff x="882590" y="2438360"/>
            <a:chExt cx="337310" cy="337047"/>
          </a:xfrm>
        </p:grpSpPr>
        <p:sp>
          <p:nvSpPr>
            <p:cNvPr id="12084" name="Google Shape;12084;p137"/>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137"/>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37"/>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37"/>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37"/>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37"/>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37"/>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37"/>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37"/>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37"/>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137"/>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137"/>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37"/>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37"/>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37"/>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37"/>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37"/>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37"/>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37"/>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37"/>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37"/>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37"/>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37"/>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37"/>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137"/>
          <p:cNvGrpSpPr/>
          <p:nvPr/>
        </p:nvGrpSpPr>
        <p:grpSpPr>
          <a:xfrm>
            <a:off x="4885060" y="1518788"/>
            <a:ext cx="385786" cy="342588"/>
            <a:chOff x="4885060" y="1518788"/>
            <a:chExt cx="385786" cy="342588"/>
          </a:xfrm>
        </p:grpSpPr>
        <p:sp>
          <p:nvSpPr>
            <p:cNvPr id="12109" name="Google Shape;12109;p137"/>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37"/>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37"/>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37"/>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37"/>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37"/>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37"/>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37"/>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137"/>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137"/>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37"/>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37"/>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37"/>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37"/>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37"/>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37"/>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37"/>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37"/>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137"/>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137"/>
          <p:cNvGrpSpPr/>
          <p:nvPr/>
        </p:nvGrpSpPr>
        <p:grpSpPr>
          <a:xfrm>
            <a:off x="5394478" y="1514533"/>
            <a:ext cx="249076" cy="351096"/>
            <a:chOff x="5394478" y="1514533"/>
            <a:chExt cx="249076" cy="351096"/>
          </a:xfrm>
        </p:grpSpPr>
        <p:sp>
          <p:nvSpPr>
            <p:cNvPr id="12129" name="Google Shape;12129;p137"/>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37"/>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37"/>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37"/>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37"/>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37"/>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37"/>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37"/>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37"/>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37"/>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37"/>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37"/>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37"/>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37"/>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37"/>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37"/>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137"/>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137"/>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37"/>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37"/>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9" name="Google Shape;12149;p137"/>
          <p:cNvGrpSpPr/>
          <p:nvPr/>
        </p:nvGrpSpPr>
        <p:grpSpPr>
          <a:xfrm>
            <a:off x="5782259" y="1512012"/>
            <a:ext cx="356138" cy="356138"/>
            <a:chOff x="5782259" y="1512012"/>
            <a:chExt cx="356138" cy="356138"/>
          </a:xfrm>
        </p:grpSpPr>
        <p:sp>
          <p:nvSpPr>
            <p:cNvPr id="12150" name="Google Shape;12150;p137"/>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37"/>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37"/>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37"/>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37"/>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37"/>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37"/>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37"/>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37"/>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37"/>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37"/>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1" name="Google Shape;12161;p137"/>
          <p:cNvGrpSpPr/>
          <p:nvPr/>
        </p:nvGrpSpPr>
        <p:grpSpPr>
          <a:xfrm>
            <a:off x="6229598" y="1518052"/>
            <a:ext cx="343560" cy="343822"/>
            <a:chOff x="6229598" y="1518052"/>
            <a:chExt cx="343560" cy="343822"/>
          </a:xfrm>
        </p:grpSpPr>
        <p:sp>
          <p:nvSpPr>
            <p:cNvPr id="12162" name="Google Shape;12162;p137"/>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37"/>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137"/>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137"/>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37"/>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37"/>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37"/>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37"/>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37"/>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37"/>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37"/>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37"/>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37"/>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37"/>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37"/>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37"/>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37"/>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37"/>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37"/>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137"/>
          <p:cNvGrpSpPr/>
          <p:nvPr/>
        </p:nvGrpSpPr>
        <p:grpSpPr>
          <a:xfrm>
            <a:off x="870773" y="3357985"/>
            <a:ext cx="342824" cy="351228"/>
            <a:chOff x="870773" y="3357985"/>
            <a:chExt cx="342824" cy="351228"/>
          </a:xfrm>
        </p:grpSpPr>
        <p:sp>
          <p:nvSpPr>
            <p:cNvPr id="12182" name="Google Shape;12182;p137"/>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37"/>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37"/>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137"/>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137"/>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37"/>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37"/>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37"/>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0" name="Google Shape;12190;p137"/>
          <p:cNvGrpSpPr/>
          <p:nvPr/>
        </p:nvGrpSpPr>
        <p:grpSpPr>
          <a:xfrm>
            <a:off x="2743084" y="4299590"/>
            <a:ext cx="159372" cy="308896"/>
            <a:chOff x="2743084" y="4299590"/>
            <a:chExt cx="159372" cy="308896"/>
          </a:xfrm>
        </p:grpSpPr>
        <p:sp>
          <p:nvSpPr>
            <p:cNvPr id="12191" name="Google Shape;12191;p137"/>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37"/>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37"/>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37"/>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137"/>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137"/>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37"/>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37"/>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37"/>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37"/>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37"/>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37"/>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37"/>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37"/>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37"/>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6" name="Google Shape;12206;p137"/>
          <p:cNvGrpSpPr/>
          <p:nvPr/>
        </p:nvGrpSpPr>
        <p:grpSpPr>
          <a:xfrm>
            <a:off x="1293506" y="2939716"/>
            <a:ext cx="374730" cy="272211"/>
            <a:chOff x="1293506" y="2939716"/>
            <a:chExt cx="374730" cy="272211"/>
          </a:xfrm>
        </p:grpSpPr>
        <p:sp>
          <p:nvSpPr>
            <p:cNvPr id="12207" name="Google Shape;12207;p137"/>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37"/>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37"/>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37"/>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37"/>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37"/>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37"/>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37"/>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37"/>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37"/>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37"/>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137"/>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137"/>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37"/>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37"/>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37"/>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37"/>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37"/>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37"/>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37"/>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37"/>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37"/>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37"/>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137"/>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137"/>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37"/>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37"/>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37"/>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37"/>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37"/>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137"/>
          <p:cNvGrpSpPr/>
          <p:nvPr/>
        </p:nvGrpSpPr>
        <p:grpSpPr>
          <a:xfrm>
            <a:off x="6669900" y="1505474"/>
            <a:ext cx="345083" cy="369216"/>
            <a:chOff x="6669900" y="1505474"/>
            <a:chExt cx="345083" cy="369216"/>
          </a:xfrm>
        </p:grpSpPr>
        <p:sp>
          <p:nvSpPr>
            <p:cNvPr id="12238" name="Google Shape;12238;p137"/>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37"/>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37"/>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37"/>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37"/>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37"/>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137"/>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137"/>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37"/>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37"/>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37"/>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37"/>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37"/>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37"/>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137"/>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137"/>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37"/>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37"/>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37"/>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37"/>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37"/>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37"/>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0" name="Google Shape;12260;p137"/>
          <p:cNvGrpSpPr/>
          <p:nvPr/>
        </p:nvGrpSpPr>
        <p:grpSpPr>
          <a:xfrm>
            <a:off x="7117003" y="1518000"/>
            <a:ext cx="333003" cy="344085"/>
            <a:chOff x="7117003" y="1518000"/>
            <a:chExt cx="333003" cy="344085"/>
          </a:xfrm>
        </p:grpSpPr>
        <p:sp>
          <p:nvSpPr>
            <p:cNvPr id="12261" name="Google Shape;12261;p137"/>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37"/>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37"/>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37"/>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37"/>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37"/>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37"/>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37"/>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37"/>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37"/>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37"/>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37"/>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137"/>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137"/>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37"/>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37"/>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37"/>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37"/>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37"/>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37"/>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37"/>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137"/>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137"/>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37"/>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37"/>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37"/>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137"/>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137"/>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37"/>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37"/>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37"/>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37"/>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37"/>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37"/>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37"/>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37"/>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37"/>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37"/>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137"/>
          <p:cNvGrpSpPr/>
          <p:nvPr/>
        </p:nvGrpSpPr>
        <p:grpSpPr>
          <a:xfrm>
            <a:off x="2200238" y="4289165"/>
            <a:ext cx="374756" cy="329300"/>
            <a:chOff x="2200238" y="4289165"/>
            <a:chExt cx="374756" cy="329300"/>
          </a:xfrm>
        </p:grpSpPr>
        <p:sp>
          <p:nvSpPr>
            <p:cNvPr id="12300" name="Google Shape;12300;p137"/>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37"/>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37"/>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137"/>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137"/>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37"/>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37"/>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37"/>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37"/>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37"/>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37"/>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37"/>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37"/>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37"/>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37"/>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37"/>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37"/>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37"/>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37"/>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37"/>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37"/>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37"/>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137"/>
          <p:cNvGrpSpPr/>
          <p:nvPr/>
        </p:nvGrpSpPr>
        <p:grpSpPr>
          <a:xfrm>
            <a:off x="7556043" y="1499959"/>
            <a:ext cx="337283" cy="380192"/>
            <a:chOff x="7556043" y="1499959"/>
            <a:chExt cx="337283" cy="380192"/>
          </a:xfrm>
        </p:grpSpPr>
        <p:sp>
          <p:nvSpPr>
            <p:cNvPr id="12323" name="Google Shape;12323;p137"/>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37"/>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37"/>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137"/>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137"/>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37"/>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37"/>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37"/>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37"/>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37"/>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37"/>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37"/>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37"/>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37"/>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137"/>
          <p:cNvGrpSpPr/>
          <p:nvPr/>
        </p:nvGrpSpPr>
        <p:grpSpPr>
          <a:xfrm>
            <a:off x="7992826" y="1517790"/>
            <a:ext cx="317431" cy="344584"/>
            <a:chOff x="7992826" y="1517790"/>
            <a:chExt cx="317431" cy="344584"/>
          </a:xfrm>
        </p:grpSpPr>
        <p:sp>
          <p:nvSpPr>
            <p:cNvPr id="12338" name="Google Shape;12338;p137"/>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37"/>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37"/>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37"/>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37"/>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37"/>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37"/>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137"/>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137"/>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37"/>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37"/>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37"/>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37"/>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37"/>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37"/>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37"/>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37"/>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5" name="Google Shape;12355;p137"/>
          <p:cNvGrpSpPr/>
          <p:nvPr/>
        </p:nvGrpSpPr>
        <p:grpSpPr>
          <a:xfrm>
            <a:off x="4864446" y="3340207"/>
            <a:ext cx="395607" cy="387414"/>
            <a:chOff x="4864446" y="3340207"/>
            <a:chExt cx="395607" cy="387414"/>
          </a:xfrm>
        </p:grpSpPr>
        <p:sp>
          <p:nvSpPr>
            <p:cNvPr id="12356" name="Google Shape;12356;p137"/>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37"/>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37"/>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137"/>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137"/>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137"/>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37"/>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37"/>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37"/>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37"/>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37"/>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37"/>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37"/>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137"/>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137"/>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37"/>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37"/>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37"/>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37"/>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37"/>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37"/>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37"/>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37"/>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37"/>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37"/>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137"/>
          <p:cNvGrpSpPr/>
          <p:nvPr/>
        </p:nvGrpSpPr>
        <p:grpSpPr>
          <a:xfrm>
            <a:off x="3130367" y="4324485"/>
            <a:ext cx="297342" cy="258871"/>
            <a:chOff x="3130367" y="4324485"/>
            <a:chExt cx="297342" cy="258871"/>
          </a:xfrm>
        </p:grpSpPr>
        <p:sp>
          <p:nvSpPr>
            <p:cNvPr id="12382" name="Google Shape;12382;p137"/>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37"/>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37"/>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37"/>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37"/>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37"/>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137"/>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137"/>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37"/>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37"/>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37"/>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37"/>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37"/>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37"/>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37"/>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37"/>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37"/>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137"/>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137"/>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37"/>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37"/>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37"/>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37"/>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5" name="Google Shape;12405;p137"/>
          <p:cNvGrpSpPr/>
          <p:nvPr/>
        </p:nvGrpSpPr>
        <p:grpSpPr>
          <a:xfrm>
            <a:off x="5302988" y="3389839"/>
            <a:ext cx="394609" cy="286523"/>
            <a:chOff x="5302988" y="3389839"/>
            <a:chExt cx="394609" cy="286523"/>
          </a:xfrm>
        </p:grpSpPr>
        <p:sp>
          <p:nvSpPr>
            <p:cNvPr id="12406" name="Google Shape;12406;p137"/>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37"/>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37"/>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37"/>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137"/>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137"/>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37"/>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37"/>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37"/>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37"/>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37"/>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37"/>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37"/>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37"/>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37"/>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37"/>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37"/>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37"/>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37"/>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37"/>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37"/>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137"/>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137"/>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37"/>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37"/>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37"/>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37"/>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37"/>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37"/>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37"/>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37"/>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37"/>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37"/>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9" name="Google Shape;12439;p137"/>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0" name="Google Shape;12440;p137"/>
          <p:cNvGrpSpPr/>
          <p:nvPr/>
        </p:nvGrpSpPr>
        <p:grpSpPr>
          <a:xfrm>
            <a:off x="3060752" y="2903609"/>
            <a:ext cx="390565" cy="359578"/>
            <a:chOff x="3060752" y="2903609"/>
            <a:chExt cx="390565" cy="359578"/>
          </a:xfrm>
        </p:grpSpPr>
        <p:sp>
          <p:nvSpPr>
            <p:cNvPr id="12441" name="Google Shape;12441;p13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37"/>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37"/>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37"/>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137"/>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137"/>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37"/>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37"/>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37"/>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37"/>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37"/>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37"/>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137"/>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137"/>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137"/>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37"/>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3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37"/>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37"/>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37"/>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37"/>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37"/>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37"/>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37"/>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37"/>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37"/>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37"/>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37"/>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37"/>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37"/>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37"/>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37"/>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37"/>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37"/>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137"/>
          <p:cNvGrpSpPr/>
          <p:nvPr/>
        </p:nvGrpSpPr>
        <p:grpSpPr>
          <a:xfrm>
            <a:off x="5741031" y="3386057"/>
            <a:ext cx="394609" cy="294585"/>
            <a:chOff x="5741031" y="3386057"/>
            <a:chExt cx="394609" cy="294585"/>
          </a:xfrm>
        </p:grpSpPr>
        <p:sp>
          <p:nvSpPr>
            <p:cNvPr id="12476" name="Google Shape;12476;p137"/>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137"/>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37"/>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37"/>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37"/>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37"/>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37"/>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37"/>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37"/>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37"/>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37"/>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37"/>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37"/>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137"/>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137"/>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37"/>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37"/>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37"/>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37"/>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37"/>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37"/>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37"/>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37"/>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137"/>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137"/>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37"/>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37"/>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37"/>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37"/>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37"/>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6" name="Google Shape;12506;p137"/>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7" name="Google Shape;12507;p137"/>
          <p:cNvGrpSpPr/>
          <p:nvPr/>
        </p:nvGrpSpPr>
        <p:grpSpPr>
          <a:xfrm>
            <a:off x="6179074" y="3368726"/>
            <a:ext cx="394609" cy="328749"/>
            <a:chOff x="6179074" y="3368726"/>
            <a:chExt cx="394609" cy="328749"/>
          </a:xfrm>
        </p:grpSpPr>
        <p:sp>
          <p:nvSpPr>
            <p:cNvPr id="12508" name="Google Shape;12508;p137"/>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37"/>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137"/>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137"/>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37"/>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37"/>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37"/>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37"/>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37"/>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37"/>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37"/>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37"/>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37"/>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37"/>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37"/>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37"/>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37"/>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137"/>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137"/>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37"/>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37"/>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37"/>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37"/>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37"/>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37"/>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137"/>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137"/>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37"/>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37"/>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37"/>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37"/>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37"/>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37"/>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37"/>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37"/>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37"/>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37"/>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137"/>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137"/>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37"/>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37"/>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37"/>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37"/>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37"/>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37"/>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37"/>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37"/>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37"/>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37"/>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37"/>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37"/>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137"/>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137"/>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37"/>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37"/>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37"/>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37"/>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37"/>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37"/>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37"/>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37"/>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37"/>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37"/>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37"/>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37"/>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37"/>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37"/>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37"/>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37"/>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37"/>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37"/>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37"/>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137"/>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137"/>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37"/>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37"/>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37"/>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37"/>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37"/>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37"/>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137"/>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137"/>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37"/>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137"/>
          <p:cNvGrpSpPr/>
          <p:nvPr/>
        </p:nvGrpSpPr>
        <p:grpSpPr>
          <a:xfrm>
            <a:off x="7054924" y="3367728"/>
            <a:ext cx="394583" cy="331007"/>
            <a:chOff x="7054924" y="3367728"/>
            <a:chExt cx="394583" cy="331007"/>
          </a:xfrm>
        </p:grpSpPr>
        <p:sp>
          <p:nvSpPr>
            <p:cNvPr id="12592" name="Google Shape;12592;p137"/>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37"/>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37"/>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37"/>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37"/>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37"/>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37"/>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37"/>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37"/>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37"/>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137"/>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137"/>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37"/>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37"/>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37"/>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137"/>
          <p:cNvGrpSpPr/>
          <p:nvPr/>
        </p:nvGrpSpPr>
        <p:grpSpPr>
          <a:xfrm>
            <a:off x="7492967" y="3361425"/>
            <a:ext cx="394583" cy="343586"/>
            <a:chOff x="7492967" y="3361425"/>
            <a:chExt cx="394583" cy="343586"/>
          </a:xfrm>
        </p:grpSpPr>
        <p:sp>
          <p:nvSpPr>
            <p:cNvPr id="12608" name="Google Shape;12608;p137"/>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37"/>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37"/>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37"/>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37"/>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37"/>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137"/>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137"/>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37"/>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37"/>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37"/>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37"/>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37"/>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137"/>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137"/>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137"/>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137"/>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137"/>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137"/>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137"/>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137"/>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37"/>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37"/>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137"/>
          <p:cNvGrpSpPr/>
          <p:nvPr/>
        </p:nvGrpSpPr>
        <p:grpSpPr>
          <a:xfrm>
            <a:off x="7935527" y="3353154"/>
            <a:ext cx="385287" cy="360156"/>
            <a:chOff x="7935527" y="3353154"/>
            <a:chExt cx="385287" cy="360156"/>
          </a:xfrm>
        </p:grpSpPr>
        <p:sp>
          <p:nvSpPr>
            <p:cNvPr id="12632" name="Google Shape;12632;p137"/>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37"/>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37"/>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37"/>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37"/>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37"/>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37"/>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37"/>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37"/>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37"/>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37"/>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37"/>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4" name="Google Shape;12644;p137"/>
          <p:cNvGrpSpPr/>
          <p:nvPr/>
        </p:nvGrpSpPr>
        <p:grpSpPr>
          <a:xfrm>
            <a:off x="5319821" y="1986242"/>
            <a:ext cx="348103" cy="348103"/>
            <a:chOff x="5319821" y="1986242"/>
            <a:chExt cx="348103" cy="348103"/>
          </a:xfrm>
        </p:grpSpPr>
        <p:sp>
          <p:nvSpPr>
            <p:cNvPr id="12645" name="Google Shape;12645;p137"/>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37"/>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37"/>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137"/>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137"/>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37"/>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37"/>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37"/>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37"/>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37"/>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37"/>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37"/>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37"/>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37"/>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37"/>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137"/>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137"/>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37"/>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37"/>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37"/>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37"/>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37"/>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37"/>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37"/>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37"/>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37"/>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37"/>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37"/>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37"/>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37"/>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37"/>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37"/>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37"/>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37"/>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37"/>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137"/>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137"/>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2" name="Google Shape;12682;p137"/>
          <p:cNvGrpSpPr/>
          <p:nvPr/>
        </p:nvGrpSpPr>
        <p:grpSpPr>
          <a:xfrm>
            <a:off x="5765926" y="1976683"/>
            <a:ext cx="348339" cy="348103"/>
            <a:chOff x="5765926" y="1976683"/>
            <a:chExt cx="348339" cy="348103"/>
          </a:xfrm>
        </p:grpSpPr>
        <p:sp>
          <p:nvSpPr>
            <p:cNvPr id="12683" name="Google Shape;12683;p137"/>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37"/>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37"/>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37"/>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37"/>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37"/>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37"/>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37"/>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37"/>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37"/>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37"/>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37"/>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37"/>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37"/>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137"/>
          <p:cNvGrpSpPr/>
          <p:nvPr/>
        </p:nvGrpSpPr>
        <p:grpSpPr>
          <a:xfrm>
            <a:off x="6191390" y="1981489"/>
            <a:ext cx="389068" cy="347787"/>
            <a:chOff x="6191390" y="1981489"/>
            <a:chExt cx="389068" cy="347787"/>
          </a:xfrm>
        </p:grpSpPr>
        <p:sp>
          <p:nvSpPr>
            <p:cNvPr id="12698" name="Google Shape;12698;p137"/>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137"/>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37"/>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37"/>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37"/>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37"/>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37"/>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137"/>
          <p:cNvGrpSpPr/>
          <p:nvPr/>
        </p:nvGrpSpPr>
        <p:grpSpPr>
          <a:xfrm>
            <a:off x="6657846" y="2007591"/>
            <a:ext cx="348103" cy="295714"/>
            <a:chOff x="6657846" y="2007591"/>
            <a:chExt cx="348103" cy="295714"/>
          </a:xfrm>
        </p:grpSpPr>
        <p:sp>
          <p:nvSpPr>
            <p:cNvPr id="12706" name="Google Shape;12706;p137"/>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37"/>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37"/>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37"/>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37"/>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37"/>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37"/>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37"/>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37"/>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37"/>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37"/>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37"/>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37"/>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37"/>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37"/>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37"/>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37"/>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37"/>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137"/>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137"/>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37"/>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37"/>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37"/>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37"/>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37"/>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37"/>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137"/>
          <p:cNvGrpSpPr/>
          <p:nvPr/>
        </p:nvGrpSpPr>
        <p:grpSpPr>
          <a:xfrm>
            <a:off x="7104188" y="1971904"/>
            <a:ext cx="347341" cy="348103"/>
            <a:chOff x="7104188" y="1971904"/>
            <a:chExt cx="347341" cy="348103"/>
          </a:xfrm>
        </p:grpSpPr>
        <p:sp>
          <p:nvSpPr>
            <p:cNvPr id="12733" name="Google Shape;12733;p137"/>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37"/>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37"/>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37"/>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37"/>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37"/>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37"/>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137"/>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137"/>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37"/>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37"/>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37"/>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37"/>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37"/>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37"/>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37"/>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37"/>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37"/>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37"/>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37"/>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37"/>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37"/>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37"/>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137"/>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137"/>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37"/>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37"/>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37"/>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37"/>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37"/>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3" name="Google Shape;12763;p137"/>
          <p:cNvGrpSpPr/>
          <p:nvPr/>
        </p:nvGrpSpPr>
        <p:grpSpPr>
          <a:xfrm>
            <a:off x="7551264" y="1971904"/>
            <a:ext cx="344321" cy="348155"/>
            <a:chOff x="7551264" y="1971904"/>
            <a:chExt cx="344321" cy="348155"/>
          </a:xfrm>
        </p:grpSpPr>
        <p:sp>
          <p:nvSpPr>
            <p:cNvPr id="12764" name="Google Shape;12764;p137"/>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37"/>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37"/>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37"/>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37"/>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37"/>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37"/>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37"/>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137"/>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137"/>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37"/>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37"/>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37"/>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37"/>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37"/>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37"/>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37"/>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37"/>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37"/>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137"/>
          <p:cNvGrpSpPr/>
          <p:nvPr/>
        </p:nvGrpSpPr>
        <p:grpSpPr>
          <a:xfrm>
            <a:off x="7992065" y="1971904"/>
            <a:ext cx="351621" cy="348103"/>
            <a:chOff x="7992065" y="1971904"/>
            <a:chExt cx="351621" cy="348103"/>
          </a:xfrm>
        </p:grpSpPr>
        <p:sp>
          <p:nvSpPr>
            <p:cNvPr id="12784" name="Google Shape;12784;p137"/>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137"/>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137"/>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37"/>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37"/>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37"/>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37"/>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37"/>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37"/>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37"/>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37"/>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37"/>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37"/>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37"/>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37"/>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137"/>
          <p:cNvGrpSpPr/>
          <p:nvPr/>
        </p:nvGrpSpPr>
        <p:grpSpPr>
          <a:xfrm>
            <a:off x="4911189" y="3793455"/>
            <a:ext cx="296580" cy="364935"/>
            <a:chOff x="4911189" y="3793455"/>
            <a:chExt cx="296580" cy="364935"/>
          </a:xfrm>
        </p:grpSpPr>
        <p:sp>
          <p:nvSpPr>
            <p:cNvPr id="12800" name="Google Shape;12800;p137"/>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137"/>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37"/>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37"/>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37"/>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37"/>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37"/>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37"/>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37"/>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37"/>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37"/>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37"/>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37"/>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37"/>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37"/>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137"/>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137"/>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37"/>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37"/>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37"/>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0" name="Google Shape;12820;p137"/>
          <p:cNvGrpSpPr/>
          <p:nvPr/>
        </p:nvGrpSpPr>
        <p:grpSpPr>
          <a:xfrm>
            <a:off x="5341433" y="3793271"/>
            <a:ext cx="330272" cy="329117"/>
            <a:chOff x="5341433" y="3793271"/>
            <a:chExt cx="330272" cy="329117"/>
          </a:xfrm>
        </p:grpSpPr>
        <p:sp>
          <p:nvSpPr>
            <p:cNvPr id="12821" name="Google Shape;12821;p137"/>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37"/>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137"/>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137"/>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37"/>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37"/>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37"/>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37"/>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37"/>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37"/>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37"/>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37"/>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37"/>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37"/>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37"/>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37"/>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7" name="Google Shape;12837;p137"/>
          <p:cNvGrpSpPr/>
          <p:nvPr/>
        </p:nvGrpSpPr>
        <p:grpSpPr>
          <a:xfrm>
            <a:off x="5744051" y="3766250"/>
            <a:ext cx="428511" cy="383186"/>
            <a:chOff x="5744051" y="3766250"/>
            <a:chExt cx="428511" cy="383186"/>
          </a:xfrm>
        </p:grpSpPr>
        <p:sp>
          <p:nvSpPr>
            <p:cNvPr id="12838" name="Google Shape;12838;p137"/>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37"/>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37"/>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37"/>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37"/>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37"/>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37"/>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37"/>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37"/>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37"/>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37"/>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37"/>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137"/>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137"/>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37"/>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37"/>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37"/>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137"/>
          <p:cNvGrpSpPr/>
          <p:nvPr/>
        </p:nvGrpSpPr>
        <p:grpSpPr>
          <a:xfrm>
            <a:off x="6678697" y="3793324"/>
            <a:ext cx="342824" cy="328985"/>
            <a:chOff x="6678697" y="3793324"/>
            <a:chExt cx="342824" cy="328985"/>
          </a:xfrm>
        </p:grpSpPr>
        <p:sp>
          <p:nvSpPr>
            <p:cNvPr id="12856" name="Google Shape;12856;p137"/>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37"/>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37"/>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37"/>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37"/>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37"/>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37"/>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37"/>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137"/>
          <p:cNvGrpSpPr/>
          <p:nvPr/>
        </p:nvGrpSpPr>
        <p:grpSpPr>
          <a:xfrm>
            <a:off x="7101903" y="3762022"/>
            <a:ext cx="398627" cy="392088"/>
            <a:chOff x="7101903" y="3762022"/>
            <a:chExt cx="398627" cy="392088"/>
          </a:xfrm>
        </p:grpSpPr>
        <p:sp>
          <p:nvSpPr>
            <p:cNvPr id="12865" name="Google Shape;12865;p137"/>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37"/>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37"/>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37"/>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37"/>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37"/>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37"/>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37"/>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37"/>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37"/>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37"/>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37"/>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3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37"/>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37"/>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37"/>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137"/>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137"/>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137"/>
          <p:cNvGrpSpPr/>
          <p:nvPr/>
        </p:nvGrpSpPr>
        <p:grpSpPr>
          <a:xfrm>
            <a:off x="7541469" y="3793455"/>
            <a:ext cx="407897" cy="328985"/>
            <a:chOff x="7541469" y="3793455"/>
            <a:chExt cx="407897" cy="328985"/>
          </a:xfrm>
        </p:grpSpPr>
        <p:sp>
          <p:nvSpPr>
            <p:cNvPr id="12884" name="Google Shape;12884;p137"/>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37"/>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37"/>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37"/>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37"/>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37"/>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37"/>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37"/>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37"/>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37"/>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37"/>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37"/>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37"/>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37"/>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37"/>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37"/>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37"/>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37"/>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137"/>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137"/>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37"/>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37"/>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37"/>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37"/>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37"/>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37"/>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37"/>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37"/>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37"/>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37"/>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4" name="Google Shape;12914;p137"/>
          <p:cNvGrpSpPr/>
          <p:nvPr/>
        </p:nvGrpSpPr>
        <p:grpSpPr>
          <a:xfrm>
            <a:off x="5310288" y="2956312"/>
            <a:ext cx="432292" cy="264412"/>
            <a:chOff x="5310288" y="2956312"/>
            <a:chExt cx="432292" cy="264412"/>
          </a:xfrm>
        </p:grpSpPr>
        <p:sp>
          <p:nvSpPr>
            <p:cNvPr id="12915" name="Google Shape;12915;p137"/>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37"/>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37"/>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37"/>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137"/>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137"/>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37"/>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37"/>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37"/>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37"/>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37"/>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37"/>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37"/>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37"/>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37"/>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37"/>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37"/>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37"/>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37"/>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37"/>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37"/>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37"/>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137"/>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137"/>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37"/>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37"/>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37"/>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137"/>
          <p:cNvGrpSpPr/>
          <p:nvPr/>
        </p:nvGrpSpPr>
        <p:grpSpPr>
          <a:xfrm>
            <a:off x="4879047" y="2432320"/>
            <a:ext cx="398075" cy="340303"/>
            <a:chOff x="4879047" y="2432320"/>
            <a:chExt cx="398075" cy="340303"/>
          </a:xfrm>
        </p:grpSpPr>
        <p:sp>
          <p:nvSpPr>
            <p:cNvPr id="12943" name="Google Shape;12943;p137"/>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37"/>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37"/>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137"/>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137"/>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37"/>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37"/>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37"/>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37"/>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37"/>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37"/>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37"/>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37"/>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37"/>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37"/>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37"/>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37"/>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37"/>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37"/>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37"/>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37"/>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37"/>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137"/>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137"/>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37"/>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37"/>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137"/>
          <p:cNvGrpSpPr/>
          <p:nvPr/>
        </p:nvGrpSpPr>
        <p:grpSpPr>
          <a:xfrm>
            <a:off x="5388701" y="2393823"/>
            <a:ext cx="280982" cy="395896"/>
            <a:chOff x="5388701" y="2393823"/>
            <a:chExt cx="280982" cy="395896"/>
          </a:xfrm>
        </p:grpSpPr>
        <p:sp>
          <p:nvSpPr>
            <p:cNvPr id="12970" name="Google Shape;12970;p137"/>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37"/>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37"/>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37"/>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37"/>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37"/>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37"/>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37"/>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37"/>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37"/>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37"/>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37"/>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37"/>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37"/>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37"/>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37"/>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37"/>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37"/>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37"/>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37"/>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37"/>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37"/>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37"/>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37"/>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37"/>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37"/>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137"/>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137"/>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137"/>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37"/>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137"/>
          <p:cNvGrpSpPr/>
          <p:nvPr/>
        </p:nvGrpSpPr>
        <p:grpSpPr>
          <a:xfrm>
            <a:off x="5743289" y="2439122"/>
            <a:ext cx="444871" cy="316407"/>
            <a:chOff x="5743289" y="2439122"/>
            <a:chExt cx="444871" cy="316407"/>
          </a:xfrm>
        </p:grpSpPr>
        <p:sp>
          <p:nvSpPr>
            <p:cNvPr id="13001" name="Google Shape;13001;p137"/>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37"/>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37"/>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37"/>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37"/>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37"/>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37"/>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37"/>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37"/>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37"/>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37"/>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37"/>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37"/>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37"/>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37"/>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37"/>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37"/>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37"/>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37"/>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37"/>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37"/>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37"/>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37"/>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37"/>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137"/>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137"/>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37"/>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37"/>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37"/>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137"/>
          <p:cNvGrpSpPr/>
          <p:nvPr/>
        </p:nvGrpSpPr>
        <p:grpSpPr>
          <a:xfrm>
            <a:off x="6230360" y="2432583"/>
            <a:ext cx="351359" cy="363412"/>
            <a:chOff x="6230360" y="2432583"/>
            <a:chExt cx="351359" cy="363412"/>
          </a:xfrm>
        </p:grpSpPr>
        <p:sp>
          <p:nvSpPr>
            <p:cNvPr id="13031" name="Google Shape;13031;p137"/>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37"/>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37"/>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37"/>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37"/>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37"/>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37"/>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37"/>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37"/>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37"/>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37"/>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37"/>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37"/>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37"/>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37"/>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37"/>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37"/>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37"/>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37"/>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37"/>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37"/>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137"/>
          <p:cNvGrpSpPr/>
          <p:nvPr/>
        </p:nvGrpSpPr>
        <p:grpSpPr>
          <a:xfrm>
            <a:off x="6633976" y="2459552"/>
            <a:ext cx="387781" cy="286680"/>
            <a:chOff x="6633976" y="2459552"/>
            <a:chExt cx="387781" cy="286680"/>
          </a:xfrm>
        </p:grpSpPr>
        <p:sp>
          <p:nvSpPr>
            <p:cNvPr id="13053" name="Google Shape;13053;p137"/>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37"/>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37"/>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37"/>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137"/>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137"/>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37"/>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0" name="Google Shape;13060;p137"/>
          <p:cNvGrpSpPr/>
          <p:nvPr/>
        </p:nvGrpSpPr>
        <p:grpSpPr>
          <a:xfrm>
            <a:off x="7091110" y="2428565"/>
            <a:ext cx="376989" cy="348864"/>
            <a:chOff x="7091110" y="2428565"/>
            <a:chExt cx="376989" cy="348864"/>
          </a:xfrm>
        </p:grpSpPr>
        <p:sp>
          <p:nvSpPr>
            <p:cNvPr id="13061" name="Google Shape;13061;p137"/>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37"/>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37"/>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37"/>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37"/>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37"/>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37"/>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37"/>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37"/>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37"/>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137"/>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137"/>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37"/>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37"/>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37"/>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37"/>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37"/>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37"/>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37"/>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37"/>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37"/>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37"/>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37"/>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137"/>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137"/>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137"/>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37"/>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37"/>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37"/>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37"/>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37"/>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137"/>
          <p:cNvGrpSpPr/>
          <p:nvPr/>
        </p:nvGrpSpPr>
        <p:grpSpPr>
          <a:xfrm>
            <a:off x="7536427" y="2415225"/>
            <a:ext cx="369715" cy="375492"/>
            <a:chOff x="7536427" y="2415225"/>
            <a:chExt cx="369715" cy="375492"/>
          </a:xfrm>
        </p:grpSpPr>
        <p:sp>
          <p:nvSpPr>
            <p:cNvPr id="13093" name="Google Shape;13093;p137"/>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37"/>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37"/>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37"/>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37"/>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37"/>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37"/>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37"/>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37"/>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37"/>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137"/>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137"/>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37"/>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37"/>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37"/>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37"/>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37"/>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37"/>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37"/>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37"/>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137"/>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137"/>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37"/>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37"/>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37"/>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37"/>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37"/>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37"/>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37"/>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37"/>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137"/>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137"/>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37"/>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37"/>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37"/>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37"/>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37"/>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37"/>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1" name="Google Shape;13131;p137"/>
          <p:cNvGrpSpPr/>
          <p:nvPr/>
        </p:nvGrpSpPr>
        <p:grpSpPr>
          <a:xfrm>
            <a:off x="7980773" y="2428802"/>
            <a:ext cx="353381" cy="358160"/>
            <a:chOff x="7980773" y="2428802"/>
            <a:chExt cx="353381" cy="358160"/>
          </a:xfrm>
        </p:grpSpPr>
        <p:sp>
          <p:nvSpPr>
            <p:cNvPr id="13132" name="Google Shape;13132;p137"/>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37"/>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37"/>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137"/>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137"/>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37"/>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37"/>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37"/>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37"/>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37"/>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37"/>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37"/>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37"/>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37"/>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37"/>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37"/>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37"/>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137"/>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137"/>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37"/>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37"/>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37"/>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37"/>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37"/>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37"/>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37"/>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37"/>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37"/>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37"/>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37"/>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2" name="Google Shape;13162;p137"/>
          <p:cNvGrpSpPr/>
          <p:nvPr/>
        </p:nvGrpSpPr>
        <p:grpSpPr>
          <a:xfrm>
            <a:off x="4886058" y="4291240"/>
            <a:ext cx="346343" cy="343953"/>
            <a:chOff x="4886058" y="4291240"/>
            <a:chExt cx="346343" cy="343953"/>
          </a:xfrm>
        </p:grpSpPr>
        <p:sp>
          <p:nvSpPr>
            <p:cNvPr id="13163" name="Google Shape;13163;p137"/>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137"/>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137"/>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37"/>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37"/>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37"/>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37"/>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37"/>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37"/>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37"/>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37"/>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137"/>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137"/>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137"/>
          <p:cNvGrpSpPr/>
          <p:nvPr/>
        </p:nvGrpSpPr>
        <p:grpSpPr>
          <a:xfrm>
            <a:off x="5344216" y="4291056"/>
            <a:ext cx="304616" cy="343560"/>
            <a:chOff x="5344216" y="4291056"/>
            <a:chExt cx="304616" cy="343560"/>
          </a:xfrm>
        </p:grpSpPr>
        <p:sp>
          <p:nvSpPr>
            <p:cNvPr id="13177" name="Google Shape;13177;p137"/>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37"/>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37"/>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37"/>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37"/>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37"/>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37"/>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37"/>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37"/>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37"/>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37"/>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137"/>
          <p:cNvGrpSpPr/>
          <p:nvPr/>
        </p:nvGrpSpPr>
        <p:grpSpPr>
          <a:xfrm>
            <a:off x="6279999" y="4264422"/>
            <a:ext cx="204093" cy="343743"/>
            <a:chOff x="6271562" y="4290872"/>
            <a:chExt cx="204093" cy="343743"/>
          </a:xfrm>
        </p:grpSpPr>
        <p:sp>
          <p:nvSpPr>
            <p:cNvPr id="13189" name="Google Shape;13189;p137"/>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37"/>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37"/>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37"/>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37"/>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37"/>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37"/>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137"/>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137"/>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37"/>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37"/>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37"/>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137"/>
          <p:cNvGrpSpPr/>
          <p:nvPr/>
        </p:nvGrpSpPr>
        <p:grpSpPr>
          <a:xfrm>
            <a:off x="6639491" y="4329238"/>
            <a:ext cx="344085" cy="267195"/>
            <a:chOff x="6639491" y="4329238"/>
            <a:chExt cx="344085" cy="267195"/>
          </a:xfrm>
        </p:grpSpPr>
        <p:sp>
          <p:nvSpPr>
            <p:cNvPr id="13202" name="Google Shape;13202;p137"/>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137"/>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137"/>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37"/>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37"/>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37"/>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37"/>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37"/>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37"/>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37"/>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137"/>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37"/>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137"/>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137"/>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37"/>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37"/>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37"/>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37"/>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137"/>
          <p:cNvGrpSpPr/>
          <p:nvPr/>
        </p:nvGrpSpPr>
        <p:grpSpPr>
          <a:xfrm>
            <a:off x="7133336" y="4291056"/>
            <a:ext cx="232979" cy="343560"/>
            <a:chOff x="7133336" y="4291056"/>
            <a:chExt cx="232979" cy="343560"/>
          </a:xfrm>
        </p:grpSpPr>
        <p:sp>
          <p:nvSpPr>
            <p:cNvPr id="13221" name="Google Shape;13221;p137"/>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37"/>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37"/>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37"/>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37"/>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37"/>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37"/>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37"/>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37"/>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37"/>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37"/>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37"/>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37"/>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37"/>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37"/>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37"/>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37"/>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8" name="Google Shape;13238;p137"/>
          <p:cNvGrpSpPr/>
          <p:nvPr/>
        </p:nvGrpSpPr>
        <p:grpSpPr>
          <a:xfrm>
            <a:off x="7571379" y="4291056"/>
            <a:ext cx="232979" cy="343560"/>
            <a:chOff x="7571379" y="4291056"/>
            <a:chExt cx="232979" cy="343560"/>
          </a:xfrm>
        </p:grpSpPr>
        <p:sp>
          <p:nvSpPr>
            <p:cNvPr id="13239" name="Google Shape;13239;p137"/>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37"/>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37"/>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37"/>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37"/>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37"/>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37"/>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37"/>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37"/>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37"/>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37"/>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37"/>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37"/>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37"/>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37"/>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37"/>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137"/>
          <p:cNvGrpSpPr/>
          <p:nvPr/>
        </p:nvGrpSpPr>
        <p:grpSpPr>
          <a:xfrm>
            <a:off x="6666381" y="3347875"/>
            <a:ext cx="295819" cy="370712"/>
            <a:chOff x="6666381" y="3347875"/>
            <a:chExt cx="295819" cy="370712"/>
          </a:xfrm>
        </p:grpSpPr>
        <p:sp>
          <p:nvSpPr>
            <p:cNvPr id="13256" name="Google Shape;13256;p137"/>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37"/>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37"/>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37"/>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37"/>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37"/>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137"/>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137"/>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37"/>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37"/>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37"/>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37"/>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37"/>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37"/>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37"/>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37"/>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37"/>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37"/>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37"/>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37"/>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37"/>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37"/>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37"/>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137"/>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137"/>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37"/>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37"/>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37"/>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37"/>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37"/>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37"/>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37"/>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37"/>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137"/>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137"/>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37"/>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37"/>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37"/>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37"/>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37"/>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6" name="Google Shape;13296;p137"/>
          <p:cNvGrpSpPr/>
          <p:nvPr/>
        </p:nvGrpSpPr>
        <p:grpSpPr>
          <a:xfrm>
            <a:off x="4877760" y="2887459"/>
            <a:ext cx="389567" cy="390329"/>
            <a:chOff x="4877760" y="2887459"/>
            <a:chExt cx="389567" cy="390329"/>
          </a:xfrm>
        </p:grpSpPr>
        <p:sp>
          <p:nvSpPr>
            <p:cNvPr id="13297" name="Google Shape;13297;p137"/>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37"/>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37"/>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37"/>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37"/>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37"/>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37"/>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37"/>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37"/>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37"/>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37"/>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37"/>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37"/>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37"/>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137"/>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137"/>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37"/>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37"/>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37"/>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37"/>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37"/>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37"/>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37"/>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37"/>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37"/>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37"/>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37"/>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37"/>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137"/>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137"/>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37"/>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37"/>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37"/>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37"/>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37"/>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37"/>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37"/>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37"/>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37"/>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37"/>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137"/>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137"/>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37"/>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37"/>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1" name="Google Shape;13341;p137"/>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37"/>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37"/>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37"/>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37"/>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6" name="Google Shape;13346;p137"/>
          <p:cNvGrpSpPr/>
          <p:nvPr/>
        </p:nvGrpSpPr>
        <p:grpSpPr>
          <a:xfrm>
            <a:off x="5779239" y="2887695"/>
            <a:ext cx="314411" cy="389830"/>
            <a:chOff x="5779239" y="2887695"/>
            <a:chExt cx="314411" cy="389830"/>
          </a:xfrm>
        </p:grpSpPr>
        <p:sp>
          <p:nvSpPr>
            <p:cNvPr id="13347" name="Google Shape;13347;p137"/>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37"/>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37"/>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137"/>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137"/>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37"/>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37"/>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37"/>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37"/>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37"/>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137"/>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137"/>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37"/>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37"/>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37"/>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37"/>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37"/>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37"/>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37"/>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37"/>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37"/>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37"/>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137"/>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137"/>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37"/>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37"/>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37"/>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37"/>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37"/>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37"/>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37"/>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37"/>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37"/>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37"/>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37"/>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37"/>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37"/>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37"/>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37"/>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37"/>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137"/>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137"/>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37"/>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37"/>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1" name="Google Shape;13391;p137"/>
          <p:cNvGrpSpPr/>
          <p:nvPr/>
        </p:nvGrpSpPr>
        <p:grpSpPr>
          <a:xfrm>
            <a:off x="6190130" y="2940977"/>
            <a:ext cx="389830" cy="283004"/>
            <a:chOff x="6190130" y="2940977"/>
            <a:chExt cx="389830" cy="283004"/>
          </a:xfrm>
        </p:grpSpPr>
        <p:sp>
          <p:nvSpPr>
            <p:cNvPr id="13392" name="Google Shape;13392;p137"/>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37"/>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37"/>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37"/>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37"/>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37"/>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37"/>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37"/>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37"/>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37"/>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37"/>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37"/>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137"/>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137"/>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37"/>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37"/>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37"/>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37"/>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37"/>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37"/>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137"/>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137"/>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37"/>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37"/>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37"/>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37"/>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37"/>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37"/>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37"/>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37"/>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2" name="Google Shape;13422;p137"/>
          <p:cNvGrpSpPr/>
          <p:nvPr/>
        </p:nvGrpSpPr>
        <p:grpSpPr>
          <a:xfrm>
            <a:off x="6633976" y="2900274"/>
            <a:ext cx="389803" cy="364673"/>
            <a:chOff x="6633976" y="2900274"/>
            <a:chExt cx="389803" cy="364673"/>
          </a:xfrm>
        </p:grpSpPr>
        <p:sp>
          <p:nvSpPr>
            <p:cNvPr id="13423" name="Google Shape;13423;p137"/>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137"/>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37"/>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37"/>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37"/>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37"/>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37"/>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37"/>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37"/>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37"/>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37"/>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37"/>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37"/>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37"/>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37"/>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137"/>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137"/>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0" name="Google Shape;13440;p137"/>
          <p:cNvGrpSpPr/>
          <p:nvPr/>
        </p:nvGrpSpPr>
        <p:grpSpPr>
          <a:xfrm>
            <a:off x="7517835" y="2885437"/>
            <a:ext cx="364935" cy="382529"/>
            <a:chOff x="7517835" y="2885437"/>
            <a:chExt cx="364935" cy="382529"/>
          </a:xfrm>
        </p:grpSpPr>
        <p:sp>
          <p:nvSpPr>
            <p:cNvPr id="13441" name="Google Shape;13441;p137"/>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37"/>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37"/>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37"/>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37"/>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37"/>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37"/>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37"/>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37"/>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37"/>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37"/>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37"/>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37"/>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37"/>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37"/>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37"/>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37"/>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137"/>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137"/>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37"/>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37"/>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37"/>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37"/>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37"/>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37"/>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37"/>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37"/>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37"/>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37"/>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37"/>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37"/>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37"/>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37"/>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37"/>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37"/>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37"/>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37"/>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8" name="Google Shape;13478;p137"/>
          <p:cNvGrpSpPr/>
          <p:nvPr/>
        </p:nvGrpSpPr>
        <p:grpSpPr>
          <a:xfrm>
            <a:off x="7087591" y="2887144"/>
            <a:ext cx="358160" cy="385602"/>
            <a:chOff x="7087591" y="2887144"/>
            <a:chExt cx="358160" cy="385602"/>
          </a:xfrm>
        </p:grpSpPr>
        <p:sp>
          <p:nvSpPr>
            <p:cNvPr id="13479" name="Google Shape;13479;p137"/>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37"/>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37"/>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37"/>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37"/>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37"/>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37"/>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37"/>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37"/>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37"/>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37"/>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37"/>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37"/>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37"/>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37"/>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137"/>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137"/>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37"/>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37"/>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8" name="Google Shape;13498;p137"/>
          <p:cNvGrpSpPr/>
          <p:nvPr/>
        </p:nvGrpSpPr>
        <p:grpSpPr>
          <a:xfrm>
            <a:off x="7951362" y="2885437"/>
            <a:ext cx="382529" cy="382529"/>
            <a:chOff x="7951362" y="2885437"/>
            <a:chExt cx="382529" cy="382529"/>
          </a:xfrm>
        </p:grpSpPr>
        <p:sp>
          <p:nvSpPr>
            <p:cNvPr id="13499" name="Google Shape;13499;p137"/>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37"/>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37"/>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37"/>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37"/>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37"/>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37"/>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37"/>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37"/>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37"/>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37"/>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37"/>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137"/>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137"/>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37"/>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37"/>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37"/>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37"/>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37"/>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37"/>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37"/>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37"/>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37"/>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37"/>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37"/>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37"/>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37"/>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37"/>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37"/>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37"/>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37"/>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37"/>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37"/>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37"/>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37"/>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37"/>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37"/>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137"/>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137"/>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37"/>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37"/>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37"/>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37"/>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37"/>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37"/>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37"/>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37"/>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37"/>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37"/>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137"/>
          <p:cNvGrpSpPr/>
          <p:nvPr/>
        </p:nvGrpSpPr>
        <p:grpSpPr>
          <a:xfrm>
            <a:off x="8054406" y="3814489"/>
            <a:ext cx="276964" cy="336601"/>
            <a:chOff x="8054406" y="3814489"/>
            <a:chExt cx="276964" cy="336601"/>
          </a:xfrm>
        </p:grpSpPr>
        <p:sp>
          <p:nvSpPr>
            <p:cNvPr id="13549" name="Google Shape;13549;p137"/>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37"/>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37"/>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37"/>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37"/>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37"/>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37"/>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137"/>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137"/>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8" name="Google Shape;13558;p137"/>
          <p:cNvGrpSpPr/>
          <p:nvPr/>
        </p:nvGrpSpPr>
        <p:grpSpPr>
          <a:xfrm>
            <a:off x="7936787" y="4295074"/>
            <a:ext cx="378249" cy="335524"/>
            <a:chOff x="7936787" y="4295074"/>
            <a:chExt cx="378249" cy="335524"/>
          </a:xfrm>
        </p:grpSpPr>
        <p:sp>
          <p:nvSpPr>
            <p:cNvPr id="13559" name="Google Shape;13559;p137"/>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37"/>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37"/>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37"/>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37"/>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37"/>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37"/>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37"/>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37"/>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37"/>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37"/>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37"/>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37"/>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37"/>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37"/>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37"/>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5" name="Google Shape;13575;p137"/>
          <p:cNvGrpSpPr/>
          <p:nvPr/>
        </p:nvGrpSpPr>
        <p:grpSpPr>
          <a:xfrm>
            <a:off x="4886058" y="1965890"/>
            <a:ext cx="388569" cy="388307"/>
            <a:chOff x="4886058" y="1965890"/>
            <a:chExt cx="388569" cy="388307"/>
          </a:xfrm>
        </p:grpSpPr>
        <p:sp>
          <p:nvSpPr>
            <p:cNvPr id="13576" name="Google Shape;13576;p137"/>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137"/>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137"/>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37"/>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37"/>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37"/>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37"/>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37"/>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37"/>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37"/>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37"/>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590" name="Shape 13590"/>
        <p:cNvGrpSpPr/>
        <p:nvPr/>
      </p:nvGrpSpPr>
      <p:grpSpPr>
        <a:xfrm>
          <a:off x="0" y="0"/>
          <a:ext cx="0" cy="0"/>
          <a:chOff x="0" y="0"/>
          <a:chExt cx="0" cy="0"/>
        </a:xfrm>
      </p:grpSpPr>
      <p:sp>
        <p:nvSpPr>
          <p:cNvPr id="13591" name="Google Shape;13591;p13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592" name="Google Shape;13592;p13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593" name="Google Shape;13593;p138"/>
          <p:cNvGrpSpPr/>
          <p:nvPr/>
        </p:nvGrpSpPr>
        <p:grpSpPr>
          <a:xfrm>
            <a:off x="1765162" y="3346789"/>
            <a:ext cx="292801" cy="359258"/>
            <a:chOff x="1765162" y="3346789"/>
            <a:chExt cx="292801" cy="359258"/>
          </a:xfrm>
        </p:grpSpPr>
        <p:sp>
          <p:nvSpPr>
            <p:cNvPr id="13594" name="Google Shape;13594;p138"/>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38"/>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38"/>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38"/>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38"/>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38"/>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38"/>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38"/>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38"/>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38"/>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38"/>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38"/>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38"/>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38"/>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38"/>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138"/>
          <p:cNvGrpSpPr/>
          <p:nvPr/>
        </p:nvGrpSpPr>
        <p:grpSpPr>
          <a:xfrm>
            <a:off x="3077632" y="2445004"/>
            <a:ext cx="358996" cy="296309"/>
            <a:chOff x="3077632" y="2445004"/>
            <a:chExt cx="358996" cy="296309"/>
          </a:xfrm>
        </p:grpSpPr>
        <p:sp>
          <p:nvSpPr>
            <p:cNvPr id="13610" name="Google Shape;13610;p138"/>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38"/>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38"/>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38"/>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38"/>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38"/>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38"/>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38"/>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138"/>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138"/>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38"/>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38"/>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38"/>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38"/>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38"/>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38"/>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38"/>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38"/>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38"/>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38"/>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38"/>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38"/>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38"/>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38"/>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138"/>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138"/>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6" name="Google Shape;13636;p138"/>
          <p:cNvGrpSpPr/>
          <p:nvPr/>
        </p:nvGrpSpPr>
        <p:grpSpPr>
          <a:xfrm>
            <a:off x="2635237" y="2431780"/>
            <a:ext cx="359232" cy="323018"/>
            <a:chOff x="2635237" y="2431780"/>
            <a:chExt cx="359232" cy="323018"/>
          </a:xfrm>
        </p:grpSpPr>
        <p:sp>
          <p:nvSpPr>
            <p:cNvPr id="13637" name="Google Shape;13637;p138"/>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38"/>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38"/>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38"/>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38"/>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38"/>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38"/>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38"/>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38"/>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38"/>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38"/>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38"/>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38"/>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38"/>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38"/>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138"/>
          <p:cNvGrpSpPr/>
          <p:nvPr/>
        </p:nvGrpSpPr>
        <p:grpSpPr>
          <a:xfrm>
            <a:off x="4011651" y="3768132"/>
            <a:ext cx="373189" cy="358944"/>
            <a:chOff x="4011651" y="3768132"/>
            <a:chExt cx="373189" cy="358944"/>
          </a:xfrm>
        </p:grpSpPr>
        <p:sp>
          <p:nvSpPr>
            <p:cNvPr id="13653" name="Google Shape;13653;p138"/>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38"/>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38"/>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38"/>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38"/>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38"/>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38"/>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38"/>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38"/>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38"/>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3" name="Google Shape;13663;p138"/>
          <p:cNvGrpSpPr/>
          <p:nvPr/>
        </p:nvGrpSpPr>
        <p:grpSpPr>
          <a:xfrm>
            <a:off x="2189568" y="1961603"/>
            <a:ext cx="364993" cy="359049"/>
            <a:chOff x="2189568" y="1961603"/>
            <a:chExt cx="364993" cy="359049"/>
          </a:xfrm>
        </p:grpSpPr>
        <p:sp>
          <p:nvSpPr>
            <p:cNvPr id="13664" name="Google Shape;13664;p138"/>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138"/>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138"/>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38"/>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38"/>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38"/>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38"/>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38"/>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38"/>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38"/>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38"/>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38"/>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38"/>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38"/>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38"/>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38"/>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0" name="Google Shape;13680;p138"/>
          <p:cNvGrpSpPr/>
          <p:nvPr/>
        </p:nvGrpSpPr>
        <p:grpSpPr>
          <a:xfrm>
            <a:off x="2193077" y="2419971"/>
            <a:ext cx="378426" cy="346323"/>
            <a:chOff x="2193077" y="2419971"/>
            <a:chExt cx="378426" cy="346323"/>
          </a:xfrm>
        </p:grpSpPr>
        <p:sp>
          <p:nvSpPr>
            <p:cNvPr id="13681" name="Google Shape;13681;p138"/>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38"/>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38"/>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38"/>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38"/>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38"/>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38"/>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138"/>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138"/>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38"/>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38"/>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38"/>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38"/>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38"/>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38"/>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38"/>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38"/>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38"/>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38"/>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38"/>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38"/>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2" name="Google Shape;13702;p138"/>
          <p:cNvGrpSpPr/>
          <p:nvPr/>
        </p:nvGrpSpPr>
        <p:grpSpPr>
          <a:xfrm>
            <a:off x="861622" y="2881770"/>
            <a:ext cx="276802" cy="367140"/>
            <a:chOff x="861622" y="2881770"/>
            <a:chExt cx="276802" cy="367140"/>
          </a:xfrm>
        </p:grpSpPr>
        <p:sp>
          <p:nvSpPr>
            <p:cNvPr id="13703" name="Google Shape;13703;p138"/>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38"/>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38"/>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38"/>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38"/>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38"/>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38"/>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38"/>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38"/>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38"/>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38"/>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38"/>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38"/>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38"/>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38"/>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38"/>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38"/>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38"/>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38"/>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38"/>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38"/>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38"/>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5" name="Google Shape;13725;p138"/>
          <p:cNvGrpSpPr/>
          <p:nvPr/>
        </p:nvGrpSpPr>
        <p:grpSpPr>
          <a:xfrm>
            <a:off x="3968184" y="2881691"/>
            <a:ext cx="369444" cy="367140"/>
            <a:chOff x="3968184" y="2881691"/>
            <a:chExt cx="369444" cy="367140"/>
          </a:xfrm>
        </p:grpSpPr>
        <p:sp>
          <p:nvSpPr>
            <p:cNvPr id="13726" name="Google Shape;13726;p138"/>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138"/>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138"/>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38"/>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38"/>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38"/>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38"/>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38"/>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38"/>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38"/>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38"/>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38"/>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38"/>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38"/>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38"/>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38"/>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38"/>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38"/>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38"/>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38"/>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38"/>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38"/>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38"/>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38"/>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138"/>
          <p:cNvGrpSpPr/>
          <p:nvPr/>
        </p:nvGrpSpPr>
        <p:grpSpPr>
          <a:xfrm>
            <a:off x="3513796" y="2882084"/>
            <a:ext cx="371487" cy="366826"/>
            <a:chOff x="3513796" y="2882084"/>
            <a:chExt cx="371487" cy="366826"/>
          </a:xfrm>
        </p:grpSpPr>
        <p:sp>
          <p:nvSpPr>
            <p:cNvPr id="13751" name="Google Shape;13751;p138"/>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38"/>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38"/>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38"/>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38"/>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38"/>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38"/>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38"/>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38"/>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38"/>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38"/>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38"/>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38"/>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38"/>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138"/>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138"/>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38"/>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38"/>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38"/>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38"/>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38"/>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38"/>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38"/>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38"/>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38"/>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38"/>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38"/>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38"/>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38"/>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38"/>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38"/>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38"/>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138"/>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138"/>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38"/>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38"/>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38"/>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38"/>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38"/>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38"/>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38"/>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38"/>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38"/>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38"/>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38"/>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38"/>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38"/>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38"/>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38"/>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0" name="Google Shape;13800;p138"/>
          <p:cNvGrpSpPr/>
          <p:nvPr/>
        </p:nvGrpSpPr>
        <p:grpSpPr>
          <a:xfrm>
            <a:off x="873615" y="1500275"/>
            <a:ext cx="335011" cy="359232"/>
            <a:chOff x="873615" y="1500275"/>
            <a:chExt cx="335011" cy="359232"/>
          </a:xfrm>
        </p:grpSpPr>
        <p:sp>
          <p:nvSpPr>
            <p:cNvPr id="13801" name="Google Shape;13801;p138"/>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38"/>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38"/>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38"/>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38"/>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38"/>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38"/>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38"/>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138"/>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138"/>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38"/>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138"/>
          <p:cNvGrpSpPr/>
          <p:nvPr/>
        </p:nvGrpSpPr>
        <p:grpSpPr>
          <a:xfrm>
            <a:off x="2202058" y="3346737"/>
            <a:ext cx="337158" cy="359311"/>
            <a:chOff x="2202058" y="3346737"/>
            <a:chExt cx="337158" cy="359311"/>
          </a:xfrm>
        </p:grpSpPr>
        <p:sp>
          <p:nvSpPr>
            <p:cNvPr id="13813" name="Google Shape;13813;p138"/>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38"/>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38"/>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38"/>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38"/>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38"/>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38"/>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38"/>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38"/>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2" name="Google Shape;13822;p138"/>
          <p:cNvGrpSpPr/>
          <p:nvPr/>
        </p:nvGrpSpPr>
        <p:grpSpPr>
          <a:xfrm>
            <a:off x="2223059" y="3818172"/>
            <a:ext cx="359232" cy="306050"/>
            <a:chOff x="2223059" y="3818172"/>
            <a:chExt cx="359232" cy="306050"/>
          </a:xfrm>
        </p:grpSpPr>
        <p:sp>
          <p:nvSpPr>
            <p:cNvPr id="13823" name="Google Shape;13823;p138"/>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38"/>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38"/>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38"/>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38"/>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38"/>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38"/>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38"/>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38"/>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138"/>
          <p:cNvGrpSpPr/>
          <p:nvPr/>
        </p:nvGrpSpPr>
        <p:grpSpPr>
          <a:xfrm>
            <a:off x="1725989" y="1991820"/>
            <a:ext cx="378426" cy="298509"/>
            <a:chOff x="1725989" y="1991820"/>
            <a:chExt cx="378426" cy="298509"/>
          </a:xfrm>
        </p:grpSpPr>
        <p:sp>
          <p:nvSpPr>
            <p:cNvPr id="13833" name="Google Shape;13833;p138"/>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138"/>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38"/>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38"/>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38"/>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38"/>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38"/>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38"/>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38"/>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38"/>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38"/>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38"/>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138"/>
          <p:cNvGrpSpPr/>
          <p:nvPr/>
        </p:nvGrpSpPr>
        <p:grpSpPr>
          <a:xfrm>
            <a:off x="1768409" y="3791751"/>
            <a:ext cx="367978" cy="359075"/>
            <a:chOff x="1768409" y="3791751"/>
            <a:chExt cx="367978" cy="359075"/>
          </a:xfrm>
        </p:grpSpPr>
        <p:sp>
          <p:nvSpPr>
            <p:cNvPr id="13846" name="Google Shape;13846;p138"/>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38"/>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38"/>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38"/>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38"/>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38"/>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38"/>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38"/>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38"/>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38"/>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38"/>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38"/>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38"/>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138"/>
          <p:cNvGrpSpPr/>
          <p:nvPr/>
        </p:nvGrpSpPr>
        <p:grpSpPr>
          <a:xfrm>
            <a:off x="2668963" y="3791306"/>
            <a:ext cx="358735" cy="359311"/>
            <a:chOff x="2668963" y="3791306"/>
            <a:chExt cx="358735" cy="359311"/>
          </a:xfrm>
        </p:grpSpPr>
        <p:sp>
          <p:nvSpPr>
            <p:cNvPr id="13860" name="Google Shape;13860;p138"/>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38"/>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38"/>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38"/>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38"/>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38"/>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38"/>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138"/>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138"/>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138"/>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38"/>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38"/>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38"/>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38"/>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38"/>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38"/>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138"/>
          <p:cNvGrpSpPr/>
          <p:nvPr/>
        </p:nvGrpSpPr>
        <p:grpSpPr>
          <a:xfrm>
            <a:off x="849682" y="1995198"/>
            <a:ext cx="363893" cy="291727"/>
            <a:chOff x="849682" y="1995198"/>
            <a:chExt cx="363893" cy="291727"/>
          </a:xfrm>
        </p:grpSpPr>
        <p:sp>
          <p:nvSpPr>
            <p:cNvPr id="13877" name="Google Shape;13877;p138"/>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38"/>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38"/>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38"/>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38"/>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38"/>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38"/>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38"/>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38"/>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38"/>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38"/>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38"/>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38"/>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38"/>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38"/>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38"/>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38"/>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38"/>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138"/>
          <p:cNvGrpSpPr/>
          <p:nvPr/>
        </p:nvGrpSpPr>
        <p:grpSpPr>
          <a:xfrm>
            <a:off x="3065430" y="1990066"/>
            <a:ext cx="378190" cy="302044"/>
            <a:chOff x="3065430" y="1990066"/>
            <a:chExt cx="378190" cy="302044"/>
          </a:xfrm>
        </p:grpSpPr>
        <p:sp>
          <p:nvSpPr>
            <p:cNvPr id="13896" name="Google Shape;13896;p138"/>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38"/>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38"/>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38"/>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38"/>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38"/>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38"/>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138"/>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138"/>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38"/>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38"/>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138"/>
          <p:cNvGrpSpPr/>
          <p:nvPr/>
        </p:nvGrpSpPr>
        <p:grpSpPr>
          <a:xfrm>
            <a:off x="3568234" y="3791410"/>
            <a:ext cx="347501" cy="359284"/>
            <a:chOff x="3568234" y="3791410"/>
            <a:chExt cx="347501" cy="359284"/>
          </a:xfrm>
        </p:grpSpPr>
        <p:sp>
          <p:nvSpPr>
            <p:cNvPr id="13908" name="Google Shape;13908;p138"/>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38"/>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38"/>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38"/>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38"/>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38"/>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38"/>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38"/>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38"/>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38"/>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38"/>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138"/>
          <p:cNvGrpSpPr/>
          <p:nvPr/>
        </p:nvGrpSpPr>
        <p:grpSpPr>
          <a:xfrm>
            <a:off x="1759925" y="1501087"/>
            <a:ext cx="347004" cy="358420"/>
            <a:chOff x="1759925" y="1501087"/>
            <a:chExt cx="347004" cy="358420"/>
          </a:xfrm>
        </p:grpSpPr>
        <p:sp>
          <p:nvSpPr>
            <p:cNvPr id="13920" name="Google Shape;13920;p138"/>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38"/>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38"/>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38"/>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38"/>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38"/>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38"/>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38"/>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38"/>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38"/>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38"/>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38"/>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38"/>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38"/>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138"/>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138"/>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138"/>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38"/>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38"/>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38"/>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38"/>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38"/>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38"/>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38"/>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38"/>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38"/>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38"/>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7" name="Google Shape;13947;p138"/>
          <p:cNvGrpSpPr/>
          <p:nvPr/>
        </p:nvGrpSpPr>
        <p:grpSpPr>
          <a:xfrm>
            <a:off x="3519295" y="2413660"/>
            <a:ext cx="360227" cy="359311"/>
            <a:chOff x="3519295" y="2413660"/>
            <a:chExt cx="360227" cy="359311"/>
          </a:xfrm>
        </p:grpSpPr>
        <p:sp>
          <p:nvSpPr>
            <p:cNvPr id="13948" name="Google Shape;13948;p138"/>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38"/>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38"/>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38"/>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38"/>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38"/>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38"/>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38"/>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38"/>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38"/>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38"/>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38"/>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38"/>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38"/>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38"/>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38"/>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38"/>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38"/>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38"/>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38"/>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38"/>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38"/>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38"/>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38"/>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38"/>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38"/>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38"/>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38"/>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38"/>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38"/>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38"/>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38"/>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38"/>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38"/>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38"/>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138"/>
          <p:cNvGrpSpPr/>
          <p:nvPr/>
        </p:nvGrpSpPr>
        <p:grpSpPr>
          <a:xfrm>
            <a:off x="1330255" y="3845718"/>
            <a:ext cx="358996" cy="250774"/>
            <a:chOff x="1330255" y="3845718"/>
            <a:chExt cx="358996" cy="250774"/>
          </a:xfrm>
        </p:grpSpPr>
        <p:sp>
          <p:nvSpPr>
            <p:cNvPr id="13984" name="Google Shape;13984;p138"/>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38"/>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38"/>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38"/>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38"/>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38"/>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38"/>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38"/>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38"/>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38"/>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4" name="Google Shape;13994;p138"/>
          <p:cNvGrpSpPr/>
          <p:nvPr/>
        </p:nvGrpSpPr>
        <p:grpSpPr>
          <a:xfrm>
            <a:off x="3115103" y="3791384"/>
            <a:ext cx="373424" cy="359311"/>
            <a:chOff x="3115103" y="3791384"/>
            <a:chExt cx="373424" cy="359311"/>
          </a:xfrm>
        </p:grpSpPr>
        <p:sp>
          <p:nvSpPr>
            <p:cNvPr id="13995" name="Google Shape;13995;p138"/>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38"/>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38"/>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38"/>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38"/>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38"/>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38"/>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38"/>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38"/>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38"/>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38"/>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38"/>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38"/>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38"/>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9" name="Google Shape;14009;p138"/>
          <p:cNvGrpSpPr/>
          <p:nvPr/>
        </p:nvGrpSpPr>
        <p:grpSpPr>
          <a:xfrm>
            <a:off x="883853" y="3792641"/>
            <a:ext cx="378190" cy="357059"/>
            <a:chOff x="883853" y="3792641"/>
            <a:chExt cx="378190" cy="357059"/>
          </a:xfrm>
        </p:grpSpPr>
        <p:sp>
          <p:nvSpPr>
            <p:cNvPr id="14010" name="Google Shape;14010;p138"/>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38"/>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38"/>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38"/>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38"/>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38"/>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38"/>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38"/>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38"/>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138"/>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138"/>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38"/>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38"/>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38"/>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38"/>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38"/>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38"/>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38"/>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38"/>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38"/>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38"/>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38"/>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38"/>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38"/>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38"/>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138"/>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6" name="Google Shape;14036;p138"/>
          <p:cNvGrpSpPr/>
          <p:nvPr/>
        </p:nvGrpSpPr>
        <p:grpSpPr>
          <a:xfrm>
            <a:off x="3934196" y="2484805"/>
            <a:ext cx="401207" cy="214036"/>
            <a:chOff x="3934196" y="2484805"/>
            <a:chExt cx="401207" cy="214036"/>
          </a:xfrm>
        </p:grpSpPr>
        <p:sp>
          <p:nvSpPr>
            <p:cNvPr id="14037" name="Google Shape;14037;p138"/>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38"/>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38"/>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38"/>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38"/>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138"/>
          <p:cNvGrpSpPr/>
          <p:nvPr/>
        </p:nvGrpSpPr>
        <p:grpSpPr>
          <a:xfrm>
            <a:off x="3999894" y="1500197"/>
            <a:ext cx="342474" cy="359232"/>
            <a:chOff x="3999894" y="1500197"/>
            <a:chExt cx="342474" cy="359232"/>
          </a:xfrm>
        </p:grpSpPr>
        <p:sp>
          <p:nvSpPr>
            <p:cNvPr id="14043" name="Google Shape;14043;p138"/>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38"/>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38"/>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38"/>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38"/>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38"/>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38"/>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38"/>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38"/>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38"/>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138"/>
          <p:cNvGrpSpPr/>
          <p:nvPr/>
        </p:nvGrpSpPr>
        <p:grpSpPr>
          <a:xfrm>
            <a:off x="2233795" y="2882162"/>
            <a:ext cx="232601" cy="366747"/>
            <a:chOff x="2233795" y="2882162"/>
            <a:chExt cx="232601" cy="366747"/>
          </a:xfrm>
        </p:grpSpPr>
        <p:sp>
          <p:nvSpPr>
            <p:cNvPr id="14054" name="Google Shape;14054;p138"/>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38"/>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38"/>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38"/>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38"/>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138"/>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138"/>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38"/>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38"/>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38"/>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38"/>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38"/>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38"/>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38"/>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38"/>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38"/>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38"/>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38"/>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138"/>
          <p:cNvGrpSpPr/>
          <p:nvPr/>
        </p:nvGrpSpPr>
        <p:grpSpPr>
          <a:xfrm>
            <a:off x="3523772" y="3404422"/>
            <a:ext cx="362008" cy="244175"/>
            <a:chOff x="3523772" y="3404422"/>
            <a:chExt cx="362008" cy="244175"/>
          </a:xfrm>
        </p:grpSpPr>
        <p:sp>
          <p:nvSpPr>
            <p:cNvPr id="14073" name="Google Shape;14073;p138"/>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38"/>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38"/>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38"/>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38"/>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38"/>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38"/>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38"/>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38"/>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38"/>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38"/>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38"/>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38"/>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38"/>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38"/>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8" name="Google Shape;14088;p138"/>
          <p:cNvGrpSpPr/>
          <p:nvPr/>
        </p:nvGrpSpPr>
        <p:grpSpPr>
          <a:xfrm>
            <a:off x="3531026" y="1977314"/>
            <a:ext cx="359232" cy="327836"/>
            <a:chOff x="3531026" y="1977314"/>
            <a:chExt cx="359232" cy="327836"/>
          </a:xfrm>
        </p:grpSpPr>
        <p:sp>
          <p:nvSpPr>
            <p:cNvPr id="14089" name="Google Shape;14089;p138"/>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38"/>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38"/>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38"/>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38"/>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38"/>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38"/>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38"/>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38"/>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38"/>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9" name="Google Shape;14099;p138"/>
          <p:cNvGrpSpPr/>
          <p:nvPr/>
        </p:nvGrpSpPr>
        <p:grpSpPr>
          <a:xfrm>
            <a:off x="3123351" y="1500275"/>
            <a:ext cx="296781" cy="359232"/>
            <a:chOff x="3123351" y="1500275"/>
            <a:chExt cx="296781" cy="359232"/>
          </a:xfrm>
        </p:grpSpPr>
        <p:sp>
          <p:nvSpPr>
            <p:cNvPr id="14100" name="Google Shape;14100;p138"/>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38"/>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38"/>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38"/>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38"/>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38"/>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38"/>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38"/>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38"/>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38"/>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138"/>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138"/>
          <p:cNvGrpSpPr/>
          <p:nvPr/>
        </p:nvGrpSpPr>
        <p:grpSpPr>
          <a:xfrm>
            <a:off x="2659458" y="1500275"/>
            <a:ext cx="332261" cy="359232"/>
            <a:chOff x="2659458" y="1500275"/>
            <a:chExt cx="332261" cy="359232"/>
          </a:xfrm>
        </p:grpSpPr>
        <p:sp>
          <p:nvSpPr>
            <p:cNvPr id="14112" name="Google Shape;14112;p138"/>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38"/>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38"/>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38"/>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38"/>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38"/>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38"/>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38"/>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38"/>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38"/>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38"/>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38"/>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38"/>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138"/>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138"/>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38"/>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38"/>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38"/>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38"/>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38"/>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138"/>
          <p:cNvGrpSpPr/>
          <p:nvPr/>
        </p:nvGrpSpPr>
        <p:grpSpPr>
          <a:xfrm>
            <a:off x="1750184" y="2413530"/>
            <a:ext cx="359730" cy="359441"/>
            <a:chOff x="1750184" y="2413530"/>
            <a:chExt cx="359730" cy="359441"/>
          </a:xfrm>
        </p:grpSpPr>
        <p:sp>
          <p:nvSpPr>
            <p:cNvPr id="14133" name="Google Shape;14133;p138"/>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38"/>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38"/>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38"/>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38"/>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38"/>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38"/>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38"/>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38"/>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38"/>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38"/>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4" name="Google Shape;14144;p138"/>
          <p:cNvGrpSpPr/>
          <p:nvPr/>
        </p:nvGrpSpPr>
        <p:grpSpPr>
          <a:xfrm>
            <a:off x="2230050" y="1500223"/>
            <a:ext cx="316524" cy="359284"/>
            <a:chOff x="2230050" y="1500223"/>
            <a:chExt cx="316524" cy="359284"/>
          </a:xfrm>
        </p:grpSpPr>
        <p:sp>
          <p:nvSpPr>
            <p:cNvPr id="14145" name="Google Shape;14145;p138"/>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38"/>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38"/>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38"/>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38"/>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38"/>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38"/>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38"/>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38"/>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38"/>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38"/>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38"/>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38"/>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38"/>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38"/>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38"/>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38"/>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38"/>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38"/>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38"/>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138"/>
          <p:cNvGrpSpPr/>
          <p:nvPr/>
        </p:nvGrpSpPr>
        <p:grpSpPr>
          <a:xfrm>
            <a:off x="2690042" y="4262767"/>
            <a:ext cx="359389" cy="359232"/>
            <a:chOff x="2690042" y="4262767"/>
            <a:chExt cx="359389" cy="359232"/>
          </a:xfrm>
        </p:grpSpPr>
        <p:sp>
          <p:nvSpPr>
            <p:cNvPr id="14166" name="Google Shape;14166;p138"/>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38"/>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38"/>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38"/>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38"/>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38"/>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38"/>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138"/>
          <p:cNvGrpSpPr/>
          <p:nvPr/>
        </p:nvGrpSpPr>
        <p:grpSpPr>
          <a:xfrm>
            <a:off x="2689440" y="2882162"/>
            <a:ext cx="222337" cy="366721"/>
            <a:chOff x="2689440" y="2882162"/>
            <a:chExt cx="222337" cy="366721"/>
          </a:xfrm>
        </p:grpSpPr>
        <p:sp>
          <p:nvSpPr>
            <p:cNvPr id="14174" name="Google Shape;14174;p138"/>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38"/>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38"/>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38"/>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38"/>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38"/>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38"/>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38"/>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38"/>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3" name="Google Shape;14183;p138"/>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4" name="Google Shape;14184;p138"/>
          <p:cNvGrpSpPr/>
          <p:nvPr/>
        </p:nvGrpSpPr>
        <p:grpSpPr>
          <a:xfrm>
            <a:off x="2637986" y="1980142"/>
            <a:ext cx="359232" cy="322023"/>
            <a:chOff x="2637986" y="1980142"/>
            <a:chExt cx="359232" cy="322023"/>
          </a:xfrm>
        </p:grpSpPr>
        <p:sp>
          <p:nvSpPr>
            <p:cNvPr id="14185" name="Google Shape;14185;p138"/>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38"/>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38"/>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38"/>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38"/>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38"/>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38"/>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138"/>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38"/>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38"/>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38"/>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38"/>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38"/>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138"/>
          <p:cNvGrpSpPr/>
          <p:nvPr/>
        </p:nvGrpSpPr>
        <p:grpSpPr>
          <a:xfrm>
            <a:off x="1306531" y="3346972"/>
            <a:ext cx="323018" cy="359075"/>
            <a:chOff x="1306531" y="3346972"/>
            <a:chExt cx="323018" cy="359075"/>
          </a:xfrm>
        </p:grpSpPr>
        <p:sp>
          <p:nvSpPr>
            <p:cNvPr id="14199" name="Google Shape;14199;p138"/>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38"/>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38"/>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38"/>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38"/>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38"/>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38"/>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38"/>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38"/>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138"/>
          <p:cNvGrpSpPr/>
          <p:nvPr/>
        </p:nvGrpSpPr>
        <p:grpSpPr>
          <a:xfrm>
            <a:off x="1308024" y="2413975"/>
            <a:ext cx="360253" cy="357111"/>
            <a:chOff x="1308024" y="2413975"/>
            <a:chExt cx="360253" cy="357111"/>
          </a:xfrm>
        </p:grpSpPr>
        <p:sp>
          <p:nvSpPr>
            <p:cNvPr id="14209" name="Google Shape;14209;p138"/>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38"/>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38"/>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38"/>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38"/>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38"/>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38"/>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38"/>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38"/>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38"/>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38"/>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38"/>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38"/>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38"/>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38"/>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38"/>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38"/>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38"/>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38"/>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38"/>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38"/>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38"/>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38"/>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38"/>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38"/>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38"/>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38"/>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38"/>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38"/>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38"/>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138"/>
          <p:cNvGrpSpPr/>
          <p:nvPr/>
        </p:nvGrpSpPr>
        <p:grpSpPr>
          <a:xfrm>
            <a:off x="1298519" y="1970322"/>
            <a:ext cx="378452" cy="341321"/>
            <a:chOff x="1298519" y="1970322"/>
            <a:chExt cx="378452" cy="341321"/>
          </a:xfrm>
        </p:grpSpPr>
        <p:sp>
          <p:nvSpPr>
            <p:cNvPr id="14240" name="Google Shape;14240;p138"/>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38"/>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38"/>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38"/>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38"/>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38"/>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38"/>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38"/>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38"/>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38"/>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38"/>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38"/>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38"/>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38"/>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38"/>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38"/>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38"/>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38"/>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38"/>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38"/>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0" name="Google Shape;14260;p138"/>
          <p:cNvGrpSpPr/>
          <p:nvPr/>
        </p:nvGrpSpPr>
        <p:grpSpPr>
          <a:xfrm>
            <a:off x="3114815" y="3346868"/>
            <a:ext cx="283217" cy="359180"/>
            <a:chOff x="3114815" y="3346868"/>
            <a:chExt cx="283217" cy="359180"/>
          </a:xfrm>
        </p:grpSpPr>
        <p:sp>
          <p:nvSpPr>
            <p:cNvPr id="14261" name="Google Shape;14261;p138"/>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38"/>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38"/>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38"/>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38"/>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38"/>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38"/>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38"/>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38"/>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38"/>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38"/>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38"/>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38"/>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138"/>
          <p:cNvGrpSpPr/>
          <p:nvPr/>
        </p:nvGrpSpPr>
        <p:grpSpPr>
          <a:xfrm>
            <a:off x="3973186" y="3353231"/>
            <a:ext cx="378661" cy="346558"/>
            <a:chOff x="3973186" y="3353231"/>
            <a:chExt cx="378661" cy="346558"/>
          </a:xfrm>
        </p:grpSpPr>
        <p:sp>
          <p:nvSpPr>
            <p:cNvPr id="14275" name="Google Shape;14275;p138"/>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38"/>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38"/>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38"/>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38"/>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38"/>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38"/>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38"/>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138"/>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138"/>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38"/>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38"/>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38"/>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38"/>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38"/>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38"/>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38"/>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38"/>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138"/>
          <p:cNvGrpSpPr/>
          <p:nvPr/>
        </p:nvGrpSpPr>
        <p:grpSpPr>
          <a:xfrm>
            <a:off x="2152857" y="4263002"/>
            <a:ext cx="373241" cy="359127"/>
            <a:chOff x="2152857" y="4263002"/>
            <a:chExt cx="373241" cy="359127"/>
          </a:xfrm>
        </p:grpSpPr>
        <p:sp>
          <p:nvSpPr>
            <p:cNvPr id="14294" name="Google Shape;14294;p138"/>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38"/>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38"/>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38"/>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38"/>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38"/>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38"/>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38"/>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138"/>
          <p:cNvGrpSpPr/>
          <p:nvPr/>
        </p:nvGrpSpPr>
        <p:grpSpPr>
          <a:xfrm>
            <a:off x="859632" y="3346972"/>
            <a:ext cx="303537" cy="359127"/>
            <a:chOff x="859632" y="3346972"/>
            <a:chExt cx="303537" cy="359127"/>
          </a:xfrm>
        </p:grpSpPr>
        <p:sp>
          <p:nvSpPr>
            <p:cNvPr id="14303" name="Google Shape;14303;p138"/>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38"/>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38"/>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38"/>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38"/>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8" name="Google Shape;14308;p138"/>
          <p:cNvGrpSpPr/>
          <p:nvPr/>
        </p:nvGrpSpPr>
        <p:grpSpPr>
          <a:xfrm>
            <a:off x="1767911" y="2882241"/>
            <a:ext cx="265306" cy="366799"/>
            <a:chOff x="1767911" y="2882241"/>
            <a:chExt cx="265306" cy="366799"/>
          </a:xfrm>
        </p:grpSpPr>
        <p:sp>
          <p:nvSpPr>
            <p:cNvPr id="14309" name="Google Shape;14309;p138"/>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38"/>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38"/>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38"/>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3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38"/>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38"/>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38"/>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38"/>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38"/>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38"/>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38"/>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38"/>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38"/>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38"/>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138"/>
          <p:cNvGrpSpPr/>
          <p:nvPr/>
        </p:nvGrpSpPr>
        <p:grpSpPr>
          <a:xfrm>
            <a:off x="1332009" y="1499935"/>
            <a:ext cx="331895" cy="359311"/>
            <a:chOff x="1332009" y="1499935"/>
            <a:chExt cx="331895" cy="359311"/>
          </a:xfrm>
        </p:grpSpPr>
        <p:sp>
          <p:nvSpPr>
            <p:cNvPr id="14325" name="Google Shape;14325;p138"/>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38"/>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38"/>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38"/>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38"/>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38"/>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38"/>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38"/>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38"/>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38"/>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38"/>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38"/>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38"/>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38"/>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38"/>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38"/>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38"/>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138"/>
          <p:cNvGrpSpPr/>
          <p:nvPr/>
        </p:nvGrpSpPr>
        <p:grpSpPr>
          <a:xfrm>
            <a:off x="2663464" y="3346815"/>
            <a:ext cx="289528" cy="359232"/>
            <a:chOff x="2663464" y="3346815"/>
            <a:chExt cx="289528" cy="359232"/>
          </a:xfrm>
        </p:grpSpPr>
        <p:sp>
          <p:nvSpPr>
            <p:cNvPr id="14343" name="Google Shape;14343;p138"/>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38"/>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38"/>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38"/>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38"/>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38"/>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38"/>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38"/>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38"/>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38"/>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38"/>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4" name="Google Shape;14354;p138"/>
          <p:cNvGrpSpPr/>
          <p:nvPr/>
        </p:nvGrpSpPr>
        <p:grpSpPr>
          <a:xfrm>
            <a:off x="1315775" y="2881927"/>
            <a:ext cx="269051" cy="366983"/>
            <a:chOff x="1315775" y="2881927"/>
            <a:chExt cx="269051" cy="366983"/>
          </a:xfrm>
        </p:grpSpPr>
        <p:sp>
          <p:nvSpPr>
            <p:cNvPr id="14355" name="Google Shape;14355;p138"/>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38"/>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38"/>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38"/>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38"/>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38"/>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38"/>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38"/>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38"/>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38"/>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38"/>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38"/>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38"/>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38"/>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38"/>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138"/>
          <p:cNvGrpSpPr/>
          <p:nvPr/>
        </p:nvGrpSpPr>
        <p:grpSpPr>
          <a:xfrm>
            <a:off x="3977427" y="1980142"/>
            <a:ext cx="359232" cy="322023"/>
            <a:chOff x="3977427" y="1980142"/>
            <a:chExt cx="359232" cy="322023"/>
          </a:xfrm>
        </p:grpSpPr>
        <p:sp>
          <p:nvSpPr>
            <p:cNvPr id="14371" name="Google Shape;14371;p138"/>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38"/>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38"/>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38"/>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38"/>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38"/>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38"/>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38"/>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38"/>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38"/>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138"/>
          <p:cNvGrpSpPr/>
          <p:nvPr/>
        </p:nvGrpSpPr>
        <p:grpSpPr>
          <a:xfrm>
            <a:off x="865628" y="2413608"/>
            <a:ext cx="361720" cy="359180"/>
            <a:chOff x="865628" y="2413608"/>
            <a:chExt cx="361720" cy="359180"/>
          </a:xfrm>
        </p:grpSpPr>
        <p:sp>
          <p:nvSpPr>
            <p:cNvPr id="14382" name="Google Shape;14382;p138"/>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38"/>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38"/>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38"/>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38"/>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38"/>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38"/>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38"/>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38"/>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38"/>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38"/>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38"/>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38"/>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138"/>
          <p:cNvGrpSpPr/>
          <p:nvPr/>
        </p:nvGrpSpPr>
        <p:grpSpPr>
          <a:xfrm>
            <a:off x="3117093" y="2881927"/>
            <a:ext cx="268815" cy="366983"/>
            <a:chOff x="3117093" y="2881927"/>
            <a:chExt cx="268815" cy="366983"/>
          </a:xfrm>
        </p:grpSpPr>
        <p:sp>
          <p:nvSpPr>
            <p:cNvPr id="14396" name="Google Shape;14396;p138"/>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38"/>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38"/>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38"/>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38"/>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38"/>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38"/>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38"/>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38"/>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38"/>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38"/>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38"/>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38"/>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38"/>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38"/>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138"/>
          <p:cNvGrpSpPr/>
          <p:nvPr/>
        </p:nvGrpSpPr>
        <p:grpSpPr>
          <a:xfrm>
            <a:off x="3534508" y="1508000"/>
            <a:ext cx="368502" cy="343521"/>
            <a:chOff x="3534508" y="1508000"/>
            <a:chExt cx="368502" cy="343521"/>
          </a:xfrm>
        </p:grpSpPr>
        <p:sp>
          <p:nvSpPr>
            <p:cNvPr id="14412" name="Google Shape;14412;p138"/>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38"/>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38"/>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38"/>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38"/>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38"/>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38"/>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38"/>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38"/>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38"/>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38"/>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38"/>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38"/>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38"/>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38"/>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7" name="Google Shape;14427;p138"/>
          <p:cNvGrpSpPr/>
          <p:nvPr/>
        </p:nvGrpSpPr>
        <p:grpSpPr>
          <a:xfrm>
            <a:off x="7147436" y="1502999"/>
            <a:ext cx="279054" cy="354754"/>
            <a:chOff x="7147436" y="1502999"/>
            <a:chExt cx="279054" cy="354754"/>
          </a:xfrm>
        </p:grpSpPr>
        <p:sp>
          <p:nvSpPr>
            <p:cNvPr id="14428" name="Google Shape;14428;p138"/>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38"/>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38"/>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38"/>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38"/>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38"/>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38"/>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38"/>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38"/>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38"/>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38"/>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38"/>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38"/>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38"/>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38"/>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38"/>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4" name="Google Shape;14444;p138"/>
          <p:cNvGrpSpPr/>
          <p:nvPr/>
        </p:nvGrpSpPr>
        <p:grpSpPr>
          <a:xfrm>
            <a:off x="7603081" y="1973072"/>
            <a:ext cx="276802" cy="354807"/>
            <a:chOff x="7603081" y="1973072"/>
            <a:chExt cx="276802" cy="354807"/>
          </a:xfrm>
        </p:grpSpPr>
        <p:sp>
          <p:nvSpPr>
            <p:cNvPr id="14445" name="Google Shape;14445;p138"/>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38"/>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38"/>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38"/>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38"/>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38"/>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38"/>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38"/>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38"/>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38"/>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38"/>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38"/>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38"/>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138"/>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9" name="Google Shape;14459;p138"/>
          <p:cNvGrpSpPr/>
          <p:nvPr/>
        </p:nvGrpSpPr>
        <p:grpSpPr>
          <a:xfrm>
            <a:off x="6696792" y="1502999"/>
            <a:ext cx="276802" cy="354754"/>
            <a:chOff x="6696792" y="1502999"/>
            <a:chExt cx="276802" cy="354754"/>
          </a:xfrm>
        </p:grpSpPr>
        <p:sp>
          <p:nvSpPr>
            <p:cNvPr id="14460" name="Google Shape;14460;p138"/>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38"/>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38"/>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38"/>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38"/>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38"/>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38"/>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38"/>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38"/>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38"/>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38"/>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38"/>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38"/>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38"/>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38"/>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5" name="Google Shape;14475;p138"/>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6" name="Google Shape;14476;p138"/>
          <p:cNvGrpSpPr/>
          <p:nvPr/>
        </p:nvGrpSpPr>
        <p:grpSpPr>
          <a:xfrm>
            <a:off x="6223393" y="1502999"/>
            <a:ext cx="320295" cy="354754"/>
            <a:chOff x="6223393" y="1502999"/>
            <a:chExt cx="320295" cy="354754"/>
          </a:xfrm>
        </p:grpSpPr>
        <p:sp>
          <p:nvSpPr>
            <p:cNvPr id="14477" name="Google Shape;14477;p138"/>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38"/>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38"/>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38"/>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38"/>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38"/>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38"/>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38"/>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38"/>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38"/>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38"/>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38"/>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38"/>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38"/>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38"/>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38"/>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38"/>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38"/>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38"/>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38"/>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38"/>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38"/>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38"/>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138"/>
          <p:cNvGrpSpPr/>
          <p:nvPr/>
        </p:nvGrpSpPr>
        <p:grpSpPr>
          <a:xfrm>
            <a:off x="5310611" y="1502972"/>
            <a:ext cx="339515" cy="354781"/>
            <a:chOff x="5310611" y="1502972"/>
            <a:chExt cx="339515" cy="354781"/>
          </a:xfrm>
        </p:grpSpPr>
        <p:sp>
          <p:nvSpPr>
            <p:cNvPr id="14501" name="Google Shape;14501;p138"/>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38"/>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38"/>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38"/>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38"/>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38"/>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38"/>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38"/>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38"/>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38"/>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38"/>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38"/>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38"/>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38"/>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38"/>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38"/>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7" name="Google Shape;14517;p138"/>
          <p:cNvGrpSpPr/>
          <p:nvPr/>
        </p:nvGrpSpPr>
        <p:grpSpPr>
          <a:xfrm>
            <a:off x="6253637" y="3790101"/>
            <a:ext cx="274550" cy="354833"/>
            <a:chOff x="6253637" y="3790101"/>
            <a:chExt cx="274550" cy="354833"/>
          </a:xfrm>
        </p:grpSpPr>
        <p:sp>
          <p:nvSpPr>
            <p:cNvPr id="14518" name="Google Shape;14518;p138"/>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38"/>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38"/>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38"/>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38"/>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38"/>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38"/>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38"/>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38"/>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38"/>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38"/>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38"/>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38"/>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38"/>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38"/>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38"/>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38"/>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5" name="Google Shape;14535;p138"/>
          <p:cNvGrpSpPr/>
          <p:nvPr/>
        </p:nvGrpSpPr>
        <p:grpSpPr>
          <a:xfrm>
            <a:off x="5802731" y="3790180"/>
            <a:ext cx="274576" cy="354754"/>
            <a:chOff x="5802731" y="3790180"/>
            <a:chExt cx="274576" cy="354754"/>
          </a:xfrm>
        </p:grpSpPr>
        <p:sp>
          <p:nvSpPr>
            <p:cNvPr id="14536" name="Google Shape;14536;p138"/>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38"/>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38"/>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38"/>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38"/>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38"/>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38"/>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38"/>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38"/>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38"/>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38"/>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38"/>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38"/>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38"/>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38"/>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38"/>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38"/>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38"/>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38"/>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38"/>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38"/>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138"/>
          <p:cNvGrpSpPr/>
          <p:nvPr/>
        </p:nvGrpSpPr>
        <p:grpSpPr>
          <a:xfrm>
            <a:off x="5352088" y="3790206"/>
            <a:ext cx="274550" cy="354728"/>
            <a:chOff x="5352088" y="3790206"/>
            <a:chExt cx="274550" cy="354728"/>
          </a:xfrm>
        </p:grpSpPr>
        <p:sp>
          <p:nvSpPr>
            <p:cNvPr id="14558" name="Google Shape;14558;p138"/>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38"/>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38"/>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38"/>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38"/>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38"/>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38"/>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38"/>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38"/>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38"/>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38"/>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38"/>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38"/>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38"/>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38"/>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38"/>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38"/>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38"/>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38"/>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38"/>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38"/>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38"/>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38"/>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38"/>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138"/>
          <p:cNvGrpSpPr/>
          <p:nvPr/>
        </p:nvGrpSpPr>
        <p:grpSpPr>
          <a:xfrm>
            <a:off x="4901706" y="3790075"/>
            <a:ext cx="274550" cy="354859"/>
            <a:chOff x="4901706" y="3790075"/>
            <a:chExt cx="274550" cy="354859"/>
          </a:xfrm>
        </p:grpSpPr>
        <p:sp>
          <p:nvSpPr>
            <p:cNvPr id="14583" name="Google Shape;14583;p138"/>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38"/>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38"/>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38"/>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38"/>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38"/>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38"/>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38"/>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38"/>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38"/>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38"/>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38"/>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38"/>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38"/>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38"/>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38"/>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38"/>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0" name="Google Shape;14600;p138"/>
          <p:cNvGrpSpPr/>
          <p:nvPr/>
        </p:nvGrpSpPr>
        <p:grpSpPr>
          <a:xfrm>
            <a:off x="8052704" y="1503208"/>
            <a:ext cx="275073" cy="354545"/>
            <a:chOff x="8052704" y="1503208"/>
            <a:chExt cx="275073" cy="354545"/>
          </a:xfrm>
        </p:grpSpPr>
        <p:sp>
          <p:nvSpPr>
            <p:cNvPr id="14601" name="Google Shape;14601;p138"/>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38"/>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38"/>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38"/>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38"/>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38"/>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38"/>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38"/>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38"/>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38"/>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38"/>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38"/>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38"/>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38"/>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38"/>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38"/>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138"/>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8" name="Google Shape;14618;p138"/>
          <p:cNvGrpSpPr/>
          <p:nvPr/>
        </p:nvGrpSpPr>
        <p:grpSpPr>
          <a:xfrm>
            <a:off x="5794745" y="1502999"/>
            <a:ext cx="274550" cy="354754"/>
            <a:chOff x="5794745" y="1502999"/>
            <a:chExt cx="274550" cy="354754"/>
          </a:xfrm>
        </p:grpSpPr>
        <p:sp>
          <p:nvSpPr>
            <p:cNvPr id="14619" name="Google Shape;14619;p138"/>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38"/>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38"/>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38"/>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38"/>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38"/>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38"/>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38"/>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38"/>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38"/>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138"/>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138"/>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38"/>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38"/>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38"/>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38"/>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38"/>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38"/>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38"/>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38"/>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38"/>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38"/>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38"/>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2" name="Google Shape;14642;p138"/>
          <p:cNvGrpSpPr/>
          <p:nvPr/>
        </p:nvGrpSpPr>
        <p:grpSpPr>
          <a:xfrm>
            <a:off x="4896940" y="1502999"/>
            <a:ext cx="263316" cy="354754"/>
            <a:chOff x="4896940" y="1502999"/>
            <a:chExt cx="263316" cy="354754"/>
          </a:xfrm>
        </p:grpSpPr>
        <p:sp>
          <p:nvSpPr>
            <p:cNvPr id="14643" name="Google Shape;14643;p138"/>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38"/>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38"/>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38"/>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38"/>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38"/>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38"/>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38"/>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38"/>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38"/>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38"/>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38"/>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38"/>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38"/>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38"/>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38"/>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38"/>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38"/>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38"/>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38"/>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38"/>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138"/>
          <p:cNvGrpSpPr/>
          <p:nvPr/>
        </p:nvGrpSpPr>
        <p:grpSpPr>
          <a:xfrm>
            <a:off x="6255392" y="4268082"/>
            <a:ext cx="274550" cy="354728"/>
            <a:chOff x="6255392" y="4268082"/>
            <a:chExt cx="274550" cy="354728"/>
          </a:xfrm>
        </p:grpSpPr>
        <p:sp>
          <p:nvSpPr>
            <p:cNvPr id="14665" name="Google Shape;14665;p138"/>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38"/>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38"/>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38"/>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38"/>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38"/>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38"/>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38"/>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38"/>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38"/>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38"/>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38"/>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38"/>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38"/>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38"/>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38"/>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38"/>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38"/>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138"/>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138"/>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138"/>
          <p:cNvGrpSpPr/>
          <p:nvPr/>
        </p:nvGrpSpPr>
        <p:grpSpPr>
          <a:xfrm>
            <a:off x="7604076" y="3790075"/>
            <a:ext cx="275807" cy="354859"/>
            <a:chOff x="7604076" y="3790075"/>
            <a:chExt cx="275807" cy="354859"/>
          </a:xfrm>
        </p:grpSpPr>
        <p:sp>
          <p:nvSpPr>
            <p:cNvPr id="14686" name="Google Shape;14686;p138"/>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38"/>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38"/>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38"/>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38"/>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38"/>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38"/>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38"/>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38"/>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38"/>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38"/>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38"/>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38"/>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38"/>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38"/>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38"/>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38"/>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38"/>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38"/>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38"/>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38"/>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38"/>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138"/>
          <p:cNvGrpSpPr/>
          <p:nvPr/>
        </p:nvGrpSpPr>
        <p:grpSpPr>
          <a:xfrm>
            <a:off x="7154427" y="3790206"/>
            <a:ext cx="274550" cy="354493"/>
            <a:chOff x="7154427" y="3790206"/>
            <a:chExt cx="274550" cy="354493"/>
          </a:xfrm>
        </p:grpSpPr>
        <p:sp>
          <p:nvSpPr>
            <p:cNvPr id="14709" name="Google Shape;14709;p138"/>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38"/>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38"/>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38"/>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38"/>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38"/>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38"/>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38"/>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38"/>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38"/>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38"/>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38"/>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38"/>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38"/>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38"/>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138"/>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38"/>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38"/>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38"/>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38"/>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9" name="Google Shape;14729;p138"/>
          <p:cNvGrpSpPr/>
          <p:nvPr/>
        </p:nvGrpSpPr>
        <p:grpSpPr>
          <a:xfrm>
            <a:off x="8054458" y="1973150"/>
            <a:ext cx="274576" cy="354728"/>
            <a:chOff x="8054458" y="1973150"/>
            <a:chExt cx="274576" cy="354728"/>
          </a:xfrm>
        </p:grpSpPr>
        <p:sp>
          <p:nvSpPr>
            <p:cNvPr id="14730" name="Google Shape;14730;p138"/>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38"/>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38"/>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38"/>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38"/>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38"/>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38"/>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38"/>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38"/>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38"/>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38"/>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38"/>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38"/>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38"/>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38"/>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38"/>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38"/>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38"/>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38"/>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38"/>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38"/>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38"/>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2" name="Google Shape;14752;p138"/>
          <p:cNvGrpSpPr/>
          <p:nvPr/>
        </p:nvGrpSpPr>
        <p:grpSpPr>
          <a:xfrm>
            <a:off x="7153930" y="1973150"/>
            <a:ext cx="274812" cy="354728"/>
            <a:chOff x="7153930" y="1973150"/>
            <a:chExt cx="274812" cy="354728"/>
          </a:xfrm>
        </p:grpSpPr>
        <p:sp>
          <p:nvSpPr>
            <p:cNvPr id="14753" name="Google Shape;14753;p138"/>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38"/>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38"/>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38"/>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38"/>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38"/>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38"/>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38"/>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38"/>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38"/>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38"/>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38"/>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38"/>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38"/>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38"/>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38"/>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138"/>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38"/>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38"/>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138"/>
          <p:cNvGrpSpPr/>
          <p:nvPr/>
        </p:nvGrpSpPr>
        <p:grpSpPr>
          <a:xfrm>
            <a:off x="6703522" y="1973098"/>
            <a:ext cx="274812" cy="354781"/>
            <a:chOff x="6703522" y="1973098"/>
            <a:chExt cx="274812" cy="354781"/>
          </a:xfrm>
        </p:grpSpPr>
        <p:sp>
          <p:nvSpPr>
            <p:cNvPr id="14773" name="Google Shape;14773;p138"/>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38"/>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38"/>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38"/>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38"/>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38"/>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38"/>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38"/>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38"/>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38"/>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38"/>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38"/>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38"/>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38"/>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38"/>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38"/>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38"/>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38"/>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38"/>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38"/>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38"/>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38"/>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38"/>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38"/>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38"/>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8" name="Google Shape;14798;p138"/>
          <p:cNvGrpSpPr/>
          <p:nvPr/>
        </p:nvGrpSpPr>
        <p:grpSpPr>
          <a:xfrm>
            <a:off x="6253375" y="1973150"/>
            <a:ext cx="274812" cy="354728"/>
            <a:chOff x="6253375" y="1973150"/>
            <a:chExt cx="274812" cy="354728"/>
          </a:xfrm>
        </p:grpSpPr>
        <p:sp>
          <p:nvSpPr>
            <p:cNvPr id="14799" name="Google Shape;14799;p138"/>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38"/>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38"/>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38"/>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38"/>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38"/>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38"/>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38"/>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38"/>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38"/>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38"/>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38"/>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38"/>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38"/>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38"/>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38"/>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38"/>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38"/>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38"/>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38"/>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138"/>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38"/>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38"/>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38"/>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38"/>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38"/>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38"/>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38"/>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38"/>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38"/>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38"/>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38"/>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38"/>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38"/>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38"/>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38"/>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38"/>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38"/>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138"/>
          <p:cNvGrpSpPr/>
          <p:nvPr/>
        </p:nvGrpSpPr>
        <p:grpSpPr>
          <a:xfrm>
            <a:off x="5802496" y="1973150"/>
            <a:ext cx="275309" cy="354728"/>
            <a:chOff x="5802496" y="1973150"/>
            <a:chExt cx="275309" cy="354728"/>
          </a:xfrm>
        </p:grpSpPr>
        <p:sp>
          <p:nvSpPr>
            <p:cNvPr id="14838" name="Google Shape;14838;p138"/>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38"/>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38"/>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38"/>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38"/>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38"/>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38"/>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38"/>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38"/>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38"/>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38"/>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38"/>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38"/>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138"/>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38"/>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38"/>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38"/>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38"/>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38"/>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38"/>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38"/>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38"/>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38"/>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38"/>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38"/>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38"/>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138"/>
          <p:cNvGrpSpPr/>
          <p:nvPr/>
        </p:nvGrpSpPr>
        <p:grpSpPr>
          <a:xfrm>
            <a:off x="5353083" y="1973150"/>
            <a:ext cx="274576" cy="354728"/>
            <a:chOff x="5353083" y="1973150"/>
            <a:chExt cx="274576" cy="354728"/>
          </a:xfrm>
        </p:grpSpPr>
        <p:sp>
          <p:nvSpPr>
            <p:cNvPr id="14865" name="Google Shape;14865;p138"/>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38"/>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38"/>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138"/>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138"/>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38"/>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38"/>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38"/>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38"/>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38"/>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38"/>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38"/>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38"/>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38"/>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38"/>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38"/>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38"/>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38"/>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38"/>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38"/>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38"/>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6" name="Google Shape;14886;p138"/>
          <p:cNvGrpSpPr/>
          <p:nvPr/>
        </p:nvGrpSpPr>
        <p:grpSpPr>
          <a:xfrm>
            <a:off x="4902701" y="1973150"/>
            <a:ext cx="274812" cy="354728"/>
            <a:chOff x="4902701" y="1973150"/>
            <a:chExt cx="274812" cy="354728"/>
          </a:xfrm>
        </p:grpSpPr>
        <p:sp>
          <p:nvSpPr>
            <p:cNvPr id="14887" name="Google Shape;14887;p138"/>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38"/>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38"/>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38"/>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38"/>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38"/>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38"/>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38"/>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38"/>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38"/>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38"/>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38"/>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38"/>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38"/>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38"/>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38"/>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38"/>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38"/>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38"/>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138"/>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38"/>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38"/>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38"/>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38"/>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38"/>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138"/>
          <p:cNvGrpSpPr/>
          <p:nvPr/>
        </p:nvGrpSpPr>
        <p:grpSpPr>
          <a:xfrm>
            <a:off x="4902701" y="2879989"/>
            <a:ext cx="272560" cy="354676"/>
            <a:chOff x="4902701" y="2879989"/>
            <a:chExt cx="272560" cy="354676"/>
          </a:xfrm>
        </p:grpSpPr>
        <p:sp>
          <p:nvSpPr>
            <p:cNvPr id="14913" name="Google Shape;14913;p138"/>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38"/>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38"/>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38"/>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38"/>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38"/>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38"/>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38"/>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38"/>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38"/>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38"/>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38"/>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38"/>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138"/>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138"/>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38"/>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38"/>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38"/>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38"/>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38"/>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38"/>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38"/>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38"/>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38"/>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138"/>
          <p:cNvGrpSpPr/>
          <p:nvPr/>
        </p:nvGrpSpPr>
        <p:grpSpPr>
          <a:xfrm>
            <a:off x="5803988" y="4268082"/>
            <a:ext cx="274550" cy="354728"/>
            <a:chOff x="5803988" y="4268082"/>
            <a:chExt cx="274550" cy="354728"/>
          </a:xfrm>
        </p:grpSpPr>
        <p:sp>
          <p:nvSpPr>
            <p:cNvPr id="14938" name="Google Shape;14938;p138"/>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38"/>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38"/>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38"/>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38"/>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38"/>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38"/>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38"/>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38"/>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38"/>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38"/>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38"/>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38"/>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38"/>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38"/>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38"/>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38"/>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38"/>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38"/>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38"/>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38"/>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38"/>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0" name="Google Shape;14960;p138"/>
          <p:cNvGrpSpPr/>
          <p:nvPr/>
        </p:nvGrpSpPr>
        <p:grpSpPr>
          <a:xfrm>
            <a:off x="5352349" y="4268082"/>
            <a:ext cx="274550" cy="354728"/>
            <a:chOff x="5352349" y="4268082"/>
            <a:chExt cx="274550" cy="354728"/>
          </a:xfrm>
        </p:grpSpPr>
        <p:sp>
          <p:nvSpPr>
            <p:cNvPr id="14961" name="Google Shape;14961;p138"/>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38"/>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38"/>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38"/>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38"/>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38"/>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38"/>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38"/>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38"/>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38"/>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38"/>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38"/>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38"/>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38"/>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38"/>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38"/>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38"/>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38"/>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38"/>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38"/>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38"/>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38"/>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138"/>
          <p:cNvGrpSpPr/>
          <p:nvPr/>
        </p:nvGrpSpPr>
        <p:grpSpPr>
          <a:xfrm>
            <a:off x="7606826" y="2419290"/>
            <a:ext cx="274550" cy="354728"/>
            <a:chOff x="7606826" y="2419290"/>
            <a:chExt cx="274550" cy="354728"/>
          </a:xfrm>
        </p:grpSpPr>
        <p:sp>
          <p:nvSpPr>
            <p:cNvPr id="14984" name="Google Shape;14984;p13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3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13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3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3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3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3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3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3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3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3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3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3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3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3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9" name="Google Shape;14999;p138"/>
          <p:cNvGrpSpPr/>
          <p:nvPr/>
        </p:nvGrpSpPr>
        <p:grpSpPr>
          <a:xfrm>
            <a:off x="7156182" y="2419290"/>
            <a:ext cx="274550" cy="354728"/>
            <a:chOff x="7156182" y="2419290"/>
            <a:chExt cx="274550" cy="354728"/>
          </a:xfrm>
        </p:grpSpPr>
        <p:sp>
          <p:nvSpPr>
            <p:cNvPr id="15000" name="Google Shape;15000;p138"/>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38"/>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38"/>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138"/>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38"/>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38"/>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38"/>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38"/>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38"/>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38"/>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38"/>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38"/>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38"/>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38"/>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38"/>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138"/>
          <p:cNvGrpSpPr/>
          <p:nvPr/>
        </p:nvGrpSpPr>
        <p:grpSpPr>
          <a:xfrm>
            <a:off x="6705276" y="2419290"/>
            <a:ext cx="274812" cy="354728"/>
            <a:chOff x="6705276" y="2419290"/>
            <a:chExt cx="274812" cy="354728"/>
          </a:xfrm>
        </p:grpSpPr>
        <p:sp>
          <p:nvSpPr>
            <p:cNvPr id="15016" name="Google Shape;15016;p138"/>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38"/>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38"/>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38"/>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38"/>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138"/>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138"/>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38"/>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38"/>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38"/>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38"/>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38"/>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38"/>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38"/>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38"/>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38"/>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38"/>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38"/>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38"/>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38"/>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38"/>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138"/>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138"/>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38"/>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38"/>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38"/>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38"/>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38"/>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138"/>
          <p:cNvGrpSpPr/>
          <p:nvPr/>
        </p:nvGrpSpPr>
        <p:grpSpPr>
          <a:xfrm>
            <a:off x="4902936" y="2419290"/>
            <a:ext cx="274576" cy="354728"/>
            <a:chOff x="4902936" y="2419290"/>
            <a:chExt cx="274576" cy="354728"/>
          </a:xfrm>
        </p:grpSpPr>
        <p:sp>
          <p:nvSpPr>
            <p:cNvPr id="15045" name="Google Shape;15045;p138"/>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38"/>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38"/>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38"/>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38"/>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38"/>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38"/>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38"/>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38"/>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38"/>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38"/>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38"/>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38"/>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38"/>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38"/>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38"/>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38"/>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38"/>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38"/>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38"/>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138"/>
          <p:cNvGrpSpPr/>
          <p:nvPr/>
        </p:nvGrpSpPr>
        <p:grpSpPr>
          <a:xfrm>
            <a:off x="7608056" y="3345794"/>
            <a:ext cx="270334" cy="354754"/>
            <a:chOff x="7608056" y="3345794"/>
            <a:chExt cx="270334" cy="354754"/>
          </a:xfrm>
        </p:grpSpPr>
        <p:sp>
          <p:nvSpPr>
            <p:cNvPr id="15066" name="Google Shape;15066;p138"/>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38"/>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38"/>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38"/>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38"/>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38"/>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38"/>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38"/>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38"/>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38"/>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38"/>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38"/>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38"/>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38"/>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138"/>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138"/>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38"/>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38"/>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38"/>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5" name="Google Shape;15085;p138"/>
          <p:cNvGrpSpPr/>
          <p:nvPr/>
        </p:nvGrpSpPr>
        <p:grpSpPr>
          <a:xfrm>
            <a:off x="6712765" y="4268082"/>
            <a:ext cx="263316" cy="354728"/>
            <a:chOff x="6712765" y="4268082"/>
            <a:chExt cx="263316" cy="354728"/>
          </a:xfrm>
        </p:grpSpPr>
        <p:sp>
          <p:nvSpPr>
            <p:cNvPr id="15086" name="Google Shape;15086;p138"/>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38"/>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38"/>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38"/>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38"/>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138"/>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138"/>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38"/>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38"/>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38"/>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38"/>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38"/>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38"/>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38"/>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38"/>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38"/>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2" name="Google Shape;15102;p138"/>
          <p:cNvGrpSpPr/>
          <p:nvPr/>
        </p:nvGrpSpPr>
        <p:grpSpPr>
          <a:xfrm>
            <a:off x="5359341" y="2419159"/>
            <a:ext cx="262819" cy="354859"/>
            <a:chOff x="5359341" y="2419159"/>
            <a:chExt cx="262819" cy="354859"/>
          </a:xfrm>
        </p:grpSpPr>
        <p:sp>
          <p:nvSpPr>
            <p:cNvPr id="15103" name="Google Shape;15103;p138"/>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38"/>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38"/>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38"/>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38"/>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38"/>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38"/>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38"/>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38"/>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38"/>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38"/>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38"/>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38"/>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38"/>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38"/>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38"/>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38"/>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38"/>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38"/>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38"/>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38"/>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4" name="Google Shape;15124;p138"/>
          <p:cNvGrpSpPr/>
          <p:nvPr/>
        </p:nvGrpSpPr>
        <p:grpSpPr>
          <a:xfrm>
            <a:off x="6709282" y="3790206"/>
            <a:ext cx="263316" cy="354493"/>
            <a:chOff x="6709282" y="3790206"/>
            <a:chExt cx="263316" cy="354493"/>
          </a:xfrm>
        </p:grpSpPr>
        <p:sp>
          <p:nvSpPr>
            <p:cNvPr id="15125" name="Google Shape;15125;p138"/>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38"/>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38"/>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38"/>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38"/>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138"/>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38"/>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38"/>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38"/>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38"/>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38"/>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38"/>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38"/>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38"/>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38"/>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38"/>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1" name="Google Shape;15141;p138"/>
          <p:cNvGrpSpPr/>
          <p:nvPr/>
        </p:nvGrpSpPr>
        <p:grpSpPr>
          <a:xfrm>
            <a:off x="6260629" y="2419290"/>
            <a:ext cx="263055" cy="354493"/>
            <a:chOff x="6260629" y="2419290"/>
            <a:chExt cx="263055" cy="354493"/>
          </a:xfrm>
        </p:grpSpPr>
        <p:sp>
          <p:nvSpPr>
            <p:cNvPr id="15142" name="Google Shape;15142;p138"/>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38"/>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38"/>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38"/>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38"/>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38"/>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38"/>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38"/>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38"/>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38"/>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38"/>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138"/>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138"/>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38"/>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38"/>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138"/>
          <p:cNvGrpSpPr/>
          <p:nvPr/>
        </p:nvGrpSpPr>
        <p:grpSpPr>
          <a:xfrm>
            <a:off x="6260864" y="2879911"/>
            <a:ext cx="263343" cy="354754"/>
            <a:chOff x="6260864" y="2879911"/>
            <a:chExt cx="263343" cy="354754"/>
          </a:xfrm>
        </p:grpSpPr>
        <p:sp>
          <p:nvSpPr>
            <p:cNvPr id="15158" name="Google Shape;15158;p138"/>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38"/>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38"/>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38"/>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38"/>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38"/>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38"/>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38"/>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38"/>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38"/>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38"/>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38"/>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38"/>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38"/>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38"/>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38"/>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38"/>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38"/>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138"/>
          <p:cNvGrpSpPr/>
          <p:nvPr/>
        </p:nvGrpSpPr>
        <p:grpSpPr>
          <a:xfrm>
            <a:off x="8062968" y="2419290"/>
            <a:ext cx="263316" cy="354728"/>
            <a:chOff x="8062968" y="2419290"/>
            <a:chExt cx="263316" cy="354728"/>
          </a:xfrm>
        </p:grpSpPr>
        <p:sp>
          <p:nvSpPr>
            <p:cNvPr id="15177" name="Google Shape;15177;p13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13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13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3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3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3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3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3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3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3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3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3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3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3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3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3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3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4" name="Google Shape;15194;p138"/>
          <p:cNvGrpSpPr/>
          <p:nvPr/>
        </p:nvGrpSpPr>
        <p:grpSpPr>
          <a:xfrm>
            <a:off x="5809723" y="2419290"/>
            <a:ext cx="263316" cy="354728"/>
            <a:chOff x="5809723" y="2419290"/>
            <a:chExt cx="263316" cy="354728"/>
          </a:xfrm>
        </p:grpSpPr>
        <p:sp>
          <p:nvSpPr>
            <p:cNvPr id="15195" name="Google Shape;15195;p138"/>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38"/>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38"/>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38"/>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38"/>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38"/>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38"/>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38"/>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38"/>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38"/>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38"/>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38"/>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38"/>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38"/>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38"/>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38"/>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38"/>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138"/>
          <p:cNvGrpSpPr/>
          <p:nvPr/>
        </p:nvGrpSpPr>
        <p:grpSpPr>
          <a:xfrm>
            <a:off x="7606826" y="1502999"/>
            <a:ext cx="263552" cy="354754"/>
            <a:chOff x="7606826" y="1502999"/>
            <a:chExt cx="263552" cy="354754"/>
          </a:xfrm>
        </p:grpSpPr>
        <p:sp>
          <p:nvSpPr>
            <p:cNvPr id="15213" name="Google Shape;15213;p138"/>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38"/>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38"/>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38"/>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38"/>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38"/>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38"/>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38"/>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38"/>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38"/>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38"/>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38"/>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38"/>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38"/>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38"/>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38"/>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38"/>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38"/>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1" name="Google Shape;15231;p138"/>
          <p:cNvGrpSpPr/>
          <p:nvPr/>
        </p:nvGrpSpPr>
        <p:grpSpPr>
          <a:xfrm>
            <a:off x="8060455" y="3790075"/>
            <a:ext cx="264076" cy="354623"/>
            <a:chOff x="8060455" y="3790075"/>
            <a:chExt cx="264076" cy="354623"/>
          </a:xfrm>
        </p:grpSpPr>
        <p:sp>
          <p:nvSpPr>
            <p:cNvPr id="15232" name="Google Shape;15232;p138"/>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38"/>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38"/>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38"/>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38"/>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38"/>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38"/>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38"/>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138"/>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38"/>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38"/>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38"/>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38"/>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38"/>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38"/>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38"/>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38"/>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38"/>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138"/>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38"/>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38"/>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38"/>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38"/>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5" name="Google Shape;15255;p138"/>
          <p:cNvGrpSpPr/>
          <p:nvPr/>
        </p:nvGrpSpPr>
        <p:grpSpPr>
          <a:xfrm>
            <a:off x="7614550" y="2879911"/>
            <a:ext cx="263316" cy="354754"/>
            <a:chOff x="7614550" y="2879911"/>
            <a:chExt cx="263316" cy="354754"/>
          </a:xfrm>
        </p:grpSpPr>
        <p:sp>
          <p:nvSpPr>
            <p:cNvPr id="15256" name="Google Shape;15256;p138"/>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38"/>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38"/>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38"/>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138"/>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138"/>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38"/>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38"/>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38"/>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38"/>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38"/>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38"/>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38"/>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38"/>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38"/>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38"/>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38"/>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38"/>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38"/>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5" name="Google Shape;15275;p138"/>
          <p:cNvGrpSpPr/>
          <p:nvPr/>
        </p:nvGrpSpPr>
        <p:grpSpPr>
          <a:xfrm>
            <a:off x="4900684" y="4268187"/>
            <a:ext cx="274576" cy="354623"/>
            <a:chOff x="4900684" y="4268187"/>
            <a:chExt cx="274576" cy="354623"/>
          </a:xfrm>
        </p:grpSpPr>
        <p:sp>
          <p:nvSpPr>
            <p:cNvPr id="15276" name="Google Shape;15276;p138"/>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38"/>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38"/>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38"/>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38"/>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38"/>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38"/>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38"/>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38"/>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38"/>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38"/>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38"/>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38"/>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38"/>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38"/>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1" name="Google Shape;15291;p138"/>
          <p:cNvGrpSpPr/>
          <p:nvPr/>
        </p:nvGrpSpPr>
        <p:grpSpPr>
          <a:xfrm>
            <a:off x="7161654" y="3345794"/>
            <a:ext cx="263343" cy="354754"/>
            <a:chOff x="7161654" y="3345794"/>
            <a:chExt cx="263343" cy="354754"/>
          </a:xfrm>
        </p:grpSpPr>
        <p:sp>
          <p:nvSpPr>
            <p:cNvPr id="15292" name="Google Shape;15292;p138"/>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38"/>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38"/>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38"/>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38"/>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38"/>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38"/>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38"/>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38"/>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38"/>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38"/>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38"/>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38"/>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38"/>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38"/>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38"/>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38"/>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38"/>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38"/>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138"/>
          <p:cNvGrpSpPr/>
          <p:nvPr/>
        </p:nvGrpSpPr>
        <p:grpSpPr>
          <a:xfrm>
            <a:off x="6711770" y="3345794"/>
            <a:ext cx="263081" cy="354754"/>
            <a:chOff x="6711770" y="3345794"/>
            <a:chExt cx="263081" cy="354754"/>
          </a:xfrm>
        </p:grpSpPr>
        <p:sp>
          <p:nvSpPr>
            <p:cNvPr id="15312" name="Google Shape;15312;p138"/>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38"/>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38"/>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38"/>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38"/>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38"/>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38"/>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38"/>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38"/>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38"/>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38"/>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38"/>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38"/>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38"/>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38"/>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38"/>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38"/>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9" name="Google Shape;15329;p138"/>
          <p:cNvGrpSpPr/>
          <p:nvPr/>
        </p:nvGrpSpPr>
        <p:grpSpPr>
          <a:xfrm>
            <a:off x="7163409" y="2880251"/>
            <a:ext cx="263316" cy="354414"/>
            <a:chOff x="7163409" y="2880251"/>
            <a:chExt cx="263316" cy="354414"/>
          </a:xfrm>
        </p:grpSpPr>
        <p:sp>
          <p:nvSpPr>
            <p:cNvPr id="15330" name="Google Shape;15330;p138"/>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38"/>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38"/>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38"/>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38"/>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38"/>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38"/>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38"/>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38"/>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38"/>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38"/>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38"/>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138"/>
          <p:cNvGrpSpPr/>
          <p:nvPr/>
        </p:nvGrpSpPr>
        <p:grpSpPr>
          <a:xfrm>
            <a:off x="6712032" y="2880172"/>
            <a:ext cx="263316" cy="354493"/>
            <a:chOff x="6712032" y="2880172"/>
            <a:chExt cx="263316" cy="354493"/>
          </a:xfrm>
        </p:grpSpPr>
        <p:sp>
          <p:nvSpPr>
            <p:cNvPr id="15343" name="Google Shape;15343;p138"/>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38"/>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38"/>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38"/>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138"/>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138"/>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38"/>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38"/>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38"/>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38"/>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38"/>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38"/>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38"/>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38"/>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38"/>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38"/>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38"/>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38"/>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38"/>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38"/>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38"/>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4" name="Google Shape;15364;p138"/>
          <p:cNvGrpSpPr/>
          <p:nvPr/>
        </p:nvGrpSpPr>
        <p:grpSpPr>
          <a:xfrm>
            <a:off x="6261624" y="3345794"/>
            <a:ext cx="263316" cy="354754"/>
            <a:chOff x="6261624" y="3345794"/>
            <a:chExt cx="263316" cy="354754"/>
          </a:xfrm>
        </p:grpSpPr>
        <p:sp>
          <p:nvSpPr>
            <p:cNvPr id="15365" name="Google Shape;15365;p138"/>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38"/>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38"/>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38"/>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38"/>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38"/>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38"/>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38"/>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38"/>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38"/>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138"/>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138"/>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38"/>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38"/>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38"/>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38"/>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38"/>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38"/>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38"/>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38"/>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38"/>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38"/>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38"/>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38"/>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38"/>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38"/>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38"/>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38"/>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93" name="Google Shape;15393;p138"/>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94" name="Google Shape;15394;p138"/>
          <p:cNvGrpSpPr/>
          <p:nvPr/>
        </p:nvGrpSpPr>
        <p:grpSpPr>
          <a:xfrm>
            <a:off x="5811739" y="3345794"/>
            <a:ext cx="263316" cy="354754"/>
            <a:chOff x="5811739" y="3345794"/>
            <a:chExt cx="263316" cy="354754"/>
          </a:xfrm>
        </p:grpSpPr>
        <p:sp>
          <p:nvSpPr>
            <p:cNvPr id="15395" name="Google Shape;15395;p138"/>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38"/>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38"/>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38"/>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38"/>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38"/>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38"/>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38"/>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38"/>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38"/>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38"/>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38"/>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38"/>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38"/>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38"/>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38"/>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138"/>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38"/>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38"/>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38"/>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38"/>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138"/>
          <p:cNvGrpSpPr/>
          <p:nvPr/>
        </p:nvGrpSpPr>
        <p:grpSpPr>
          <a:xfrm>
            <a:off x="5363818" y="3345794"/>
            <a:ext cx="259074" cy="354493"/>
            <a:chOff x="5363818" y="3345794"/>
            <a:chExt cx="259074" cy="354493"/>
          </a:xfrm>
        </p:grpSpPr>
        <p:sp>
          <p:nvSpPr>
            <p:cNvPr id="15417" name="Google Shape;15417;p138"/>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38"/>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38"/>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38"/>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38"/>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38"/>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38"/>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38"/>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38"/>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38"/>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38"/>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38"/>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38"/>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38"/>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38"/>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38"/>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38"/>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38"/>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38"/>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38"/>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38"/>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38"/>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38"/>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38"/>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38"/>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2" name="Google Shape;15442;p138"/>
          <p:cNvGrpSpPr/>
          <p:nvPr/>
        </p:nvGrpSpPr>
        <p:grpSpPr>
          <a:xfrm>
            <a:off x="4912939" y="3345663"/>
            <a:ext cx="261326" cy="354885"/>
            <a:chOff x="4912939" y="3345663"/>
            <a:chExt cx="261326" cy="354885"/>
          </a:xfrm>
        </p:grpSpPr>
        <p:sp>
          <p:nvSpPr>
            <p:cNvPr id="15443" name="Google Shape;15443;p138"/>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38"/>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38"/>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38"/>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38"/>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38"/>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38"/>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38"/>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38"/>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38"/>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38"/>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38"/>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38"/>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38"/>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38"/>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38"/>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38"/>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38"/>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38"/>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38"/>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38"/>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138"/>
          <p:cNvGrpSpPr/>
          <p:nvPr/>
        </p:nvGrpSpPr>
        <p:grpSpPr>
          <a:xfrm>
            <a:off x="5809723" y="2879911"/>
            <a:ext cx="263081" cy="355016"/>
            <a:chOff x="5809723" y="2879911"/>
            <a:chExt cx="263081" cy="355016"/>
          </a:xfrm>
        </p:grpSpPr>
        <p:sp>
          <p:nvSpPr>
            <p:cNvPr id="15465" name="Google Shape;15465;p138"/>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38"/>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38"/>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38"/>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38"/>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38"/>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138"/>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38"/>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38"/>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38"/>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38"/>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38"/>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38"/>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38"/>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38"/>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38"/>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138"/>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38"/>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38"/>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38"/>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38"/>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38"/>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138"/>
          <p:cNvGrpSpPr/>
          <p:nvPr/>
        </p:nvGrpSpPr>
        <p:grpSpPr>
          <a:xfrm>
            <a:off x="7616069" y="4268056"/>
            <a:ext cx="263316" cy="354754"/>
            <a:chOff x="7616069" y="4268056"/>
            <a:chExt cx="263316" cy="354754"/>
          </a:xfrm>
        </p:grpSpPr>
        <p:sp>
          <p:nvSpPr>
            <p:cNvPr id="15488" name="Google Shape;15488;p138"/>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38"/>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38"/>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38"/>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38"/>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38"/>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38"/>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38"/>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38"/>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38"/>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38"/>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38"/>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138"/>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138"/>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38"/>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38"/>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38"/>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38"/>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38"/>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38"/>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38"/>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9" name="Google Shape;15509;p138"/>
          <p:cNvGrpSpPr/>
          <p:nvPr/>
        </p:nvGrpSpPr>
        <p:grpSpPr>
          <a:xfrm>
            <a:off x="7164404" y="4268318"/>
            <a:ext cx="263316" cy="354493"/>
            <a:chOff x="7164404" y="4268318"/>
            <a:chExt cx="263316" cy="354493"/>
          </a:xfrm>
        </p:grpSpPr>
        <p:sp>
          <p:nvSpPr>
            <p:cNvPr id="15510" name="Google Shape;15510;p138"/>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38"/>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38"/>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38"/>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38"/>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38"/>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38"/>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138"/>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38"/>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38"/>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38"/>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38"/>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38"/>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38"/>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38"/>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38"/>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6" name="Google Shape;15526;p138"/>
          <p:cNvGrpSpPr/>
          <p:nvPr/>
        </p:nvGrpSpPr>
        <p:grpSpPr>
          <a:xfrm>
            <a:off x="5358346" y="2879911"/>
            <a:ext cx="263316" cy="354754"/>
            <a:chOff x="5358346" y="2879911"/>
            <a:chExt cx="263316" cy="354754"/>
          </a:xfrm>
        </p:grpSpPr>
        <p:sp>
          <p:nvSpPr>
            <p:cNvPr id="15527" name="Google Shape;15527;p138"/>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38"/>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38"/>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38"/>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38"/>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38"/>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38"/>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38"/>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38"/>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38"/>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38"/>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38"/>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38"/>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38"/>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38"/>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38"/>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38"/>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38"/>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38"/>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38"/>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38"/>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8" name="Google Shape;15548;p138"/>
          <p:cNvGrpSpPr/>
          <p:nvPr/>
        </p:nvGrpSpPr>
        <p:grpSpPr>
          <a:xfrm>
            <a:off x="8061450" y="3345742"/>
            <a:ext cx="263316" cy="354807"/>
            <a:chOff x="8061450" y="3345742"/>
            <a:chExt cx="263316" cy="354807"/>
          </a:xfrm>
        </p:grpSpPr>
        <p:sp>
          <p:nvSpPr>
            <p:cNvPr id="15549" name="Google Shape;15549;p138"/>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38"/>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38"/>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38"/>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38"/>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38"/>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38"/>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38"/>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38"/>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38"/>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38"/>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38"/>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38"/>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38"/>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38"/>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38"/>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5" name="Google Shape;15565;p138"/>
          <p:cNvGrpSpPr/>
          <p:nvPr/>
        </p:nvGrpSpPr>
        <p:grpSpPr>
          <a:xfrm>
            <a:off x="8065953" y="2879911"/>
            <a:ext cx="263081" cy="354754"/>
            <a:chOff x="8065953" y="2879911"/>
            <a:chExt cx="263081" cy="354754"/>
          </a:xfrm>
        </p:grpSpPr>
        <p:sp>
          <p:nvSpPr>
            <p:cNvPr id="15566" name="Google Shape;15566;p138"/>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38"/>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38"/>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38"/>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38"/>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38"/>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38"/>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138"/>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38"/>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38"/>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38"/>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38"/>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38"/>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38"/>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38"/>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38"/>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2" name="Google Shape;15582;p138"/>
          <p:cNvGrpSpPr/>
          <p:nvPr/>
        </p:nvGrpSpPr>
        <p:grpSpPr>
          <a:xfrm>
            <a:off x="8064199" y="4268318"/>
            <a:ext cx="270308" cy="354493"/>
            <a:chOff x="8064199" y="4268318"/>
            <a:chExt cx="270308" cy="354493"/>
          </a:xfrm>
        </p:grpSpPr>
        <p:sp>
          <p:nvSpPr>
            <p:cNvPr id="15583" name="Google Shape;15583;p138"/>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3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38"/>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38"/>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38"/>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38"/>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38"/>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38"/>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38"/>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38"/>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138"/>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38"/>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38"/>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38"/>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38"/>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38"/>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38"/>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38"/>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604" name="Shape 15604"/>
        <p:cNvGrpSpPr/>
        <p:nvPr/>
      </p:nvGrpSpPr>
      <p:grpSpPr>
        <a:xfrm>
          <a:off x="0" y="0"/>
          <a:ext cx="0" cy="0"/>
          <a:chOff x="0" y="0"/>
          <a:chExt cx="0" cy="0"/>
        </a:xfrm>
      </p:grpSpPr>
      <p:sp>
        <p:nvSpPr>
          <p:cNvPr id="15605" name="Google Shape;15605;p13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606" name="Google Shape;15606;p13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607" name="Google Shape;15607;p139"/>
          <p:cNvGrpSpPr/>
          <p:nvPr/>
        </p:nvGrpSpPr>
        <p:grpSpPr>
          <a:xfrm>
            <a:off x="3511608" y="3348218"/>
            <a:ext cx="381482" cy="366926"/>
            <a:chOff x="3511608" y="3348218"/>
            <a:chExt cx="381482" cy="366926"/>
          </a:xfrm>
        </p:grpSpPr>
        <p:sp>
          <p:nvSpPr>
            <p:cNvPr id="15608" name="Google Shape;15608;p139"/>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39"/>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39"/>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139"/>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39"/>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39"/>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39"/>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39"/>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39"/>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39"/>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39"/>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39"/>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39"/>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39"/>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2" name="Google Shape;15622;p139"/>
          <p:cNvGrpSpPr/>
          <p:nvPr/>
        </p:nvGrpSpPr>
        <p:grpSpPr>
          <a:xfrm>
            <a:off x="1849816" y="3807339"/>
            <a:ext cx="163616" cy="366665"/>
            <a:chOff x="1849816" y="3807339"/>
            <a:chExt cx="163616" cy="366665"/>
          </a:xfrm>
        </p:grpSpPr>
        <p:sp>
          <p:nvSpPr>
            <p:cNvPr id="15623" name="Google Shape;15623;p139"/>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39"/>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39"/>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39"/>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39"/>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39"/>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39"/>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39"/>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39"/>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39"/>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39"/>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39"/>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39"/>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39"/>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7" name="Google Shape;15637;p139"/>
          <p:cNvGrpSpPr/>
          <p:nvPr/>
        </p:nvGrpSpPr>
        <p:grpSpPr>
          <a:xfrm>
            <a:off x="2274757" y="3807313"/>
            <a:ext cx="202292" cy="366430"/>
            <a:chOff x="2274757" y="3807313"/>
            <a:chExt cx="202292" cy="366430"/>
          </a:xfrm>
        </p:grpSpPr>
        <p:sp>
          <p:nvSpPr>
            <p:cNvPr id="15638" name="Google Shape;15638;p139"/>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39"/>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39"/>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39"/>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39"/>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39"/>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39"/>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39"/>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39"/>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39"/>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8" name="Google Shape;15648;p139"/>
          <p:cNvGrpSpPr/>
          <p:nvPr/>
        </p:nvGrpSpPr>
        <p:grpSpPr>
          <a:xfrm>
            <a:off x="3972716" y="3348218"/>
            <a:ext cx="366404" cy="366665"/>
            <a:chOff x="3972716" y="3348218"/>
            <a:chExt cx="366404" cy="366665"/>
          </a:xfrm>
        </p:grpSpPr>
        <p:sp>
          <p:nvSpPr>
            <p:cNvPr id="15649" name="Google Shape;15649;p139"/>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39"/>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39"/>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39"/>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39"/>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39"/>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39"/>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39"/>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39"/>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39"/>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39"/>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39"/>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1" name="Google Shape;15661;p139"/>
          <p:cNvGrpSpPr/>
          <p:nvPr/>
        </p:nvGrpSpPr>
        <p:grpSpPr>
          <a:xfrm>
            <a:off x="866528" y="3348348"/>
            <a:ext cx="317405" cy="366534"/>
            <a:chOff x="866528" y="3348348"/>
            <a:chExt cx="317405" cy="366534"/>
          </a:xfrm>
        </p:grpSpPr>
        <p:sp>
          <p:nvSpPr>
            <p:cNvPr id="15662" name="Google Shape;15662;p139"/>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39"/>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39"/>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39"/>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39"/>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39"/>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39"/>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39"/>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0" name="Google Shape;15670;p139"/>
          <p:cNvGrpSpPr/>
          <p:nvPr/>
        </p:nvGrpSpPr>
        <p:grpSpPr>
          <a:xfrm>
            <a:off x="1316818" y="3348296"/>
            <a:ext cx="310872" cy="366848"/>
            <a:chOff x="1316818" y="3348296"/>
            <a:chExt cx="310872" cy="366848"/>
          </a:xfrm>
        </p:grpSpPr>
        <p:sp>
          <p:nvSpPr>
            <p:cNvPr id="15671" name="Google Shape;15671;p139"/>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39"/>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39"/>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39"/>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39"/>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39"/>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39"/>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39"/>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39"/>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39"/>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39"/>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39"/>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39"/>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39"/>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39"/>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39"/>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39"/>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39"/>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39"/>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39"/>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39"/>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39"/>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39"/>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39"/>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139"/>
          <p:cNvGrpSpPr/>
          <p:nvPr/>
        </p:nvGrpSpPr>
        <p:grpSpPr>
          <a:xfrm>
            <a:off x="3105248" y="3348244"/>
            <a:ext cx="305620" cy="366430"/>
            <a:chOff x="3105248" y="3348244"/>
            <a:chExt cx="305620" cy="366430"/>
          </a:xfrm>
        </p:grpSpPr>
        <p:sp>
          <p:nvSpPr>
            <p:cNvPr id="15696" name="Google Shape;15696;p139"/>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39"/>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39"/>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39"/>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39"/>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39"/>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39"/>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3" name="Google Shape;15703;p139"/>
          <p:cNvGrpSpPr/>
          <p:nvPr/>
        </p:nvGrpSpPr>
        <p:grpSpPr>
          <a:xfrm>
            <a:off x="2661988" y="3348218"/>
            <a:ext cx="304078" cy="366665"/>
            <a:chOff x="2661988" y="3348218"/>
            <a:chExt cx="304078" cy="366665"/>
          </a:xfrm>
        </p:grpSpPr>
        <p:sp>
          <p:nvSpPr>
            <p:cNvPr id="15704" name="Google Shape;15704;p139"/>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39"/>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39"/>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39"/>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39"/>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39"/>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39"/>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39"/>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39"/>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39"/>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39"/>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39"/>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39"/>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39"/>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39"/>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39"/>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39"/>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39"/>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39"/>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3" name="Google Shape;15723;p139"/>
          <p:cNvGrpSpPr/>
          <p:nvPr/>
        </p:nvGrpSpPr>
        <p:grpSpPr>
          <a:xfrm>
            <a:off x="2212927" y="3348897"/>
            <a:ext cx="307606" cy="366482"/>
            <a:chOff x="2212927" y="3348897"/>
            <a:chExt cx="307606" cy="366482"/>
          </a:xfrm>
        </p:grpSpPr>
        <p:sp>
          <p:nvSpPr>
            <p:cNvPr id="15724" name="Google Shape;15724;p139"/>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39"/>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39"/>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39"/>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39"/>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39"/>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39"/>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39"/>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39"/>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39"/>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4" name="Google Shape;15734;p139"/>
          <p:cNvGrpSpPr/>
          <p:nvPr/>
        </p:nvGrpSpPr>
        <p:grpSpPr>
          <a:xfrm>
            <a:off x="1764389" y="3348218"/>
            <a:ext cx="310114" cy="366665"/>
            <a:chOff x="1764389" y="3348218"/>
            <a:chExt cx="310114" cy="366665"/>
          </a:xfrm>
        </p:grpSpPr>
        <p:sp>
          <p:nvSpPr>
            <p:cNvPr id="15735" name="Google Shape;15735;p139"/>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39"/>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39"/>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39"/>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39"/>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39"/>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39"/>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39"/>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39"/>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39"/>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39"/>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39"/>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39"/>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39"/>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39"/>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39"/>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39"/>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39"/>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39"/>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39"/>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5" name="Google Shape;15755;p139"/>
          <p:cNvGrpSpPr/>
          <p:nvPr/>
        </p:nvGrpSpPr>
        <p:grpSpPr>
          <a:xfrm>
            <a:off x="2777572" y="3807287"/>
            <a:ext cx="81716" cy="366717"/>
            <a:chOff x="2777572" y="3807287"/>
            <a:chExt cx="81716" cy="366717"/>
          </a:xfrm>
        </p:grpSpPr>
        <p:sp>
          <p:nvSpPr>
            <p:cNvPr id="15756" name="Google Shape;15756;p139"/>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39"/>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39"/>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39"/>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39"/>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39"/>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39"/>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39"/>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39"/>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39"/>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39"/>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7" name="Google Shape;15767;p139"/>
          <p:cNvGrpSpPr/>
          <p:nvPr/>
        </p:nvGrpSpPr>
        <p:grpSpPr>
          <a:xfrm>
            <a:off x="3934014" y="4329780"/>
            <a:ext cx="366665" cy="256334"/>
            <a:chOff x="3934014" y="4329780"/>
            <a:chExt cx="366665" cy="256334"/>
          </a:xfrm>
        </p:grpSpPr>
        <p:sp>
          <p:nvSpPr>
            <p:cNvPr id="15768" name="Google Shape;15768;p139"/>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39"/>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39"/>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39"/>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39"/>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39"/>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39"/>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39"/>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39"/>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39"/>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39"/>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39"/>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39"/>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1" name="Google Shape;15781;p139"/>
          <p:cNvGrpSpPr/>
          <p:nvPr/>
        </p:nvGrpSpPr>
        <p:grpSpPr>
          <a:xfrm>
            <a:off x="947670" y="3807339"/>
            <a:ext cx="194295" cy="366404"/>
            <a:chOff x="947670" y="3807339"/>
            <a:chExt cx="194295" cy="366404"/>
          </a:xfrm>
        </p:grpSpPr>
        <p:sp>
          <p:nvSpPr>
            <p:cNvPr id="15782" name="Google Shape;15782;p139"/>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39"/>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39"/>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39"/>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39"/>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39"/>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39"/>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39"/>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39"/>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39"/>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2" name="Google Shape;15792;p139"/>
          <p:cNvGrpSpPr/>
          <p:nvPr/>
        </p:nvGrpSpPr>
        <p:grpSpPr>
          <a:xfrm>
            <a:off x="3420379" y="4286557"/>
            <a:ext cx="368939" cy="342283"/>
            <a:chOff x="3420379" y="4286557"/>
            <a:chExt cx="368939" cy="342283"/>
          </a:xfrm>
        </p:grpSpPr>
        <p:sp>
          <p:nvSpPr>
            <p:cNvPr id="15793" name="Google Shape;15793;p139"/>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39"/>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39"/>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39"/>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39"/>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39"/>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39"/>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39"/>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39"/>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39"/>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39"/>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39"/>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39"/>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39"/>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39"/>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39"/>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9" name="Google Shape;15809;p139"/>
          <p:cNvGrpSpPr/>
          <p:nvPr/>
        </p:nvGrpSpPr>
        <p:grpSpPr>
          <a:xfrm>
            <a:off x="3965190" y="3842252"/>
            <a:ext cx="369801" cy="296813"/>
            <a:chOff x="3965190" y="3842252"/>
            <a:chExt cx="369801" cy="296813"/>
          </a:xfrm>
        </p:grpSpPr>
        <p:sp>
          <p:nvSpPr>
            <p:cNvPr id="15810" name="Google Shape;15810;p139"/>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39"/>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39"/>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39"/>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39"/>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39"/>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39"/>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39"/>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39"/>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39"/>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39"/>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39"/>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39"/>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39"/>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39"/>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39"/>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39"/>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39"/>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39"/>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3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39"/>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1" name="Google Shape;15831;p139"/>
          <p:cNvGrpSpPr/>
          <p:nvPr/>
        </p:nvGrpSpPr>
        <p:grpSpPr>
          <a:xfrm>
            <a:off x="3506590" y="3833812"/>
            <a:ext cx="396796" cy="313407"/>
            <a:chOff x="3506590" y="3833812"/>
            <a:chExt cx="396796" cy="313407"/>
          </a:xfrm>
        </p:grpSpPr>
        <p:sp>
          <p:nvSpPr>
            <p:cNvPr id="15832" name="Google Shape;15832;p139"/>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39"/>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39"/>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5" name="Google Shape;15835;p139"/>
          <p:cNvGrpSpPr/>
          <p:nvPr/>
        </p:nvGrpSpPr>
        <p:grpSpPr>
          <a:xfrm>
            <a:off x="2769288" y="1965364"/>
            <a:ext cx="104556" cy="366665"/>
            <a:chOff x="2769288" y="1965364"/>
            <a:chExt cx="104556" cy="366665"/>
          </a:xfrm>
        </p:grpSpPr>
        <p:sp>
          <p:nvSpPr>
            <p:cNvPr id="15836" name="Google Shape;15836;p139"/>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39"/>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39"/>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39"/>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39"/>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39"/>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39"/>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39"/>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39"/>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39"/>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39"/>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39"/>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8" name="Google Shape;15848;p139"/>
          <p:cNvGrpSpPr/>
          <p:nvPr/>
        </p:nvGrpSpPr>
        <p:grpSpPr>
          <a:xfrm>
            <a:off x="3966679" y="2010861"/>
            <a:ext cx="367162" cy="275698"/>
            <a:chOff x="3966679" y="2010861"/>
            <a:chExt cx="367162" cy="275698"/>
          </a:xfrm>
        </p:grpSpPr>
        <p:sp>
          <p:nvSpPr>
            <p:cNvPr id="15849" name="Google Shape;15849;p139"/>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39"/>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39"/>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39"/>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3" name="Google Shape;15853;p139"/>
          <p:cNvGrpSpPr/>
          <p:nvPr/>
        </p:nvGrpSpPr>
        <p:grpSpPr>
          <a:xfrm>
            <a:off x="1752577" y="2025495"/>
            <a:ext cx="366404" cy="246220"/>
            <a:chOff x="1752577" y="2025495"/>
            <a:chExt cx="366404" cy="246220"/>
          </a:xfrm>
        </p:grpSpPr>
        <p:sp>
          <p:nvSpPr>
            <p:cNvPr id="15854" name="Google Shape;15854;p139"/>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39"/>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39"/>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39"/>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39"/>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39"/>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39"/>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39"/>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39"/>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39"/>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39"/>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39"/>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39"/>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39"/>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39"/>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39"/>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0" name="Google Shape;15870;p139"/>
          <p:cNvGrpSpPr/>
          <p:nvPr/>
        </p:nvGrpSpPr>
        <p:grpSpPr>
          <a:xfrm>
            <a:off x="1309553" y="2069580"/>
            <a:ext cx="366404" cy="158363"/>
            <a:chOff x="1309553" y="2069580"/>
            <a:chExt cx="366404" cy="158363"/>
          </a:xfrm>
        </p:grpSpPr>
        <p:sp>
          <p:nvSpPr>
            <p:cNvPr id="15871" name="Google Shape;15871;p139"/>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39"/>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39"/>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39"/>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39"/>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3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39"/>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39"/>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39"/>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39"/>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39"/>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39"/>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39"/>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39"/>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39"/>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39"/>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39"/>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39"/>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39"/>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39"/>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39"/>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39"/>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39"/>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39"/>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39"/>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39"/>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7" name="Google Shape;15897;p139"/>
          <p:cNvGrpSpPr/>
          <p:nvPr/>
        </p:nvGrpSpPr>
        <p:grpSpPr>
          <a:xfrm>
            <a:off x="866528" y="2088762"/>
            <a:ext cx="366639" cy="119635"/>
            <a:chOff x="866528" y="2088762"/>
            <a:chExt cx="366639" cy="119635"/>
          </a:xfrm>
        </p:grpSpPr>
        <p:sp>
          <p:nvSpPr>
            <p:cNvPr id="15898" name="Google Shape;15898;p139"/>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39"/>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39"/>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39"/>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39"/>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39"/>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39"/>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39"/>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39"/>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39"/>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39"/>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39"/>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39"/>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39"/>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2" name="Google Shape;15912;p139"/>
          <p:cNvGrpSpPr/>
          <p:nvPr/>
        </p:nvGrpSpPr>
        <p:grpSpPr>
          <a:xfrm>
            <a:off x="2329269" y="1965312"/>
            <a:ext cx="98807" cy="366273"/>
            <a:chOff x="2329269" y="1965312"/>
            <a:chExt cx="98807" cy="366273"/>
          </a:xfrm>
        </p:grpSpPr>
        <p:sp>
          <p:nvSpPr>
            <p:cNvPr id="15913" name="Google Shape;15913;p139"/>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39"/>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39"/>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6" name="Google Shape;15916;p139"/>
          <p:cNvGrpSpPr/>
          <p:nvPr/>
        </p:nvGrpSpPr>
        <p:grpSpPr>
          <a:xfrm>
            <a:off x="3208053" y="1964972"/>
            <a:ext cx="112344" cy="366926"/>
            <a:chOff x="3208053" y="1964972"/>
            <a:chExt cx="112344" cy="366926"/>
          </a:xfrm>
        </p:grpSpPr>
        <p:sp>
          <p:nvSpPr>
            <p:cNvPr id="15917" name="Google Shape;15917;p139"/>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39"/>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39"/>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39"/>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39"/>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39"/>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3" name="Google Shape;15923;p139"/>
          <p:cNvGrpSpPr/>
          <p:nvPr/>
        </p:nvGrpSpPr>
        <p:grpSpPr>
          <a:xfrm>
            <a:off x="3225379" y="3807339"/>
            <a:ext cx="72413" cy="366404"/>
            <a:chOff x="3225379" y="3807339"/>
            <a:chExt cx="72413" cy="366404"/>
          </a:xfrm>
        </p:grpSpPr>
        <p:sp>
          <p:nvSpPr>
            <p:cNvPr id="15924" name="Google Shape;15924;p139"/>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39"/>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39"/>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39"/>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39"/>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39"/>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39"/>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39"/>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2" name="Google Shape;15932;p139"/>
          <p:cNvGrpSpPr/>
          <p:nvPr/>
        </p:nvGrpSpPr>
        <p:grpSpPr>
          <a:xfrm>
            <a:off x="3523916" y="2011096"/>
            <a:ext cx="366665" cy="275201"/>
            <a:chOff x="3523916" y="2011096"/>
            <a:chExt cx="366665" cy="275201"/>
          </a:xfrm>
        </p:grpSpPr>
        <p:sp>
          <p:nvSpPr>
            <p:cNvPr id="15933" name="Google Shape;15933;p139"/>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39"/>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39"/>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39"/>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39"/>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39"/>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39"/>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39"/>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39"/>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39"/>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39"/>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39"/>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39"/>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39"/>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39"/>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39"/>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39"/>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39"/>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39"/>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39"/>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3" name="Google Shape;15953;p139"/>
          <p:cNvGrpSpPr/>
          <p:nvPr/>
        </p:nvGrpSpPr>
        <p:grpSpPr>
          <a:xfrm>
            <a:off x="1742777" y="1499997"/>
            <a:ext cx="393791" cy="366744"/>
            <a:chOff x="1742777" y="1499997"/>
            <a:chExt cx="393791" cy="366744"/>
          </a:xfrm>
        </p:grpSpPr>
        <p:sp>
          <p:nvSpPr>
            <p:cNvPr id="15954" name="Google Shape;15954;p139"/>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39"/>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39"/>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39"/>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39"/>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39"/>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39"/>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39"/>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39"/>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139"/>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139"/>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39"/>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39"/>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39"/>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8" name="Google Shape;15968;p139"/>
          <p:cNvGrpSpPr/>
          <p:nvPr/>
        </p:nvGrpSpPr>
        <p:grpSpPr>
          <a:xfrm>
            <a:off x="4014449" y="1499997"/>
            <a:ext cx="319914" cy="366639"/>
            <a:chOff x="4014449" y="1499997"/>
            <a:chExt cx="319914" cy="366639"/>
          </a:xfrm>
        </p:grpSpPr>
        <p:sp>
          <p:nvSpPr>
            <p:cNvPr id="15969" name="Google Shape;15969;p139"/>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39"/>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39"/>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39"/>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39"/>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4" name="Google Shape;15974;p139"/>
          <p:cNvGrpSpPr/>
          <p:nvPr/>
        </p:nvGrpSpPr>
        <p:grpSpPr>
          <a:xfrm>
            <a:off x="866267" y="1591460"/>
            <a:ext cx="367397" cy="183711"/>
            <a:chOff x="866267" y="1591460"/>
            <a:chExt cx="367397" cy="183711"/>
          </a:xfrm>
        </p:grpSpPr>
        <p:sp>
          <p:nvSpPr>
            <p:cNvPr id="15975" name="Google Shape;15975;p139"/>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39"/>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39"/>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39"/>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39"/>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39"/>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39"/>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39"/>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39"/>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39"/>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39"/>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39"/>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39"/>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39"/>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39"/>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39"/>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39"/>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39"/>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3" name="Google Shape;15993;p139"/>
          <p:cNvGrpSpPr/>
          <p:nvPr/>
        </p:nvGrpSpPr>
        <p:grpSpPr>
          <a:xfrm>
            <a:off x="3117843" y="1499892"/>
            <a:ext cx="327440" cy="366744"/>
            <a:chOff x="3117843" y="1499892"/>
            <a:chExt cx="327440" cy="366744"/>
          </a:xfrm>
        </p:grpSpPr>
        <p:sp>
          <p:nvSpPr>
            <p:cNvPr id="15994" name="Google Shape;15994;p139"/>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39"/>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39"/>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39"/>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39"/>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39"/>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39"/>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1" name="Google Shape;16001;p139"/>
          <p:cNvGrpSpPr/>
          <p:nvPr/>
        </p:nvGrpSpPr>
        <p:grpSpPr>
          <a:xfrm>
            <a:off x="2667005" y="1499997"/>
            <a:ext cx="336770" cy="366639"/>
            <a:chOff x="2667005" y="1499997"/>
            <a:chExt cx="336770" cy="366639"/>
          </a:xfrm>
        </p:grpSpPr>
        <p:sp>
          <p:nvSpPr>
            <p:cNvPr id="16002" name="Google Shape;16002;p139"/>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39"/>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39"/>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39"/>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39"/>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39"/>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39"/>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39"/>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39"/>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39"/>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39"/>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39"/>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39"/>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39"/>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39"/>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39"/>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39"/>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39"/>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39"/>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1" name="Google Shape;16021;p139"/>
          <p:cNvGrpSpPr/>
          <p:nvPr/>
        </p:nvGrpSpPr>
        <p:grpSpPr>
          <a:xfrm>
            <a:off x="3564866" y="1499997"/>
            <a:ext cx="326473" cy="366639"/>
            <a:chOff x="3564866" y="1499997"/>
            <a:chExt cx="326473" cy="366639"/>
          </a:xfrm>
        </p:grpSpPr>
        <p:sp>
          <p:nvSpPr>
            <p:cNvPr id="16022" name="Google Shape;16022;p139"/>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39"/>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39"/>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39"/>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39"/>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39"/>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39"/>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39"/>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39"/>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1" name="Google Shape;16031;p139"/>
          <p:cNvGrpSpPr/>
          <p:nvPr/>
        </p:nvGrpSpPr>
        <p:grpSpPr>
          <a:xfrm>
            <a:off x="1314074" y="1499997"/>
            <a:ext cx="364392" cy="366639"/>
            <a:chOff x="1314074" y="1499997"/>
            <a:chExt cx="364392" cy="366639"/>
          </a:xfrm>
        </p:grpSpPr>
        <p:sp>
          <p:nvSpPr>
            <p:cNvPr id="16032" name="Google Shape;16032;p139"/>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39"/>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39"/>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39"/>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39"/>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39"/>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39"/>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39"/>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39"/>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39"/>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39"/>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39"/>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139"/>
          <p:cNvGrpSpPr/>
          <p:nvPr/>
        </p:nvGrpSpPr>
        <p:grpSpPr>
          <a:xfrm>
            <a:off x="2220479" y="1499997"/>
            <a:ext cx="337005" cy="366639"/>
            <a:chOff x="2220479" y="1499997"/>
            <a:chExt cx="337005" cy="366639"/>
          </a:xfrm>
        </p:grpSpPr>
        <p:sp>
          <p:nvSpPr>
            <p:cNvPr id="16045" name="Google Shape;16045;p139"/>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39"/>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39"/>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39"/>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39"/>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39"/>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39"/>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39"/>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39"/>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39"/>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39"/>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6" name="Google Shape;16056;p139"/>
          <p:cNvGrpSpPr/>
          <p:nvPr/>
        </p:nvGrpSpPr>
        <p:grpSpPr>
          <a:xfrm>
            <a:off x="4105155" y="2425976"/>
            <a:ext cx="87230" cy="366430"/>
            <a:chOff x="4105155" y="2425976"/>
            <a:chExt cx="87230" cy="366430"/>
          </a:xfrm>
        </p:grpSpPr>
        <p:sp>
          <p:nvSpPr>
            <p:cNvPr id="16057" name="Google Shape;16057;p139"/>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39"/>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39"/>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39"/>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39"/>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39"/>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3" name="Google Shape;16063;p139"/>
          <p:cNvGrpSpPr/>
          <p:nvPr/>
        </p:nvGrpSpPr>
        <p:grpSpPr>
          <a:xfrm>
            <a:off x="1808109" y="2426002"/>
            <a:ext cx="267884" cy="366639"/>
            <a:chOff x="1808109" y="2426002"/>
            <a:chExt cx="267884" cy="366639"/>
          </a:xfrm>
        </p:grpSpPr>
        <p:sp>
          <p:nvSpPr>
            <p:cNvPr id="16064" name="Google Shape;16064;p139"/>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39"/>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39"/>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39"/>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39"/>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39"/>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39"/>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139"/>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39"/>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39"/>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39"/>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39"/>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39"/>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39"/>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39"/>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39"/>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39"/>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39"/>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39"/>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39"/>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39"/>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5" name="Google Shape;16085;p139"/>
          <p:cNvGrpSpPr/>
          <p:nvPr/>
        </p:nvGrpSpPr>
        <p:grpSpPr>
          <a:xfrm>
            <a:off x="3603568" y="2426002"/>
            <a:ext cx="207597" cy="366639"/>
            <a:chOff x="3603568" y="2426002"/>
            <a:chExt cx="207597" cy="366639"/>
          </a:xfrm>
        </p:grpSpPr>
        <p:sp>
          <p:nvSpPr>
            <p:cNvPr id="16086" name="Google Shape;16086;p139"/>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39"/>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39"/>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39"/>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39"/>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39"/>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2" name="Google Shape;16092;p139"/>
          <p:cNvGrpSpPr/>
          <p:nvPr/>
        </p:nvGrpSpPr>
        <p:grpSpPr>
          <a:xfrm>
            <a:off x="2246115" y="2426002"/>
            <a:ext cx="274417" cy="366404"/>
            <a:chOff x="2246115" y="2426002"/>
            <a:chExt cx="274417" cy="366404"/>
          </a:xfrm>
        </p:grpSpPr>
        <p:sp>
          <p:nvSpPr>
            <p:cNvPr id="16093" name="Google Shape;16093;p139"/>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39"/>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39"/>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39"/>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39"/>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39"/>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39"/>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39"/>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1" name="Google Shape;16101;p139"/>
          <p:cNvGrpSpPr/>
          <p:nvPr/>
        </p:nvGrpSpPr>
        <p:grpSpPr>
          <a:xfrm>
            <a:off x="2696666" y="2426002"/>
            <a:ext cx="256099" cy="366639"/>
            <a:chOff x="2696666" y="2426002"/>
            <a:chExt cx="256099" cy="366639"/>
          </a:xfrm>
        </p:grpSpPr>
        <p:sp>
          <p:nvSpPr>
            <p:cNvPr id="16102" name="Google Shape;16102;p139"/>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39"/>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39"/>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39"/>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39"/>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39"/>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8" name="Google Shape;16108;p139"/>
          <p:cNvGrpSpPr/>
          <p:nvPr/>
        </p:nvGrpSpPr>
        <p:grpSpPr>
          <a:xfrm>
            <a:off x="3149072" y="2426002"/>
            <a:ext cx="225863" cy="366430"/>
            <a:chOff x="3149072" y="2426002"/>
            <a:chExt cx="225863" cy="366430"/>
          </a:xfrm>
        </p:grpSpPr>
        <p:sp>
          <p:nvSpPr>
            <p:cNvPr id="16109" name="Google Shape;16109;p139"/>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39"/>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39"/>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39"/>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39"/>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39"/>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39"/>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39"/>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39"/>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39"/>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39"/>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0" name="Google Shape;16120;p139"/>
          <p:cNvGrpSpPr/>
          <p:nvPr/>
        </p:nvGrpSpPr>
        <p:grpSpPr>
          <a:xfrm>
            <a:off x="1361556" y="2425923"/>
            <a:ext cx="283224" cy="366482"/>
            <a:chOff x="1361556" y="2425923"/>
            <a:chExt cx="283224" cy="366482"/>
          </a:xfrm>
        </p:grpSpPr>
        <p:sp>
          <p:nvSpPr>
            <p:cNvPr id="16121" name="Google Shape;16121;p139"/>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39"/>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39"/>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39"/>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39"/>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39"/>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39"/>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39"/>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39"/>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39"/>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39"/>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39"/>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39"/>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39"/>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39"/>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39"/>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39"/>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39"/>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39"/>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39"/>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1" name="Google Shape;16141;p139"/>
          <p:cNvGrpSpPr/>
          <p:nvPr/>
        </p:nvGrpSpPr>
        <p:grpSpPr>
          <a:xfrm>
            <a:off x="3973735" y="2891056"/>
            <a:ext cx="361883" cy="366979"/>
            <a:chOff x="3973735" y="2891056"/>
            <a:chExt cx="361883" cy="366979"/>
          </a:xfrm>
        </p:grpSpPr>
        <p:sp>
          <p:nvSpPr>
            <p:cNvPr id="16142" name="Google Shape;16142;p139"/>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39"/>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39"/>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39"/>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39"/>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39"/>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39"/>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39"/>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39"/>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39"/>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39"/>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39"/>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3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39"/>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39"/>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39"/>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39"/>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139"/>
          <p:cNvGrpSpPr/>
          <p:nvPr/>
        </p:nvGrpSpPr>
        <p:grpSpPr>
          <a:xfrm>
            <a:off x="3527941" y="2916744"/>
            <a:ext cx="366665" cy="315654"/>
            <a:chOff x="3527941" y="2916744"/>
            <a:chExt cx="366665" cy="315654"/>
          </a:xfrm>
        </p:grpSpPr>
        <p:sp>
          <p:nvSpPr>
            <p:cNvPr id="16160" name="Google Shape;16160;p139"/>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39"/>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39"/>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39"/>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39"/>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39"/>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39"/>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39"/>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39"/>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39"/>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39"/>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39"/>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39"/>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39"/>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39"/>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39"/>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39"/>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39"/>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39"/>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39"/>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39"/>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39"/>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39"/>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39"/>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39"/>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39"/>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39"/>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39"/>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39"/>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39"/>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0" name="Google Shape;16190;p139"/>
          <p:cNvGrpSpPr/>
          <p:nvPr/>
        </p:nvGrpSpPr>
        <p:grpSpPr>
          <a:xfrm>
            <a:off x="2640873" y="2891631"/>
            <a:ext cx="366404" cy="366404"/>
            <a:chOff x="2640873" y="2891631"/>
            <a:chExt cx="366404" cy="366404"/>
          </a:xfrm>
        </p:grpSpPr>
        <p:sp>
          <p:nvSpPr>
            <p:cNvPr id="16191" name="Google Shape;16191;p139"/>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39"/>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39"/>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39"/>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39"/>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39"/>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39"/>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39"/>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39"/>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139"/>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139"/>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39"/>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39"/>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39"/>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5" name="Google Shape;16205;p139"/>
          <p:cNvGrpSpPr/>
          <p:nvPr/>
        </p:nvGrpSpPr>
        <p:grpSpPr>
          <a:xfrm>
            <a:off x="2197091" y="2938120"/>
            <a:ext cx="366665" cy="273189"/>
            <a:chOff x="2197091" y="2938120"/>
            <a:chExt cx="366665" cy="273189"/>
          </a:xfrm>
        </p:grpSpPr>
        <p:sp>
          <p:nvSpPr>
            <p:cNvPr id="16206" name="Google Shape;16206;p139"/>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39"/>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39"/>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3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39"/>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39"/>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39"/>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39"/>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39"/>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39"/>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39"/>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39"/>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39"/>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39"/>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39"/>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39"/>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39"/>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39"/>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39"/>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39"/>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39"/>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39"/>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39"/>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39"/>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0" name="Google Shape;16230;p139"/>
          <p:cNvGrpSpPr/>
          <p:nvPr/>
        </p:nvGrpSpPr>
        <p:grpSpPr>
          <a:xfrm>
            <a:off x="1753570" y="2892127"/>
            <a:ext cx="366665" cy="365202"/>
            <a:chOff x="1753570" y="2892127"/>
            <a:chExt cx="366665" cy="365202"/>
          </a:xfrm>
        </p:grpSpPr>
        <p:sp>
          <p:nvSpPr>
            <p:cNvPr id="16231" name="Google Shape;16231;p139"/>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39"/>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39"/>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39"/>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39"/>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39"/>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39"/>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39"/>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39"/>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39"/>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39"/>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39"/>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39"/>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39"/>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39"/>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39"/>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39"/>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39"/>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9" name="Google Shape;16249;p139"/>
          <p:cNvGrpSpPr/>
          <p:nvPr/>
        </p:nvGrpSpPr>
        <p:grpSpPr>
          <a:xfrm>
            <a:off x="1303751" y="3807339"/>
            <a:ext cx="367684" cy="366561"/>
            <a:chOff x="1303751" y="3807339"/>
            <a:chExt cx="367684" cy="366561"/>
          </a:xfrm>
        </p:grpSpPr>
        <p:sp>
          <p:nvSpPr>
            <p:cNvPr id="16250" name="Google Shape;16250;p139"/>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39"/>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39"/>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39"/>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39"/>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39"/>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39"/>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39"/>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39"/>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39"/>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39"/>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39"/>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39"/>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39"/>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39"/>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39"/>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39"/>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39"/>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39"/>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39"/>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39"/>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39"/>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39"/>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39"/>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39"/>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39"/>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39"/>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39"/>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39"/>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39"/>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39"/>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39"/>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39"/>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39"/>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39"/>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39"/>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39"/>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39"/>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39"/>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39"/>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39"/>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91" name="Google Shape;16291;p139"/>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92" name="Google Shape;16292;p139"/>
          <p:cNvGrpSpPr/>
          <p:nvPr/>
        </p:nvGrpSpPr>
        <p:grpSpPr>
          <a:xfrm>
            <a:off x="1310049" y="2891421"/>
            <a:ext cx="384749" cy="366613"/>
            <a:chOff x="1310049" y="2891421"/>
            <a:chExt cx="384749" cy="366613"/>
          </a:xfrm>
        </p:grpSpPr>
        <p:sp>
          <p:nvSpPr>
            <p:cNvPr id="16293" name="Google Shape;16293;p139"/>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39"/>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39"/>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39"/>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39"/>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39"/>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39"/>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39"/>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39"/>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39"/>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39"/>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39"/>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39"/>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39"/>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7" name="Google Shape;16307;p139"/>
          <p:cNvGrpSpPr/>
          <p:nvPr/>
        </p:nvGrpSpPr>
        <p:grpSpPr>
          <a:xfrm>
            <a:off x="849673" y="2891343"/>
            <a:ext cx="383468" cy="366665"/>
            <a:chOff x="849673" y="2891343"/>
            <a:chExt cx="383468" cy="366665"/>
          </a:xfrm>
        </p:grpSpPr>
        <p:sp>
          <p:nvSpPr>
            <p:cNvPr id="16308" name="Google Shape;16308;p139"/>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39"/>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39"/>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39"/>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39"/>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39"/>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39"/>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39"/>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39"/>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39"/>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39"/>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39"/>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139"/>
          <p:cNvGrpSpPr/>
          <p:nvPr/>
        </p:nvGrpSpPr>
        <p:grpSpPr>
          <a:xfrm>
            <a:off x="920257" y="2426002"/>
            <a:ext cx="278024" cy="366508"/>
            <a:chOff x="920257" y="2426002"/>
            <a:chExt cx="278024" cy="366508"/>
          </a:xfrm>
        </p:grpSpPr>
        <p:sp>
          <p:nvSpPr>
            <p:cNvPr id="16321" name="Google Shape;16321;p139"/>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39"/>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39"/>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39"/>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39"/>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39"/>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39"/>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39"/>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39"/>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39"/>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39"/>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39"/>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39"/>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4" name="Google Shape;16334;p139"/>
          <p:cNvGrpSpPr/>
          <p:nvPr/>
        </p:nvGrpSpPr>
        <p:grpSpPr>
          <a:xfrm>
            <a:off x="866528" y="4274484"/>
            <a:ext cx="349810" cy="366665"/>
            <a:chOff x="866528" y="4274484"/>
            <a:chExt cx="349810" cy="366665"/>
          </a:xfrm>
        </p:grpSpPr>
        <p:sp>
          <p:nvSpPr>
            <p:cNvPr id="16335" name="Google Shape;16335;p139"/>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39"/>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39"/>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39"/>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39"/>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139"/>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39"/>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39"/>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39"/>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39"/>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39"/>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6" name="Google Shape;16346;p139"/>
          <p:cNvGrpSpPr/>
          <p:nvPr/>
        </p:nvGrpSpPr>
        <p:grpSpPr>
          <a:xfrm>
            <a:off x="1388708" y="4274484"/>
            <a:ext cx="330210" cy="366665"/>
            <a:chOff x="1388708" y="4274484"/>
            <a:chExt cx="330210" cy="366665"/>
          </a:xfrm>
        </p:grpSpPr>
        <p:sp>
          <p:nvSpPr>
            <p:cNvPr id="16347" name="Google Shape;16347;p139"/>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39"/>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39"/>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39"/>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39"/>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39"/>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39"/>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39"/>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39"/>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39"/>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39"/>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39"/>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39"/>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39"/>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39"/>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39"/>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39"/>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39"/>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39"/>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39"/>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139"/>
          <p:cNvGrpSpPr/>
          <p:nvPr/>
        </p:nvGrpSpPr>
        <p:grpSpPr>
          <a:xfrm>
            <a:off x="1874694" y="4293326"/>
            <a:ext cx="375446" cy="328982"/>
            <a:chOff x="1874694" y="4293326"/>
            <a:chExt cx="375446" cy="328982"/>
          </a:xfrm>
        </p:grpSpPr>
        <p:sp>
          <p:nvSpPr>
            <p:cNvPr id="16368" name="Google Shape;16368;p139"/>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39"/>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39"/>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39"/>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39"/>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39"/>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39"/>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39"/>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39"/>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39"/>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39"/>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39"/>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39"/>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39"/>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39"/>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39"/>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39"/>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39"/>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39"/>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39"/>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39"/>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39"/>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0" name="Google Shape;16390;p139"/>
          <p:cNvGrpSpPr/>
          <p:nvPr/>
        </p:nvGrpSpPr>
        <p:grpSpPr>
          <a:xfrm>
            <a:off x="2396116" y="4293090"/>
            <a:ext cx="366665" cy="329714"/>
            <a:chOff x="2396116" y="4293090"/>
            <a:chExt cx="366665" cy="329714"/>
          </a:xfrm>
        </p:grpSpPr>
        <p:sp>
          <p:nvSpPr>
            <p:cNvPr id="16391" name="Google Shape;16391;p139"/>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39"/>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39"/>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39"/>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39"/>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39"/>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39"/>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39"/>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39"/>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39"/>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39"/>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39"/>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39"/>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4" name="Google Shape;16404;p139"/>
          <p:cNvGrpSpPr/>
          <p:nvPr/>
        </p:nvGrpSpPr>
        <p:grpSpPr>
          <a:xfrm>
            <a:off x="2908757" y="4289824"/>
            <a:ext cx="367162" cy="336116"/>
            <a:chOff x="2908757" y="4289824"/>
            <a:chExt cx="367162" cy="336116"/>
          </a:xfrm>
        </p:grpSpPr>
        <p:sp>
          <p:nvSpPr>
            <p:cNvPr id="16405" name="Google Shape;16405;p139"/>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39"/>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39"/>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39"/>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39"/>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39"/>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139"/>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139"/>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39"/>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39"/>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39"/>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39"/>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39"/>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39"/>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39"/>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39"/>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39"/>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39"/>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39"/>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39"/>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39"/>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39"/>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39"/>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39"/>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39"/>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39"/>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39"/>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2" name="Google Shape;16432;p139"/>
          <p:cNvGrpSpPr/>
          <p:nvPr/>
        </p:nvGrpSpPr>
        <p:grpSpPr>
          <a:xfrm>
            <a:off x="3082408" y="2919540"/>
            <a:ext cx="368651" cy="310350"/>
            <a:chOff x="3082408" y="2919540"/>
            <a:chExt cx="368651" cy="310350"/>
          </a:xfrm>
        </p:grpSpPr>
        <p:sp>
          <p:nvSpPr>
            <p:cNvPr id="16433" name="Google Shape;16433;p139"/>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39"/>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39"/>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39"/>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39"/>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39"/>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39"/>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39"/>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39"/>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39"/>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39"/>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39"/>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5" name="Google Shape;16445;p139"/>
          <p:cNvGrpSpPr/>
          <p:nvPr/>
        </p:nvGrpSpPr>
        <p:grpSpPr>
          <a:xfrm>
            <a:off x="7069130" y="2424800"/>
            <a:ext cx="366169" cy="360498"/>
            <a:chOff x="7069130" y="2424800"/>
            <a:chExt cx="366169" cy="360498"/>
          </a:xfrm>
        </p:grpSpPr>
        <p:sp>
          <p:nvSpPr>
            <p:cNvPr id="16446" name="Google Shape;16446;p139"/>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39"/>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39"/>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39"/>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39"/>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39"/>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39"/>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39"/>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39"/>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39"/>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39"/>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39"/>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39"/>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39"/>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39"/>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39"/>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39"/>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39"/>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39"/>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39"/>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6" name="Google Shape;16466;p139"/>
          <p:cNvGrpSpPr/>
          <p:nvPr/>
        </p:nvGrpSpPr>
        <p:grpSpPr>
          <a:xfrm>
            <a:off x="4885655" y="2424721"/>
            <a:ext cx="281473" cy="360629"/>
            <a:chOff x="4885655" y="2424721"/>
            <a:chExt cx="281473" cy="360629"/>
          </a:xfrm>
        </p:grpSpPr>
        <p:sp>
          <p:nvSpPr>
            <p:cNvPr id="16467" name="Google Shape;16467;p139"/>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39"/>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39"/>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39"/>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39"/>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39"/>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39"/>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39"/>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39"/>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39"/>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39"/>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8" name="Google Shape;16478;p139"/>
          <p:cNvGrpSpPr/>
          <p:nvPr/>
        </p:nvGrpSpPr>
        <p:grpSpPr>
          <a:xfrm>
            <a:off x="6625609" y="2446777"/>
            <a:ext cx="364130" cy="316726"/>
            <a:chOff x="6625609" y="2446777"/>
            <a:chExt cx="364130" cy="316726"/>
          </a:xfrm>
        </p:grpSpPr>
        <p:sp>
          <p:nvSpPr>
            <p:cNvPr id="16479" name="Google Shape;16479;p139"/>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39"/>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39"/>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39"/>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39"/>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39"/>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39"/>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39"/>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39"/>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39"/>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39"/>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39"/>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1" name="Google Shape;16491;p139"/>
          <p:cNvGrpSpPr/>
          <p:nvPr/>
        </p:nvGrpSpPr>
        <p:grpSpPr>
          <a:xfrm>
            <a:off x="5757644" y="2012350"/>
            <a:ext cx="360628" cy="298825"/>
            <a:chOff x="5757644" y="2012350"/>
            <a:chExt cx="360628" cy="298825"/>
          </a:xfrm>
        </p:grpSpPr>
        <p:sp>
          <p:nvSpPr>
            <p:cNvPr id="16492" name="Google Shape;16492;p139"/>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39"/>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39"/>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39"/>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39"/>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39"/>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39"/>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39"/>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39"/>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39"/>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39"/>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39"/>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39"/>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39"/>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39"/>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39"/>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39"/>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39"/>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39"/>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39"/>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39"/>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39"/>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4" name="Google Shape;16514;p139"/>
          <p:cNvGrpSpPr/>
          <p:nvPr/>
        </p:nvGrpSpPr>
        <p:grpSpPr>
          <a:xfrm>
            <a:off x="5317625" y="1983474"/>
            <a:ext cx="360628" cy="356839"/>
            <a:chOff x="5317625" y="1983474"/>
            <a:chExt cx="360628" cy="356839"/>
          </a:xfrm>
        </p:grpSpPr>
        <p:sp>
          <p:nvSpPr>
            <p:cNvPr id="16515" name="Google Shape;16515;p139"/>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39"/>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39"/>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39"/>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39"/>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39"/>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39"/>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39"/>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39"/>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39"/>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39"/>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39"/>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39"/>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39"/>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39"/>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39"/>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39"/>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39"/>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39"/>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4" name="Google Shape;16534;p139"/>
          <p:cNvGrpSpPr/>
          <p:nvPr/>
        </p:nvGrpSpPr>
        <p:grpSpPr>
          <a:xfrm>
            <a:off x="6181827" y="2463685"/>
            <a:ext cx="360629" cy="282989"/>
            <a:chOff x="6181827" y="2463685"/>
            <a:chExt cx="360629" cy="282989"/>
          </a:xfrm>
        </p:grpSpPr>
        <p:sp>
          <p:nvSpPr>
            <p:cNvPr id="16535" name="Google Shape;16535;p139"/>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39"/>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39"/>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39"/>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39"/>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39"/>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39"/>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39"/>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39"/>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39"/>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39"/>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139"/>
          <p:cNvGrpSpPr/>
          <p:nvPr/>
        </p:nvGrpSpPr>
        <p:grpSpPr>
          <a:xfrm>
            <a:off x="5346292" y="3340691"/>
            <a:ext cx="291247" cy="360628"/>
            <a:chOff x="5346292" y="3340691"/>
            <a:chExt cx="291247" cy="360628"/>
          </a:xfrm>
        </p:grpSpPr>
        <p:sp>
          <p:nvSpPr>
            <p:cNvPr id="16547" name="Google Shape;16547;p139"/>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39"/>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39"/>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39"/>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39"/>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39"/>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39"/>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39"/>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39"/>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39"/>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39"/>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39"/>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39"/>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39"/>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39"/>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39"/>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39"/>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39"/>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39"/>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39"/>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39"/>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39"/>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39"/>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39"/>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39"/>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2" name="Google Shape;16572;p139"/>
          <p:cNvGrpSpPr/>
          <p:nvPr/>
        </p:nvGrpSpPr>
        <p:grpSpPr>
          <a:xfrm>
            <a:off x="7969264" y="1981697"/>
            <a:ext cx="337763" cy="360393"/>
            <a:chOff x="7969264" y="1981697"/>
            <a:chExt cx="337763" cy="360393"/>
          </a:xfrm>
        </p:grpSpPr>
        <p:sp>
          <p:nvSpPr>
            <p:cNvPr id="16573" name="Google Shape;16573;p139"/>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39"/>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39"/>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39"/>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39"/>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39"/>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39"/>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39"/>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39"/>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39"/>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39"/>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39"/>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39"/>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39"/>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39"/>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39"/>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39"/>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39"/>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1" name="Google Shape;16591;p139"/>
          <p:cNvGrpSpPr/>
          <p:nvPr/>
        </p:nvGrpSpPr>
        <p:grpSpPr>
          <a:xfrm>
            <a:off x="5736032" y="2430000"/>
            <a:ext cx="360890" cy="350332"/>
            <a:chOff x="5736032" y="2430000"/>
            <a:chExt cx="360890" cy="350332"/>
          </a:xfrm>
        </p:grpSpPr>
        <p:sp>
          <p:nvSpPr>
            <p:cNvPr id="16592" name="Google Shape;16592;p139"/>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39"/>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39"/>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39"/>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39"/>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39"/>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39"/>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39"/>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39"/>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39"/>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39"/>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39"/>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39"/>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39"/>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39"/>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39"/>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39"/>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9" name="Google Shape;16609;p139"/>
          <p:cNvGrpSpPr/>
          <p:nvPr/>
        </p:nvGrpSpPr>
        <p:grpSpPr>
          <a:xfrm>
            <a:off x="4877867" y="1995991"/>
            <a:ext cx="360628" cy="331778"/>
            <a:chOff x="4877867" y="1995991"/>
            <a:chExt cx="360628" cy="331778"/>
          </a:xfrm>
        </p:grpSpPr>
        <p:sp>
          <p:nvSpPr>
            <p:cNvPr id="16610" name="Google Shape;16610;p139"/>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39"/>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39"/>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39"/>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39"/>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39"/>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39"/>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39"/>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39"/>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39"/>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39"/>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39"/>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39"/>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139"/>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4" name="Google Shape;16624;p139"/>
          <p:cNvGrpSpPr/>
          <p:nvPr/>
        </p:nvGrpSpPr>
        <p:grpSpPr>
          <a:xfrm>
            <a:off x="7050889" y="2913503"/>
            <a:ext cx="363529" cy="339513"/>
            <a:chOff x="7050889" y="2913503"/>
            <a:chExt cx="363529" cy="339513"/>
          </a:xfrm>
        </p:grpSpPr>
        <p:sp>
          <p:nvSpPr>
            <p:cNvPr id="16625" name="Google Shape;16625;p139"/>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39"/>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39"/>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39"/>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39"/>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39"/>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39"/>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39"/>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39"/>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4" name="Google Shape;16634;p139"/>
          <p:cNvGrpSpPr/>
          <p:nvPr/>
        </p:nvGrpSpPr>
        <p:grpSpPr>
          <a:xfrm>
            <a:off x="7510900" y="1981462"/>
            <a:ext cx="372937" cy="360629"/>
            <a:chOff x="7510900" y="1981462"/>
            <a:chExt cx="372937" cy="360629"/>
          </a:xfrm>
        </p:grpSpPr>
        <p:sp>
          <p:nvSpPr>
            <p:cNvPr id="16635" name="Google Shape;16635;p139"/>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39"/>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39"/>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39"/>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39"/>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139"/>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39"/>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39"/>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39"/>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39"/>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39"/>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39"/>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39"/>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39"/>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39"/>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39"/>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1" name="Google Shape;16651;p139"/>
          <p:cNvGrpSpPr/>
          <p:nvPr/>
        </p:nvGrpSpPr>
        <p:grpSpPr>
          <a:xfrm>
            <a:off x="6599476" y="2918260"/>
            <a:ext cx="360629" cy="329975"/>
            <a:chOff x="6599476" y="2918260"/>
            <a:chExt cx="360629" cy="329975"/>
          </a:xfrm>
        </p:grpSpPr>
        <p:sp>
          <p:nvSpPr>
            <p:cNvPr id="16652" name="Google Shape;16652;p139"/>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39"/>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39"/>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39"/>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39"/>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39"/>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39"/>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39"/>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39"/>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39"/>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39"/>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39"/>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39"/>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39"/>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39"/>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39"/>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39"/>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39"/>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39"/>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39"/>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39"/>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39"/>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39"/>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39"/>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39"/>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7" name="Google Shape;16677;p139"/>
          <p:cNvGrpSpPr/>
          <p:nvPr/>
        </p:nvGrpSpPr>
        <p:grpSpPr>
          <a:xfrm>
            <a:off x="5290499" y="2481533"/>
            <a:ext cx="360628" cy="247292"/>
            <a:chOff x="5290499" y="2481533"/>
            <a:chExt cx="360628" cy="247292"/>
          </a:xfrm>
        </p:grpSpPr>
        <p:sp>
          <p:nvSpPr>
            <p:cNvPr id="16678" name="Google Shape;16678;p139"/>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39"/>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39"/>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39"/>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39"/>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39"/>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39"/>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39"/>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39"/>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39"/>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39"/>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39"/>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39"/>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39"/>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39"/>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39"/>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39"/>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39"/>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39"/>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39"/>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39"/>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39"/>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39"/>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39"/>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39"/>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139"/>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139"/>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5" name="Google Shape;16705;p139"/>
          <p:cNvGrpSpPr/>
          <p:nvPr/>
        </p:nvGrpSpPr>
        <p:grpSpPr>
          <a:xfrm>
            <a:off x="6201923" y="1981514"/>
            <a:ext cx="351325" cy="360576"/>
            <a:chOff x="6201923" y="1981514"/>
            <a:chExt cx="351325" cy="360576"/>
          </a:xfrm>
        </p:grpSpPr>
        <p:sp>
          <p:nvSpPr>
            <p:cNvPr id="16706" name="Google Shape;16706;p139"/>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39"/>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39"/>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39"/>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39"/>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39"/>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39"/>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3" name="Google Shape;16713;p139"/>
          <p:cNvGrpSpPr/>
          <p:nvPr/>
        </p:nvGrpSpPr>
        <p:grpSpPr>
          <a:xfrm>
            <a:off x="4894461" y="3340691"/>
            <a:ext cx="312884" cy="360785"/>
            <a:chOff x="4894461" y="3340691"/>
            <a:chExt cx="312884" cy="360785"/>
          </a:xfrm>
        </p:grpSpPr>
        <p:sp>
          <p:nvSpPr>
            <p:cNvPr id="16714" name="Google Shape;16714;p139"/>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39"/>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39"/>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3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39"/>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39"/>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39"/>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39"/>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39"/>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39"/>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39"/>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39"/>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39"/>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39"/>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39"/>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39"/>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0" name="Google Shape;16730;p139"/>
          <p:cNvGrpSpPr/>
          <p:nvPr/>
        </p:nvGrpSpPr>
        <p:grpSpPr>
          <a:xfrm>
            <a:off x="5339237" y="1501251"/>
            <a:ext cx="245541" cy="360628"/>
            <a:chOff x="5339237" y="1501251"/>
            <a:chExt cx="245541" cy="360628"/>
          </a:xfrm>
        </p:grpSpPr>
        <p:sp>
          <p:nvSpPr>
            <p:cNvPr id="16731" name="Google Shape;16731;p139"/>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39"/>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39"/>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39"/>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39"/>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3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39"/>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39"/>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39"/>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39"/>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39"/>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39"/>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39"/>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39"/>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39"/>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39"/>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39"/>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39"/>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39"/>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39"/>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39"/>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39"/>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39"/>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39"/>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39"/>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39"/>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39"/>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39"/>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39"/>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39"/>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39"/>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39"/>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39"/>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39"/>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39"/>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39"/>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39"/>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39"/>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39"/>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39"/>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39"/>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39"/>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3" name="Google Shape;16773;p139"/>
          <p:cNvGrpSpPr/>
          <p:nvPr/>
        </p:nvGrpSpPr>
        <p:grpSpPr>
          <a:xfrm>
            <a:off x="7959464" y="2474216"/>
            <a:ext cx="370428" cy="261926"/>
            <a:chOff x="7959464" y="2474216"/>
            <a:chExt cx="370428" cy="261926"/>
          </a:xfrm>
        </p:grpSpPr>
        <p:sp>
          <p:nvSpPr>
            <p:cNvPr id="16774" name="Google Shape;16774;p139"/>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39"/>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39"/>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39"/>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39"/>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39"/>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39"/>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39"/>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39"/>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39"/>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39"/>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39"/>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6" name="Google Shape;16786;p139"/>
          <p:cNvGrpSpPr/>
          <p:nvPr/>
        </p:nvGrpSpPr>
        <p:grpSpPr>
          <a:xfrm>
            <a:off x="7518687" y="2457909"/>
            <a:ext cx="360629" cy="294461"/>
            <a:chOff x="7518687" y="2457909"/>
            <a:chExt cx="360629" cy="294461"/>
          </a:xfrm>
        </p:grpSpPr>
        <p:sp>
          <p:nvSpPr>
            <p:cNvPr id="16787" name="Google Shape;16787;p139"/>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39"/>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39"/>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39"/>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39"/>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39"/>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39"/>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39"/>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39"/>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39"/>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39"/>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39"/>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39"/>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39"/>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39"/>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39"/>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39"/>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39"/>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39"/>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6" name="Google Shape;16806;p139"/>
          <p:cNvGrpSpPr/>
          <p:nvPr/>
        </p:nvGrpSpPr>
        <p:grpSpPr>
          <a:xfrm>
            <a:off x="7086220" y="1981566"/>
            <a:ext cx="343799" cy="360524"/>
            <a:chOff x="7086220" y="1981566"/>
            <a:chExt cx="343799" cy="360524"/>
          </a:xfrm>
        </p:grpSpPr>
        <p:sp>
          <p:nvSpPr>
            <p:cNvPr id="16807" name="Google Shape;16807;p139"/>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39"/>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39"/>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39"/>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39"/>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39"/>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39"/>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39"/>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39"/>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39"/>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39"/>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39"/>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39"/>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39"/>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39"/>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39"/>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3" name="Google Shape;16823;p139"/>
          <p:cNvGrpSpPr/>
          <p:nvPr/>
        </p:nvGrpSpPr>
        <p:grpSpPr>
          <a:xfrm>
            <a:off x="6141112" y="2927563"/>
            <a:ext cx="368416" cy="311369"/>
            <a:chOff x="6141112" y="2927563"/>
            <a:chExt cx="368416" cy="311369"/>
          </a:xfrm>
        </p:grpSpPr>
        <p:sp>
          <p:nvSpPr>
            <p:cNvPr id="16824" name="Google Shape;16824;p139"/>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39"/>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39"/>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39"/>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39"/>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39"/>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39"/>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1" name="Google Shape;16831;p139"/>
          <p:cNvGrpSpPr/>
          <p:nvPr/>
        </p:nvGrpSpPr>
        <p:grpSpPr>
          <a:xfrm>
            <a:off x="7520699" y="2902946"/>
            <a:ext cx="335489" cy="360629"/>
            <a:chOff x="7520699" y="2902946"/>
            <a:chExt cx="335489" cy="360629"/>
          </a:xfrm>
        </p:grpSpPr>
        <p:sp>
          <p:nvSpPr>
            <p:cNvPr id="16832" name="Google Shape;16832;p139"/>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39"/>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39"/>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39"/>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39"/>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39"/>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39"/>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39"/>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39"/>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39"/>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39"/>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39"/>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39"/>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39"/>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39"/>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7" name="Google Shape;16847;p139"/>
          <p:cNvGrpSpPr/>
          <p:nvPr/>
        </p:nvGrpSpPr>
        <p:grpSpPr>
          <a:xfrm>
            <a:off x="7988340" y="2902946"/>
            <a:ext cx="308886" cy="360628"/>
            <a:chOff x="7988340" y="2902946"/>
            <a:chExt cx="308886" cy="360628"/>
          </a:xfrm>
        </p:grpSpPr>
        <p:sp>
          <p:nvSpPr>
            <p:cNvPr id="16848" name="Google Shape;16848;p139"/>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39"/>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39"/>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39"/>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39"/>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39"/>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39"/>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39"/>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39"/>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39"/>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39"/>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39"/>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39"/>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39"/>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39"/>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39"/>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39"/>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39"/>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39"/>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39"/>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39"/>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39"/>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39"/>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1" name="Google Shape;16871;p139"/>
          <p:cNvGrpSpPr/>
          <p:nvPr/>
        </p:nvGrpSpPr>
        <p:grpSpPr>
          <a:xfrm>
            <a:off x="5690039" y="2902998"/>
            <a:ext cx="362902" cy="360498"/>
            <a:chOff x="5690039" y="2902998"/>
            <a:chExt cx="362902" cy="360498"/>
          </a:xfrm>
        </p:grpSpPr>
        <p:sp>
          <p:nvSpPr>
            <p:cNvPr id="16872" name="Google Shape;16872;p139"/>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39"/>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39"/>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39"/>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39"/>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39"/>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39"/>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9" name="Google Shape;16879;p139"/>
          <p:cNvGrpSpPr/>
          <p:nvPr/>
        </p:nvGrpSpPr>
        <p:grpSpPr>
          <a:xfrm>
            <a:off x="4871935" y="1500990"/>
            <a:ext cx="258503" cy="360890"/>
            <a:chOff x="4871935" y="1500990"/>
            <a:chExt cx="258503" cy="360890"/>
          </a:xfrm>
        </p:grpSpPr>
        <p:sp>
          <p:nvSpPr>
            <p:cNvPr id="16880" name="Google Shape;16880;p139"/>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39"/>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39"/>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3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3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39"/>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39"/>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39"/>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39"/>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39"/>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39"/>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39"/>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39"/>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39"/>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94" name="Google Shape;16894;p139"/>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95" name="Google Shape;16895;p139"/>
          <p:cNvGrpSpPr/>
          <p:nvPr/>
        </p:nvGrpSpPr>
        <p:grpSpPr>
          <a:xfrm>
            <a:off x="6265764" y="1501251"/>
            <a:ext cx="234983" cy="360628"/>
            <a:chOff x="6265764" y="1501251"/>
            <a:chExt cx="234983" cy="360628"/>
          </a:xfrm>
        </p:grpSpPr>
        <p:sp>
          <p:nvSpPr>
            <p:cNvPr id="16896" name="Google Shape;16896;p139"/>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39"/>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39"/>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3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39"/>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39"/>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39"/>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39"/>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39"/>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39"/>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39"/>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39"/>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8" name="Google Shape;16908;p139"/>
          <p:cNvGrpSpPr/>
          <p:nvPr/>
        </p:nvGrpSpPr>
        <p:grpSpPr>
          <a:xfrm>
            <a:off x="6193639" y="3401998"/>
            <a:ext cx="360628" cy="238250"/>
            <a:chOff x="6193639" y="3401998"/>
            <a:chExt cx="360628" cy="238250"/>
          </a:xfrm>
        </p:grpSpPr>
        <p:sp>
          <p:nvSpPr>
            <p:cNvPr id="16909" name="Google Shape;16909;p139"/>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39"/>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39"/>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39"/>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39"/>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39"/>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39"/>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39"/>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39"/>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39"/>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39"/>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0" name="Google Shape;16920;p139"/>
          <p:cNvGrpSpPr/>
          <p:nvPr/>
        </p:nvGrpSpPr>
        <p:grpSpPr>
          <a:xfrm>
            <a:off x="5801625" y="1501251"/>
            <a:ext cx="246037" cy="360629"/>
            <a:chOff x="5801625" y="1501251"/>
            <a:chExt cx="246037" cy="360629"/>
          </a:xfrm>
        </p:grpSpPr>
        <p:sp>
          <p:nvSpPr>
            <p:cNvPr id="16921" name="Google Shape;16921;p139"/>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39"/>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39"/>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39"/>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39"/>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39"/>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39"/>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39"/>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39"/>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39"/>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39"/>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39"/>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39"/>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39"/>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39"/>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39"/>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39"/>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39"/>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39"/>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0" name="Google Shape;16940;p139"/>
          <p:cNvGrpSpPr/>
          <p:nvPr/>
        </p:nvGrpSpPr>
        <p:grpSpPr>
          <a:xfrm>
            <a:off x="6641680" y="1981462"/>
            <a:ext cx="352083" cy="360864"/>
            <a:chOff x="6641680" y="1981462"/>
            <a:chExt cx="352083" cy="360864"/>
          </a:xfrm>
        </p:grpSpPr>
        <p:sp>
          <p:nvSpPr>
            <p:cNvPr id="16941" name="Google Shape;16941;p139"/>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39"/>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39"/>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39"/>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39"/>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39"/>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39"/>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39"/>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39"/>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39"/>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39"/>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39"/>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39"/>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39"/>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39"/>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39"/>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39"/>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39"/>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39"/>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39"/>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39"/>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39"/>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39"/>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39"/>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39"/>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39"/>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39"/>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39"/>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9" name="Google Shape;16969;p139"/>
          <p:cNvGrpSpPr/>
          <p:nvPr/>
        </p:nvGrpSpPr>
        <p:grpSpPr>
          <a:xfrm>
            <a:off x="7205332" y="1501251"/>
            <a:ext cx="198032" cy="360629"/>
            <a:chOff x="7205332" y="1501251"/>
            <a:chExt cx="198032" cy="360629"/>
          </a:xfrm>
        </p:grpSpPr>
        <p:sp>
          <p:nvSpPr>
            <p:cNvPr id="16970" name="Google Shape;16970;p139"/>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39"/>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39"/>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39"/>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39"/>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39"/>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39"/>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39"/>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39"/>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39"/>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39"/>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39"/>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39"/>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39"/>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39"/>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39"/>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39"/>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39"/>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39"/>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39"/>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0" name="Google Shape;16990;p139"/>
          <p:cNvGrpSpPr/>
          <p:nvPr/>
        </p:nvGrpSpPr>
        <p:grpSpPr>
          <a:xfrm>
            <a:off x="7688313" y="1501251"/>
            <a:ext cx="153058" cy="360628"/>
            <a:chOff x="7688313" y="1501251"/>
            <a:chExt cx="153058" cy="360628"/>
          </a:xfrm>
        </p:grpSpPr>
        <p:sp>
          <p:nvSpPr>
            <p:cNvPr id="16991" name="Google Shape;16991;p139"/>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39"/>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39"/>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39"/>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39"/>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39"/>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39"/>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39"/>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39"/>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39"/>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39"/>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39"/>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39"/>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39"/>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39"/>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39"/>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7" name="Google Shape;17007;p139"/>
          <p:cNvGrpSpPr/>
          <p:nvPr/>
        </p:nvGrpSpPr>
        <p:grpSpPr>
          <a:xfrm>
            <a:off x="8150179" y="1501251"/>
            <a:ext cx="150811" cy="360628"/>
            <a:chOff x="8150179" y="1501251"/>
            <a:chExt cx="150811" cy="360628"/>
          </a:xfrm>
        </p:grpSpPr>
        <p:sp>
          <p:nvSpPr>
            <p:cNvPr id="17008" name="Google Shape;17008;p139"/>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39"/>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39"/>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39"/>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39"/>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39"/>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39"/>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39"/>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39"/>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17" name="Google Shape;17017;p139"/>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18" name="Google Shape;17018;p139"/>
          <p:cNvGrpSpPr/>
          <p:nvPr/>
        </p:nvGrpSpPr>
        <p:grpSpPr>
          <a:xfrm>
            <a:off x="4877867" y="2902946"/>
            <a:ext cx="170149" cy="360629"/>
            <a:chOff x="4877867" y="2902946"/>
            <a:chExt cx="170149" cy="360629"/>
          </a:xfrm>
        </p:grpSpPr>
        <p:sp>
          <p:nvSpPr>
            <p:cNvPr id="17019" name="Google Shape;17019;p139"/>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39"/>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39"/>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39"/>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39"/>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39"/>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39"/>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39"/>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39"/>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39"/>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39"/>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39"/>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39"/>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2" name="Google Shape;17032;p139"/>
          <p:cNvGrpSpPr/>
          <p:nvPr/>
        </p:nvGrpSpPr>
        <p:grpSpPr>
          <a:xfrm>
            <a:off x="6741689" y="1500676"/>
            <a:ext cx="207962" cy="361203"/>
            <a:chOff x="6741689" y="1500676"/>
            <a:chExt cx="207962" cy="361203"/>
          </a:xfrm>
        </p:grpSpPr>
        <p:sp>
          <p:nvSpPr>
            <p:cNvPr id="17033" name="Google Shape;17033;p139"/>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39"/>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39"/>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39"/>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39"/>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39"/>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39"/>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39"/>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39"/>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39"/>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39"/>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39"/>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39"/>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39"/>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39"/>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39"/>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39"/>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39"/>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39"/>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2" name="Google Shape;17052;p139"/>
          <p:cNvGrpSpPr/>
          <p:nvPr/>
        </p:nvGrpSpPr>
        <p:grpSpPr>
          <a:xfrm>
            <a:off x="5752627" y="3430404"/>
            <a:ext cx="360628" cy="181464"/>
            <a:chOff x="5752627" y="3430404"/>
            <a:chExt cx="360628" cy="181464"/>
          </a:xfrm>
        </p:grpSpPr>
        <p:sp>
          <p:nvSpPr>
            <p:cNvPr id="17053" name="Google Shape;17053;p139"/>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39"/>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39"/>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39"/>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39"/>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39"/>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39"/>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39"/>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39"/>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39"/>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39"/>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39"/>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39"/>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39"/>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39"/>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39"/>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39"/>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39"/>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39"/>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39"/>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39"/>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39"/>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39"/>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39"/>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39"/>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39"/>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39"/>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39"/>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1" name="Google Shape;17081;p139"/>
          <p:cNvGrpSpPr/>
          <p:nvPr/>
        </p:nvGrpSpPr>
        <p:grpSpPr>
          <a:xfrm>
            <a:off x="5235700" y="2902998"/>
            <a:ext cx="361909" cy="360759"/>
            <a:chOff x="5235700" y="2902998"/>
            <a:chExt cx="361909" cy="360759"/>
          </a:xfrm>
        </p:grpSpPr>
        <p:sp>
          <p:nvSpPr>
            <p:cNvPr id="17082" name="Google Shape;17082;p139"/>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39"/>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39"/>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39"/>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39"/>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39"/>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39"/>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9" name="Google Shape;17089;p139"/>
          <p:cNvGrpSpPr/>
          <p:nvPr/>
        </p:nvGrpSpPr>
        <p:grpSpPr>
          <a:xfrm>
            <a:off x="6634912" y="3394969"/>
            <a:ext cx="360367" cy="252309"/>
            <a:chOff x="6634912" y="3394969"/>
            <a:chExt cx="360367" cy="252309"/>
          </a:xfrm>
        </p:grpSpPr>
        <p:sp>
          <p:nvSpPr>
            <p:cNvPr id="17090" name="Google Shape;17090;p139"/>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39"/>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39"/>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39"/>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39"/>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39"/>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39"/>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39"/>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39"/>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39"/>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39"/>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39"/>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39"/>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3" name="Google Shape;17103;p139"/>
          <p:cNvGrpSpPr/>
          <p:nvPr/>
        </p:nvGrpSpPr>
        <p:grpSpPr>
          <a:xfrm>
            <a:off x="7059330" y="3340796"/>
            <a:ext cx="377170" cy="360655"/>
            <a:chOff x="7059330" y="3340796"/>
            <a:chExt cx="377170" cy="360655"/>
          </a:xfrm>
        </p:grpSpPr>
        <p:sp>
          <p:nvSpPr>
            <p:cNvPr id="17104" name="Google Shape;17104;p139"/>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39"/>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39"/>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39"/>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39"/>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39"/>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39"/>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39"/>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39"/>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39"/>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39"/>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39"/>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6" name="Google Shape;17116;p139"/>
          <p:cNvGrpSpPr/>
          <p:nvPr/>
        </p:nvGrpSpPr>
        <p:grpSpPr>
          <a:xfrm>
            <a:off x="7957948" y="3375631"/>
            <a:ext cx="360629" cy="291012"/>
            <a:chOff x="7957948" y="3375631"/>
            <a:chExt cx="360629" cy="291012"/>
          </a:xfrm>
        </p:grpSpPr>
        <p:sp>
          <p:nvSpPr>
            <p:cNvPr id="17117" name="Google Shape;17117;p139"/>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39"/>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39"/>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39"/>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39"/>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39"/>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39"/>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39"/>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39"/>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39"/>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39"/>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39"/>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39"/>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39"/>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39"/>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39"/>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39"/>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39"/>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5" name="Google Shape;17135;p139"/>
          <p:cNvGrpSpPr/>
          <p:nvPr/>
        </p:nvGrpSpPr>
        <p:grpSpPr>
          <a:xfrm>
            <a:off x="6198656" y="3867888"/>
            <a:ext cx="347562" cy="227954"/>
            <a:chOff x="6198656" y="3867888"/>
            <a:chExt cx="347562" cy="227954"/>
          </a:xfrm>
        </p:grpSpPr>
        <p:sp>
          <p:nvSpPr>
            <p:cNvPr id="17136" name="Google Shape;17136;p139"/>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39"/>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39"/>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39"/>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39"/>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39"/>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39"/>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39"/>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39"/>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39"/>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39"/>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7" name="Google Shape;17147;p139"/>
          <p:cNvGrpSpPr/>
          <p:nvPr/>
        </p:nvGrpSpPr>
        <p:grpSpPr>
          <a:xfrm>
            <a:off x="5706895" y="3819151"/>
            <a:ext cx="349392" cy="325454"/>
            <a:chOff x="5706895" y="3819151"/>
            <a:chExt cx="349392" cy="325454"/>
          </a:xfrm>
        </p:grpSpPr>
        <p:sp>
          <p:nvSpPr>
            <p:cNvPr id="17148" name="Google Shape;17148;p139"/>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39"/>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39"/>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39"/>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39"/>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39"/>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39"/>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39"/>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39"/>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39"/>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39"/>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39"/>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39"/>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39"/>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39"/>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3" name="Google Shape;17163;p139"/>
          <p:cNvGrpSpPr/>
          <p:nvPr/>
        </p:nvGrpSpPr>
        <p:grpSpPr>
          <a:xfrm>
            <a:off x="7648618" y="3340744"/>
            <a:ext cx="97265" cy="360393"/>
            <a:chOff x="7648618" y="3340744"/>
            <a:chExt cx="97265" cy="360393"/>
          </a:xfrm>
        </p:grpSpPr>
        <p:sp>
          <p:nvSpPr>
            <p:cNvPr id="17164" name="Google Shape;17164;p139"/>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39"/>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39"/>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7" name="Google Shape;17167;p139"/>
          <p:cNvGrpSpPr/>
          <p:nvPr/>
        </p:nvGrpSpPr>
        <p:grpSpPr>
          <a:xfrm>
            <a:off x="7164356" y="3790667"/>
            <a:ext cx="385507" cy="382501"/>
            <a:chOff x="7164356" y="3790667"/>
            <a:chExt cx="385507" cy="382501"/>
          </a:xfrm>
        </p:grpSpPr>
        <p:sp>
          <p:nvSpPr>
            <p:cNvPr id="17168" name="Google Shape;17168;p139"/>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39"/>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39"/>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39"/>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39"/>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39"/>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39"/>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39"/>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39"/>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39"/>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39"/>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39"/>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39"/>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39"/>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39"/>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39"/>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139"/>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39"/>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39"/>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39"/>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39"/>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39"/>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39"/>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39"/>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2" name="Google Shape;17192;p139"/>
          <p:cNvGrpSpPr/>
          <p:nvPr/>
        </p:nvGrpSpPr>
        <p:grpSpPr>
          <a:xfrm>
            <a:off x="6670400" y="3826468"/>
            <a:ext cx="387911" cy="310846"/>
            <a:chOff x="6670400" y="3826468"/>
            <a:chExt cx="387911" cy="310846"/>
          </a:xfrm>
        </p:grpSpPr>
        <p:sp>
          <p:nvSpPr>
            <p:cNvPr id="17193" name="Google Shape;17193;p139"/>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39"/>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139"/>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39"/>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39"/>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39"/>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39"/>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39"/>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39"/>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39"/>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39"/>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39"/>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39"/>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39"/>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39"/>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39"/>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39"/>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39"/>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1" name="Google Shape;17211;p139"/>
          <p:cNvGrpSpPr/>
          <p:nvPr/>
        </p:nvGrpSpPr>
        <p:grpSpPr>
          <a:xfrm>
            <a:off x="7662181" y="3803446"/>
            <a:ext cx="302823" cy="360498"/>
            <a:chOff x="7662181" y="3803446"/>
            <a:chExt cx="302823" cy="360498"/>
          </a:xfrm>
        </p:grpSpPr>
        <p:sp>
          <p:nvSpPr>
            <p:cNvPr id="17212" name="Google Shape;17212;p139"/>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39"/>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39"/>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39"/>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39"/>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39"/>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39"/>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39"/>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39"/>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39"/>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2" name="Google Shape;17222;p139"/>
          <p:cNvGrpSpPr/>
          <p:nvPr/>
        </p:nvGrpSpPr>
        <p:grpSpPr>
          <a:xfrm>
            <a:off x="5206562" y="3803994"/>
            <a:ext cx="363895" cy="355663"/>
            <a:chOff x="5206562" y="3803994"/>
            <a:chExt cx="363895" cy="355663"/>
          </a:xfrm>
        </p:grpSpPr>
        <p:sp>
          <p:nvSpPr>
            <p:cNvPr id="17223" name="Google Shape;17223;p139"/>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39"/>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39"/>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39"/>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39"/>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39"/>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39"/>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39"/>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39"/>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39"/>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39"/>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39"/>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39"/>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39"/>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240" name="Shape 17240"/>
        <p:cNvGrpSpPr/>
        <p:nvPr/>
      </p:nvGrpSpPr>
      <p:grpSpPr>
        <a:xfrm>
          <a:off x="0" y="0"/>
          <a:ext cx="0" cy="0"/>
          <a:chOff x="0" y="0"/>
          <a:chExt cx="0" cy="0"/>
        </a:xfrm>
      </p:grpSpPr>
      <p:sp>
        <p:nvSpPr>
          <p:cNvPr id="17241" name="Google Shape;17241;p14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242" name="Google Shape;17242;p140"/>
          <p:cNvGrpSpPr/>
          <p:nvPr/>
        </p:nvGrpSpPr>
        <p:grpSpPr>
          <a:xfrm>
            <a:off x="4682526" y="1512217"/>
            <a:ext cx="369948" cy="370132"/>
            <a:chOff x="4682526" y="1512217"/>
            <a:chExt cx="369948" cy="370132"/>
          </a:xfrm>
        </p:grpSpPr>
        <p:sp>
          <p:nvSpPr>
            <p:cNvPr id="17243" name="Google Shape;17243;p140"/>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40"/>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40"/>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40"/>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40"/>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40"/>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40"/>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40"/>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40"/>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40"/>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40"/>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40"/>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40"/>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40"/>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40"/>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8" name="Google Shape;17258;p140"/>
          <p:cNvGrpSpPr/>
          <p:nvPr/>
        </p:nvGrpSpPr>
        <p:grpSpPr>
          <a:xfrm>
            <a:off x="3592433" y="1980212"/>
            <a:ext cx="381542" cy="370079"/>
            <a:chOff x="3592433" y="1980212"/>
            <a:chExt cx="381542" cy="370079"/>
          </a:xfrm>
        </p:grpSpPr>
        <p:sp>
          <p:nvSpPr>
            <p:cNvPr id="17259" name="Google Shape;17259;p140"/>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40"/>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40"/>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40"/>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40"/>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40"/>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40"/>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40"/>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40"/>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40"/>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40"/>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40"/>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1" name="Google Shape;17271;p140"/>
          <p:cNvGrpSpPr/>
          <p:nvPr/>
        </p:nvGrpSpPr>
        <p:grpSpPr>
          <a:xfrm>
            <a:off x="1398582" y="2973490"/>
            <a:ext cx="371391" cy="235126"/>
            <a:chOff x="1398582" y="2973490"/>
            <a:chExt cx="371391" cy="235126"/>
          </a:xfrm>
        </p:grpSpPr>
        <p:sp>
          <p:nvSpPr>
            <p:cNvPr id="17272" name="Google Shape;17272;p140"/>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40"/>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40"/>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40"/>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40"/>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40"/>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40"/>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40"/>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40"/>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40"/>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40"/>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40"/>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40"/>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40"/>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40"/>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7" name="Google Shape;17287;p140"/>
          <p:cNvGrpSpPr/>
          <p:nvPr/>
        </p:nvGrpSpPr>
        <p:grpSpPr>
          <a:xfrm>
            <a:off x="850795" y="1512217"/>
            <a:ext cx="370132" cy="370132"/>
            <a:chOff x="850795" y="1512217"/>
            <a:chExt cx="370132" cy="370132"/>
          </a:xfrm>
        </p:grpSpPr>
        <p:sp>
          <p:nvSpPr>
            <p:cNvPr id="17288" name="Google Shape;17288;p140"/>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40"/>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40"/>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40"/>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40"/>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40"/>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40"/>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40"/>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40"/>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40"/>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40"/>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40"/>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40"/>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40"/>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40"/>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40"/>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40"/>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40"/>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6" name="Google Shape;17306;p140"/>
          <p:cNvGrpSpPr/>
          <p:nvPr/>
        </p:nvGrpSpPr>
        <p:grpSpPr>
          <a:xfrm>
            <a:off x="8038497" y="2906079"/>
            <a:ext cx="236568" cy="370105"/>
            <a:chOff x="8038497" y="2906079"/>
            <a:chExt cx="236568" cy="370105"/>
          </a:xfrm>
        </p:grpSpPr>
        <p:sp>
          <p:nvSpPr>
            <p:cNvPr id="17307" name="Google Shape;17307;p140"/>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40"/>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40"/>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40"/>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40"/>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40"/>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40"/>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4" name="Google Shape;17314;p140"/>
          <p:cNvGrpSpPr/>
          <p:nvPr/>
        </p:nvGrpSpPr>
        <p:grpSpPr>
          <a:xfrm>
            <a:off x="6324130" y="1566303"/>
            <a:ext cx="370630" cy="261802"/>
            <a:chOff x="6324130" y="1566303"/>
            <a:chExt cx="370630" cy="261802"/>
          </a:xfrm>
        </p:grpSpPr>
        <p:sp>
          <p:nvSpPr>
            <p:cNvPr id="17315" name="Google Shape;17315;p140"/>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40"/>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40"/>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40"/>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40"/>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40"/>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40"/>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40"/>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40"/>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40"/>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40"/>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40"/>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40"/>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40"/>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40"/>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40"/>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40"/>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2" name="Google Shape;17332;p140"/>
          <p:cNvGrpSpPr/>
          <p:nvPr/>
        </p:nvGrpSpPr>
        <p:grpSpPr>
          <a:xfrm>
            <a:off x="5232280" y="2026587"/>
            <a:ext cx="370840" cy="353213"/>
            <a:chOff x="5232280" y="2026587"/>
            <a:chExt cx="370840" cy="353213"/>
          </a:xfrm>
        </p:grpSpPr>
        <p:sp>
          <p:nvSpPr>
            <p:cNvPr id="17333" name="Google Shape;17333;p140"/>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40"/>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40"/>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40"/>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40"/>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40"/>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40"/>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140"/>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140"/>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40"/>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3" name="Google Shape;17343;p140"/>
          <p:cNvGrpSpPr/>
          <p:nvPr/>
        </p:nvGrpSpPr>
        <p:grpSpPr>
          <a:xfrm>
            <a:off x="7968961" y="2435329"/>
            <a:ext cx="379548" cy="365331"/>
            <a:chOff x="7968961" y="2435329"/>
            <a:chExt cx="379548" cy="365331"/>
          </a:xfrm>
        </p:grpSpPr>
        <p:sp>
          <p:nvSpPr>
            <p:cNvPr id="17344" name="Google Shape;17344;p140"/>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40"/>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40"/>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40"/>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40"/>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40"/>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140"/>
          <p:cNvGrpSpPr/>
          <p:nvPr/>
        </p:nvGrpSpPr>
        <p:grpSpPr>
          <a:xfrm>
            <a:off x="4136679" y="2115323"/>
            <a:ext cx="373305" cy="223217"/>
            <a:chOff x="4136679" y="2115323"/>
            <a:chExt cx="373305" cy="223217"/>
          </a:xfrm>
        </p:grpSpPr>
        <p:sp>
          <p:nvSpPr>
            <p:cNvPr id="17351" name="Google Shape;17351;p140"/>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40"/>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40"/>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40"/>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40"/>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40"/>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40"/>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40"/>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40"/>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40"/>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1" name="Google Shape;17361;p140"/>
          <p:cNvGrpSpPr/>
          <p:nvPr/>
        </p:nvGrpSpPr>
        <p:grpSpPr>
          <a:xfrm>
            <a:off x="7423823" y="2464077"/>
            <a:ext cx="372046" cy="307730"/>
            <a:chOff x="7423823" y="2464077"/>
            <a:chExt cx="372046" cy="307730"/>
          </a:xfrm>
        </p:grpSpPr>
        <p:sp>
          <p:nvSpPr>
            <p:cNvPr id="17362" name="Google Shape;17362;p140"/>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40"/>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40"/>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40"/>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40"/>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40"/>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40"/>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40"/>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40"/>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40"/>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40"/>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40"/>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40"/>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5" name="Google Shape;17375;p140"/>
          <p:cNvGrpSpPr/>
          <p:nvPr/>
        </p:nvGrpSpPr>
        <p:grpSpPr>
          <a:xfrm>
            <a:off x="3882511" y="3365156"/>
            <a:ext cx="295061" cy="370263"/>
            <a:chOff x="3882511" y="3365156"/>
            <a:chExt cx="295061" cy="370263"/>
          </a:xfrm>
        </p:grpSpPr>
        <p:sp>
          <p:nvSpPr>
            <p:cNvPr id="17376" name="Google Shape;17376;p140"/>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40"/>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40"/>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40"/>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40"/>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1" name="Google Shape;17381;p140"/>
          <p:cNvGrpSpPr/>
          <p:nvPr/>
        </p:nvGrpSpPr>
        <p:grpSpPr>
          <a:xfrm>
            <a:off x="5229788" y="1512217"/>
            <a:ext cx="370132" cy="370132"/>
            <a:chOff x="5229788" y="1512217"/>
            <a:chExt cx="370132" cy="370132"/>
          </a:xfrm>
        </p:grpSpPr>
        <p:sp>
          <p:nvSpPr>
            <p:cNvPr id="17382" name="Google Shape;17382;p140"/>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40"/>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40"/>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40"/>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40"/>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40"/>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40"/>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40"/>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40"/>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40"/>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40"/>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40"/>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40"/>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40"/>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40"/>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140"/>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40"/>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9" name="Google Shape;17399;p140"/>
          <p:cNvGrpSpPr/>
          <p:nvPr/>
        </p:nvGrpSpPr>
        <p:grpSpPr>
          <a:xfrm>
            <a:off x="6041869" y="3365392"/>
            <a:ext cx="373882" cy="370053"/>
            <a:chOff x="6041869" y="3365392"/>
            <a:chExt cx="373882" cy="370053"/>
          </a:xfrm>
        </p:grpSpPr>
        <p:sp>
          <p:nvSpPr>
            <p:cNvPr id="17400" name="Google Shape;17400;p140"/>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40"/>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40"/>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40"/>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40"/>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40"/>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40"/>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40"/>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40"/>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40"/>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0" name="Google Shape;17410;p140"/>
          <p:cNvGrpSpPr/>
          <p:nvPr/>
        </p:nvGrpSpPr>
        <p:grpSpPr>
          <a:xfrm>
            <a:off x="4684309" y="2087493"/>
            <a:ext cx="374748" cy="279140"/>
            <a:chOff x="4684309" y="2087493"/>
            <a:chExt cx="374748" cy="279140"/>
          </a:xfrm>
        </p:grpSpPr>
        <p:sp>
          <p:nvSpPr>
            <p:cNvPr id="17411" name="Google Shape;17411;p140"/>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40"/>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40"/>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40"/>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40"/>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40"/>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40"/>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40"/>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40"/>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40"/>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40"/>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40"/>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3" name="Google Shape;17423;p140"/>
          <p:cNvGrpSpPr/>
          <p:nvPr/>
        </p:nvGrpSpPr>
        <p:grpSpPr>
          <a:xfrm>
            <a:off x="7521110" y="2906131"/>
            <a:ext cx="175400" cy="370053"/>
            <a:chOff x="7521110" y="2906131"/>
            <a:chExt cx="175400" cy="370053"/>
          </a:xfrm>
        </p:grpSpPr>
        <p:sp>
          <p:nvSpPr>
            <p:cNvPr id="17424" name="Google Shape;17424;p140"/>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40"/>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40"/>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40"/>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40"/>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40"/>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40"/>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40"/>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40"/>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3" name="Google Shape;17433;p140"/>
          <p:cNvGrpSpPr/>
          <p:nvPr/>
        </p:nvGrpSpPr>
        <p:grpSpPr>
          <a:xfrm>
            <a:off x="3586925" y="1523286"/>
            <a:ext cx="371023" cy="347915"/>
            <a:chOff x="3586925" y="1523286"/>
            <a:chExt cx="371023" cy="347915"/>
          </a:xfrm>
        </p:grpSpPr>
        <p:sp>
          <p:nvSpPr>
            <p:cNvPr id="17434" name="Google Shape;17434;p140"/>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40"/>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40"/>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40"/>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40"/>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40"/>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40"/>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40"/>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40"/>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40"/>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40"/>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40"/>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40"/>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40"/>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40"/>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40"/>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40"/>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40"/>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40"/>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3" name="Google Shape;17453;p140"/>
          <p:cNvGrpSpPr/>
          <p:nvPr/>
        </p:nvGrpSpPr>
        <p:grpSpPr>
          <a:xfrm>
            <a:off x="6876009" y="2475461"/>
            <a:ext cx="370158" cy="285120"/>
            <a:chOff x="6876009" y="2475461"/>
            <a:chExt cx="370158" cy="285120"/>
          </a:xfrm>
        </p:grpSpPr>
        <p:sp>
          <p:nvSpPr>
            <p:cNvPr id="17454" name="Google Shape;17454;p140"/>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40"/>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40"/>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40"/>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40"/>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40"/>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40"/>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40"/>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40"/>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3" name="Google Shape;17463;p140"/>
          <p:cNvGrpSpPr/>
          <p:nvPr/>
        </p:nvGrpSpPr>
        <p:grpSpPr>
          <a:xfrm>
            <a:off x="6328222" y="2445847"/>
            <a:ext cx="370158" cy="344269"/>
            <a:chOff x="6328222" y="2445847"/>
            <a:chExt cx="370158" cy="344269"/>
          </a:xfrm>
        </p:grpSpPr>
        <p:sp>
          <p:nvSpPr>
            <p:cNvPr id="17464" name="Google Shape;17464;p140"/>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40"/>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40"/>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40"/>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40"/>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40"/>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40"/>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40"/>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2" name="Google Shape;17472;p140"/>
          <p:cNvGrpSpPr/>
          <p:nvPr/>
        </p:nvGrpSpPr>
        <p:grpSpPr>
          <a:xfrm>
            <a:off x="5249540" y="2432942"/>
            <a:ext cx="351639" cy="370184"/>
            <a:chOff x="5249540" y="2432942"/>
            <a:chExt cx="351639" cy="370184"/>
          </a:xfrm>
        </p:grpSpPr>
        <p:sp>
          <p:nvSpPr>
            <p:cNvPr id="17473" name="Google Shape;17473;p140"/>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40"/>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40"/>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40"/>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40"/>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40"/>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40"/>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0" name="Google Shape;17480;p140"/>
          <p:cNvGrpSpPr/>
          <p:nvPr/>
        </p:nvGrpSpPr>
        <p:grpSpPr>
          <a:xfrm>
            <a:off x="4137047" y="2482176"/>
            <a:ext cx="371102" cy="271585"/>
            <a:chOff x="4137047" y="2482176"/>
            <a:chExt cx="371102" cy="271585"/>
          </a:xfrm>
        </p:grpSpPr>
        <p:sp>
          <p:nvSpPr>
            <p:cNvPr id="17481" name="Google Shape;17481;p140"/>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40"/>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40"/>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40"/>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40"/>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40"/>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40"/>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40"/>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40"/>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40"/>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40"/>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2" name="Google Shape;17492;p140"/>
          <p:cNvGrpSpPr/>
          <p:nvPr/>
        </p:nvGrpSpPr>
        <p:grpSpPr>
          <a:xfrm>
            <a:off x="4686434" y="2432916"/>
            <a:ext cx="367377" cy="370079"/>
            <a:chOff x="4686434" y="2432916"/>
            <a:chExt cx="367377" cy="370079"/>
          </a:xfrm>
        </p:grpSpPr>
        <p:sp>
          <p:nvSpPr>
            <p:cNvPr id="17493" name="Google Shape;17493;p140"/>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40"/>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40"/>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40"/>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40"/>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40"/>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40"/>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40"/>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40"/>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40"/>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40"/>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4" name="Google Shape;17504;p140"/>
          <p:cNvGrpSpPr/>
          <p:nvPr/>
        </p:nvGrpSpPr>
        <p:grpSpPr>
          <a:xfrm>
            <a:off x="6328222" y="2056306"/>
            <a:ext cx="372099" cy="293986"/>
            <a:chOff x="6328222" y="2056306"/>
            <a:chExt cx="372099" cy="293986"/>
          </a:xfrm>
        </p:grpSpPr>
        <p:sp>
          <p:nvSpPr>
            <p:cNvPr id="17505" name="Google Shape;17505;p140"/>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40"/>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40"/>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40"/>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40"/>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40"/>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40"/>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40"/>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40"/>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4" name="Google Shape;17514;p140"/>
          <p:cNvGrpSpPr/>
          <p:nvPr/>
        </p:nvGrpSpPr>
        <p:grpSpPr>
          <a:xfrm>
            <a:off x="5789327" y="2432968"/>
            <a:ext cx="352531" cy="370132"/>
            <a:chOff x="5789327" y="2432968"/>
            <a:chExt cx="352531" cy="370132"/>
          </a:xfrm>
        </p:grpSpPr>
        <p:sp>
          <p:nvSpPr>
            <p:cNvPr id="17515" name="Google Shape;17515;p140"/>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40"/>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40"/>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40"/>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40"/>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140"/>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140"/>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40"/>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40"/>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40"/>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5" name="Google Shape;17525;p140"/>
          <p:cNvGrpSpPr/>
          <p:nvPr/>
        </p:nvGrpSpPr>
        <p:grpSpPr>
          <a:xfrm>
            <a:off x="874612" y="1980134"/>
            <a:ext cx="322314" cy="370158"/>
            <a:chOff x="874612" y="1980134"/>
            <a:chExt cx="322314" cy="370158"/>
          </a:xfrm>
        </p:grpSpPr>
        <p:sp>
          <p:nvSpPr>
            <p:cNvPr id="17526" name="Google Shape;17526;p140"/>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40"/>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40"/>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40"/>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40"/>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40"/>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40"/>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40"/>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40"/>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40"/>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40"/>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140"/>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40"/>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40"/>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40"/>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40"/>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40"/>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3" name="Google Shape;17543;p140"/>
          <p:cNvGrpSpPr/>
          <p:nvPr/>
        </p:nvGrpSpPr>
        <p:grpSpPr>
          <a:xfrm>
            <a:off x="3039662" y="2514780"/>
            <a:ext cx="374223" cy="329764"/>
            <a:chOff x="3039662" y="2514780"/>
            <a:chExt cx="374223" cy="329764"/>
          </a:xfrm>
        </p:grpSpPr>
        <p:sp>
          <p:nvSpPr>
            <p:cNvPr id="17544" name="Google Shape;17544;p140"/>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40"/>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40"/>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40"/>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40"/>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40"/>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40"/>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40"/>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40"/>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40"/>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40"/>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40"/>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40"/>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40"/>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40"/>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40"/>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40"/>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40"/>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2" name="Google Shape;17562;p140"/>
          <p:cNvGrpSpPr/>
          <p:nvPr/>
        </p:nvGrpSpPr>
        <p:grpSpPr>
          <a:xfrm>
            <a:off x="1946369" y="2563122"/>
            <a:ext cx="374066" cy="233395"/>
            <a:chOff x="1946369" y="2563122"/>
            <a:chExt cx="374066" cy="233395"/>
          </a:xfrm>
        </p:grpSpPr>
        <p:sp>
          <p:nvSpPr>
            <p:cNvPr id="17563" name="Google Shape;17563;p140"/>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40"/>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40"/>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40"/>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40"/>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40"/>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40"/>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40"/>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1" name="Google Shape;17571;p140"/>
          <p:cNvGrpSpPr/>
          <p:nvPr/>
        </p:nvGrpSpPr>
        <p:grpSpPr>
          <a:xfrm>
            <a:off x="4135263" y="2906184"/>
            <a:ext cx="374040" cy="370184"/>
            <a:chOff x="4135263" y="2906184"/>
            <a:chExt cx="374040" cy="370184"/>
          </a:xfrm>
        </p:grpSpPr>
        <p:sp>
          <p:nvSpPr>
            <p:cNvPr id="17572" name="Google Shape;17572;p140"/>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40"/>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40"/>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5" name="Google Shape;17575;p140"/>
          <p:cNvGrpSpPr/>
          <p:nvPr/>
        </p:nvGrpSpPr>
        <p:grpSpPr>
          <a:xfrm>
            <a:off x="4683601" y="2906184"/>
            <a:ext cx="372676" cy="370184"/>
            <a:chOff x="4683601" y="2906184"/>
            <a:chExt cx="372676" cy="370184"/>
          </a:xfrm>
        </p:grpSpPr>
        <p:sp>
          <p:nvSpPr>
            <p:cNvPr id="17576" name="Google Shape;17576;p140"/>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40"/>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40"/>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40"/>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40"/>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40"/>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2" name="Google Shape;17582;p140"/>
          <p:cNvGrpSpPr/>
          <p:nvPr/>
        </p:nvGrpSpPr>
        <p:grpSpPr>
          <a:xfrm>
            <a:off x="870808" y="2906053"/>
            <a:ext cx="329134" cy="370132"/>
            <a:chOff x="870808" y="2906053"/>
            <a:chExt cx="329134" cy="370132"/>
          </a:xfrm>
        </p:grpSpPr>
        <p:sp>
          <p:nvSpPr>
            <p:cNvPr id="17583" name="Google Shape;17583;p140"/>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40"/>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40"/>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40"/>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140"/>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40"/>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40"/>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40"/>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40"/>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40"/>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40"/>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40"/>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40"/>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40"/>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40"/>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40"/>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40"/>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40"/>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40"/>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2" name="Google Shape;17602;p140"/>
          <p:cNvGrpSpPr/>
          <p:nvPr/>
        </p:nvGrpSpPr>
        <p:grpSpPr>
          <a:xfrm>
            <a:off x="1943878" y="2909069"/>
            <a:ext cx="374774" cy="364282"/>
            <a:chOff x="1943878" y="2909069"/>
            <a:chExt cx="374774" cy="364282"/>
          </a:xfrm>
        </p:grpSpPr>
        <p:sp>
          <p:nvSpPr>
            <p:cNvPr id="17603" name="Google Shape;17603;p140"/>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40"/>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40"/>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40"/>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40"/>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40"/>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40"/>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40"/>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40"/>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40"/>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40"/>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40"/>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40"/>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40"/>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40"/>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40"/>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40"/>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40"/>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40"/>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40"/>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40"/>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4" name="Google Shape;17624;p140"/>
          <p:cNvGrpSpPr/>
          <p:nvPr/>
        </p:nvGrpSpPr>
        <p:grpSpPr>
          <a:xfrm>
            <a:off x="1128072" y="3365261"/>
            <a:ext cx="328872" cy="370158"/>
            <a:chOff x="1128072" y="3365261"/>
            <a:chExt cx="328872" cy="370158"/>
          </a:xfrm>
        </p:grpSpPr>
        <p:sp>
          <p:nvSpPr>
            <p:cNvPr id="17625" name="Google Shape;17625;p140"/>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40"/>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40"/>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40"/>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40"/>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40"/>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40"/>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40"/>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40"/>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40"/>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40"/>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40"/>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40"/>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40"/>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40"/>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40"/>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40"/>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40"/>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40"/>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40"/>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40"/>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40"/>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40"/>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40"/>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40"/>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40"/>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40"/>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40"/>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40"/>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40"/>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40"/>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40"/>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40"/>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40"/>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40"/>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40"/>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40"/>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40"/>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40"/>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40"/>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40"/>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40"/>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40"/>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40"/>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140"/>
          <p:cNvGrpSpPr/>
          <p:nvPr/>
        </p:nvGrpSpPr>
        <p:grpSpPr>
          <a:xfrm>
            <a:off x="5776868" y="1515181"/>
            <a:ext cx="370866" cy="364151"/>
            <a:chOff x="5776868" y="1515181"/>
            <a:chExt cx="370866" cy="364151"/>
          </a:xfrm>
        </p:grpSpPr>
        <p:sp>
          <p:nvSpPr>
            <p:cNvPr id="17670" name="Google Shape;17670;p140"/>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40"/>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40"/>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40"/>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40"/>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40"/>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40"/>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40"/>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40"/>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40"/>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40"/>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40"/>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40"/>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40"/>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40"/>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40"/>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40"/>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7" name="Google Shape;17687;p140"/>
          <p:cNvGrpSpPr/>
          <p:nvPr/>
        </p:nvGrpSpPr>
        <p:grpSpPr>
          <a:xfrm>
            <a:off x="3577849" y="2432942"/>
            <a:ext cx="393660" cy="370079"/>
            <a:chOff x="3577849" y="2432942"/>
            <a:chExt cx="393660" cy="370079"/>
          </a:xfrm>
        </p:grpSpPr>
        <p:sp>
          <p:nvSpPr>
            <p:cNvPr id="17688" name="Google Shape;17688;p140"/>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40"/>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40"/>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40"/>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40"/>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40"/>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40"/>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40"/>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40"/>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40"/>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140"/>
          <p:cNvGrpSpPr/>
          <p:nvPr/>
        </p:nvGrpSpPr>
        <p:grpSpPr>
          <a:xfrm>
            <a:off x="2493999" y="2927037"/>
            <a:ext cx="370132" cy="328164"/>
            <a:chOff x="2493999" y="2927037"/>
            <a:chExt cx="370132" cy="328164"/>
          </a:xfrm>
        </p:grpSpPr>
        <p:sp>
          <p:nvSpPr>
            <p:cNvPr id="17699" name="Google Shape;17699;p140"/>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40"/>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40"/>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40"/>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40"/>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40"/>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40"/>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40"/>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40"/>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40"/>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40"/>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40"/>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1" name="Google Shape;17711;p140"/>
          <p:cNvGrpSpPr/>
          <p:nvPr/>
        </p:nvGrpSpPr>
        <p:grpSpPr>
          <a:xfrm>
            <a:off x="3589417" y="2950696"/>
            <a:ext cx="370315" cy="281028"/>
            <a:chOff x="3589417" y="2950696"/>
            <a:chExt cx="370315" cy="281028"/>
          </a:xfrm>
        </p:grpSpPr>
        <p:sp>
          <p:nvSpPr>
            <p:cNvPr id="17712" name="Google Shape;17712;p140"/>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40"/>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40"/>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40"/>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40"/>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40"/>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40"/>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40"/>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40"/>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40"/>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40"/>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40"/>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40"/>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40"/>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40"/>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40"/>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40"/>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40"/>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40"/>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40"/>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2" name="Google Shape;17732;p140"/>
          <p:cNvGrpSpPr/>
          <p:nvPr/>
        </p:nvGrpSpPr>
        <p:grpSpPr>
          <a:xfrm>
            <a:off x="3032711" y="2911718"/>
            <a:ext cx="396125" cy="359062"/>
            <a:chOff x="3032711" y="2911718"/>
            <a:chExt cx="396125" cy="359062"/>
          </a:xfrm>
        </p:grpSpPr>
        <p:sp>
          <p:nvSpPr>
            <p:cNvPr id="17733" name="Google Shape;17733;p140"/>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40"/>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140"/>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140"/>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40"/>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40"/>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40"/>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40"/>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40"/>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40"/>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40"/>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40"/>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5" name="Google Shape;17745;p140"/>
          <p:cNvGrpSpPr/>
          <p:nvPr/>
        </p:nvGrpSpPr>
        <p:grpSpPr>
          <a:xfrm>
            <a:off x="7417764" y="1513397"/>
            <a:ext cx="373174" cy="367692"/>
            <a:chOff x="7417764" y="1513397"/>
            <a:chExt cx="373174" cy="367692"/>
          </a:xfrm>
        </p:grpSpPr>
        <p:sp>
          <p:nvSpPr>
            <p:cNvPr id="17746" name="Google Shape;17746;p140"/>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40"/>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40"/>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40"/>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40"/>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40"/>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40"/>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40"/>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40"/>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40"/>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40"/>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40"/>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40"/>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40"/>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40"/>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40"/>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40"/>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40"/>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40"/>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5" name="Google Shape;17765;p140"/>
          <p:cNvGrpSpPr/>
          <p:nvPr/>
        </p:nvGrpSpPr>
        <p:grpSpPr>
          <a:xfrm>
            <a:off x="6871944" y="1514368"/>
            <a:ext cx="370132" cy="365672"/>
            <a:chOff x="6871944" y="1514368"/>
            <a:chExt cx="370132" cy="365672"/>
          </a:xfrm>
        </p:grpSpPr>
        <p:sp>
          <p:nvSpPr>
            <p:cNvPr id="17766" name="Google Shape;17766;p140"/>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40"/>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40"/>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40"/>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40"/>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40"/>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40"/>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40"/>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40"/>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40"/>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40"/>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40"/>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40"/>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40"/>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40"/>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40"/>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40"/>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40"/>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4" name="Google Shape;17784;p140"/>
          <p:cNvGrpSpPr/>
          <p:nvPr/>
        </p:nvGrpSpPr>
        <p:grpSpPr>
          <a:xfrm>
            <a:off x="6561931" y="3365261"/>
            <a:ext cx="400375" cy="370184"/>
            <a:chOff x="6561931" y="3365261"/>
            <a:chExt cx="400375" cy="370184"/>
          </a:xfrm>
        </p:grpSpPr>
        <p:sp>
          <p:nvSpPr>
            <p:cNvPr id="17785" name="Google Shape;17785;p140"/>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40"/>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40"/>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40"/>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40"/>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40"/>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40"/>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40"/>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40"/>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40"/>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40"/>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40"/>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140"/>
          <p:cNvGrpSpPr/>
          <p:nvPr/>
        </p:nvGrpSpPr>
        <p:grpSpPr>
          <a:xfrm>
            <a:off x="1942120" y="1985852"/>
            <a:ext cx="378315" cy="358695"/>
            <a:chOff x="1942120" y="1985852"/>
            <a:chExt cx="378315" cy="358695"/>
          </a:xfrm>
        </p:grpSpPr>
        <p:sp>
          <p:nvSpPr>
            <p:cNvPr id="17798" name="Google Shape;17798;p140"/>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40"/>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40"/>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40"/>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40"/>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40"/>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40"/>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40"/>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40"/>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40"/>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40"/>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40"/>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40"/>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40"/>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40"/>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40"/>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40"/>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40"/>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40"/>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40"/>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8" name="Google Shape;17818;p140"/>
          <p:cNvGrpSpPr/>
          <p:nvPr/>
        </p:nvGrpSpPr>
        <p:grpSpPr>
          <a:xfrm>
            <a:off x="1401415" y="2429218"/>
            <a:ext cx="364282" cy="374197"/>
            <a:chOff x="1401415" y="2429218"/>
            <a:chExt cx="364282" cy="374197"/>
          </a:xfrm>
        </p:grpSpPr>
        <p:sp>
          <p:nvSpPr>
            <p:cNvPr id="17819" name="Google Shape;17819;p140"/>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40"/>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40"/>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40"/>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40"/>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40"/>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40"/>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40"/>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40"/>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40"/>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40"/>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40"/>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40"/>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40"/>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40"/>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4" name="Google Shape;17834;p140"/>
          <p:cNvGrpSpPr/>
          <p:nvPr/>
        </p:nvGrpSpPr>
        <p:grpSpPr>
          <a:xfrm>
            <a:off x="7110427" y="3365261"/>
            <a:ext cx="400401" cy="370184"/>
            <a:chOff x="7110427" y="3365261"/>
            <a:chExt cx="400401" cy="370184"/>
          </a:xfrm>
        </p:grpSpPr>
        <p:sp>
          <p:nvSpPr>
            <p:cNvPr id="17835" name="Google Shape;17835;p140"/>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40"/>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40"/>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40"/>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40"/>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40"/>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40"/>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2" name="Google Shape;17842;p140"/>
          <p:cNvGrpSpPr/>
          <p:nvPr/>
        </p:nvGrpSpPr>
        <p:grpSpPr>
          <a:xfrm>
            <a:off x="7658949" y="3363137"/>
            <a:ext cx="400375" cy="370132"/>
            <a:chOff x="7658949" y="3363137"/>
            <a:chExt cx="400375" cy="370132"/>
          </a:xfrm>
        </p:grpSpPr>
        <p:sp>
          <p:nvSpPr>
            <p:cNvPr id="17843" name="Google Shape;17843;p140"/>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40"/>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40"/>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40"/>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40"/>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8" name="Google Shape;17848;p140"/>
          <p:cNvGrpSpPr/>
          <p:nvPr/>
        </p:nvGrpSpPr>
        <p:grpSpPr>
          <a:xfrm>
            <a:off x="3304481" y="3379389"/>
            <a:ext cx="356623" cy="370105"/>
            <a:chOff x="3307156" y="3365314"/>
            <a:chExt cx="356623" cy="370105"/>
          </a:xfrm>
        </p:grpSpPr>
        <p:sp>
          <p:nvSpPr>
            <p:cNvPr id="17849" name="Google Shape;17849;p140"/>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40"/>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40"/>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40"/>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40"/>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40"/>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40"/>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40"/>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40"/>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40"/>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40"/>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40"/>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40"/>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40"/>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40"/>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4" name="Google Shape;17864;p140"/>
          <p:cNvGrpSpPr/>
          <p:nvPr/>
        </p:nvGrpSpPr>
        <p:grpSpPr>
          <a:xfrm>
            <a:off x="7422407" y="1980107"/>
            <a:ext cx="372807" cy="370079"/>
            <a:chOff x="7422407" y="1980107"/>
            <a:chExt cx="372807" cy="370079"/>
          </a:xfrm>
        </p:grpSpPr>
        <p:sp>
          <p:nvSpPr>
            <p:cNvPr id="17865" name="Google Shape;17865;p140"/>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40"/>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40"/>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40"/>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40"/>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40"/>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40"/>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40"/>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40"/>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40"/>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40"/>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40"/>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40"/>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8" name="Google Shape;17878;p140"/>
          <p:cNvGrpSpPr/>
          <p:nvPr/>
        </p:nvGrpSpPr>
        <p:grpSpPr>
          <a:xfrm>
            <a:off x="6916141" y="2906184"/>
            <a:ext cx="289737" cy="370394"/>
            <a:chOff x="6916141" y="2906184"/>
            <a:chExt cx="289737" cy="370394"/>
          </a:xfrm>
        </p:grpSpPr>
        <p:sp>
          <p:nvSpPr>
            <p:cNvPr id="17879" name="Google Shape;17879;p140"/>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40"/>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40"/>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40"/>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40"/>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40"/>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40"/>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40"/>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40"/>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40"/>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40"/>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40"/>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40"/>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40"/>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40"/>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40"/>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140"/>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40"/>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40"/>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40"/>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40"/>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0" name="Google Shape;17900;p140"/>
          <p:cNvGrpSpPr/>
          <p:nvPr/>
        </p:nvGrpSpPr>
        <p:grpSpPr>
          <a:xfrm>
            <a:off x="7970194" y="2013577"/>
            <a:ext cx="372676" cy="331731"/>
            <a:chOff x="7970194" y="2013577"/>
            <a:chExt cx="372676" cy="331731"/>
          </a:xfrm>
        </p:grpSpPr>
        <p:sp>
          <p:nvSpPr>
            <p:cNvPr id="17901" name="Google Shape;17901;p140"/>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40"/>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40"/>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40"/>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40"/>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40"/>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40"/>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40"/>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40"/>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40"/>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1" name="Google Shape;17911;p140"/>
          <p:cNvGrpSpPr/>
          <p:nvPr/>
        </p:nvGrpSpPr>
        <p:grpSpPr>
          <a:xfrm>
            <a:off x="1416733" y="1512190"/>
            <a:ext cx="332964" cy="370158"/>
            <a:chOff x="1416733" y="1512190"/>
            <a:chExt cx="332964" cy="370158"/>
          </a:xfrm>
        </p:grpSpPr>
        <p:sp>
          <p:nvSpPr>
            <p:cNvPr id="17912" name="Google Shape;17912;p140"/>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40"/>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40"/>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40"/>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40"/>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40"/>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40"/>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40"/>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40"/>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40"/>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40"/>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40"/>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40"/>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40"/>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40"/>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40"/>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40"/>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40"/>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40"/>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1" name="Google Shape;17931;p140"/>
          <p:cNvGrpSpPr/>
          <p:nvPr/>
        </p:nvGrpSpPr>
        <p:grpSpPr>
          <a:xfrm>
            <a:off x="5246366" y="2906105"/>
            <a:ext cx="342852" cy="370079"/>
            <a:chOff x="5246366" y="2906105"/>
            <a:chExt cx="342852" cy="370079"/>
          </a:xfrm>
        </p:grpSpPr>
        <p:sp>
          <p:nvSpPr>
            <p:cNvPr id="17932" name="Google Shape;17932;p140"/>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40"/>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40"/>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40"/>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40"/>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40"/>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8" name="Google Shape;17938;p140"/>
          <p:cNvGrpSpPr/>
          <p:nvPr/>
        </p:nvGrpSpPr>
        <p:grpSpPr>
          <a:xfrm>
            <a:off x="849667" y="2434883"/>
            <a:ext cx="371259" cy="366249"/>
            <a:chOff x="849667" y="2434883"/>
            <a:chExt cx="371259" cy="366249"/>
          </a:xfrm>
        </p:grpSpPr>
        <p:sp>
          <p:nvSpPr>
            <p:cNvPr id="17939" name="Google Shape;17939;p140"/>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40"/>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40"/>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40"/>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40"/>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40"/>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40"/>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40"/>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40"/>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40"/>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40"/>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40"/>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40"/>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2" name="Google Shape;17952;p140"/>
          <p:cNvGrpSpPr/>
          <p:nvPr/>
        </p:nvGrpSpPr>
        <p:grpSpPr>
          <a:xfrm>
            <a:off x="4417026" y="3365366"/>
            <a:ext cx="332728" cy="370053"/>
            <a:chOff x="4417026" y="3365366"/>
            <a:chExt cx="332728" cy="370053"/>
          </a:xfrm>
        </p:grpSpPr>
        <p:sp>
          <p:nvSpPr>
            <p:cNvPr id="17953" name="Google Shape;17953;p140"/>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40"/>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40"/>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40"/>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40"/>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40"/>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40"/>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40"/>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40"/>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40"/>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40"/>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40"/>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40"/>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40"/>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40"/>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40"/>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40"/>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40"/>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1" name="Google Shape;17971;p140"/>
          <p:cNvGrpSpPr/>
          <p:nvPr/>
        </p:nvGrpSpPr>
        <p:grpSpPr>
          <a:xfrm>
            <a:off x="2497068" y="1980186"/>
            <a:ext cx="363994" cy="370105"/>
            <a:chOff x="2497068" y="1980186"/>
            <a:chExt cx="363994" cy="370105"/>
          </a:xfrm>
        </p:grpSpPr>
        <p:sp>
          <p:nvSpPr>
            <p:cNvPr id="17972" name="Google Shape;17972;p140"/>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40"/>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40"/>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40"/>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40"/>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40"/>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40"/>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40"/>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40"/>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40"/>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40"/>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40"/>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40"/>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40"/>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40"/>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40"/>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40"/>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40"/>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40"/>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40"/>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40"/>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3" name="Google Shape;17993;p140"/>
          <p:cNvGrpSpPr/>
          <p:nvPr/>
        </p:nvGrpSpPr>
        <p:grpSpPr>
          <a:xfrm>
            <a:off x="5820278" y="2906158"/>
            <a:ext cx="294904" cy="370027"/>
            <a:chOff x="5820278" y="2906158"/>
            <a:chExt cx="294904" cy="370027"/>
          </a:xfrm>
        </p:grpSpPr>
        <p:sp>
          <p:nvSpPr>
            <p:cNvPr id="17994" name="Google Shape;17994;p140"/>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40"/>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40"/>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40"/>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40"/>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40"/>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40"/>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1" name="Google Shape;18001;p140"/>
          <p:cNvGrpSpPr/>
          <p:nvPr/>
        </p:nvGrpSpPr>
        <p:grpSpPr>
          <a:xfrm>
            <a:off x="4946819" y="3383229"/>
            <a:ext cx="370132" cy="334223"/>
            <a:chOff x="4946819" y="3383229"/>
            <a:chExt cx="370132" cy="334223"/>
          </a:xfrm>
        </p:grpSpPr>
        <p:sp>
          <p:nvSpPr>
            <p:cNvPr id="18002" name="Google Shape;18002;p140"/>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40"/>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40"/>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40"/>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40"/>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40"/>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40"/>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40"/>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40"/>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1" name="Google Shape;18011;p140"/>
          <p:cNvGrpSpPr/>
          <p:nvPr/>
        </p:nvGrpSpPr>
        <p:grpSpPr>
          <a:xfrm>
            <a:off x="3038403" y="1539234"/>
            <a:ext cx="375482" cy="316072"/>
            <a:chOff x="3038403" y="1539234"/>
            <a:chExt cx="375482" cy="316072"/>
          </a:xfrm>
        </p:grpSpPr>
        <p:sp>
          <p:nvSpPr>
            <p:cNvPr id="18012" name="Google Shape;18012;p14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13" name="Google Shape;18013;p140"/>
            <p:cNvGrpSpPr/>
            <p:nvPr/>
          </p:nvGrpSpPr>
          <p:grpSpPr>
            <a:xfrm>
              <a:off x="3038403" y="1539234"/>
              <a:ext cx="375482" cy="316072"/>
              <a:chOff x="3038403" y="1539234"/>
              <a:chExt cx="375482" cy="316072"/>
            </a:xfrm>
          </p:grpSpPr>
          <p:sp>
            <p:nvSpPr>
              <p:cNvPr id="18014" name="Google Shape;18014;p140"/>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40"/>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40"/>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40"/>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40"/>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40"/>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40"/>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40"/>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40"/>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23" name="Google Shape;18023;p140"/>
          <p:cNvGrpSpPr/>
          <p:nvPr/>
        </p:nvGrpSpPr>
        <p:grpSpPr>
          <a:xfrm>
            <a:off x="6332865" y="2906131"/>
            <a:ext cx="360846" cy="370184"/>
            <a:chOff x="6332865" y="2906131"/>
            <a:chExt cx="360846" cy="370184"/>
          </a:xfrm>
        </p:grpSpPr>
        <p:sp>
          <p:nvSpPr>
            <p:cNvPr id="18024" name="Google Shape;18024;p140"/>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40"/>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40"/>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40"/>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40"/>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40"/>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40"/>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40"/>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40"/>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40"/>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40"/>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5" name="Google Shape;18035;p140"/>
          <p:cNvGrpSpPr/>
          <p:nvPr/>
        </p:nvGrpSpPr>
        <p:grpSpPr>
          <a:xfrm>
            <a:off x="4135079" y="1518066"/>
            <a:ext cx="370132" cy="358223"/>
            <a:chOff x="4135079" y="1518066"/>
            <a:chExt cx="370132" cy="358223"/>
          </a:xfrm>
        </p:grpSpPr>
        <p:sp>
          <p:nvSpPr>
            <p:cNvPr id="18036" name="Google Shape;18036;p140"/>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40"/>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40"/>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40"/>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40"/>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40"/>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40"/>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40"/>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40"/>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40"/>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40"/>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40"/>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40"/>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40"/>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40"/>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40"/>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40"/>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40"/>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40"/>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5" name="Google Shape;18055;p140"/>
          <p:cNvGrpSpPr/>
          <p:nvPr/>
        </p:nvGrpSpPr>
        <p:grpSpPr>
          <a:xfrm>
            <a:off x="6878869" y="1980134"/>
            <a:ext cx="361240" cy="370158"/>
            <a:chOff x="6878869" y="1980134"/>
            <a:chExt cx="361240" cy="370158"/>
          </a:xfrm>
        </p:grpSpPr>
        <p:sp>
          <p:nvSpPr>
            <p:cNvPr id="18056" name="Google Shape;18056;p140"/>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40"/>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40"/>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40"/>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40"/>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40"/>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40"/>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40"/>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40"/>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40"/>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40"/>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40"/>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40"/>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9" name="Google Shape;18069;p140"/>
          <p:cNvGrpSpPr/>
          <p:nvPr/>
        </p:nvGrpSpPr>
        <p:grpSpPr>
          <a:xfrm>
            <a:off x="2493999" y="2550033"/>
            <a:ext cx="370132" cy="259467"/>
            <a:chOff x="2493999" y="2550033"/>
            <a:chExt cx="370132" cy="259467"/>
          </a:xfrm>
        </p:grpSpPr>
        <p:sp>
          <p:nvSpPr>
            <p:cNvPr id="18070" name="Google Shape;18070;p140"/>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40"/>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40"/>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40"/>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40"/>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40"/>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40"/>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40"/>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40"/>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40"/>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40"/>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40"/>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40"/>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40"/>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40"/>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40"/>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40"/>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40"/>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40"/>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9" name="Google Shape;18089;p140"/>
          <p:cNvGrpSpPr/>
          <p:nvPr/>
        </p:nvGrpSpPr>
        <p:grpSpPr>
          <a:xfrm>
            <a:off x="1699703" y="3365261"/>
            <a:ext cx="281054" cy="370158"/>
            <a:chOff x="1699703" y="3365261"/>
            <a:chExt cx="281054" cy="370158"/>
          </a:xfrm>
        </p:grpSpPr>
        <p:sp>
          <p:nvSpPr>
            <p:cNvPr id="18090" name="Google Shape;18090;p140"/>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40"/>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40"/>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40"/>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40"/>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40"/>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40"/>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40"/>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40"/>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40"/>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40"/>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40"/>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40"/>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3" name="Google Shape;18103;p140"/>
          <p:cNvGrpSpPr/>
          <p:nvPr/>
        </p:nvGrpSpPr>
        <p:grpSpPr>
          <a:xfrm>
            <a:off x="7966810" y="1519430"/>
            <a:ext cx="369974" cy="355626"/>
            <a:chOff x="7966810" y="1519430"/>
            <a:chExt cx="369974" cy="355626"/>
          </a:xfrm>
        </p:grpSpPr>
        <p:sp>
          <p:nvSpPr>
            <p:cNvPr id="18104" name="Google Shape;18104;p140"/>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40"/>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140"/>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40"/>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40"/>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40"/>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40"/>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40"/>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40"/>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40"/>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40"/>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40"/>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40"/>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40"/>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40"/>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40"/>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0" name="Google Shape;18120;p140"/>
          <p:cNvGrpSpPr/>
          <p:nvPr/>
        </p:nvGrpSpPr>
        <p:grpSpPr>
          <a:xfrm>
            <a:off x="2792628" y="3365340"/>
            <a:ext cx="290445" cy="370079"/>
            <a:chOff x="2792628" y="3365340"/>
            <a:chExt cx="290445" cy="370079"/>
          </a:xfrm>
        </p:grpSpPr>
        <p:sp>
          <p:nvSpPr>
            <p:cNvPr id="18121" name="Google Shape;18121;p140"/>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40"/>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40"/>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40"/>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40"/>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40"/>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40"/>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40"/>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40"/>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40"/>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40"/>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40"/>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40"/>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40"/>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5" name="Google Shape;18135;p140"/>
          <p:cNvGrpSpPr/>
          <p:nvPr/>
        </p:nvGrpSpPr>
        <p:grpSpPr>
          <a:xfrm>
            <a:off x="1389585" y="1988317"/>
            <a:ext cx="388125" cy="353790"/>
            <a:chOff x="1389585" y="1988317"/>
            <a:chExt cx="388125" cy="353790"/>
          </a:xfrm>
        </p:grpSpPr>
        <p:sp>
          <p:nvSpPr>
            <p:cNvPr id="18136" name="Google Shape;18136;p140"/>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40"/>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40"/>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40"/>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40"/>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40"/>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40"/>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40"/>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40"/>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40"/>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40"/>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40"/>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40"/>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40"/>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40"/>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40"/>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40"/>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40"/>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40"/>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40"/>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40"/>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40"/>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140"/>
          <p:cNvGrpSpPr/>
          <p:nvPr/>
        </p:nvGrpSpPr>
        <p:grpSpPr>
          <a:xfrm>
            <a:off x="2492924" y="1512190"/>
            <a:ext cx="370158" cy="370158"/>
            <a:chOff x="2492924" y="1512190"/>
            <a:chExt cx="370158" cy="370158"/>
          </a:xfrm>
        </p:grpSpPr>
        <p:sp>
          <p:nvSpPr>
            <p:cNvPr id="18159" name="Google Shape;18159;p140"/>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40"/>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40"/>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40"/>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40"/>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40"/>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40"/>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40"/>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40"/>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40"/>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40"/>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40"/>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40"/>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40"/>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40"/>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40"/>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40"/>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40"/>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40"/>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40"/>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40"/>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40"/>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140"/>
          <p:cNvGrpSpPr/>
          <p:nvPr/>
        </p:nvGrpSpPr>
        <p:grpSpPr>
          <a:xfrm>
            <a:off x="1933569" y="1512243"/>
            <a:ext cx="393975" cy="370105"/>
            <a:chOff x="1933569" y="1512243"/>
            <a:chExt cx="393975" cy="370105"/>
          </a:xfrm>
        </p:grpSpPr>
        <p:sp>
          <p:nvSpPr>
            <p:cNvPr id="18182" name="Google Shape;18182;p140"/>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40"/>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40"/>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40"/>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40"/>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40"/>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40"/>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40"/>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40"/>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40"/>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40"/>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40"/>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40"/>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40"/>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40"/>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40"/>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40"/>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40"/>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40"/>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40"/>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40"/>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40"/>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40"/>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40"/>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40"/>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40"/>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40"/>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40"/>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0" name="Google Shape;18210;p140"/>
          <p:cNvGrpSpPr/>
          <p:nvPr/>
        </p:nvGrpSpPr>
        <p:grpSpPr>
          <a:xfrm>
            <a:off x="2236106" y="3365392"/>
            <a:ext cx="306471" cy="370000"/>
            <a:chOff x="2236106" y="3365392"/>
            <a:chExt cx="306471" cy="370000"/>
          </a:xfrm>
        </p:grpSpPr>
        <p:sp>
          <p:nvSpPr>
            <p:cNvPr id="18211" name="Google Shape;18211;p140"/>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40"/>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40"/>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140"/>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40"/>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40"/>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40"/>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40"/>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40"/>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40"/>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40"/>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40"/>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40"/>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40"/>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5" name="Google Shape;18225;p140"/>
          <p:cNvGrpSpPr/>
          <p:nvPr/>
        </p:nvGrpSpPr>
        <p:grpSpPr>
          <a:xfrm>
            <a:off x="5492823" y="3385563"/>
            <a:ext cx="375325" cy="329606"/>
            <a:chOff x="5492823" y="3385563"/>
            <a:chExt cx="375325" cy="329606"/>
          </a:xfrm>
        </p:grpSpPr>
        <p:sp>
          <p:nvSpPr>
            <p:cNvPr id="18226" name="Google Shape;18226;p140"/>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40"/>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40"/>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40"/>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40"/>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40"/>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40"/>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40"/>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140"/>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40"/>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40"/>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40"/>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40"/>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40"/>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40"/>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40"/>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40"/>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40"/>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40"/>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40"/>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6" name="Google Shape;18246;p140"/>
          <p:cNvGrpSpPr/>
          <p:nvPr/>
        </p:nvGrpSpPr>
        <p:grpSpPr>
          <a:xfrm>
            <a:off x="3041787" y="2001118"/>
            <a:ext cx="370158" cy="328164"/>
            <a:chOff x="3041787" y="2001118"/>
            <a:chExt cx="370158" cy="328164"/>
          </a:xfrm>
        </p:grpSpPr>
        <p:sp>
          <p:nvSpPr>
            <p:cNvPr id="18247" name="Google Shape;18247;p140"/>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40"/>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40"/>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40"/>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40"/>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40"/>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40"/>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40"/>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40"/>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40"/>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40"/>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40"/>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140"/>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140"/>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40"/>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40"/>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40"/>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40"/>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5" name="Google Shape;18265;p140"/>
          <p:cNvGrpSpPr/>
          <p:nvPr/>
        </p:nvGrpSpPr>
        <p:grpSpPr>
          <a:xfrm>
            <a:off x="5779884" y="2039125"/>
            <a:ext cx="372309" cy="328216"/>
            <a:chOff x="5779884" y="2039125"/>
            <a:chExt cx="372309" cy="328216"/>
          </a:xfrm>
        </p:grpSpPr>
        <p:sp>
          <p:nvSpPr>
            <p:cNvPr id="18266" name="Google Shape;18266;p14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4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40"/>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40"/>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40"/>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40"/>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40"/>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40"/>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40"/>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140"/>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40"/>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40"/>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40"/>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282" name="Shape 18282"/>
        <p:cNvGrpSpPr/>
        <p:nvPr/>
      </p:nvGrpSpPr>
      <p:grpSpPr>
        <a:xfrm>
          <a:off x="0" y="0"/>
          <a:ext cx="0" cy="0"/>
          <a:chOff x="0" y="0"/>
          <a:chExt cx="0" cy="0"/>
        </a:xfrm>
      </p:grpSpPr>
      <p:sp>
        <p:nvSpPr>
          <p:cNvPr id="18283" name="Google Shape;18283;p14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284" name="Google Shape;18284;p141"/>
          <p:cNvGrpSpPr/>
          <p:nvPr/>
        </p:nvGrpSpPr>
        <p:grpSpPr>
          <a:xfrm>
            <a:off x="878066" y="1981993"/>
            <a:ext cx="354610" cy="372358"/>
            <a:chOff x="878066" y="1981993"/>
            <a:chExt cx="354610" cy="372358"/>
          </a:xfrm>
        </p:grpSpPr>
        <p:sp>
          <p:nvSpPr>
            <p:cNvPr id="18285" name="Google Shape;18285;p141"/>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41"/>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41"/>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41"/>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41"/>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41"/>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41"/>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41"/>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41"/>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41"/>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41"/>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41"/>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41"/>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41"/>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9" name="Google Shape;18299;p141"/>
          <p:cNvGrpSpPr/>
          <p:nvPr/>
        </p:nvGrpSpPr>
        <p:grpSpPr>
          <a:xfrm>
            <a:off x="1345794" y="1982386"/>
            <a:ext cx="371650" cy="371624"/>
            <a:chOff x="1345794" y="1982386"/>
            <a:chExt cx="371650" cy="371624"/>
          </a:xfrm>
        </p:grpSpPr>
        <p:sp>
          <p:nvSpPr>
            <p:cNvPr id="18300" name="Google Shape;18300;p141"/>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41"/>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41"/>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41"/>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41"/>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41"/>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41"/>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141"/>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41"/>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41"/>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41"/>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41"/>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41"/>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41"/>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41"/>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41"/>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41"/>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41"/>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41"/>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41"/>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41"/>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41"/>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141"/>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41"/>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141"/>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41"/>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41"/>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41"/>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41"/>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41"/>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41"/>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41"/>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41"/>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41"/>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41"/>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41"/>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41"/>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7" name="Google Shape;18337;p141"/>
          <p:cNvGrpSpPr/>
          <p:nvPr/>
        </p:nvGrpSpPr>
        <p:grpSpPr>
          <a:xfrm>
            <a:off x="1821465" y="1981993"/>
            <a:ext cx="372410" cy="372410"/>
            <a:chOff x="1821465" y="1981993"/>
            <a:chExt cx="372410" cy="372410"/>
          </a:xfrm>
        </p:grpSpPr>
        <p:sp>
          <p:nvSpPr>
            <p:cNvPr id="18338" name="Google Shape;18338;p141"/>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41"/>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41"/>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41"/>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41"/>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41"/>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41"/>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41"/>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41"/>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41"/>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41"/>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41"/>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41"/>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41"/>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2" name="Google Shape;18352;p141"/>
          <p:cNvGrpSpPr/>
          <p:nvPr/>
        </p:nvGrpSpPr>
        <p:grpSpPr>
          <a:xfrm>
            <a:off x="2276348" y="1981809"/>
            <a:ext cx="415901" cy="372699"/>
            <a:chOff x="2276348" y="1981809"/>
            <a:chExt cx="415901" cy="372699"/>
          </a:xfrm>
        </p:grpSpPr>
        <p:sp>
          <p:nvSpPr>
            <p:cNvPr id="18353" name="Google Shape;18353;p141"/>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41"/>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41"/>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41"/>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41"/>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41"/>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41"/>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0" name="Google Shape;18360;p141"/>
          <p:cNvGrpSpPr/>
          <p:nvPr/>
        </p:nvGrpSpPr>
        <p:grpSpPr>
          <a:xfrm>
            <a:off x="2774354" y="2009990"/>
            <a:ext cx="372017" cy="316310"/>
            <a:chOff x="2774354" y="2009990"/>
            <a:chExt cx="372017" cy="316310"/>
          </a:xfrm>
        </p:grpSpPr>
        <p:sp>
          <p:nvSpPr>
            <p:cNvPr id="18361" name="Google Shape;18361;p141"/>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41"/>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41"/>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41"/>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41"/>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41"/>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41"/>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41"/>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41"/>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41"/>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41"/>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41"/>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41"/>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41"/>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41"/>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41"/>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41"/>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41"/>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41"/>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41"/>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41"/>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41"/>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41"/>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41"/>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41"/>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41"/>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7" name="Google Shape;18387;p141"/>
          <p:cNvGrpSpPr/>
          <p:nvPr/>
        </p:nvGrpSpPr>
        <p:grpSpPr>
          <a:xfrm>
            <a:off x="3722682" y="1981993"/>
            <a:ext cx="375818" cy="372043"/>
            <a:chOff x="3722682" y="1981993"/>
            <a:chExt cx="375818" cy="372043"/>
          </a:xfrm>
        </p:grpSpPr>
        <p:sp>
          <p:nvSpPr>
            <p:cNvPr id="18388" name="Google Shape;18388;p141"/>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41"/>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41"/>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41"/>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41"/>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41"/>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41"/>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41"/>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41"/>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41"/>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41"/>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41"/>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41"/>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41"/>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41"/>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3" name="Google Shape;18403;p141"/>
          <p:cNvGrpSpPr/>
          <p:nvPr/>
        </p:nvGrpSpPr>
        <p:grpSpPr>
          <a:xfrm>
            <a:off x="4201394" y="1981809"/>
            <a:ext cx="373538" cy="372305"/>
            <a:chOff x="4201394" y="1981809"/>
            <a:chExt cx="373538" cy="372305"/>
          </a:xfrm>
        </p:grpSpPr>
        <p:sp>
          <p:nvSpPr>
            <p:cNvPr id="18404" name="Google Shape;18404;p141"/>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41"/>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41"/>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41"/>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41"/>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41"/>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41"/>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41"/>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41"/>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41"/>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41"/>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41"/>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41"/>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41"/>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41"/>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41"/>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0" name="Google Shape;18420;p141"/>
          <p:cNvGrpSpPr/>
          <p:nvPr/>
        </p:nvGrpSpPr>
        <p:grpSpPr>
          <a:xfrm>
            <a:off x="4659658" y="1500266"/>
            <a:ext cx="422743" cy="377784"/>
            <a:chOff x="4659658" y="1500266"/>
            <a:chExt cx="422743" cy="377784"/>
          </a:xfrm>
        </p:grpSpPr>
        <p:sp>
          <p:nvSpPr>
            <p:cNvPr id="18421" name="Google Shape;18421;p141"/>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41"/>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41"/>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41"/>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41"/>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41"/>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41"/>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41"/>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41"/>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41"/>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41"/>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41"/>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41"/>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41"/>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141"/>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141"/>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41"/>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8" name="Google Shape;18438;p141"/>
          <p:cNvGrpSpPr/>
          <p:nvPr/>
        </p:nvGrpSpPr>
        <p:grpSpPr>
          <a:xfrm>
            <a:off x="5211406" y="1513504"/>
            <a:ext cx="260394" cy="351202"/>
            <a:chOff x="5211406" y="1513504"/>
            <a:chExt cx="260394" cy="351202"/>
          </a:xfrm>
        </p:grpSpPr>
        <p:sp>
          <p:nvSpPr>
            <p:cNvPr id="18439" name="Google Shape;18439;p141"/>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41"/>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41"/>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41"/>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41"/>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41"/>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41"/>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41"/>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141"/>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41"/>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41"/>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41"/>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41"/>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2" name="Google Shape;18452;p141"/>
          <p:cNvGrpSpPr/>
          <p:nvPr/>
        </p:nvGrpSpPr>
        <p:grpSpPr>
          <a:xfrm>
            <a:off x="5632602" y="1513216"/>
            <a:ext cx="366722" cy="351779"/>
            <a:chOff x="5632602" y="1513216"/>
            <a:chExt cx="366722" cy="351779"/>
          </a:xfrm>
        </p:grpSpPr>
        <p:sp>
          <p:nvSpPr>
            <p:cNvPr id="18453" name="Google Shape;18453;p141"/>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41"/>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41"/>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41"/>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41"/>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41"/>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41"/>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141"/>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1" name="Google Shape;18461;p141"/>
          <p:cNvGrpSpPr/>
          <p:nvPr/>
        </p:nvGrpSpPr>
        <p:grpSpPr>
          <a:xfrm>
            <a:off x="6089372" y="1527136"/>
            <a:ext cx="401902" cy="323965"/>
            <a:chOff x="6089372" y="1527136"/>
            <a:chExt cx="401902" cy="323965"/>
          </a:xfrm>
        </p:grpSpPr>
        <p:sp>
          <p:nvSpPr>
            <p:cNvPr id="18462" name="Google Shape;18462;p141"/>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41"/>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41"/>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41"/>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41"/>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41"/>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41"/>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41"/>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41"/>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41"/>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41"/>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41"/>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41"/>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41"/>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41"/>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41"/>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41"/>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41"/>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141"/>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41"/>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41"/>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41"/>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41"/>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41"/>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41"/>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41"/>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41"/>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41"/>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41"/>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41"/>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2" name="Google Shape;18492;p141"/>
          <p:cNvGrpSpPr/>
          <p:nvPr/>
        </p:nvGrpSpPr>
        <p:grpSpPr>
          <a:xfrm>
            <a:off x="6579435" y="1527897"/>
            <a:ext cx="370103" cy="322445"/>
            <a:chOff x="6579435" y="1527897"/>
            <a:chExt cx="370103" cy="322445"/>
          </a:xfrm>
        </p:grpSpPr>
        <p:sp>
          <p:nvSpPr>
            <p:cNvPr id="18493" name="Google Shape;18493;p141"/>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41"/>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41"/>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41"/>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41"/>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41"/>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41"/>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41"/>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41"/>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41"/>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41"/>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41"/>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41"/>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41"/>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41"/>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41"/>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41"/>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41"/>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41"/>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41"/>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41"/>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4" name="Google Shape;18514;p141"/>
          <p:cNvGrpSpPr/>
          <p:nvPr/>
        </p:nvGrpSpPr>
        <p:grpSpPr>
          <a:xfrm>
            <a:off x="6988887" y="1538854"/>
            <a:ext cx="499920" cy="300136"/>
            <a:chOff x="6988887" y="1538854"/>
            <a:chExt cx="499920" cy="300136"/>
          </a:xfrm>
        </p:grpSpPr>
        <p:sp>
          <p:nvSpPr>
            <p:cNvPr id="18515" name="Google Shape;18515;p141"/>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41"/>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41"/>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41"/>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41"/>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41"/>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41"/>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41"/>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41"/>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41"/>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41"/>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41"/>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41"/>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8" name="Google Shape;18528;p141"/>
          <p:cNvGrpSpPr/>
          <p:nvPr/>
        </p:nvGrpSpPr>
        <p:grpSpPr>
          <a:xfrm>
            <a:off x="8050359" y="1520687"/>
            <a:ext cx="279321" cy="336837"/>
            <a:chOff x="8050359" y="1520687"/>
            <a:chExt cx="279321" cy="336837"/>
          </a:xfrm>
        </p:grpSpPr>
        <p:sp>
          <p:nvSpPr>
            <p:cNvPr id="18529" name="Google Shape;18529;p141"/>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41"/>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41"/>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41"/>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41"/>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41"/>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41"/>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41"/>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41"/>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41"/>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41"/>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41"/>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41"/>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2" name="Google Shape;18542;p141"/>
          <p:cNvGrpSpPr/>
          <p:nvPr/>
        </p:nvGrpSpPr>
        <p:grpSpPr>
          <a:xfrm>
            <a:off x="6093907" y="2461832"/>
            <a:ext cx="364441" cy="339091"/>
            <a:chOff x="6093907" y="2461832"/>
            <a:chExt cx="364441" cy="339091"/>
          </a:xfrm>
        </p:grpSpPr>
        <p:sp>
          <p:nvSpPr>
            <p:cNvPr id="18543" name="Google Shape;18543;p141"/>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41"/>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41"/>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41"/>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41"/>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41"/>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41"/>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41"/>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41"/>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41"/>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3" name="Google Shape;18553;p141"/>
          <p:cNvGrpSpPr/>
          <p:nvPr/>
        </p:nvGrpSpPr>
        <p:grpSpPr>
          <a:xfrm>
            <a:off x="4676331" y="1980866"/>
            <a:ext cx="377680" cy="377680"/>
            <a:chOff x="4676331" y="1980866"/>
            <a:chExt cx="377680" cy="377680"/>
          </a:xfrm>
        </p:grpSpPr>
        <p:sp>
          <p:nvSpPr>
            <p:cNvPr id="18554" name="Google Shape;18554;p141"/>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41"/>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41"/>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41"/>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41"/>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41"/>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41"/>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41"/>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41"/>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41"/>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41"/>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41"/>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41"/>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41"/>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41"/>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41"/>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41"/>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41"/>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41"/>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3" name="Google Shape;18573;p141"/>
          <p:cNvGrpSpPr/>
          <p:nvPr/>
        </p:nvGrpSpPr>
        <p:grpSpPr>
          <a:xfrm>
            <a:off x="7526242" y="1522968"/>
            <a:ext cx="357651" cy="332275"/>
            <a:chOff x="7526242" y="1522968"/>
            <a:chExt cx="357651" cy="332275"/>
          </a:xfrm>
        </p:grpSpPr>
        <p:sp>
          <p:nvSpPr>
            <p:cNvPr id="18574" name="Google Shape;18574;p141"/>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41"/>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41"/>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41"/>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41"/>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41"/>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41"/>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41"/>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41"/>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41"/>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41"/>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41"/>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41"/>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41"/>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41"/>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41"/>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0" name="Google Shape;18590;p141"/>
          <p:cNvGrpSpPr/>
          <p:nvPr/>
        </p:nvGrpSpPr>
        <p:grpSpPr>
          <a:xfrm>
            <a:off x="3250786" y="1982386"/>
            <a:ext cx="371650" cy="371624"/>
            <a:chOff x="3250786" y="1982386"/>
            <a:chExt cx="371650" cy="371624"/>
          </a:xfrm>
        </p:grpSpPr>
        <p:sp>
          <p:nvSpPr>
            <p:cNvPr id="18591" name="Google Shape;18591;p141"/>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41"/>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41"/>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41"/>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41"/>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41"/>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41"/>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41"/>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41"/>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41"/>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41"/>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41"/>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41"/>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41"/>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41"/>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41"/>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41"/>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41"/>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41"/>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41"/>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41"/>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41"/>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41"/>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41"/>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41"/>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41"/>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41"/>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41"/>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41"/>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41"/>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141"/>
          <p:cNvGrpSpPr/>
          <p:nvPr/>
        </p:nvGrpSpPr>
        <p:grpSpPr>
          <a:xfrm>
            <a:off x="1342386" y="2916322"/>
            <a:ext cx="373538" cy="331515"/>
            <a:chOff x="1342386" y="2916322"/>
            <a:chExt cx="373538" cy="331515"/>
          </a:xfrm>
        </p:grpSpPr>
        <p:sp>
          <p:nvSpPr>
            <p:cNvPr id="18622" name="Google Shape;18622;p141"/>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41"/>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41"/>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41"/>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41"/>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41"/>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41"/>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41"/>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41"/>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41"/>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41"/>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3" name="Google Shape;18633;p141"/>
          <p:cNvGrpSpPr/>
          <p:nvPr/>
        </p:nvGrpSpPr>
        <p:grpSpPr>
          <a:xfrm>
            <a:off x="2294122" y="2946600"/>
            <a:ext cx="373931" cy="271351"/>
            <a:chOff x="2294122" y="2946600"/>
            <a:chExt cx="373931" cy="271351"/>
          </a:xfrm>
        </p:grpSpPr>
        <p:sp>
          <p:nvSpPr>
            <p:cNvPr id="18634" name="Google Shape;18634;p141"/>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41"/>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41"/>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41"/>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41"/>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41"/>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41"/>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41"/>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41"/>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41"/>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41"/>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41"/>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41"/>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41"/>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41"/>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41"/>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41"/>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41"/>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41"/>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41"/>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41"/>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41"/>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41"/>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41"/>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41"/>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41"/>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41"/>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41"/>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41"/>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41"/>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4" name="Google Shape;18664;p141"/>
          <p:cNvGrpSpPr/>
          <p:nvPr/>
        </p:nvGrpSpPr>
        <p:grpSpPr>
          <a:xfrm>
            <a:off x="2769819" y="2907251"/>
            <a:ext cx="373905" cy="349682"/>
            <a:chOff x="2769819" y="2907251"/>
            <a:chExt cx="373905" cy="349682"/>
          </a:xfrm>
        </p:grpSpPr>
        <p:sp>
          <p:nvSpPr>
            <p:cNvPr id="18665" name="Google Shape;18665;p141"/>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141"/>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141"/>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41"/>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41"/>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41"/>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41"/>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41"/>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41"/>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41"/>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41"/>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41"/>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41"/>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41"/>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41"/>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41"/>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41"/>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2" name="Google Shape;18682;p141"/>
          <p:cNvGrpSpPr/>
          <p:nvPr/>
        </p:nvGrpSpPr>
        <p:grpSpPr>
          <a:xfrm>
            <a:off x="3246251" y="2895245"/>
            <a:ext cx="375792" cy="373800"/>
            <a:chOff x="3246251" y="2895245"/>
            <a:chExt cx="375792" cy="373800"/>
          </a:xfrm>
        </p:grpSpPr>
        <p:sp>
          <p:nvSpPr>
            <p:cNvPr id="18683" name="Google Shape;18683;p141"/>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41"/>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41"/>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41"/>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141"/>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41"/>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41"/>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41"/>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41"/>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41"/>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41"/>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41"/>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41"/>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41"/>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7" name="Google Shape;18697;p141"/>
          <p:cNvGrpSpPr/>
          <p:nvPr/>
        </p:nvGrpSpPr>
        <p:grpSpPr>
          <a:xfrm>
            <a:off x="3791182" y="2895454"/>
            <a:ext cx="234650" cy="373590"/>
            <a:chOff x="3791182" y="2895454"/>
            <a:chExt cx="234650" cy="373590"/>
          </a:xfrm>
        </p:grpSpPr>
        <p:sp>
          <p:nvSpPr>
            <p:cNvPr id="18698" name="Google Shape;18698;p141"/>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141"/>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141"/>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41"/>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41"/>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41"/>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41"/>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41"/>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41"/>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7" name="Google Shape;18707;p141"/>
          <p:cNvGrpSpPr/>
          <p:nvPr/>
        </p:nvGrpSpPr>
        <p:grpSpPr>
          <a:xfrm>
            <a:off x="7042995" y="2489463"/>
            <a:ext cx="364441" cy="256225"/>
            <a:chOff x="7042995" y="2489463"/>
            <a:chExt cx="364441" cy="256225"/>
          </a:xfrm>
        </p:grpSpPr>
        <p:sp>
          <p:nvSpPr>
            <p:cNvPr id="18708" name="Google Shape;18708;p141"/>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41"/>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41"/>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41"/>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41"/>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41"/>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41"/>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41"/>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41"/>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7" name="Google Shape;18717;p141"/>
          <p:cNvGrpSpPr/>
          <p:nvPr/>
        </p:nvGrpSpPr>
        <p:grpSpPr>
          <a:xfrm>
            <a:off x="7517172" y="2437007"/>
            <a:ext cx="364284" cy="361243"/>
            <a:chOff x="7517172" y="2437007"/>
            <a:chExt cx="364284" cy="361243"/>
          </a:xfrm>
        </p:grpSpPr>
        <p:sp>
          <p:nvSpPr>
            <p:cNvPr id="18718" name="Google Shape;18718;p141"/>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41"/>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41"/>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41"/>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41"/>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41"/>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41"/>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41"/>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41"/>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41"/>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41"/>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41"/>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41"/>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41"/>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41"/>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41"/>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41"/>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41"/>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4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41"/>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41"/>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9" name="Google Shape;18739;p141"/>
          <p:cNvGrpSpPr/>
          <p:nvPr/>
        </p:nvGrpSpPr>
        <p:grpSpPr>
          <a:xfrm>
            <a:off x="8006475" y="2436954"/>
            <a:ext cx="335290" cy="361321"/>
            <a:chOff x="8006475" y="2436954"/>
            <a:chExt cx="335290" cy="361321"/>
          </a:xfrm>
        </p:grpSpPr>
        <p:sp>
          <p:nvSpPr>
            <p:cNvPr id="18740" name="Google Shape;18740;p141"/>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41"/>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41"/>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41"/>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41"/>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41"/>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41"/>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41"/>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41"/>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41"/>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41"/>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41"/>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41"/>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41"/>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41"/>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41"/>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41"/>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41"/>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41"/>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9" name="Google Shape;18759;p141"/>
          <p:cNvGrpSpPr/>
          <p:nvPr/>
        </p:nvGrpSpPr>
        <p:grpSpPr>
          <a:xfrm>
            <a:off x="5596661" y="2909139"/>
            <a:ext cx="394326" cy="349682"/>
            <a:chOff x="5596661" y="2909139"/>
            <a:chExt cx="394326" cy="349682"/>
          </a:xfrm>
        </p:grpSpPr>
        <p:sp>
          <p:nvSpPr>
            <p:cNvPr id="18760" name="Google Shape;18760;p141"/>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41"/>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41"/>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41"/>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41"/>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41"/>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41"/>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41"/>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41"/>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41"/>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41"/>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41"/>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41"/>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41"/>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41"/>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41"/>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6" name="Google Shape;18776;p141"/>
          <p:cNvGrpSpPr/>
          <p:nvPr/>
        </p:nvGrpSpPr>
        <p:grpSpPr>
          <a:xfrm>
            <a:off x="874658" y="2914408"/>
            <a:ext cx="356891" cy="335709"/>
            <a:chOff x="874658" y="2914408"/>
            <a:chExt cx="356891" cy="335709"/>
          </a:xfrm>
        </p:grpSpPr>
        <p:sp>
          <p:nvSpPr>
            <p:cNvPr id="18777" name="Google Shape;18777;p141"/>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41"/>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41"/>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41"/>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41"/>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41"/>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41"/>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41"/>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41"/>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41"/>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41"/>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41"/>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41"/>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41"/>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41"/>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41"/>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41"/>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41"/>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41"/>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41"/>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7" name="Google Shape;18797;p141"/>
          <p:cNvGrpSpPr/>
          <p:nvPr/>
        </p:nvGrpSpPr>
        <p:grpSpPr>
          <a:xfrm>
            <a:off x="4230912" y="2929193"/>
            <a:ext cx="308813" cy="306165"/>
            <a:chOff x="4230912" y="2929193"/>
            <a:chExt cx="308813" cy="306165"/>
          </a:xfrm>
        </p:grpSpPr>
        <p:sp>
          <p:nvSpPr>
            <p:cNvPr id="18798" name="Google Shape;18798;p141"/>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41"/>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41"/>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41"/>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41"/>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41"/>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41"/>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41"/>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41"/>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41"/>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41"/>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41"/>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41"/>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41"/>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41"/>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3" name="Google Shape;18813;p141"/>
          <p:cNvGrpSpPr/>
          <p:nvPr/>
        </p:nvGrpSpPr>
        <p:grpSpPr>
          <a:xfrm>
            <a:off x="4627886" y="3401089"/>
            <a:ext cx="409111" cy="267944"/>
            <a:chOff x="4627886" y="3401089"/>
            <a:chExt cx="409111" cy="267944"/>
          </a:xfrm>
        </p:grpSpPr>
        <p:sp>
          <p:nvSpPr>
            <p:cNvPr id="18814" name="Google Shape;18814;p141"/>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41"/>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41"/>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41"/>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41"/>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41"/>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41"/>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41"/>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41"/>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41"/>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41"/>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5" name="Google Shape;18825;p141"/>
          <p:cNvGrpSpPr/>
          <p:nvPr/>
        </p:nvGrpSpPr>
        <p:grpSpPr>
          <a:xfrm>
            <a:off x="4652476" y="2898915"/>
            <a:ext cx="386016" cy="384495"/>
            <a:chOff x="4652476" y="2898915"/>
            <a:chExt cx="386016" cy="384495"/>
          </a:xfrm>
        </p:grpSpPr>
        <p:sp>
          <p:nvSpPr>
            <p:cNvPr id="18826" name="Google Shape;18826;p141"/>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41"/>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41"/>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41"/>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41"/>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41"/>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41"/>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41"/>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41"/>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5" name="Google Shape;18835;p141"/>
          <p:cNvGrpSpPr/>
          <p:nvPr/>
        </p:nvGrpSpPr>
        <p:grpSpPr>
          <a:xfrm>
            <a:off x="5156931" y="2922194"/>
            <a:ext cx="324699" cy="347611"/>
            <a:chOff x="5156931" y="2922194"/>
            <a:chExt cx="324699" cy="347611"/>
          </a:xfrm>
        </p:grpSpPr>
        <p:sp>
          <p:nvSpPr>
            <p:cNvPr id="18836" name="Google Shape;18836;p141"/>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41"/>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141"/>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41"/>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41"/>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41"/>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41"/>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41"/>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41"/>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41"/>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41"/>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41"/>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41"/>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41"/>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41"/>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41"/>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2" name="Google Shape;18852;p141"/>
          <p:cNvGrpSpPr/>
          <p:nvPr/>
        </p:nvGrpSpPr>
        <p:grpSpPr>
          <a:xfrm>
            <a:off x="6086331" y="2905337"/>
            <a:ext cx="364441" cy="364834"/>
            <a:chOff x="6086331" y="2905337"/>
            <a:chExt cx="364441" cy="364834"/>
          </a:xfrm>
        </p:grpSpPr>
        <p:sp>
          <p:nvSpPr>
            <p:cNvPr id="18853" name="Google Shape;18853;p141"/>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41"/>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41"/>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41"/>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41"/>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41"/>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9" name="Google Shape;18859;p141"/>
          <p:cNvGrpSpPr/>
          <p:nvPr/>
        </p:nvGrpSpPr>
        <p:grpSpPr>
          <a:xfrm>
            <a:off x="6554059" y="2907251"/>
            <a:ext cx="377706" cy="377680"/>
            <a:chOff x="6554059" y="2907251"/>
            <a:chExt cx="377706" cy="377680"/>
          </a:xfrm>
        </p:grpSpPr>
        <p:sp>
          <p:nvSpPr>
            <p:cNvPr id="18860" name="Google Shape;18860;p141"/>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141"/>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41"/>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41"/>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41"/>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41"/>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41"/>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41"/>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41"/>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41"/>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41"/>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41"/>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41"/>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41"/>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41"/>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41"/>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41"/>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41"/>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41"/>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41"/>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41"/>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1" name="Google Shape;18881;p141"/>
          <p:cNvGrpSpPr/>
          <p:nvPr/>
        </p:nvGrpSpPr>
        <p:grpSpPr>
          <a:xfrm>
            <a:off x="7491796" y="2945446"/>
            <a:ext cx="400801" cy="317542"/>
            <a:chOff x="7491796" y="2945446"/>
            <a:chExt cx="400801" cy="317542"/>
          </a:xfrm>
        </p:grpSpPr>
        <p:sp>
          <p:nvSpPr>
            <p:cNvPr id="18882" name="Google Shape;18882;p141"/>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41"/>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41"/>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41"/>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41"/>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41"/>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41"/>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41"/>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41"/>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41"/>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41"/>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41"/>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41"/>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41"/>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41"/>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41"/>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41"/>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41"/>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41"/>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41"/>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41"/>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41"/>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4" name="Google Shape;18904;p141"/>
          <p:cNvGrpSpPr/>
          <p:nvPr/>
        </p:nvGrpSpPr>
        <p:grpSpPr>
          <a:xfrm>
            <a:off x="7045643" y="2907723"/>
            <a:ext cx="345304" cy="365857"/>
            <a:chOff x="7045643" y="2907723"/>
            <a:chExt cx="345304" cy="365857"/>
          </a:xfrm>
        </p:grpSpPr>
        <p:sp>
          <p:nvSpPr>
            <p:cNvPr id="18905" name="Google Shape;18905;p141"/>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41"/>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41"/>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41"/>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41"/>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41"/>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41"/>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41"/>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41"/>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41"/>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41"/>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41"/>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41"/>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41"/>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41"/>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141"/>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41"/>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41"/>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41"/>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4" name="Google Shape;18924;p141"/>
          <p:cNvGrpSpPr/>
          <p:nvPr/>
        </p:nvGrpSpPr>
        <p:grpSpPr>
          <a:xfrm>
            <a:off x="7992843" y="2907251"/>
            <a:ext cx="347794" cy="366328"/>
            <a:chOff x="7992843" y="2907251"/>
            <a:chExt cx="347794" cy="366328"/>
          </a:xfrm>
        </p:grpSpPr>
        <p:sp>
          <p:nvSpPr>
            <p:cNvPr id="18925" name="Google Shape;18925;p141"/>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41"/>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41"/>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41"/>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41"/>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41"/>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41"/>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41"/>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41"/>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41"/>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41"/>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41"/>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41"/>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41"/>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41"/>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41"/>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41"/>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41"/>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141"/>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41"/>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41"/>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41"/>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41"/>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41"/>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41"/>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41"/>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41"/>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41"/>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41"/>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41"/>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41"/>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41"/>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41"/>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8" name="Google Shape;18958;p141"/>
          <p:cNvGrpSpPr/>
          <p:nvPr/>
        </p:nvGrpSpPr>
        <p:grpSpPr>
          <a:xfrm>
            <a:off x="873898" y="1512377"/>
            <a:ext cx="398127" cy="353457"/>
            <a:chOff x="873898" y="1512377"/>
            <a:chExt cx="398127" cy="353457"/>
          </a:xfrm>
        </p:grpSpPr>
        <p:sp>
          <p:nvSpPr>
            <p:cNvPr id="18959" name="Google Shape;18959;p141"/>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41"/>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41"/>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41"/>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41"/>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41"/>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41"/>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41"/>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41"/>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41"/>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41"/>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41"/>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41"/>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41"/>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41"/>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41"/>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41"/>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41"/>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41"/>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8" name="Google Shape;18978;p141"/>
          <p:cNvGrpSpPr/>
          <p:nvPr/>
        </p:nvGrpSpPr>
        <p:grpSpPr>
          <a:xfrm>
            <a:off x="1424125" y="1515680"/>
            <a:ext cx="246762" cy="347139"/>
            <a:chOff x="1424125" y="1515680"/>
            <a:chExt cx="246762" cy="347139"/>
          </a:xfrm>
        </p:grpSpPr>
        <p:sp>
          <p:nvSpPr>
            <p:cNvPr id="18979" name="Google Shape;18979;p141"/>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41"/>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41"/>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41"/>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41"/>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41"/>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41"/>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41"/>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41"/>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41"/>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41"/>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41"/>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41"/>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41"/>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41"/>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41"/>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41"/>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41"/>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41"/>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41"/>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9" name="Google Shape;18999;p141"/>
          <p:cNvGrpSpPr/>
          <p:nvPr/>
        </p:nvGrpSpPr>
        <p:grpSpPr>
          <a:xfrm>
            <a:off x="2319498" y="1512744"/>
            <a:ext cx="352697" cy="352723"/>
            <a:chOff x="2319498" y="1512744"/>
            <a:chExt cx="352697" cy="352723"/>
          </a:xfrm>
        </p:grpSpPr>
        <p:sp>
          <p:nvSpPr>
            <p:cNvPr id="19000" name="Google Shape;19000;p141"/>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41"/>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41"/>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41"/>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41"/>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41"/>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41"/>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41"/>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41"/>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41"/>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41"/>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41"/>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41"/>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41"/>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41"/>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41"/>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41"/>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41"/>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41"/>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9" name="Google Shape;19019;p141"/>
          <p:cNvGrpSpPr/>
          <p:nvPr/>
        </p:nvGrpSpPr>
        <p:grpSpPr>
          <a:xfrm>
            <a:off x="4236601" y="1512666"/>
            <a:ext cx="312981" cy="352697"/>
            <a:chOff x="4236601" y="1512666"/>
            <a:chExt cx="312981" cy="352697"/>
          </a:xfrm>
        </p:grpSpPr>
        <p:sp>
          <p:nvSpPr>
            <p:cNvPr id="19020" name="Google Shape;19020;p141"/>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41"/>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41"/>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41"/>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41"/>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41"/>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41"/>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41"/>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41"/>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41"/>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41"/>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41"/>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41"/>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41"/>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4" name="Google Shape;19034;p141"/>
          <p:cNvGrpSpPr/>
          <p:nvPr/>
        </p:nvGrpSpPr>
        <p:grpSpPr>
          <a:xfrm>
            <a:off x="849675" y="3347716"/>
            <a:ext cx="346300" cy="375818"/>
            <a:chOff x="849675" y="3347716"/>
            <a:chExt cx="346300" cy="375818"/>
          </a:xfrm>
        </p:grpSpPr>
        <p:sp>
          <p:nvSpPr>
            <p:cNvPr id="19035" name="Google Shape;19035;p141"/>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41"/>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41"/>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41"/>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41"/>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41"/>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41"/>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41"/>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41"/>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41"/>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41"/>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41"/>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41"/>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41"/>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41"/>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41"/>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41"/>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141"/>
          <p:cNvGrpSpPr/>
          <p:nvPr/>
        </p:nvGrpSpPr>
        <p:grpSpPr>
          <a:xfrm>
            <a:off x="1324219" y="3399202"/>
            <a:ext cx="376578" cy="272846"/>
            <a:chOff x="1324219" y="3399202"/>
            <a:chExt cx="376578" cy="272846"/>
          </a:xfrm>
        </p:grpSpPr>
        <p:sp>
          <p:nvSpPr>
            <p:cNvPr id="19053" name="Google Shape;19053;p141"/>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41"/>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41"/>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41"/>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41"/>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41"/>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41"/>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41"/>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41"/>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41"/>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41"/>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41"/>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41"/>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41"/>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41"/>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41"/>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41"/>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41"/>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41"/>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41"/>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41"/>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41"/>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41"/>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41"/>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41"/>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41"/>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41"/>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41"/>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41"/>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41"/>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41"/>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41"/>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41"/>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6" name="Google Shape;19086;p141"/>
          <p:cNvGrpSpPr/>
          <p:nvPr/>
        </p:nvGrpSpPr>
        <p:grpSpPr>
          <a:xfrm>
            <a:off x="1798763" y="3395401"/>
            <a:ext cx="376185" cy="280448"/>
            <a:chOff x="1798763" y="3395401"/>
            <a:chExt cx="376185" cy="280448"/>
          </a:xfrm>
        </p:grpSpPr>
        <p:sp>
          <p:nvSpPr>
            <p:cNvPr id="19087" name="Google Shape;19087;p141"/>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41"/>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41"/>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41"/>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41"/>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41"/>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41"/>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41"/>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41"/>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41"/>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41"/>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41"/>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41"/>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41"/>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41"/>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41"/>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41"/>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41"/>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41"/>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41"/>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41"/>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41"/>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41"/>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41"/>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41"/>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41"/>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41"/>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41"/>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41"/>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41"/>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41"/>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8" name="Google Shape;19118;p141"/>
          <p:cNvGrpSpPr/>
          <p:nvPr/>
        </p:nvGrpSpPr>
        <p:grpSpPr>
          <a:xfrm>
            <a:off x="2273307" y="3378754"/>
            <a:ext cx="375818" cy="313374"/>
            <a:chOff x="2273307" y="3378754"/>
            <a:chExt cx="375818" cy="313374"/>
          </a:xfrm>
        </p:grpSpPr>
        <p:sp>
          <p:nvSpPr>
            <p:cNvPr id="19119" name="Google Shape;19119;p141"/>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41"/>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41"/>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41"/>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41"/>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41"/>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41"/>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41"/>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41"/>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41"/>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41"/>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41"/>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41"/>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41"/>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41"/>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41"/>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41"/>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41"/>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41"/>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41"/>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41"/>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41"/>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41"/>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41"/>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41"/>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41"/>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41"/>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41"/>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41"/>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41"/>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41"/>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41"/>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41"/>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41"/>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41"/>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41"/>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41"/>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41"/>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41"/>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41"/>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41"/>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41"/>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41"/>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41"/>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41"/>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41"/>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41"/>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41"/>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41"/>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41"/>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41"/>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41"/>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41"/>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41"/>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41"/>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41"/>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41"/>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41"/>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41"/>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41"/>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41"/>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41"/>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41"/>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41"/>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41"/>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41"/>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41"/>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41"/>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41"/>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41"/>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41"/>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41"/>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41"/>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41"/>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41"/>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41"/>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41"/>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41"/>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41"/>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41"/>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41"/>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41"/>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41"/>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41"/>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3" name="Google Shape;19203;p141"/>
          <p:cNvGrpSpPr/>
          <p:nvPr/>
        </p:nvGrpSpPr>
        <p:grpSpPr>
          <a:xfrm>
            <a:off x="2747484" y="3359460"/>
            <a:ext cx="377706" cy="352330"/>
            <a:chOff x="2747484" y="3359460"/>
            <a:chExt cx="377706" cy="352330"/>
          </a:xfrm>
        </p:grpSpPr>
        <p:sp>
          <p:nvSpPr>
            <p:cNvPr id="19204" name="Google Shape;19204;p141"/>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41"/>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41"/>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41"/>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41"/>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41"/>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41"/>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41"/>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41"/>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41"/>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41"/>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41"/>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41"/>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41"/>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41"/>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9" name="Google Shape;19219;p141"/>
          <p:cNvGrpSpPr/>
          <p:nvPr/>
        </p:nvGrpSpPr>
        <p:grpSpPr>
          <a:xfrm>
            <a:off x="3696205" y="3371938"/>
            <a:ext cx="375792" cy="327373"/>
            <a:chOff x="3696205" y="3371938"/>
            <a:chExt cx="375792" cy="327373"/>
          </a:xfrm>
        </p:grpSpPr>
        <p:sp>
          <p:nvSpPr>
            <p:cNvPr id="19220" name="Google Shape;19220;p141"/>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41"/>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41"/>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41"/>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41"/>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41"/>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41"/>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41"/>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41"/>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41"/>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41"/>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41"/>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41"/>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41"/>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41"/>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41"/>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41"/>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41"/>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41"/>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41"/>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41"/>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41"/>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41"/>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3" name="Google Shape;19243;p141"/>
          <p:cNvGrpSpPr/>
          <p:nvPr/>
        </p:nvGrpSpPr>
        <p:grpSpPr>
          <a:xfrm>
            <a:off x="6567324" y="2436849"/>
            <a:ext cx="366722" cy="342892"/>
            <a:chOff x="6567324" y="2436849"/>
            <a:chExt cx="366722" cy="342892"/>
          </a:xfrm>
        </p:grpSpPr>
        <p:sp>
          <p:nvSpPr>
            <p:cNvPr id="19244" name="Google Shape;19244;p141"/>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41"/>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41"/>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41"/>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41"/>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41"/>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41"/>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41"/>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41"/>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41"/>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41"/>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41"/>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6" name="Google Shape;19256;p141"/>
          <p:cNvGrpSpPr/>
          <p:nvPr/>
        </p:nvGrpSpPr>
        <p:grpSpPr>
          <a:xfrm>
            <a:off x="4208970" y="3361347"/>
            <a:ext cx="299349" cy="348188"/>
            <a:chOff x="4208970" y="3361347"/>
            <a:chExt cx="299349" cy="348188"/>
          </a:xfrm>
        </p:grpSpPr>
        <p:sp>
          <p:nvSpPr>
            <p:cNvPr id="19257" name="Google Shape;19257;p141"/>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41"/>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41"/>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41"/>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41"/>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41"/>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41"/>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41"/>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41"/>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41"/>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41"/>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41"/>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41"/>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141"/>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1" name="Google Shape;19271;p141"/>
          <p:cNvGrpSpPr/>
          <p:nvPr/>
        </p:nvGrpSpPr>
        <p:grpSpPr>
          <a:xfrm>
            <a:off x="2786833" y="1512351"/>
            <a:ext cx="366722" cy="353667"/>
            <a:chOff x="2786833" y="1512351"/>
            <a:chExt cx="366722" cy="353667"/>
          </a:xfrm>
        </p:grpSpPr>
        <p:sp>
          <p:nvSpPr>
            <p:cNvPr id="19272" name="Google Shape;19272;p141"/>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41"/>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41"/>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41"/>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41"/>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41"/>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41"/>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41"/>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41"/>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41"/>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41"/>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41"/>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41"/>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41"/>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41"/>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41"/>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41"/>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41"/>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41"/>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41"/>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2" name="Google Shape;19292;p141"/>
          <p:cNvGrpSpPr/>
          <p:nvPr/>
        </p:nvGrpSpPr>
        <p:grpSpPr>
          <a:xfrm>
            <a:off x="1845321" y="1512744"/>
            <a:ext cx="352723" cy="353090"/>
            <a:chOff x="1845321" y="1512744"/>
            <a:chExt cx="352723" cy="353090"/>
          </a:xfrm>
        </p:grpSpPr>
        <p:sp>
          <p:nvSpPr>
            <p:cNvPr id="19293" name="Google Shape;19293;p141"/>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41"/>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41"/>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41"/>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41"/>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41"/>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41"/>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41"/>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41"/>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41"/>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41"/>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4" name="Google Shape;19304;p141"/>
          <p:cNvGrpSpPr/>
          <p:nvPr/>
        </p:nvGrpSpPr>
        <p:grpSpPr>
          <a:xfrm>
            <a:off x="3214452" y="3340533"/>
            <a:ext cx="392465" cy="389896"/>
            <a:chOff x="3214452" y="3340533"/>
            <a:chExt cx="392465" cy="389896"/>
          </a:xfrm>
        </p:grpSpPr>
        <p:sp>
          <p:nvSpPr>
            <p:cNvPr id="19305" name="Google Shape;19305;p141"/>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41"/>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41"/>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41"/>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41"/>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41"/>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41"/>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41"/>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41"/>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41"/>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41"/>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41"/>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41"/>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41"/>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41"/>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41"/>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41"/>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41"/>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41"/>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41"/>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41"/>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41"/>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41"/>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41"/>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41"/>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0" name="Google Shape;19330;p141"/>
          <p:cNvGrpSpPr/>
          <p:nvPr/>
        </p:nvGrpSpPr>
        <p:grpSpPr>
          <a:xfrm>
            <a:off x="3327229" y="1499899"/>
            <a:ext cx="234650" cy="378440"/>
            <a:chOff x="3327229" y="1499899"/>
            <a:chExt cx="234650" cy="378440"/>
          </a:xfrm>
        </p:grpSpPr>
        <p:sp>
          <p:nvSpPr>
            <p:cNvPr id="19331" name="Google Shape;19331;p141"/>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41"/>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41"/>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41"/>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41"/>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41"/>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41"/>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41"/>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41"/>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41"/>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41"/>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41"/>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41"/>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41"/>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41"/>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41"/>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41"/>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41"/>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41"/>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41"/>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41"/>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2" name="Google Shape;19352;p141"/>
          <p:cNvGrpSpPr/>
          <p:nvPr/>
        </p:nvGrpSpPr>
        <p:grpSpPr>
          <a:xfrm>
            <a:off x="3735553" y="1530151"/>
            <a:ext cx="366722" cy="317962"/>
            <a:chOff x="3735553" y="1530151"/>
            <a:chExt cx="366722" cy="317962"/>
          </a:xfrm>
        </p:grpSpPr>
        <p:sp>
          <p:nvSpPr>
            <p:cNvPr id="19353" name="Google Shape;19353;p141"/>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41"/>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41"/>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41"/>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41"/>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41"/>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141"/>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41"/>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41"/>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41"/>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41"/>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41"/>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5" name="Google Shape;19365;p141"/>
          <p:cNvGrpSpPr/>
          <p:nvPr/>
        </p:nvGrpSpPr>
        <p:grpSpPr>
          <a:xfrm>
            <a:off x="866322" y="2469775"/>
            <a:ext cx="379226" cy="322733"/>
            <a:chOff x="866322" y="2469775"/>
            <a:chExt cx="379226" cy="322733"/>
          </a:xfrm>
        </p:grpSpPr>
        <p:sp>
          <p:nvSpPr>
            <p:cNvPr id="19366" name="Google Shape;19366;p141"/>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41"/>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41"/>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41"/>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41"/>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41"/>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41"/>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41"/>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41"/>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41"/>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41"/>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41"/>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41"/>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41"/>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41"/>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41"/>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41"/>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41"/>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41"/>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41"/>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41"/>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41"/>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41"/>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41"/>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41"/>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41"/>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2" name="Google Shape;19392;p141"/>
          <p:cNvGrpSpPr/>
          <p:nvPr/>
        </p:nvGrpSpPr>
        <p:grpSpPr>
          <a:xfrm>
            <a:off x="1328387" y="2500814"/>
            <a:ext cx="404183" cy="289151"/>
            <a:chOff x="1328387" y="2500814"/>
            <a:chExt cx="404183" cy="289151"/>
          </a:xfrm>
        </p:grpSpPr>
        <p:sp>
          <p:nvSpPr>
            <p:cNvPr id="19393" name="Google Shape;19393;p141"/>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41"/>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41"/>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41"/>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41"/>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41"/>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41"/>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41"/>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41"/>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41"/>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41"/>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41"/>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41"/>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41"/>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41"/>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41"/>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41"/>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41"/>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41"/>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41"/>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41"/>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41"/>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41"/>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41"/>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41"/>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41"/>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41"/>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41"/>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141"/>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2" name="Google Shape;19422;p141"/>
          <p:cNvGrpSpPr/>
          <p:nvPr/>
        </p:nvGrpSpPr>
        <p:grpSpPr>
          <a:xfrm>
            <a:off x="1821465" y="2495702"/>
            <a:ext cx="365988" cy="270801"/>
            <a:chOff x="1821465" y="2495702"/>
            <a:chExt cx="365988" cy="270801"/>
          </a:xfrm>
        </p:grpSpPr>
        <p:sp>
          <p:nvSpPr>
            <p:cNvPr id="19423" name="Google Shape;19423;p141"/>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41"/>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41"/>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41"/>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41"/>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41"/>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41"/>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0" name="Google Shape;19430;p141"/>
          <p:cNvGrpSpPr/>
          <p:nvPr/>
        </p:nvGrpSpPr>
        <p:grpSpPr>
          <a:xfrm>
            <a:off x="3725723" y="2455776"/>
            <a:ext cx="354977" cy="351202"/>
            <a:chOff x="3725723" y="2455776"/>
            <a:chExt cx="354977" cy="351202"/>
          </a:xfrm>
        </p:grpSpPr>
        <p:sp>
          <p:nvSpPr>
            <p:cNvPr id="19431" name="Google Shape;19431;p141"/>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41"/>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41"/>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41"/>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41"/>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41"/>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41"/>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41"/>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41"/>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41"/>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41"/>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41"/>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41"/>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4" name="Google Shape;19444;p141"/>
          <p:cNvGrpSpPr/>
          <p:nvPr/>
        </p:nvGrpSpPr>
        <p:grpSpPr>
          <a:xfrm>
            <a:off x="5226165" y="1977641"/>
            <a:ext cx="230482" cy="388847"/>
            <a:chOff x="5226165" y="1977641"/>
            <a:chExt cx="230482" cy="388847"/>
          </a:xfrm>
        </p:grpSpPr>
        <p:sp>
          <p:nvSpPr>
            <p:cNvPr id="19445" name="Google Shape;19445;p141"/>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41"/>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41"/>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41"/>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41"/>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41"/>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41"/>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141"/>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41"/>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41"/>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41"/>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41"/>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7" name="Google Shape;19457;p141"/>
          <p:cNvGrpSpPr/>
          <p:nvPr/>
        </p:nvGrpSpPr>
        <p:grpSpPr>
          <a:xfrm>
            <a:off x="5632602" y="2025510"/>
            <a:ext cx="370130" cy="287264"/>
            <a:chOff x="5632602" y="2025510"/>
            <a:chExt cx="370130" cy="287264"/>
          </a:xfrm>
        </p:grpSpPr>
        <p:sp>
          <p:nvSpPr>
            <p:cNvPr id="19458" name="Google Shape;19458;p141"/>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41"/>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41"/>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41"/>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41"/>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41"/>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41"/>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41"/>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41"/>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41"/>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41"/>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41"/>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41"/>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41"/>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41"/>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41"/>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41"/>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41"/>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6" name="Google Shape;19476;p141"/>
          <p:cNvGrpSpPr/>
          <p:nvPr/>
        </p:nvGrpSpPr>
        <p:grpSpPr>
          <a:xfrm>
            <a:off x="4212378" y="2456537"/>
            <a:ext cx="331515" cy="330021"/>
            <a:chOff x="4212378" y="2456537"/>
            <a:chExt cx="331515" cy="330021"/>
          </a:xfrm>
        </p:grpSpPr>
        <p:sp>
          <p:nvSpPr>
            <p:cNvPr id="19477" name="Google Shape;19477;p141"/>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41"/>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41"/>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41"/>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41"/>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41"/>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41"/>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41"/>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41"/>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6" name="Google Shape;19486;p141"/>
          <p:cNvGrpSpPr/>
          <p:nvPr/>
        </p:nvGrpSpPr>
        <p:grpSpPr>
          <a:xfrm>
            <a:off x="6176013" y="1977825"/>
            <a:ext cx="235411" cy="347427"/>
            <a:chOff x="6176013" y="1977825"/>
            <a:chExt cx="235411" cy="347427"/>
          </a:xfrm>
        </p:grpSpPr>
        <p:sp>
          <p:nvSpPr>
            <p:cNvPr id="19487" name="Google Shape;19487;p141"/>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41"/>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41"/>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41"/>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41"/>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41"/>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41"/>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41"/>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41"/>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41"/>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41"/>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41"/>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41"/>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41"/>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41"/>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41"/>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41"/>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4" name="Google Shape;19504;p141"/>
          <p:cNvGrpSpPr/>
          <p:nvPr/>
        </p:nvGrpSpPr>
        <p:grpSpPr>
          <a:xfrm>
            <a:off x="6652077" y="1977458"/>
            <a:ext cx="235778" cy="347794"/>
            <a:chOff x="6652077" y="1977458"/>
            <a:chExt cx="235778" cy="347794"/>
          </a:xfrm>
        </p:grpSpPr>
        <p:sp>
          <p:nvSpPr>
            <p:cNvPr id="19505" name="Google Shape;19505;p141"/>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41"/>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41"/>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41"/>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41"/>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41"/>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41"/>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41"/>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41"/>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41"/>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41"/>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41"/>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41"/>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41"/>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41"/>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41"/>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1" name="Google Shape;19521;p141"/>
          <p:cNvGrpSpPr/>
          <p:nvPr/>
        </p:nvGrpSpPr>
        <p:grpSpPr>
          <a:xfrm>
            <a:off x="7072513" y="1997512"/>
            <a:ext cx="394352" cy="308052"/>
            <a:chOff x="7072513" y="1997512"/>
            <a:chExt cx="394352" cy="308052"/>
          </a:xfrm>
        </p:grpSpPr>
        <p:sp>
          <p:nvSpPr>
            <p:cNvPr id="19522" name="Google Shape;19522;p141"/>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41"/>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41"/>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41"/>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41"/>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41"/>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41"/>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41"/>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41"/>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41"/>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41"/>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3" name="Google Shape;19533;p141"/>
          <p:cNvGrpSpPr/>
          <p:nvPr/>
        </p:nvGrpSpPr>
        <p:grpSpPr>
          <a:xfrm>
            <a:off x="7576208" y="1977825"/>
            <a:ext cx="292533" cy="347454"/>
            <a:chOff x="7576208" y="1977825"/>
            <a:chExt cx="292533" cy="347454"/>
          </a:xfrm>
        </p:grpSpPr>
        <p:sp>
          <p:nvSpPr>
            <p:cNvPr id="19534" name="Google Shape;19534;p141"/>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41"/>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41"/>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41"/>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41"/>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41"/>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41"/>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41"/>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41"/>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41"/>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41"/>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41"/>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41"/>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7" name="Google Shape;19547;p141"/>
          <p:cNvGrpSpPr/>
          <p:nvPr/>
        </p:nvGrpSpPr>
        <p:grpSpPr>
          <a:xfrm>
            <a:off x="8023882" y="1977458"/>
            <a:ext cx="320557" cy="347794"/>
            <a:chOff x="8023882" y="1977458"/>
            <a:chExt cx="320557" cy="347794"/>
          </a:xfrm>
        </p:grpSpPr>
        <p:sp>
          <p:nvSpPr>
            <p:cNvPr id="19548" name="Google Shape;19548;p141"/>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41"/>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41"/>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41"/>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41"/>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41"/>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41"/>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41"/>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41"/>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41"/>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41"/>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41"/>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41"/>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41"/>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41"/>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41"/>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41"/>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41"/>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41"/>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41"/>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41"/>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41"/>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41"/>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41"/>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41"/>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41"/>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41"/>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41"/>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41"/>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41"/>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41"/>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41"/>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41"/>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41"/>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41"/>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41"/>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41"/>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41"/>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41"/>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41"/>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8" name="Google Shape;19588;p141"/>
          <p:cNvGrpSpPr/>
          <p:nvPr/>
        </p:nvGrpSpPr>
        <p:grpSpPr>
          <a:xfrm>
            <a:off x="5627674" y="2444819"/>
            <a:ext cx="345147" cy="342630"/>
            <a:chOff x="5627674" y="2444819"/>
            <a:chExt cx="345147" cy="342630"/>
          </a:xfrm>
        </p:grpSpPr>
        <p:sp>
          <p:nvSpPr>
            <p:cNvPr id="19589" name="Google Shape;19589;p141"/>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41"/>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41"/>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41"/>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41"/>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4" name="Google Shape;19594;p141"/>
          <p:cNvGrpSpPr/>
          <p:nvPr/>
        </p:nvGrpSpPr>
        <p:grpSpPr>
          <a:xfrm>
            <a:off x="4653996" y="2440257"/>
            <a:ext cx="396607" cy="348555"/>
            <a:chOff x="4653996" y="2440257"/>
            <a:chExt cx="396607" cy="348555"/>
          </a:xfrm>
        </p:grpSpPr>
        <p:sp>
          <p:nvSpPr>
            <p:cNvPr id="19595" name="Google Shape;19595;p141"/>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41"/>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41"/>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41"/>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41"/>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41"/>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41"/>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41"/>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41"/>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41"/>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41"/>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41"/>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41"/>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41"/>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41"/>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41"/>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41"/>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41"/>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3" name="Google Shape;19613;p141"/>
          <p:cNvGrpSpPr/>
          <p:nvPr/>
        </p:nvGrpSpPr>
        <p:grpSpPr>
          <a:xfrm>
            <a:off x="1854391" y="2895140"/>
            <a:ext cx="301630" cy="374272"/>
            <a:chOff x="1854391" y="2895140"/>
            <a:chExt cx="301630" cy="374272"/>
          </a:xfrm>
        </p:grpSpPr>
        <p:sp>
          <p:nvSpPr>
            <p:cNvPr id="19614" name="Google Shape;19614;p141"/>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41"/>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41"/>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41"/>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41"/>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41"/>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41"/>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41"/>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41"/>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41"/>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41"/>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41"/>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41"/>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41"/>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41"/>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41"/>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41"/>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41"/>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41"/>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41"/>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41"/>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41"/>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41"/>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41"/>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41"/>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41"/>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41"/>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41"/>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41"/>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41"/>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41"/>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41"/>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41"/>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41"/>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41"/>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41"/>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41"/>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41"/>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41"/>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41"/>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41"/>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41"/>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41"/>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41"/>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41"/>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41"/>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41"/>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41"/>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41"/>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3" name="Google Shape;19663;p141"/>
          <p:cNvGrpSpPr/>
          <p:nvPr/>
        </p:nvGrpSpPr>
        <p:grpSpPr>
          <a:xfrm>
            <a:off x="5172817" y="2438370"/>
            <a:ext cx="289518" cy="357651"/>
            <a:chOff x="5172817" y="2438370"/>
            <a:chExt cx="289518" cy="357651"/>
          </a:xfrm>
        </p:grpSpPr>
        <p:sp>
          <p:nvSpPr>
            <p:cNvPr id="19664" name="Google Shape;19664;p141"/>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41"/>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41"/>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41"/>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41"/>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41"/>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141"/>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41"/>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41"/>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41"/>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41"/>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5" name="Google Shape;19675;p141"/>
          <p:cNvGrpSpPr/>
          <p:nvPr/>
        </p:nvGrpSpPr>
        <p:grpSpPr>
          <a:xfrm>
            <a:off x="3234506" y="2484534"/>
            <a:ext cx="388297" cy="293320"/>
            <a:chOff x="3234506" y="2484534"/>
            <a:chExt cx="388297" cy="293320"/>
          </a:xfrm>
        </p:grpSpPr>
        <p:sp>
          <p:nvSpPr>
            <p:cNvPr id="19676" name="Google Shape;19676;p141"/>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41"/>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41"/>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41"/>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41"/>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41"/>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41"/>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41"/>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41"/>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41"/>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41"/>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41"/>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41"/>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41"/>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41"/>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41"/>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2" name="Google Shape;19692;p141"/>
          <p:cNvGrpSpPr/>
          <p:nvPr/>
        </p:nvGrpSpPr>
        <p:grpSpPr>
          <a:xfrm>
            <a:off x="6065149" y="3367036"/>
            <a:ext cx="362553" cy="356498"/>
            <a:chOff x="6065149" y="3367036"/>
            <a:chExt cx="362553" cy="356498"/>
          </a:xfrm>
        </p:grpSpPr>
        <p:sp>
          <p:nvSpPr>
            <p:cNvPr id="19693" name="Google Shape;19693;p141"/>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41"/>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41"/>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41"/>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41"/>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8" name="Google Shape;19698;p141"/>
          <p:cNvGrpSpPr/>
          <p:nvPr/>
        </p:nvGrpSpPr>
        <p:grpSpPr>
          <a:xfrm>
            <a:off x="6540821" y="3367036"/>
            <a:ext cx="362553" cy="356498"/>
            <a:chOff x="6540821" y="3367036"/>
            <a:chExt cx="362553" cy="356498"/>
          </a:xfrm>
        </p:grpSpPr>
        <p:sp>
          <p:nvSpPr>
            <p:cNvPr id="19699" name="Google Shape;19699;p141"/>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41"/>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41"/>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41"/>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41"/>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41"/>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41"/>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6" name="Google Shape;19706;p141"/>
          <p:cNvGrpSpPr/>
          <p:nvPr/>
        </p:nvGrpSpPr>
        <p:grpSpPr>
          <a:xfrm>
            <a:off x="2302458" y="2474704"/>
            <a:ext cx="354479" cy="312561"/>
            <a:chOff x="2302458" y="2474704"/>
            <a:chExt cx="354479" cy="312561"/>
          </a:xfrm>
        </p:grpSpPr>
        <p:sp>
          <p:nvSpPr>
            <p:cNvPr id="19707" name="Google Shape;19707;p141"/>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41"/>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41"/>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41"/>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41"/>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41"/>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41"/>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41"/>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41"/>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41"/>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41"/>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41"/>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9" name="Google Shape;19719;p141"/>
          <p:cNvGrpSpPr/>
          <p:nvPr/>
        </p:nvGrpSpPr>
        <p:grpSpPr>
          <a:xfrm>
            <a:off x="2831110" y="2442538"/>
            <a:ext cx="246002" cy="348922"/>
            <a:chOff x="2831110" y="2442538"/>
            <a:chExt cx="246002" cy="348922"/>
          </a:xfrm>
        </p:grpSpPr>
        <p:sp>
          <p:nvSpPr>
            <p:cNvPr id="19720" name="Google Shape;19720;p141"/>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41"/>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41"/>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41"/>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41"/>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41"/>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141"/>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141"/>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41"/>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41"/>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41"/>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41"/>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41"/>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41"/>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4" name="Google Shape;19734;p141"/>
          <p:cNvGrpSpPr/>
          <p:nvPr/>
        </p:nvGrpSpPr>
        <p:grpSpPr>
          <a:xfrm>
            <a:off x="7016492" y="3367036"/>
            <a:ext cx="362947" cy="356498"/>
            <a:chOff x="7016492" y="3367036"/>
            <a:chExt cx="362947" cy="356498"/>
          </a:xfrm>
        </p:grpSpPr>
        <p:sp>
          <p:nvSpPr>
            <p:cNvPr id="19735" name="Google Shape;19735;p141"/>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41"/>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41"/>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41"/>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41"/>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141"/>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1" name="Google Shape;19741;p141"/>
          <p:cNvGrpSpPr/>
          <p:nvPr/>
        </p:nvGrpSpPr>
        <p:grpSpPr>
          <a:xfrm>
            <a:off x="5589452" y="3367036"/>
            <a:ext cx="362580" cy="356498"/>
            <a:chOff x="5589452" y="3367036"/>
            <a:chExt cx="362580" cy="356498"/>
          </a:xfrm>
        </p:grpSpPr>
        <p:sp>
          <p:nvSpPr>
            <p:cNvPr id="19742" name="Google Shape;19742;p141"/>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41"/>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41"/>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5" name="Google Shape;19745;p141"/>
          <p:cNvGrpSpPr/>
          <p:nvPr/>
        </p:nvGrpSpPr>
        <p:grpSpPr>
          <a:xfrm>
            <a:off x="7488021" y="3362475"/>
            <a:ext cx="372017" cy="365621"/>
            <a:chOff x="7488021" y="3362475"/>
            <a:chExt cx="372017" cy="365621"/>
          </a:xfrm>
        </p:grpSpPr>
        <p:sp>
          <p:nvSpPr>
            <p:cNvPr id="19746" name="Google Shape;19746;p141"/>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41"/>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41"/>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41"/>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41"/>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41"/>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41"/>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41"/>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41"/>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41"/>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6" name="Google Shape;19756;p141"/>
          <p:cNvGrpSpPr/>
          <p:nvPr/>
        </p:nvGrpSpPr>
        <p:grpSpPr>
          <a:xfrm>
            <a:off x="5113781" y="3367036"/>
            <a:ext cx="362553" cy="356498"/>
            <a:chOff x="5113781" y="3367036"/>
            <a:chExt cx="362553" cy="356498"/>
          </a:xfrm>
        </p:grpSpPr>
        <p:sp>
          <p:nvSpPr>
            <p:cNvPr id="19757" name="Google Shape;19757;p141"/>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141"/>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59" name="Google Shape;19759;p141"/>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760" name="Google Shape;19760;p141"/>
          <p:cNvGrpSpPr/>
          <p:nvPr/>
        </p:nvGrpSpPr>
        <p:grpSpPr>
          <a:xfrm>
            <a:off x="7968621" y="3365489"/>
            <a:ext cx="375818" cy="357651"/>
            <a:chOff x="7968621" y="3365489"/>
            <a:chExt cx="375818" cy="357651"/>
          </a:xfrm>
        </p:grpSpPr>
        <p:sp>
          <p:nvSpPr>
            <p:cNvPr id="19761" name="Google Shape;19761;p141"/>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41"/>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41"/>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41"/>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41"/>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41"/>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41"/>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41"/>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41"/>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41"/>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41"/>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41"/>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3" name="Google Shape;19773;p141"/>
          <p:cNvGrpSpPr/>
          <p:nvPr/>
        </p:nvGrpSpPr>
        <p:grpSpPr>
          <a:xfrm>
            <a:off x="3763184" y="3817357"/>
            <a:ext cx="363314" cy="356576"/>
            <a:chOff x="3763184" y="3817357"/>
            <a:chExt cx="363314" cy="356576"/>
          </a:xfrm>
        </p:grpSpPr>
        <p:sp>
          <p:nvSpPr>
            <p:cNvPr id="19774" name="Google Shape;19774;p141"/>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41"/>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41"/>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41"/>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41"/>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9" name="Google Shape;19779;p141"/>
          <p:cNvGrpSpPr/>
          <p:nvPr/>
        </p:nvGrpSpPr>
        <p:grpSpPr>
          <a:xfrm>
            <a:off x="5108852" y="3817357"/>
            <a:ext cx="362947" cy="356576"/>
            <a:chOff x="5108852" y="3817357"/>
            <a:chExt cx="362947" cy="356576"/>
          </a:xfrm>
        </p:grpSpPr>
        <p:sp>
          <p:nvSpPr>
            <p:cNvPr id="19780" name="Google Shape;19780;p141"/>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41"/>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41"/>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41"/>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4" name="Google Shape;19784;p141"/>
          <p:cNvGrpSpPr/>
          <p:nvPr/>
        </p:nvGrpSpPr>
        <p:grpSpPr>
          <a:xfrm>
            <a:off x="6005720" y="3817357"/>
            <a:ext cx="362947" cy="356576"/>
            <a:chOff x="6005720" y="3817357"/>
            <a:chExt cx="362947" cy="356576"/>
          </a:xfrm>
        </p:grpSpPr>
        <p:sp>
          <p:nvSpPr>
            <p:cNvPr id="19785" name="Google Shape;19785;p141"/>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41"/>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41"/>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41"/>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9" name="Google Shape;19789;p141"/>
          <p:cNvGrpSpPr/>
          <p:nvPr/>
        </p:nvGrpSpPr>
        <p:grpSpPr>
          <a:xfrm>
            <a:off x="4211985" y="3817357"/>
            <a:ext cx="362947" cy="356576"/>
            <a:chOff x="4211985" y="3817357"/>
            <a:chExt cx="362947" cy="356576"/>
          </a:xfrm>
        </p:grpSpPr>
        <p:sp>
          <p:nvSpPr>
            <p:cNvPr id="19790" name="Google Shape;19790;p141"/>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41"/>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41"/>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3" name="Google Shape;19793;p141"/>
          <p:cNvGrpSpPr/>
          <p:nvPr/>
        </p:nvGrpSpPr>
        <p:grpSpPr>
          <a:xfrm>
            <a:off x="3314750" y="3817357"/>
            <a:ext cx="362920" cy="356865"/>
            <a:chOff x="3314750" y="3817357"/>
            <a:chExt cx="362920" cy="356865"/>
          </a:xfrm>
        </p:grpSpPr>
        <p:grpSp>
          <p:nvGrpSpPr>
            <p:cNvPr id="19794" name="Google Shape;19794;p141"/>
            <p:cNvGrpSpPr/>
            <p:nvPr/>
          </p:nvGrpSpPr>
          <p:grpSpPr>
            <a:xfrm>
              <a:off x="3314750" y="3817357"/>
              <a:ext cx="362920" cy="356865"/>
              <a:chOff x="3314750" y="3817357"/>
              <a:chExt cx="362920" cy="356865"/>
            </a:xfrm>
          </p:grpSpPr>
          <p:sp>
            <p:nvSpPr>
              <p:cNvPr id="19795" name="Google Shape;19795;p141"/>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41"/>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7" name="Google Shape;19797;p141"/>
            <p:cNvGrpSpPr/>
            <p:nvPr/>
          </p:nvGrpSpPr>
          <p:grpSpPr>
            <a:xfrm>
              <a:off x="3394986" y="3894612"/>
              <a:ext cx="202339" cy="202323"/>
              <a:chOff x="935197" y="1793977"/>
              <a:chExt cx="256451" cy="256430"/>
            </a:xfrm>
          </p:grpSpPr>
          <p:sp>
            <p:nvSpPr>
              <p:cNvPr id="19798" name="Google Shape;19798;p14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4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800" name="Google Shape;19800;p141"/>
          <p:cNvGrpSpPr/>
          <p:nvPr/>
        </p:nvGrpSpPr>
        <p:grpSpPr>
          <a:xfrm>
            <a:off x="5557286" y="3817357"/>
            <a:ext cx="362947" cy="356576"/>
            <a:chOff x="5557286" y="3817357"/>
            <a:chExt cx="362947" cy="356576"/>
          </a:xfrm>
        </p:grpSpPr>
        <p:grpSp>
          <p:nvGrpSpPr>
            <p:cNvPr id="19801" name="Google Shape;19801;p141"/>
            <p:cNvGrpSpPr/>
            <p:nvPr/>
          </p:nvGrpSpPr>
          <p:grpSpPr>
            <a:xfrm>
              <a:off x="5557286" y="3817357"/>
              <a:ext cx="362947" cy="356576"/>
              <a:chOff x="5557286" y="3817357"/>
              <a:chExt cx="362947" cy="356576"/>
            </a:xfrm>
          </p:grpSpPr>
          <p:sp>
            <p:nvSpPr>
              <p:cNvPr id="19802" name="Google Shape;19802;p141"/>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41"/>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41"/>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05" name="Google Shape;19805;p141"/>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6F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6" name="Google Shape;19806;p141"/>
          <p:cNvGrpSpPr/>
          <p:nvPr/>
        </p:nvGrpSpPr>
        <p:grpSpPr>
          <a:xfrm>
            <a:off x="2866317" y="3817357"/>
            <a:ext cx="362920" cy="356865"/>
            <a:chOff x="2866317" y="3817357"/>
            <a:chExt cx="362920" cy="356865"/>
          </a:xfrm>
        </p:grpSpPr>
        <p:sp>
          <p:nvSpPr>
            <p:cNvPr id="19807" name="Google Shape;19807;p141"/>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41"/>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41"/>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0" name="Google Shape;19810;p141"/>
          <p:cNvGrpSpPr/>
          <p:nvPr/>
        </p:nvGrpSpPr>
        <p:grpSpPr>
          <a:xfrm>
            <a:off x="4660419" y="3817357"/>
            <a:ext cx="362947" cy="356576"/>
            <a:chOff x="4660419" y="3817357"/>
            <a:chExt cx="362947" cy="356576"/>
          </a:xfrm>
        </p:grpSpPr>
        <p:grpSp>
          <p:nvGrpSpPr>
            <p:cNvPr id="19811" name="Google Shape;19811;p141"/>
            <p:cNvGrpSpPr/>
            <p:nvPr/>
          </p:nvGrpSpPr>
          <p:grpSpPr>
            <a:xfrm>
              <a:off x="4660419" y="3817357"/>
              <a:ext cx="362947" cy="356576"/>
              <a:chOff x="4660419" y="3817357"/>
              <a:chExt cx="362947" cy="356576"/>
            </a:xfrm>
          </p:grpSpPr>
          <p:sp>
            <p:nvSpPr>
              <p:cNvPr id="19812" name="Google Shape;19812;p141"/>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41"/>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4" name="Google Shape;19814;p141"/>
            <p:cNvGrpSpPr/>
            <p:nvPr/>
          </p:nvGrpSpPr>
          <p:grpSpPr>
            <a:xfrm>
              <a:off x="4694459" y="3856408"/>
              <a:ext cx="282308" cy="265356"/>
              <a:chOff x="4690600" y="3853050"/>
              <a:chExt cx="289488" cy="272132"/>
            </a:xfrm>
          </p:grpSpPr>
          <p:sp>
            <p:nvSpPr>
              <p:cNvPr id="19815" name="Google Shape;19815;p141"/>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141"/>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20" name="Shape 19820"/>
        <p:cNvGrpSpPr/>
        <p:nvPr/>
      </p:nvGrpSpPr>
      <p:grpSpPr>
        <a:xfrm>
          <a:off x="0" y="0"/>
          <a:ext cx="0" cy="0"/>
          <a:chOff x="0" y="0"/>
          <a:chExt cx="0" cy="0"/>
        </a:xfrm>
      </p:grpSpPr>
      <p:sp>
        <p:nvSpPr>
          <p:cNvPr id="19821" name="Google Shape;19821;p142"/>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22" name="Google Shape;19822;p142"/>
          <p:cNvGrpSpPr/>
          <p:nvPr/>
        </p:nvGrpSpPr>
        <p:grpSpPr>
          <a:xfrm>
            <a:off x="6869704" y="3731340"/>
            <a:ext cx="201221" cy="201192"/>
            <a:chOff x="583100" y="3982600"/>
            <a:chExt cx="296175" cy="296175"/>
          </a:xfrm>
        </p:grpSpPr>
        <p:sp>
          <p:nvSpPr>
            <p:cNvPr id="19823" name="Google Shape;19823;p142"/>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42"/>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42"/>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42"/>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42"/>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42"/>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42"/>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0" name="Google Shape;19830;p142"/>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42"/>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32" name="Google Shape;19832;p142"/>
          <p:cNvGrpSpPr/>
          <p:nvPr/>
        </p:nvGrpSpPr>
        <p:grpSpPr>
          <a:xfrm>
            <a:off x="6078082" y="1755032"/>
            <a:ext cx="201221" cy="201192"/>
            <a:chOff x="3497300" y="3227275"/>
            <a:chExt cx="296175" cy="296175"/>
          </a:xfrm>
        </p:grpSpPr>
        <p:sp>
          <p:nvSpPr>
            <p:cNvPr id="19833" name="Google Shape;19833;p142"/>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142"/>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142"/>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42"/>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42"/>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42"/>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42"/>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42"/>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1" name="Google Shape;19841;p142"/>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2" name="Google Shape;19842;p142"/>
          <p:cNvGrpSpPr/>
          <p:nvPr/>
        </p:nvGrpSpPr>
        <p:grpSpPr>
          <a:xfrm>
            <a:off x="7655950" y="1754675"/>
            <a:ext cx="201221" cy="201905"/>
            <a:chOff x="4991425" y="3234750"/>
            <a:chExt cx="296175" cy="297225"/>
          </a:xfrm>
        </p:grpSpPr>
        <p:sp>
          <p:nvSpPr>
            <p:cNvPr id="19843" name="Google Shape;19843;p142"/>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42"/>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42"/>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42"/>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42"/>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42"/>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9" name="Google Shape;19849;p142"/>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42"/>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42"/>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52" name="Google Shape;19852;p142"/>
          <p:cNvGrpSpPr/>
          <p:nvPr/>
        </p:nvGrpSpPr>
        <p:grpSpPr>
          <a:xfrm>
            <a:off x="3214959" y="3616099"/>
            <a:ext cx="197356" cy="197404"/>
            <a:chOff x="4456875" y="1435075"/>
            <a:chExt cx="481825" cy="481825"/>
          </a:xfrm>
        </p:grpSpPr>
        <p:sp>
          <p:nvSpPr>
            <p:cNvPr id="19853" name="Google Shape;19853;p142"/>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4" name="Google Shape;19854;p142"/>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5" name="Google Shape;19855;p142"/>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6" name="Google Shape;19856;p142"/>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7" name="Google Shape;19857;p142"/>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8" name="Google Shape;19858;p142"/>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59" name="Google Shape;19859;p142"/>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0" name="Google Shape;19860;p142"/>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1" name="Google Shape;19861;p142"/>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2" name="Google Shape;19862;p142"/>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3" name="Google Shape;19863;p142"/>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4" name="Google Shape;19864;p142"/>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5" name="Google Shape;19865;p142"/>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6" name="Google Shape;19866;p142"/>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7" name="Google Shape;19867;p142"/>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8" name="Google Shape;19868;p142"/>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69" name="Google Shape;19869;p142"/>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0" name="Google Shape;19870;p142"/>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1" name="Google Shape;19871;p142"/>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872" name="Google Shape;19872;p142"/>
          <p:cNvGrpSpPr/>
          <p:nvPr/>
        </p:nvGrpSpPr>
        <p:grpSpPr>
          <a:xfrm>
            <a:off x="1310190" y="3616094"/>
            <a:ext cx="199291" cy="197414"/>
            <a:chOff x="5049725" y="1435050"/>
            <a:chExt cx="486550" cy="481850"/>
          </a:xfrm>
        </p:grpSpPr>
        <p:sp>
          <p:nvSpPr>
            <p:cNvPr id="19873" name="Google Shape;19873;p142"/>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4" name="Google Shape;19874;p142"/>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5" name="Google Shape;19875;p142"/>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6" name="Google Shape;19876;p142"/>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877" name="Google Shape;19877;p142"/>
          <p:cNvGrpSpPr/>
          <p:nvPr/>
        </p:nvGrpSpPr>
        <p:grpSpPr>
          <a:xfrm>
            <a:off x="2263986" y="3617981"/>
            <a:ext cx="193649" cy="193696"/>
            <a:chOff x="6239925" y="2032450"/>
            <a:chExt cx="472775" cy="472775"/>
          </a:xfrm>
        </p:grpSpPr>
        <p:sp>
          <p:nvSpPr>
            <p:cNvPr id="19878" name="Google Shape;19878;p142"/>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79" name="Google Shape;19879;p142"/>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880" name="Google Shape;19880;p142"/>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1" name="Google Shape;19881;p142"/>
          <p:cNvGrpSpPr/>
          <p:nvPr/>
        </p:nvGrpSpPr>
        <p:grpSpPr>
          <a:xfrm>
            <a:off x="1312952" y="1620834"/>
            <a:ext cx="197386" cy="197404"/>
            <a:chOff x="2685825" y="840375"/>
            <a:chExt cx="481900" cy="481825"/>
          </a:xfrm>
        </p:grpSpPr>
        <p:sp>
          <p:nvSpPr>
            <p:cNvPr id="19882" name="Google Shape;19882;p142"/>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83" name="Google Shape;19883;p142"/>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884" name="Google Shape;19884;p142"/>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5" name="Google Shape;19885;p142"/>
          <p:cNvGrpSpPr/>
          <p:nvPr/>
        </p:nvGrpSpPr>
        <p:grpSpPr>
          <a:xfrm>
            <a:off x="2258881" y="1620650"/>
            <a:ext cx="203858" cy="197772"/>
            <a:chOff x="3270675" y="841800"/>
            <a:chExt cx="497700" cy="482725"/>
          </a:xfrm>
        </p:grpSpPr>
        <p:sp>
          <p:nvSpPr>
            <p:cNvPr id="19886" name="Google Shape;19886;p142"/>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87" name="Google Shape;19887;p142"/>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88" name="Google Shape;19888;p142"/>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889" name="Google Shape;19889;p142"/>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90" name="Google Shape;19890;p142"/>
          <p:cNvGrpSpPr/>
          <p:nvPr/>
        </p:nvGrpSpPr>
        <p:grpSpPr>
          <a:xfrm>
            <a:off x="3214958" y="1620862"/>
            <a:ext cx="197356" cy="197404"/>
            <a:chOff x="3271200" y="1435075"/>
            <a:chExt cx="481825" cy="481825"/>
          </a:xfrm>
        </p:grpSpPr>
        <p:sp>
          <p:nvSpPr>
            <p:cNvPr id="19891" name="Google Shape;19891;p142"/>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892" name="Google Shape;19892;p142"/>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893" name="Google Shape;19893;p142"/>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42"/>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42"/>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42"/>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42"/>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42"/>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42"/>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42"/>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42"/>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42"/>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9903" name="Google Shape;19903;p142"/>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9904" name="Google Shape;19904;p142"/>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9905" name="Google Shape;19905;p142"/>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9906" name="Google Shape;19906;p142"/>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9907" name="Google Shape;19907;p142"/>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9908" name="Google Shape;19908;p142"/>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9909" name="Google Shape;19909;p142"/>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42"/>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42"/>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42"/>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42"/>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42"/>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42"/>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42"/>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42"/>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42"/>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42"/>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42"/>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21" name="Google Shape;19921;p142"/>
          <p:cNvCxnSpPr>
            <a:stCxn id="19909" idx="4"/>
            <a:endCxn id="19915"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922" name="Google Shape;19922;p142"/>
          <p:cNvCxnSpPr>
            <a:stCxn id="19911" idx="4"/>
            <a:endCxn id="19917"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923" name="Google Shape;19923;p142"/>
          <p:cNvCxnSpPr>
            <a:stCxn id="19910" idx="4"/>
            <a:endCxn id="19916"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924" name="Google Shape;19924;p142"/>
          <p:cNvCxnSpPr>
            <a:stCxn id="19912" idx="0"/>
            <a:endCxn id="19918"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9925" name="Google Shape;19925;p142"/>
          <p:cNvCxnSpPr>
            <a:stCxn id="19914" idx="0"/>
            <a:endCxn id="19920"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9926" name="Google Shape;19926;p142"/>
          <p:cNvCxnSpPr>
            <a:stCxn id="19913" idx="0"/>
            <a:endCxn id="19919"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9927" name="Google Shape;19927;p142"/>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42"/>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142"/>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30" name="Google Shape;19930;p142"/>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31" name="Google Shape;19931;p142"/>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932" name="Google Shape;19932;p142"/>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42"/>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42"/>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42"/>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42"/>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42"/>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42"/>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9939" name="Google Shape;19939;p142"/>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42"/>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42"/>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42"/>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42"/>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44" name="Google Shape;19944;p142"/>
          <p:cNvCxnSpPr>
            <a:stCxn id="19933" idx="0"/>
            <a:endCxn id="19939"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9945" name="Google Shape;19945;p142"/>
          <p:cNvCxnSpPr>
            <a:stCxn id="19934" idx="0"/>
            <a:endCxn id="19940"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9946" name="Google Shape;19946;p142"/>
          <p:cNvCxnSpPr>
            <a:stCxn id="19935" idx="0"/>
            <a:endCxn id="19941"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9947" name="Google Shape;19947;p142"/>
          <p:cNvCxnSpPr>
            <a:stCxn id="19936" idx="4"/>
            <a:endCxn id="19942"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9948" name="Google Shape;19948;p142"/>
          <p:cNvCxnSpPr>
            <a:stCxn id="19937" idx="4"/>
            <a:endCxn id="19943"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9949" name="Google Shape;19949;p142"/>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9950" name="Google Shape;19950;p142"/>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9951" name="Google Shape;19951;p142"/>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9952" name="Google Shape;19952;p142"/>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9953" name="Google Shape;19953;p142"/>
          <p:cNvGrpSpPr/>
          <p:nvPr/>
        </p:nvGrpSpPr>
        <p:grpSpPr>
          <a:xfrm>
            <a:off x="5307356" y="3748469"/>
            <a:ext cx="206115" cy="206115"/>
            <a:chOff x="1049375" y="2680675"/>
            <a:chExt cx="297725" cy="297725"/>
          </a:xfrm>
        </p:grpSpPr>
        <p:sp>
          <p:nvSpPr>
            <p:cNvPr id="19954" name="Google Shape;19954;p142"/>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42"/>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56" name="Google Shape;19956;p142"/>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9957" name="Google Shape;19957;p142"/>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958" name="Google Shape;19958;p142"/>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9959" name="Google Shape;19959;p142"/>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9960" name="Google Shape;19960;p142"/>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19961" name="Google Shape;19961;p142"/>
          <p:cNvGrpSpPr/>
          <p:nvPr/>
        </p:nvGrpSpPr>
        <p:grpSpPr>
          <a:xfrm>
            <a:off x="4500213" y="1773492"/>
            <a:ext cx="201221" cy="164272"/>
            <a:chOff x="3860400" y="3254050"/>
            <a:chExt cx="296175" cy="241825"/>
          </a:xfrm>
        </p:grpSpPr>
        <p:sp>
          <p:nvSpPr>
            <p:cNvPr id="19962" name="Google Shape;19962;p142"/>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42"/>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42"/>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42"/>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42"/>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42"/>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42"/>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69" name="Google Shape;19969;p14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73" name="Shape 19973"/>
        <p:cNvGrpSpPr/>
        <p:nvPr/>
      </p:nvGrpSpPr>
      <p:grpSpPr>
        <a:xfrm>
          <a:off x="0" y="0"/>
          <a:ext cx="0" cy="0"/>
          <a:chOff x="0" y="0"/>
          <a:chExt cx="0" cy="0"/>
        </a:xfrm>
      </p:grpSpPr>
      <p:sp>
        <p:nvSpPr>
          <p:cNvPr id="19974" name="Google Shape;19974;p143"/>
          <p:cNvSpPr/>
          <p:nvPr/>
        </p:nvSpPr>
        <p:spPr>
          <a:xfrm>
            <a:off x="6549404" y="17489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43"/>
          <p:cNvSpPr txBox="1"/>
          <p:nvPr/>
        </p:nvSpPr>
        <p:spPr>
          <a:xfrm>
            <a:off x="6993115" y="18789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9976" name="Google Shape;19976;p143"/>
          <p:cNvSpPr/>
          <p:nvPr/>
        </p:nvSpPr>
        <p:spPr>
          <a:xfrm>
            <a:off x="6549404" y="25410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43"/>
          <p:cNvSpPr txBox="1"/>
          <p:nvPr/>
        </p:nvSpPr>
        <p:spPr>
          <a:xfrm>
            <a:off x="6993115" y="26710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9978" name="Google Shape;19978;p143"/>
          <p:cNvSpPr/>
          <p:nvPr/>
        </p:nvSpPr>
        <p:spPr>
          <a:xfrm>
            <a:off x="6549404" y="33331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43"/>
          <p:cNvSpPr txBox="1"/>
          <p:nvPr/>
        </p:nvSpPr>
        <p:spPr>
          <a:xfrm>
            <a:off x="6993115" y="34631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9980" name="Google Shape;19980;p143"/>
          <p:cNvSpPr/>
          <p:nvPr/>
        </p:nvSpPr>
        <p:spPr>
          <a:xfrm>
            <a:off x="1048350" y="400486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81" name="Google Shape;19981;p143"/>
          <p:cNvGrpSpPr/>
          <p:nvPr/>
        </p:nvGrpSpPr>
        <p:grpSpPr>
          <a:xfrm>
            <a:off x="1494592" y="1588245"/>
            <a:ext cx="763219" cy="763219"/>
            <a:chOff x="4049800" y="640400"/>
            <a:chExt cx="858900" cy="858900"/>
          </a:xfrm>
        </p:grpSpPr>
        <p:sp>
          <p:nvSpPr>
            <p:cNvPr id="19982" name="Google Shape;19982;p143"/>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43"/>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4" name="Google Shape;19984;p143"/>
          <p:cNvSpPr/>
          <p:nvPr/>
        </p:nvSpPr>
        <p:spPr>
          <a:xfrm>
            <a:off x="1210102" y="2572331"/>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43"/>
          <p:cNvSpPr/>
          <p:nvPr/>
        </p:nvSpPr>
        <p:spPr>
          <a:xfrm>
            <a:off x="1759085" y="392465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86" name="Google Shape;19986;p143"/>
          <p:cNvCxnSpPr>
            <a:stCxn id="19982" idx="4"/>
            <a:endCxn id="19984" idx="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9987" name="Google Shape;19987;p143"/>
          <p:cNvCxnSpPr/>
          <p:nvPr/>
        </p:nvCxnSpPr>
        <p:spPr>
          <a:xfrm>
            <a:off x="1876179" y="3703780"/>
            <a:ext cx="0" cy="220800"/>
          </a:xfrm>
          <a:prstGeom prst="straightConnector1">
            <a:avLst/>
          </a:prstGeom>
          <a:noFill/>
          <a:ln cap="flat" cmpd="sng" w="9525">
            <a:solidFill>
              <a:srgbClr val="D7DFE5"/>
            </a:solidFill>
            <a:prstDash val="solid"/>
            <a:round/>
            <a:headEnd len="med" w="med" type="none"/>
            <a:tailEnd len="med" w="med" type="none"/>
          </a:ln>
        </p:spPr>
      </p:cxnSp>
      <p:sp>
        <p:nvSpPr>
          <p:cNvPr id="19988" name="Google Shape;19988;p143"/>
          <p:cNvSpPr txBox="1"/>
          <p:nvPr/>
        </p:nvSpPr>
        <p:spPr>
          <a:xfrm>
            <a:off x="1297398" y="312039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9989" name="Google Shape;19989;p143"/>
          <p:cNvCxnSpPr/>
          <p:nvPr/>
        </p:nvCxnSpPr>
        <p:spPr>
          <a:xfrm>
            <a:off x="1621737" y="2989637"/>
            <a:ext cx="508800" cy="0"/>
          </a:xfrm>
          <a:prstGeom prst="straightConnector1">
            <a:avLst/>
          </a:prstGeom>
          <a:noFill/>
          <a:ln cap="flat" cmpd="sng" w="19050">
            <a:solidFill>
              <a:srgbClr val="40566D"/>
            </a:solidFill>
            <a:prstDash val="solid"/>
            <a:round/>
            <a:headEnd len="med" w="med" type="none"/>
            <a:tailEnd len="med" w="med" type="none"/>
          </a:ln>
        </p:spPr>
      </p:cxnSp>
      <p:sp>
        <p:nvSpPr>
          <p:cNvPr id="19990" name="Google Shape;19990;p143"/>
          <p:cNvSpPr txBox="1"/>
          <p:nvPr/>
        </p:nvSpPr>
        <p:spPr>
          <a:xfrm>
            <a:off x="1454136" y="273593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19991" name="Google Shape;19991;p143"/>
          <p:cNvSpPr txBox="1"/>
          <p:nvPr/>
        </p:nvSpPr>
        <p:spPr>
          <a:xfrm>
            <a:off x="1585964" y="1787173"/>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9992" name="Google Shape;19992;p143"/>
          <p:cNvSpPr/>
          <p:nvPr/>
        </p:nvSpPr>
        <p:spPr>
          <a:xfrm>
            <a:off x="3439355" y="199786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93" name="Google Shape;19993;p143"/>
          <p:cNvGrpSpPr/>
          <p:nvPr/>
        </p:nvGrpSpPr>
        <p:grpSpPr>
          <a:xfrm>
            <a:off x="3576486" y="2170831"/>
            <a:ext cx="1443832" cy="1443832"/>
            <a:chOff x="5681300" y="2527788"/>
            <a:chExt cx="805800" cy="805800"/>
          </a:xfrm>
        </p:grpSpPr>
        <p:sp>
          <p:nvSpPr>
            <p:cNvPr id="19994" name="Google Shape;19994;p14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4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6" name="Google Shape;19996;p143"/>
          <p:cNvGrpSpPr/>
          <p:nvPr/>
        </p:nvGrpSpPr>
        <p:grpSpPr>
          <a:xfrm>
            <a:off x="6240887" y="1786604"/>
            <a:ext cx="626590" cy="626590"/>
            <a:chOff x="5681300" y="2527788"/>
            <a:chExt cx="805800" cy="805800"/>
          </a:xfrm>
        </p:grpSpPr>
        <p:sp>
          <p:nvSpPr>
            <p:cNvPr id="19997" name="Google Shape;19997;p14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43"/>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9" name="Google Shape;19999;p143"/>
          <p:cNvGrpSpPr/>
          <p:nvPr/>
        </p:nvGrpSpPr>
        <p:grpSpPr>
          <a:xfrm>
            <a:off x="6240887" y="2578704"/>
            <a:ext cx="626590" cy="626590"/>
            <a:chOff x="5681300" y="2527788"/>
            <a:chExt cx="805800" cy="805800"/>
          </a:xfrm>
        </p:grpSpPr>
        <p:sp>
          <p:nvSpPr>
            <p:cNvPr id="20000" name="Google Shape;20000;p14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43"/>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2" name="Google Shape;20002;p143"/>
          <p:cNvGrpSpPr/>
          <p:nvPr/>
        </p:nvGrpSpPr>
        <p:grpSpPr>
          <a:xfrm>
            <a:off x="6240887" y="3370804"/>
            <a:ext cx="626590" cy="626590"/>
            <a:chOff x="5681300" y="2527788"/>
            <a:chExt cx="805800" cy="805800"/>
          </a:xfrm>
        </p:grpSpPr>
        <p:sp>
          <p:nvSpPr>
            <p:cNvPr id="20003" name="Google Shape;20003;p143"/>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43"/>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05" name="Google Shape;20005;p143"/>
          <p:cNvSpPr/>
          <p:nvPr/>
        </p:nvSpPr>
        <p:spPr>
          <a:xfrm>
            <a:off x="4229854" y="193244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43"/>
          <p:cNvSpPr/>
          <p:nvPr/>
        </p:nvSpPr>
        <p:spPr>
          <a:xfrm>
            <a:off x="4229854" y="371596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43"/>
          <p:cNvSpPr/>
          <p:nvPr/>
        </p:nvSpPr>
        <p:spPr>
          <a:xfrm>
            <a:off x="5157904" y="282420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008" name="Google Shape;20008;p143"/>
          <p:cNvCxnSpPr>
            <a:stCxn id="20007" idx="6"/>
            <a:endCxn id="19998" idx="2"/>
          </p:cNvCxnSpPr>
          <p:nvPr/>
        </p:nvCxnSpPr>
        <p:spPr>
          <a:xfrm flipH="1" rot="10800000">
            <a:off x="5295004" y="209985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0009" name="Google Shape;20009;p143"/>
          <p:cNvCxnSpPr>
            <a:stCxn id="20007" idx="6"/>
            <a:endCxn id="20004" idx="2"/>
          </p:cNvCxnSpPr>
          <p:nvPr/>
        </p:nvCxnSpPr>
        <p:spPr>
          <a:xfrm>
            <a:off x="5295004" y="289275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0010" name="Google Shape;20010;p143"/>
          <p:cNvCxnSpPr>
            <a:stCxn id="20007" idx="6"/>
            <a:endCxn id="20001" idx="2"/>
          </p:cNvCxnSpPr>
          <p:nvPr/>
        </p:nvCxnSpPr>
        <p:spPr>
          <a:xfrm flipH="1" rot="10800000">
            <a:off x="5295004" y="289185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0011" name="Google Shape;20011;p143"/>
          <p:cNvSpPr txBox="1"/>
          <p:nvPr/>
        </p:nvSpPr>
        <p:spPr>
          <a:xfrm>
            <a:off x="3800713" y="257940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20012" name="Google Shape;20012;p14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16" name="Shape 20016"/>
        <p:cNvGrpSpPr/>
        <p:nvPr/>
      </p:nvGrpSpPr>
      <p:grpSpPr>
        <a:xfrm>
          <a:off x="0" y="0"/>
          <a:ext cx="0" cy="0"/>
          <a:chOff x="0" y="0"/>
          <a:chExt cx="0" cy="0"/>
        </a:xfrm>
      </p:grpSpPr>
      <p:grpSp>
        <p:nvGrpSpPr>
          <p:cNvPr id="20017" name="Google Shape;20017;p144"/>
          <p:cNvGrpSpPr/>
          <p:nvPr/>
        </p:nvGrpSpPr>
        <p:grpSpPr>
          <a:xfrm>
            <a:off x="1006030" y="1790211"/>
            <a:ext cx="352098" cy="307716"/>
            <a:chOff x="1006030" y="1942611"/>
            <a:chExt cx="352098" cy="307716"/>
          </a:xfrm>
        </p:grpSpPr>
        <p:sp>
          <p:nvSpPr>
            <p:cNvPr id="20018" name="Google Shape;20018;p144"/>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44"/>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44"/>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44"/>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44"/>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44"/>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44"/>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44"/>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6" name="Google Shape;20026;p144"/>
          <p:cNvGrpSpPr/>
          <p:nvPr/>
        </p:nvGrpSpPr>
        <p:grpSpPr>
          <a:xfrm>
            <a:off x="1755879" y="1789755"/>
            <a:ext cx="350535" cy="307195"/>
            <a:chOff x="1755879" y="1942155"/>
            <a:chExt cx="350535" cy="307195"/>
          </a:xfrm>
        </p:grpSpPr>
        <p:sp>
          <p:nvSpPr>
            <p:cNvPr id="20027" name="Google Shape;20027;p144"/>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44"/>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44"/>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44"/>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44"/>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44"/>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44"/>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44"/>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44"/>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44"/>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7" name="Google Shape;20037;p144"/>
          <p:cNvGrpSpPr/>
          <p:nvPr/>
        </p:nvGrpSpPr>
        <p:grpSpPr>
          <a:xfrm>
            <a:off x="2518949" y="1769078"/>
            <a:ext cx="351317" cy="350535"/>
            <a:chOff x="2518949" y="1921478"/>
            <a:chExt cx="351317" cy="350535"/>
          </a:xfrm>
        </p:grpSpPr>
        <p:sp>
          <p:nvSpPr>
            <p:cNvPr id="20038" name="Google Shape;20038;p144"/>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44"/>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44"/>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44"/>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44"/>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44"/>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44"/>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44"/>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44"/>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44"/>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44"/>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44"/>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0" name="Google Shape;20050;p144"/>
          <p:cNvGrpSpPr/>
          <p:nvPr/>
        </p:nvGrpSpPr>
        <p:grpSpPr>
          <a:xfrm>
            <a:off x="3254861" y="1779954"/>
            <a:ext cx="352847" cy="328035"/>
            <a:chOff x="3254861" y="1932354"/>
            <a:chExt cx="352847" cy="328035"/>
          </a:xfrm>
        </p:grpSpPr>
        <p:sp>
          <p:nvSpPr>
            <p:cNvPr id="20051" name="Google Shape;20051;p144"/>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44"/>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44"/>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44"/>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44"/>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44"/>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44"/>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44"/>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44"/>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0" name="Google Shape;20060;p144"/>
          <p:cNvGrpSpPr/>
          <p:nvPr/>
        </p:nvGrpSpPr>
        <p:grpSpPr>
          <a:xfrm>
            <a:off x="4016368" y="1789950"/>
            <a:ext cx="351317" cy="307976"/>
            <a:chOff x="4016368" y="1942350"/>
            <a:chExt cx="351317" cy="307976"/>
          </a:xfrm>
        </p:grpSpPr>
        <p:sp>
          <p:nvSpPr>
            <p:cNvPr id="20061" name="Google Shape;20061;p144"/>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44"/>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44"/>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44"/>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44"/>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44"/>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44"/>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44"/>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44"/>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44"/>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1" name="Google Shape;20071;p144"/>
          <p:cNvGrpSpPr/>
          <p:nvPr/>
        </p:nvGrpSpPr>
        <p:grpSpPr>
          <a:xfrm>
            <a:off x="4771655" y="1800110"/>
            <a:ext cx="349754" cy="286941"/>
            <a:chOff x="4771655" y="1952510"/>
            <a:chExt cx="349754" cy="286941"/>
          </a:xfrm>
        </p:grpSpPr>
        <p:sp>
          <p:nvSpPr>
            <p:cNvPr id="20072" name="Google Shape;20072;p144"/>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44"/>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44"/>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44"/>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44"/>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44"/>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44"/>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44"/>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44"/>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44"/>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44"/>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3" name="Google Shape;20083;p144"/>
          <p:cNvGrpSpPr/>
          <p:nvPr/>
        </p:nvGrpSpPr>
        <p:grpSpPr>
          <a:xfrm>
            <a:off x="5538567" y="1790016"/>
            <a:ext cx="350568" cy="307911"/>
            <a:chOff x="5538567" y="1942416"/>
            <a:chExt cx="350568" cy="307911"/>
          </a:xfrm>
        </p:grpSpPr>
        <p:sp>
          <p:nvSpPr>
            <p:cNvPr id="20084" name="Google Shape;20084;p144"/>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44"/>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44"/>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44"/>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44"/>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44"/>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44"/>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44"/>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44"/>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44"/>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44"/>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44"/>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144"/>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44"/>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44"/>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44"/>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00" name="Google Shape;20100;p144"/>
          <p:cNvGrpSpPr/>
          <p:nvPr/>
        </p:nvGrpSpPr>
        <p:grpSpPr>
          <a:xfrm>
            <a:off x="6296199" y="1790016"/>
            <a:ext cx="350535" cy="307130"/>
            <a:chOff x="6296199" y="1942416"/>
            <a:chExt cx="350535" cy="307130"/>
          </a:xfrm>
        </p:grpSpPr>
        <p:sp>
          <p:nvSpPr>
            <p:cNvPr id="20101" name="Google Shape;20101;p144"/>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44"/>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44"/>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44"/>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44"/>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44"/>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44"/>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44"/>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44"/>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44"/>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44"/>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44"/>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3" name="Google Shape;20113;p144"/>
          <p:cNvGrpSpPr/>
          <p:nvPr/>
        </p:nvGrpSpPr>
        <p:grpSpPr>
          <a:xfrm>
            <a:off x="7048393" y="1810953"/>
            <a:ext cx="351317" cy="266036"/>
            <a:chOff x="7048393" y="1963353"/>
            <a:chExt cx="351317" cy="266036"/>
          </a:xfrm>
        </p:grpSpPr>
        <p:sp>
          <p:nvSpPr>
            <p:cNvPr id="20114" name="Google Shape;20114;p144"/>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44"/>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44"/>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44"/>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44"/>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44"/>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44"/>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44"/>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44"/>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44"/>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4" name="Google Shape;20124;p144"/>
          <p:cNvGrpSpPr/>
          <p:nvPr/>
        </p:nvGrpSpPr>
        <p:grpSpPr>
          <a:xfrm>
            <a:off x="7788180" y="1768622"/>
            <a:ext cx="349786" cy="350242"/>
            <a:chOff x="7788180" y="1921022"/>
            <a:chExt cx="349786" cy="350242"/>
          </a:xfrm>
        </p:grpSpPr>
        <p:sp>
          <p:nvSpPr>
            <p:cNvPr id="20125" name="Google Shape;20125;p144"/>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144"/>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144"/>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144"/>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144"/>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144"/>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144"/>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44"/>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44"/>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4" name="Google Shape;20134;p144"/>
          <p:cNvGrpSpPr/>
          <p:nvPr/>
        </p:nvGrpSpPr>
        <p:grpSpPr>
          <a:xfrm>
            <a:off x="7788180" y="2332832"/>
            <a:ext cx="349005" cy="349005"/>
            <a:chOff x="7788180" y="2485232"/>
            <a:chExt cx="349005" cy="349005"/>
          </a:xfrm>
        </p:grpSpPr>
        <p:sp>
          <p:nvSpPr>
            <p:cNvPr id="20135" name="Google Shape;20135;p144"/>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44"/>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44"/>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44"/>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44"/>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44"/>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44"/>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44"/>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44"/>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44"/>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44"/>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44"/>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144"/>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144"/>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44"/>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44"/>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44"/>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2" name="Google Shape;20152;p144"/>
          <p:cNvGrpSpPr/>
          <p:nvPr/>
        </p:nvGrpSpPr>
        <p:grpSpPr>
          <a:xfrm>
            <a:off x="7048393" y="2332051"/>
            <a:ext cx="351317" cy="352880"/>
            <a:chOff x="7048393" y="2484451"/>
            <a:chExt cx="351317" cy="352880"/>
          </a:xfrm>
        </p:grpSpPr>
        <p:sp>
          <p:nvSpPr>
            <p:cNvPr id="20153" name="Google Shape;20153;p144"/>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44"/>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44"/>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44"/>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44"/>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44"/>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44"/>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44"/>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44"/>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44"/>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44"/>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44"/>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44"/>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44"/>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7" name="Google Shape;20167;p144"/>
          <p:cNvGrpSpPr/>
          <p:nvPr/>
        </p:nvGrpSpPr>
        <p:grpSpPr>
          <a:xfrm>
            <a:off x="6358230" y="2332832"/>
            <a:ext cx="226472" cy="349005"/>
            <a:chOff x="6358230" y="2485232"/>
            <a:chExt cx="226472" cy="349005"/>
          </a:xfrm>
        </p:grpSpPr>
        <p:sp>
          <p:nvSpPr>
            <p:cNvPr id="20168" name="Google Shape;20168;p144"/>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44"/>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44"/>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44"/>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44"/>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44"/>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44"/>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44"/>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6" name="Google Shape;20176;p144"/>
          <p:cNvGrpSpPr/>
          <p:nvPr/>
        </p:nvGrpSpPr>
        <p:grpSpPr>
          <a:xfrm>
            <a:off x="5536255" y="2404958"/>
            <a:ext cx="352098" cy="204753"/>
            <a:chOff x="5536255" y="2557358"/>
            <a:chExt cx="352098" cy="204753"/>
          </a:xfrm>
        </p:grpSpPr>
        <p:sp>
          <p:nvSpPr>
            <p:cNvPr id="20177" name="Google Shape;20177;p144"/>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44"/>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44"/>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44"/>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44"/>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44"/>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44"/>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44"/>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5" name="Google Shape;20185;p144"/>
          <p:cNvGrpSpPr/>
          <p:nvPr/>
        </p:nvGrpSpPr>
        <p:grpSpPr>
          <a:xfrm>
            <a:off x="4833687" y="2332051"/>
            <a:ext cx="227254" cy="349786"/>
            <a:chOff x="4833687" y="2484451"/>
            <a:chExt cx="227254" cy="349786"/>
          </a:xfrm>
        </p:grpSpPr>
        <p:sp>
          <p:nvSpPr>
            <p:cNvPr id="20186" name="Google Shape;20186;p144"/>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44"/>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44"/>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44"/>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44"/>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144"/>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44"/>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44"/>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44"/>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44"/>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44"/>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44"/>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8" name="Google Shape;20198;p144"/>
          <p:cNvGrpSpPr/>
          <p:nvPr/>
        </p:nvGrpSpPr>
        <p:grpSpPr>
          <a:xfrm>
            <a:off x="4018680" y="2332832"/>
            <a:ext cx="348223" cy="349786"/>
            <a:chOff x="4018680" y="2485232"/>
            <a:chExt cx="348223" cy="349786"/>
          </a:xfrm>
        </p:grpSpPr>
        <p:sp>
          <p:nvSpPr>
            <p:cNvPr id="20199" name="Google Shape;20199;p144"/>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44"/>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144"/>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44"/>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44"/>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44"/>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44"/>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44"/>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44"/>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44"/>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44"/>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0" name="Google Shape;20210;p144"/>
          <p:cNvGrpSpPr/>
          <p:nvPr/>
        </p:nvGrpSpPr>
        <p:grpSpPr>
          <a:xfrm>
            <a:off x="3269580" y="2332051"/>
            <a:ext cx="321848" cy="349005"/>
            <a:chOff x="3269580" y="2484451"/>
            <a:chExt cx="321848" cy="349005"/>
          </a:xfrm>
        </p:grpSpPr>
        <p:sp>
          <p:nvSpPr>
            <p:cNvPr id="20211" name="Google Shape;20211;p144"/>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44"/>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44"/>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4" name="Google Shape;20214;p144"/>
          <p:cNvGrpSpPr/>
          <p:nvPr/>
        </p:nvGrpSpPr>
        <p:grpSpPr>
          <a:xfrm>
            <a:off x="2548418" y="2332832"/>
            <a:ext cx="291597" cy="349005"/>
            <a:chOff x="2548418" y="2485232"/>
            <a:chExt cx="291597" cy="349005"/>
          </a:xfrm>
        </p:grpSpPr>
        <p:sp>
          <p:nvSpPr>
            <p:cNvPr id="20215" name="Google Shape;20215;p144"/>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44"/>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44"/>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44"/>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44"/>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44"/>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1" name="Google Shape;20221;p144"/>
          <p:cNvGrpSpPr/>
          <p:nvPr/>
        </p:nvGrpSpPr>
        <p:grpSpPr>
          <a:xfrm>
            <a:off x="1754349" y="2334395"/>
            <a:ext cx="352847" cy="348972"/>
            <a:chOff x="1754349" y="2486795"/>
            <a:chExt cx="352847" cy="348972"/>
          </a:xfrm>
        </p:grpSpPr>
        <p:sp>
          <p:nvSpPr>
            <p:cNvPr id="20222" name="Google Shape;20222;p144"/>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44"/>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4" name="Google Shape;20224;p144"/>
          <p:cNvGrpSpPr/>
          <p:nvPr/>
        </p:nvGrpSpPr>
        <p:grpSpPr>
          <a:xfrm>
            <a:off x="1006811" y="2333744"/>
            <a:ext cx="351317" cy="348093"/>
            <a:chOff x="1006811" y="2486144"/>
            <a:chExt cx="351317" cy="348093"/>
          </a:xfrm>
        </p:grpSpPr>
        <p:sp>
          <p:nvSpPr>
            <p:cNvPr id="20225" name="Google Shape;20225;p144"/>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44"/>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44"/>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44"/>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44"/>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44"/>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44"/>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44"/>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44"/>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44"/>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5" name="Google Shape;20235;p144"/>
          <p:cNvGrpSpPr/>
          <p:nvPr/>
        </p:nvGrpSpPr>
        <p:grpSpPr>
          <a:xfrm>
            <a:off x="1088999" y="2882650"/>
            <a:ext cx="185378" cy="349852"/>
            <a:chOff x="1088999" y="3035050"/>
            <a:chExt cx="185378" cy="349852"/>
          </a:xfrm>
        </p:grpSpPr>
        <p:sp>
          <p:nvSpPr>
            <p:cNvPr id="20236" name="Google Shape;20236;p144"/>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44"/>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44"/>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44"/>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44"/>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144"/>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44"/>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144"/>
          <p:cNvGrpSpPr/>
          <p:nvPr/>
        </p:nvGrpSpPr>
        <p:grpSpPr>
          <a:xfrm>
            <a:off x="1755879" y="2883399"/>
            <a:ext cx="350535" cy="349005"/>
            <a:chOff x="1755879" y="3035799"/>
            <a:chExt cx="350535" cy="349005"/>
          </a:xfrm>
        </p:grpSpPr>
        <p:sp>
          <p:nvSpPr>
            <p:cNvPr id="20244" name="Google Shape;20244;p144"/>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44"/>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44"/>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44"/>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44"/>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44"/>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44"/>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44"/>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44"/>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3" name="Google Shape;20253;p144"/>
          <p:cNvGrpSpPr/>
          <p:nvPr/>
        </p:nvGrpSpPr>
        <p:grpSpPr>
          <a:xfrm>
            <a:off x="2518949" y="2924526"/>
            <a:ext cx="349754" cy="266003"/>
            <a:chOff x="2518949" y="3076926"/>
            <a:chExt cx="349754" cy="266003"/>
          </a:xfrm>
        </p:grpSpPr>
        <p:sp>
          <p:nvSpPr>
            <p:cNvPr id="20254" name="Google Shape;20254;p144"/>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44"/>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44"/>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44"/>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44"/>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44"/>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44"/>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44"/>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44"/>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144"/>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144"/>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5" name="Google Shape;20265;p144"/>
          <p:cNvGrpSpPr/>
          <p:nvPr/>
        </p:nvGrpSpPr>
        <p:grpSpPr>
          <a:xfrm>
            <a:off x="3255643" y="2894275"/>
            <a:ext cx="349754" cy="328035"/>
            <a:chOff x="3255643" y="3046675"/>
            <a:chExt cx="349754" cy="328035"/>
          </a:xfrm>
        </p:grpSpPr>
        <p:sp>
          <p:nvSpPr>
            <p:cNvPr id="20266" name="Google Shape;20266;p144"/>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44"/>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44"/>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44"/>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44"/>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44"/>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44"/>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44"/>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44"/>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44"/>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44"/>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44"/>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44"/>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44"/>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0" name="Google Shape;20280;p144"/>
          <p:cNvGrpSpPr/>
          <p:nvPr/>
        </p:nvGrpSpPr>
        <p:grpSpPr>
          <a:xfrm>
            <a:off x="4016368" y="2894275"/>
            <a:ext cx="351317" cy="328035"/>
            <a:chOff x="4016368" y="3046675"/>
            <a:chExt cx="351317" cy="328035"/>
          </a:xfrm>
        </p:grpSpPr>
        <p:sp>
          <p:nvSpPr>
            <p:cNvPr id="20281" name="Google Shape;20281;p144"/>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44"/>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144"/>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144"/>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44"/>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44"/>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144"/>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144"/>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144"/>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44"/>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44"/>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44"/>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3" name="Google Shape;20293;p144"/>
          <p:cNvGrpSpPr/>
          <p:nvPr/>
        </p:nvGrpSpPr>
        <p:grpSpPr>
          <a:xfrm>
            <a:off x="4772437" y="2883399"/>
            <a:ext cx="348972" cy="349363"/>
            <a:chOff x="4772437" y="3035799"/>
            <a:chExt cx="348972" cy="349363"/>
          </a:xfrm>
        </p:grpSpPr>
        <p:sp>
          <p:nvSpPr>
            <p:cNvPr id="20294" name="Google Shape;20294;p144"/>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44"/>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44"/>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44"/>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44"/>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44"/>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44"/>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44"/>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44"/>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44"/>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44"/>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44"/>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6" name="Google Shape;20306;p144"/>
          <p:cNvGrpSpPr/>
          <p:nvPr/>
        </p:nvGrpSpPr>
        <p:grpSpPr>
          <a:xfrm>
            <a:off x="5537037" y="2882650"/>
            <a:ext cx="350535" cy="349754"/>
            <a:chOff x="5537037" y="3035050"/>
            <a:chExt cx="350535" cy="349754"/>
          </a:xfrm>
        </p:grpSpPr>
        <p:sp>
          <p:nvSpPr>
            <p:cNvPr id="20307" name="Google Shape;20307;p144"/>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44"/>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44"/>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44"/>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44"/>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44"/>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44"/>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44"/>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44"/>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44"/>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44"/>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44"/>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44"/>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44"/>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1" name="Google Shape;20321;p144"/>
          <p:cNvGrpSpPr/>
          <p:nvPr/>
        </p:nvGrpSpPr>
        <p:grpSpPr>
          <a:xfrm>
            <a:off x="6296199" y="2882650"/>
            <a:ext cx="350535" cy="349754"/>
            <a:chOff x="6296199" y="3035050"/>
            <a:chExt cx="350535" cy="349754"/>
          </a:xfrm>
        </p:grpSpPr>
        <p:sp>
          <p:nvSpPr>
            <p:cNvPr id="20322" name="Google Shape;20322;p144"/>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44"/>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44"/>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44"/>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44"/>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44"/>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44"/>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44"/>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44"/>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44"/>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44"/>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44"/>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44"/>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44"/>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44"/>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7" name="Google Shape;20337;p144"/>
          <p:cNvGrpSpPr/>
          <p:nvPr/>
        </p:nvGrpSpPr>
        <p:grpSpPr>
          <a:xfrm>
            <a:off x="7060017" y="2882650"/>
            <a:ext cx="329630" cy="349754"/>
            <a:chOff x="7060017" y="3035050"/>
            <a:chExt cx="329630" cy="349754"/>
          </a:xfrm>
        </p:grpSpPr>
        <p:sp>
          <p:nvSpPr>
            <p:cNvPr id="20338" name="Google Shape;20338;p144"/>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44"/>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44"/>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44"/>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44"/>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44"/>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44"/>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44"/>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44"/>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44"/>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44"/>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44"/>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44"/>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1" name="Google Shape;20351;p144"/>
          <p:cNvGrpSpPr/>
          <p:nvPr/>
        </p:nvGrpSpPr>
        <p:grpSpPr>
          <a:xfrm>
            <a:off x="7828525" y="2883399"/>
            <a:ext cx="269096" cy="350568"/>
            <a:chOff x="7828525" y="3035799"/>
            <a:chExt cx="269096" cy="350568"/>
          </a:xfrm>
        </p:grpSpPr>
        <p:sp>
          <p:nvSpPr>
            <p:cNvPr id="20352" name="Google Shape;20352;p144"/>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44"/>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44"/>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44"/>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44"/>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44"/>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44"/>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44"/>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44"/>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44"/>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2" name="Google Shape;20362;p144"/>
          <p:cNvGrpSpPr/>
          <p:nvPr/>
        </p:nvGrpSpPr>
        <p:grpSpPr>
          <a:xfrm>
            <a:off x="7788180" y="3477404"/>
            <a:ext cx="349786" cy="287722"/>
            <a:chOff x="7788180" y="3629804"/>
            <a:chExt cx="349786" cy="287722"/>
          </a:xfrm>
        </p:grpSpPr>
        <p:sp>
          <p:nvSpPr>
            <p:cNvPr id="20363" name="Google Shape;20363;p144"/>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44"/>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44"/>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44"/>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44"/>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44"/>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44"/>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44"/>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44"/>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44"/>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44"/>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44"/>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5" name="Google Shape;20375;p144"/>
          <p:cNvGrpSpPr/>
          <p:nvPr/>
        </p:nvGrpSpPr>
        <p:grpSpPr>
          <a:xfrm>
            <a:off x="7090268" y="3445623"/>
            <a:ext cx="268348" cy="350633"/>
            <a:chOff x="7090268" y="3598023"/>
            <a:chExt cx="268348" cy="350633"/>
          </a:xfrm>
        </p:grpSpPr>
        <p:sp>
          <p:nvSpPr>
            <p:cNvPr id="20376" name="Google Shape;20376;p144"/>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44"/>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44"/>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44"/>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44"/>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44"/>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2" name="Google Shape;20382;p144"/>
          <p:cNvGrpSpPr/>
          <p:nvPr/>
        </p:nvGrpSpPr>
        <p:grpSpPr>
          <a:xfrm>
            <a:off x="6295417" y="3467342"/>
            <a:ext cx="351317" cy="307097"/>
            <a:chOff x="6295417" y="3619742"/>
            <a:chExt cx="351317" cy="307097"/>
          </a:xfrm>
        </p:grpSpPr>
        <p:sp>
          <p:nvSpPr>
            <p:cNvPr id="20383" name="Google Shape;20383;p144"/>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144"/>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44"/>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44"/>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44"/>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44"/>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44"/>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44"/>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44"/>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2" name="Google Shape;20392;p144"/>
          <p:cNvGrpSpPr/>
          <p:nvPr/>
        </p:nvGrpSpPr>
        <p:grpSpPr>
          <a:xfrm>
            <a:off x="5538567" y="3447186"/>
            <a:ext cx="349005" cy="349754"/>
            <a:chOff x="5538567" y="3599586"/>
            <a:chExt cx="349005" cy="349754"/>
          </a:xfrm>
        </p:grpSpPr>
        <p:sp>
          <p:nvSpPr>
            <p:cNvPr id="20393" name="Google Shape;20393;p144"/>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44"/>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44"/>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44"/>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7" name="Google Shape;20397;p144"/>
          <p:cNvGrpSpPr/>
          <p:nvPr/>
        </p:nvGrpSpPr>
        <p:grpSpPr>
          <a:xfrm>
            <a:off x="4771655" y="3447186"/>
            <a:ext cx="351317" cy="349754"/>
            <a:chOff x="4771655" y="3599586"/>
            <a:chExt cx="351317" cy="349754"/>
          </a:xfrm>
        </p:grpSpPr>
        <p:sp>
          <p:nvSpPr>
            <p:cNvPr id="20398" name="Google Shape;20398;p144"/>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44"/>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44"/>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44"/>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44"/>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44"/>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44"/>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44"/>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44"/>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44"/>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8" name="Google Shape;20408;p144"/>
          <p:cNvGrpSpPr/>
          <p:nvPr/>
        </p:nvGrpSpPr>
        <p:grpSpPr>
          <a:xfrm>
            <a:off x="4069868" y="3447186"/>
            <a:ext cx="246628" cy="349754"/>
            <a:chOff x="4069868" y="3599586"/>
            <a:chExt cx="246628" cy="349754"/>
          </a:xfrm>
        </p:grpSpPr>
        <p:sp>
          <p:nvSpPr>
            <p:cNvPr id="20409" name="Google Shape;20409;p144"/>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44"/>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1" name="Google Shape;20411;p144"/>
          <p:cNvGrpSpPr/>
          <p:nvPr/>
        </p:nvGrpSpPr>
        <p:grpSpPr>
          <a:xfrm>
            <a:off x="3255643" y="3447186"/>
            <a:ext cx="349754" cy="349754"/>
            <a:chOff x="3255643" y="3599586"/>
            <a:chExt cx="349754" cy="349754"/>
          </a:xfrm>
        </p:grpSpPr>
        <p:sp>
          <p:nvSpPr>
            <p:cNvPr id="20412" name="Google Shape;20412;p144"/>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44"/>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44"/>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144"/>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44"/>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44"/>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44"/>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44"/>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44"/>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44"/>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44"/>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44"/>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44"/>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44"/>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44"/>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44"/>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44"/>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44"/>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0" name="Google Shape;20430;p144"/>
          <p:cNvGrpSpPr/>
          <p:nvPr/>
        </p:nvGrpSpPr>
        <p:grpSpPr>
          <a:xfrm>
            <a:off x="2518167" y="3446861"/>
            <a:ext cx="350535" cy="348028"/>
            <a:chOff x="2518167" y="3599261"/>
            <a:chExt cx="350535" cy="348028"/>
          </a:xfrm>
        </p:grpSpPr>
        <p:sp>
          <p:nvSpPr>
            <p:cNvPr id="20431" name="Google Shape;20431;p144"/>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4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44"/>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44"/>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4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44"/>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44"/>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44"/>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44"/>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44"/>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44"/>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44"/>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44"/>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44"/>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144"/>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144"/>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44"/>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44"/>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44"/>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44"/>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44"/>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44"/>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3" name="Google Shape;20453;p144"/>
          <p:cNvGrpSpPr/>
          <p:nvPr/>
        </p:nvGrpSpPr>
        <p:grpSpPr>
          <a:xfrm>
            <a:off x="1797006" y="3445623"/>
            <a:ext cx="268315" cy="350535"/>
            <a:chOff x="1797006" y="3598023"/>
            <a:chExt cx="268315" cy="350535"/>
          </a:xfrm>
        </p:grpSpPr>
        <p:sp>
          <p:nvSpPr>
            <p:cNvPr id="20454" name="Google Shape;20454;p144"/>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44"/>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44"/>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144"/>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8" name="Google Shape;20458;p144"/>
          <p:cNvGrpSpPr/>
          <p:nvPr/>
        </p:nvGrpSpPr>
        <p:grpSpPr>
          <a:xfrm>
            <a:off x="1057967" y="3447186"/>
            <a:ext cx="247410" cy="348972"/>
            <a:chOff x="1057967" y="3599586"/>
            <a:chExt cx="247410" cy="348972"/>
          </a:xfrm>
        </p:grpSpPr>
        <p:sp>
          <p:nvSpPr>
            <p:cNvPr id="20459" name="Google Shape;20459;p144"/>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44"/>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44"/>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44"/>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44"/>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44"/>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44"/>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44"/>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7" name="Google Shape;20467;p144"/>
          <p:cNvGrpSpPr/>
          <p:nvPr/>
        </p:nvGrpSpPr>
        <p:grpSpPr>
          <a:xfrm>
            <a:off x="1006811" y="4002116"/>
            <a:ext cx="349754" cy="350047"/>
            <a:chOff x="1006811" y="4154516"/>
            <a:chExt cx="349754" cy="350047"/>
          </a:xfrm>
        </p:grpSpPr>
        <p:sp>
          <p:nvSpPr>
            <p:cNvPr id="20468" name="Google Shape;20468;p144"/>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44"/>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44"/>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44"/>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44"/>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44"/>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44"/>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44"/>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44"/>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44"/>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44"/>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44"/>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44"/>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44"/>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44"/>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44"/>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44"/>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144"/>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86" name="Google Shape;20486;p144"/>
          <p:cNvSpPr/>
          <p:nvPr/>
        </p:nvSpPr>
        <p:spPr>
          <a:xfrm>
            <a:off x="1859786" y="4003158"/>
            <a:ext cx="143503" cy="165222"/>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44"/>
          <p:cNvSpPr/>
          <p:nvPr/>
        </p:nvSpPr>
        <p:spPr>
          <a:xfrm>
            <a:off x="1931912" y="4002409"/>
            <a:ext cx="71377" cy="162878"/>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44"/>
          <p:cNvSpPr/>
          <p:nvPr/>
        </p:nvSpPr>
        <p:spPr>
          <a:xfrm>
            <a:off x="1921069" y="4249754"/>
            <a:ext cx="20970" cy="103191"/>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44"/>
          <p:cNvSpPr/>
          <p:nvPr/>
        </p:nvSpPr>
        <p:spPr>
          <a:xfrm>
            <a:off x="1930382" y="4248224"/>
            <a:ext cx="10876" cy="103939"/>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44"/>
          <p:cNvSpPr/>
          <p:nvPr/>
        </p:nvSpPr>
        <p:spPr>
          <a:xfrm>
            <a:off x="1859037" y="4064441"/>
            <a:ext cx="62064" cy="20970"/>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44"/>
          <p:cNvSpPr/>
          <p:nvPr/>
        </p:nvSpPr>
        <p:spPr>
          <a:xfrm>
            <a:off x="1860568" y="4106316"/>
            <a:ext cx="62064" cy="20189"/>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44"/>
          <p:cNvSpPr/>
          <p:nvPr/>
        </p:nvSpPr>
        <p:spPr>
          <a:xfrm>
            <a:off x="1940443" y="4064441"/>
            <a:ext cx="62064" cy="20970"/>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44"/>
          <p:cNvSpPr/>
          <p:nvPr/>
        </p:nvSpPr>
        <p:spPr>
          <a:xfrm>
            <a:off x="1940443" y="4106316"/>
            <a:ext cx="62064" cy="20189"/>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44"/>
          <p:cNvSpPr/>
          <p:nvPr/>
        </p:nvSpPr>
        <p:spPr>
          <a:xfrm>
            <a:off x="1817162" y="4146629"/>
            <a:ext cx="227221" cy="123347"/>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44"/>
          <p:cNvSpPr/>
          <p:nvPr/>
        </p:nvSpPr>
        <p:spPr>
          <a:xfrm>
            <a:off x="1879193" y="4331975"/>
            <a:ext cx="103940" cy="20189"/>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44"/>
          <p:cNvSpPr/>
          <p:nvPr/>
        </p:nvSpPr>
        <p:spPr>
          <a:xfrm>
            <a:off x="1930382" y="4146629"/>
            <a:ext cx="114001" cy="123347"/>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44"/>
          <p:cNvSpPr/>
          <p:nvPr/>
        </p:nvSpPr>
        <p:spPr>
          <a:xfrm>
            <a:off x="1931912" y="4331975"/>
            <a:ext cx="51221" cy="20189"/>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44"/>
          <p:cNvSpPr/>
          <p:nvPr/>
        </p:nvSpPr>
        <p:spPr>
          <a:xfrm>
            <a:off x="1921069" y="4003158"/>
            <a:ext cx="20970" cy="41908"/>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44"/>
          <p:cNvSpPr/>
          <p:nvPr/>
        </p:nvSpPr>
        <p:spPr>
          <a:xfrm>
            <a:off x="1930382" y="4002409"/>
            <a:ext cx="10876" cy="40605"/>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44"/>
          <p:cNvSpPr/>
          <p:nvPr/>
        </p:nvSpPr>
        <p:spPr>
          <a:xfrm>
            <a:off x="1859786" y="4146629"/>
            <a:ext cx="143503" cy="82285"/>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44"/>
          <p:cNvSpPr/>
          <p:nvPr/>
        </p:nvSpPr>
        <p:spPr>
          <a:xfrm>
            <a:off x="1931912" y="4145847"/>
            <a:ext cx="71377" cy="81471"/>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02" name="Google Shape;20502;p144"/>
          <p:cNvGrpSpPr/>
          <p:nvPr/>
        </p:nvGrpSpPr>
        <p:grpSpPr>
          <a:xfrm>
            <a:off x="2518167" y="4024617"/>
            <a:ext cx="350535" cy="306413"/>
            <a:chOff x="2518167" y="4177017"/>
            <a:chExt cx="350535" cy="306413"/>
          </a:xfrm>
        </p:grpSpPr>
        <p:sp>
          <p:nvSpPr>
            <p:cNvPr id="20503" name="Google Shape;20503;p144"/>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44"/>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44"/>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44"/>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44"/>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44"/>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44"/>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44"/>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44"/>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44"/>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44"/>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44"/>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44"/>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44"/>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7" name="Google Shape;20517;p144"/>
          <p:cNvGrpSpPr/>
          <p:nvPr/>
        </p:nvGrpSpPr>
        <p:grpSpPr>
          <a:xfrm>
            <a:off x="3254861" y="4002409"/>
            <a:ext cx="350535" cy="350210"/>
            <a:chOff x="3254861" y="4154809"/>
            <a:chExt cx="350535" cy="350210"/>
          </a:xfrm>
        </p:grpSpPr>
        <p:sp>
          <p:nvSpPr>
            <p:cNvPr id="20518" name="Google Shape;20518;p144"/>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44"/>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44"/>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44"/>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44"/>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44"/>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44"/>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44"/>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44"/>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44"/>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8" name="Google Shape;20528;p144"/>
          <p:cNvGrpSpPr/>
          <p:nvPr/>
        </p:nvGrpSpPr>
        <p:grpSpPr>
          <a:xfrm>
            <a:off x="4058243" y="4002409"/>
            <a:ext cx="267566" cy="350535"/>
            <a:chOff x="4058243" y="4154809"/>
            <a:chExt cx="267566" cy="350535"/>
          </a:xfrm>
        </p:grpSpPr>
        <p:sp>
          <p:nvSpPr>
            <p:cNvPr id="20529" name="Google Shape;20529;p144"/>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44"/>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44"/>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144"/>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144"/>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44"/>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44"/>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6" name="Google Shape;20536;p144"/>
          <p:cNvGrpSpPr/>
          <p:nvPr/>
        </p:nvGrpSpPr>
        <p:grpSpPr>
          <a:xfrm>
            <a:off x="4763905" y="4002605"/>
            <a:ext cx="365254" cy="349363"/>
            <a:chOff x="4763905" y="4155005"/>
            <a:chExt cx="365254" cy="349363"/>
          </a:xfrm>
        </p:grpSpPr>
        <p:sp>
          <p:nvSpPr>
            <p:cNvPr id="20537" name="Google Shape;20537;p144"/>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44"/>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44"/>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44"/>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44"/>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2" name="Google Shape;20542;p144"/>
          <p:cNvGrpSpPr/>
          <p:nvPr/>
        </p:nvGrpSpPr>
        <p:grpSpPr>
          <a:xfrm>
            <a:off x="5578131" y="4002409"/>
            <a:ext cx="267566" cy="349754"/>
            <a:chOff x="5578131" y="4154809"/>
            <a:chExt cx="267566" cy="349754"/>
          </a:xfrm>
        </p:grpSpPr>
        <p:sp>
          <p:nvSpPr>
            <p:cNvPr id="20543" name="Google Shape;20543;p144"/>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44"/>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44"/>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144"/>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144"/>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144"/>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44"/>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44"/>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44"/>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44"/>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53" name="Google Shape;20553;p144"/>
          <p:cNvGrpSpPr/>
          <p:nvPr/>
        </p:nvGrpSpPr>
        <p:grpSpPr>
          <a:xfrm>
            <a:off x="6295417" y="4044285"/>
            <a:ext cx="351317" cy="267566"/>
            <a:chOff x="6295417" y="4196685"/>
            <a:chExt cx="351317" cy="267566"/>
          </a:xfrm>
        </p:grpSpPr>
        <p:sp>
          <p:nvSpPr>
            <p:cNvPr id="20554" name="Google Shape;20554;p144"/>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44"/>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44"/>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44"/>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44"/>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44"/>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44"/>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44"/>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44"/>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44"/>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44"/>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44"/>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44"/>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7" name="Google Shape;20567;p144"/>
          <p:cNvGrpSpPr/>
          <p:nvPr/>
        </p:nvGrpSpPr>
        <p:grpSpPr>
          <a:xfrm>
            <a:off x="7061580" y="4002409"/>
            <a:ext cx="329598" cy="350535"/>
            <a:chOff x="7061580" y="4154809"/>
            <a:chExt cx="329598" cy="350535"/>
          </a:xfrm>
        </p:grpSpPr>
        <p:sp>
          <p:nvSpPr>
            <p:cNvPr id="20568" name="Google Shape;20568;p144"/>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44"/>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44"/>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44"/>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44"/>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44"/>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144"/>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144"/>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44"/>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44"/>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44"/>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44"/>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144"/>
          <p:cNvGrpSpPr/>
          <p:nvPr/>
        </p:nvGrpSpPr>
        <p:grpSpPr>
          <a:xfrm>
            <a:off x="7787398" y="4003158"/>
            <a:ext cx="349786" cy="349200"/>
            <a:chOff x="7787398" y="4155558"/>
            <a:chExt cx="349786" cy="349200"/>
          </a:xfrm>
        </p:grpSpPr>
        <p:sp>
          <p:nvSpPr>
            <p:cNvPr id="20581" name="Google Shape;20581;p144"/>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44"/>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44"/>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44"/>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44"/>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44"/>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44"/>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44"/>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44"/>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44"/>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44"/>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144"/>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93" name="Google Shape;20593;p144"/>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20594" name="Google Shape;20594;p14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9" name="Shape 1229"/>
        <p:cNvGrpSpPr/>
        <p:nvPr/>
      </p:nvGrpSpPr>
      <p:grpSpPr>
        <a:xfrm>
          <a:off x="0" y="0"/>
          <a:ext cx="0" cy="0"/>
          <a:chOff x="0" y="0"/>
          <a:chExt cx="0" cy="0"/>
        </a:xfrm>
      </p:grpSpPr>
      <p:sp>
        <p:nvSpPr>
          <p:cNvPr id="1230" name="Google Shape;1230;p64"/>
          <p:cNvSpPr/>
          <p:nvPr/>
        </p:nvSpPr>
        <p:spPr>
          <a:xfrm>
            <a:off x="3805036" y="1061700"/>
            <a:ext cx="1519287" cy="1241650"/>
          </a:xfrm>
          <a:custGeom>
            <a:rect b="b" l="l" r="r" t="t"/>
            <a:pathLst>
              <a:path extrusionOk="0" h="11668" w="14277">
                <a:moveTo>
                  <a:pt x="10812" y="649"/>
                </a:moveTo>
                <a:cubicBezTo>
                  <a:pt x="10800" y="649"/>
                  <a:pt x="10800" y="661"/>
                  <a:pt x="10800" y="661"/>
                </a:cubicBezTo>
                <a:cubicBezTo>
                  <a:pt x="10800" y="649"/>
                  <a:pt x="10800" y="649"/>
                  <a:pt x="10812" y="649"/>
                </a:cubicBezTo>
                <a:close/>
                <a:moveTo>
                  <a:pt x="4096" y="684"/>
                </a:moveTo>
                <a:cubicBezTo>
                  <a:pt x="4132" y="696"/>
                  <a:pt x="4168" y="696"/>
                  <a:pt x="4180" y="696"/>
                </a:cubicBezTo>
                <a:cubicBezTo>
                  <a:pt x="4185" y="694"/>
                  <a:pt x="4188" y="693"/>
                  <a:pt x="4190" y="693"/>
                </a:cubicBezTo>
                <a:cubicBezTo>
                  <a:pt x="4199" y="693"/>
                  <a:pt x="4192" y="708"/>
                  <a:pt x="4192" y="708"/>
                </a:cubicBezTo>
                <a:cubicBezTo>
                  <a:pt x="4192" y="744"/>
                  <a:pt x="4204" y="768"/>
                  <a:pt x="4216" y="792"/>
                </a:cubicBezTo>
                <a:cubicBezTo>
                  <a:pt x="4180" y="756"/>
                  <a:pt x="4144" y="720"/>
                  <a:pt x="4096" y="684"/>
                </a:cubicBezTo>
                <a:close/>
                <a:moveTo>
                  <a:pt x="5108" y="1054"/>
                </a:moveTo>
                <a:cubicBezTo>
                  <a:pt x="5108" y="1065"/>
                  <a:pt x="5108" y="1065"/>
                  <a:pt x="5108" y="1065"/>
                </a:cubicBezTo>
                <a:cubicBezTo>
                  <a:pt x="5097" y="1065"/>
                  <a:pt x="5097" y="1077"/>
                  <a:pt x="5085" y="1077"/>
                </a:cubicBezTo>
                <a:lnTo>
                  <a:pt x="5085" y="1077"/>
                </a:lnTo>
                <a:cubicBezTo>
                  <a:pt x="5097" y="1077"/>
                  <a:pt x="5097" y="1065"/>
                  <a:pt x="5108" y="1054"/>
                </a:cubicBezTo>
                <a:close/>
                <a:moveTo>
                  <a:pt x="9097" y="1089"/>
                </a:moveTo>
                <a:cubicBezTo>
                  <a:pt x="9109" y="1089"/>
                  <a:pt x="9109" y="1089"/>
                  <a:pt x="9109" y="1101"/>
                </a:cubicBezTo>
                <a:lnTo>
                  <a:pt x="9097" y="1101"/>
                </a:lnTo>
                <a:cubicBezTo>
                  <a:pt x="9097" y="1101"/>
                  <a:pt x="9097" y="1089"/>
                  <a:pt x="9097" y="1089"/>
                </a:cubicBezTo>
                <a:close/>
                <a:moveTo>
                  <a:pt x="1965" y="1101"/>
                </a:moveTo>
                <a:cubicBezTo>
                  <a:pt x="1965" y="1113"/>
                  <a:pt x="1965" y="1125"/>
                  <a:pt x="1953" y="1125"/>
                </a:cubicBezTo>
                <a:cubicBezTo>
                  <a:pt x="1953" y="1113"/>
                  <a:pt x="1965" y="1113"/>
                  <a:pt x="1965" y="1101"/>
                </a:cubicBezTo>
                <a:close/>
                <a:moveTo>
                  <a:pt x="8930" y="1149"/>
                </a:moveTo>
                <a:cubicBezTo>
                  <a:pt x="8930" y="1161"/>
                  <a:pt x="8918" y="1161"/>
                  <a:pt x="8918" y="1173"/>
                </a:cubicBezTo>
                <a:cubicBezTo>
                  <a:pt x="8918" y="1161"/>
                  <a:pt x="8918" y="1161"/>
                  <a:pt x="8930" y="1149"/>
                </a:cubicBezTo>
                <a:close/>
                <a:moveTo>
                  <a:pt x="3799" y="1232"/>
                </a:moveTo>
                <a:cubicBezTo>
                  <a:pt x="3799" y="1244"/>
                  <a:pt x="3787" y="1244"/>
                  <a:pt x="3775" y="1244"/>
                </a:cubicBezTo>
                <a:cubicBezTo>
                  <a:pt x="3787" y="1244"/>
                  <a:pt x="3787" y="1232"/>
                  <a:pt x="3787" y="1232"/>
                </a:cubicBezTo>
                <a:close/>
                <a:moveTo>
                  <a:pt x="3971" y="1259"/>
                </a:moveTo>
                <a:cubicBezTo>
                  <a:pt x="3989" y="1259"/>
                  <a:pt x="4007" y="1262"/>
                  <a:pt x="4025" y="1268"/>
                </a:cubicBezTo>
                <a:cubicBezTo>
                  <a:pt x="4001" y="1280"/>
                  <a:pt x="3965" y="1292"/>
                  <a:pt x="3942" y="1316"/>
                </a:cubicBezTo>
                <a:cubicBezTo>
                  <a:pt x="3930" y="1304"/>
                  <a:pt x="3906" y="1292"/>
                  <a:pt x="3918" y="1268"/>
                </a:cubicBezTo>
                <a:cubicBezTo>
                  <a:pt x="3936" y="1262"/>
                  <a:pt x="3954" y="1259"/>
                  <a:pt x="3971" y="1259"/>
                </a:cubicBezTo>
                <a:close/>
                <a:moveTo>
                  <a:pt x="9359" y="1387"/>
                </a:moveTo>
                <a:cubicBezTo>
                  <a:pt x="9359" y="1387"/>
                  <a:pt x="9359" y="1387"/>
                  <a:pt x="9359" y="1399"/>
                </a:cubicBezTo>
                <a:lnTo>
                  <a:pt x="9347" y="1399"/>
                </a:lnTo>
                <a:cubicBezTo>
                  <a:pt x="9347" y="1387"/>
                  <a:pt x="9359" y="1387"/>
                  <a:pt x="9359" y="1387"/>
                </a:cubicBezTo>
                <a:close/>
                <a:moveTo>
                  <a:pt x="3870" y="1518"/>
                </a:moveTo>
                <a:cubicBezTo>
                  <a:pt x="3882" y="1530"/>
                  <a:pt x="3882" y="1530"/>
                  <a:pt x="3882" y="1530"/>
                </a:cubicBezTo>
                <a:lnTo>
                  <a:pt x="3870" y="1530"/>
                </a:lnTo>
                <a:cubicBezTo>
                  <a:pt x="3870" y="1530"/>
                  <a:pt x="3870" y="1530"/>
                  <a:pt x="3870" y="1518"/>
                </a:cubicBezTo>
                <a:close/>
                <a:moveTo>
                  <a:pt x="13800" y="1851"/>
                </a:moveTo>
                <a:cubicBezTo>
                  <a:pt x="13800" y="1863"/>
                  <a:pt x="13788" y="1863"/>
                  <a:pt x="13788" y="1863"/>
                </a:cubicBezTo>
                <a:cubicBezTo>
                  <a:pt x="13788" y="1863"/>
                  <a:pt x="13788" y="1863"/>
                  <a:pt x="13776" y="1851"/>
                </a:cubicBezTo>
                <a:close/>
                <a:moveTo>
                  <a:pt x="5489" y="1863"/>
                </a:moveTo>
                <a:cubicBezTo>
                  <a:pt x="5489" y="1875"/>
                  <a:pt x="5489" y="1875"/>
                  <a:pt x="5489" y="1875"/>
                </a:cubicBezTo>
                <a:cubicBezTo>
                  <a:pt x="5489" y="1875"/>
                  <a:pt x="5486" y="1872"/>
                  <a:pt x="5482" y="1871"/>
                </a:cubicBezTo>
                <a:lnTo>
                  <a:pt x="5482" y="1871"/>
                </a:lnTo>
                <a:cubicBezTo>
                  <a:pt x="5484" y="1869"/>
                  <a:pt x="5486" y="1866"/>
                  <a:pt x="5489" y="1863"/>
                </a:cubicBezTo>
                <a:close/>
                <a:moveTo>
                  <a:pt x="8180" y="1875"/>
                </a:moveTo>
                <a:cubicBezTo>
                  <a:pt x="8180" y="1887"/>
                  <a:pt x="8180" y="1887"/>
                  <a:pt x="8180" y="1887"/>
                </a:cubicBezTo>
                <a:cubicBezTo>
                  <a:pt x="8180" y="1887"/>
                  <a:pt x="8168" y="1887"/>
                  <a:pt x="8168" y="1875"/>
                </a:cubicBezTo>
                <a:close/>
                <a:moveTo>
                  <a:pt x="155" y="2054"/>
                </a:moveTo>
                <a:cubicBezTo>
                  <a:pt x="167" y="2078"/>
                  <a:pt x="167" y="2089"/>
                  <a:pt x="179" y="2101"/>
                </a:cubicBezTo>
                <a:cubicBezTo>
                  <a:pt x="167" y="2113"/>
                  <a:pt x="144" y="2125"/>
                  <a:pt x="120" y="2149"/>
                </a:cubicBezTo>
                <a:cubicBezTo>
                  <a:pt x="132" y="2113"/>
                  <a:pt x="144" y="2089"/>
                  <a:pt x="155" y="2054"/>
                </a:cubicBezTo>
                <a:close/>
                <a:moveTo>
                  <a:pt x="1239" y="2173"/>
                </a:moveTo>
                <a:cubicBezTo>
                  <a:pt x="1239" y="2185"/>
                  <a:pt x="1239" y="2185"/>
                  <a:pt x="1239" y="2185"/>
                </a:cubicBezTo>
                <a:lnTo>
                  <a:pt x="1227" y="2185"/>
                </a:lnTo>
                <a:cubicBezTo>
                  <a:pt x="1239" y="2185"/>
                  <a:pt x="1239" y="2185"/>
                  <a:pt x="1239" y="2173"/>
                </a:cubicBezTo>
                <a:close/>
                <a:moveTo>
                  <a:pt x="2322" y="2256"/>
                </a:moveTo>
                <a:cubicBezTo>
                  <a:pt x="2322" y="2268"/>
                  <a:pt x="2322" y="2268"/>
                  <a:pt x="2311" y="2280"/>
                </a:cubicBezTo>
                <a:cubicBezTo>
                  <a:pt x="2322" y="2268"/>
                  <a:pt x="2322" y="2256"/>
                  <a:pt x="2322" y="2256"/>
                </a:cubicBezTo>
                <a:close/>
                <a:moveTo>
                  <a:pt x="4323" y="2363"/>
                </a:moveTo>
                <a:cubicBezTo>
                  <a:pt x="4311" y="2363"/>
                  <a:pt x="4311" y="2363"/>
                  <a:pt x="4311" y="2375"/>
                </a:cubicBezTo>
                <a:cubicBezTo>
                  <a:pt x="4311" y="2363"/>
                  <a:pt x="4299" y="2363"/>
                  <a:pt x="4299" y="2363"/>
                </a:cubicBezTo>
                <a:close/>
                <a:moveTo>
                  <a:pt x="2632" y="2387"/>
                </a:moveTo>
                <a:cubicBezTo>
                  <a:pt x="2632" y="2399"/>
                  <a:pt x="2632" y="2399"/>
                  <a:pt x="2632" y="2399"/>
                </a:cubicBezTo>
                <a:cubicBezTo>
                  <a:pt x="2620" y="2399"/>
                  <a:pt x="2620" y="2399"/>
                  <a:pt x="2620" y="2387"/>
                </a:cubicBezTo>
                <a:close/>
                <a:moveTo>
                  <a:pt x="12645" y="2411"/>
                </a:moveTo>
                <a:cubicBezTo>
                  <a:pt x="12645" y="2417"/>
                  <a:pt x="12642" y="2420"/>
                  <a:pt x="12638" y="2420"/>
                </a:cubicBezTo>
                <a:cubicBezTo>
                  <a:pt x="12633" y="2420"/>
                  <a:pt x="12627" y="2417"/>
                  <a:pt x="12621" y="2411"/>
                </a:cubicBezTo>
                <a:close/>
                <a:moveTo>
                  <a:pt x="3180" y="2518"/>
                </a:moveTo>
                <a:cubicBezTo>
                  <a:pt x="3180" y="2518"/>
                  <a:pt x="3180" y="2518"/>
                  <a:pt x="3180" y="2530"/>
                </a:cubicBezTo>
                <a:cubicBezTo>
                  <a:pt x="3180" y="2518"/>
                  <a:pt x="3168" y="2518"/>
                  <a:pt x="3168" y="2518"/>
                </a:cubicBezTo>
                <a:close/>
                <a:moveTo>
                  <a:pt x="4549" y="2530"/>
                </a:moveTo>
                <a:cubicBezTo>
                  <a:pt x="4561" y="2530"/>
                  <a:pt x="4561" y="2530"/>
                  <a:pt x="4573" y="2542"/>
                </a:cubicBezTo>
                <a:cubicBezTo>
                  <a:pt x="4561" y="2542"/>
                  <a:pt x="4561" y="2530"/>
                  <a:pt x="4549" y="2530"/>
                </a:cubicBezTo>
                <a:close/>
                <a:moveTo>
                  <a:pt x="6513" y="2530"/>
                </a:moveTo>
                <a:cubicBezTo>
                  <a:pt x="6513" y="2530"/>
                  <a:pt x="6513" y="2542"/>
                  <a:pt x="6513" y="2542"/>
                </a:cubicBezTo>
                <a:lnTo>
                  <a:pt x="6502" y="2542"/>
                </a:lnTo>
                <a:cubicBezTo>
                  <a:pt x="6502" y="2542"/>
                  <a:pt x="6502" y="2530"/>
                  <a:pt x="6513" y="2530"/>
                </a:cubicBezTo>
                <a:close/>
                <a:moveTo>
                  <a:pt x="3858" y="2613"/>
                </a:moveTo>
                <a:cubicBezTo>
                  <a:pt x="3846" y="2625"/>
                  <a:pt x="3835" y="2637"/>
                  <a:pt x="3835" y="2637"/>
                </a:cubicBezTo>
                <a:cubicBezTo>
                  <a:pt x="3835" y="2637"/>
                  <a:pt x="3835" y="2625"/>
                  <a:pt x="3823" y="2625"/>
                </a:cubicBezTo>
                <a:cubicBezTo>
                  <a:pt x="3834" y="2625"/>
                  <a:pt x="3846" y="2625"/>
                  <a:pt x="3858" y="2613"/>
                </a:cubicBezTo>
                <a:close/>
                <a:moveTo>
                  <a:pt x="11990" y="2816"/>
                </a:moveTo>
                <a:cubicBezTo>
                  <a:pt x="11978" y="2828"/>
                  <a:pt x="11978" y="2828"/>
                  <a:pt x="11966" y="2840"/>
                </a:cubicBezTo>
                <a:cubicBezTo>
                  <a:pt x="11966" y="2828"/>
                  <a:pt x="11966" y="2828"/>
                  <a:pt x="11966" y="2828"/>
                </a:cubicBezTo>
                <a:cubicBezTo>
                  <a:pt x="11966" y="2816"/>
                  <a:pt x="11978" y="2816"/>
                  <a:pt x="11990" y="2816"/>
                </a:cubicBezTo>
                <a:close/>
                <a:moveTo>
                  <a:pt x="2489" y="2851"/>
                </a:moveTo>
                <a:cubicBezTo>
                  <a:pt x="2489" y="2863"/>
                  <a:pt x="2501" y="2887"/>
                  <a:pt x="2513" y="2899"/>
                </a:cubicBezTo>
                <a:cubicBezTo>
                  <a:pt x="2501" y="2899"/>
                  <a:pt x="2489" y="2887"/>
                  <a:pt x="2489" y="2875"/>
                </a:cubicBezTo>
                <a:cubicBezTo>
                  <a:pt x="2489" y="2863"/>
                  <a:pt x="2489" y="2851"/>
                  <a:pt x="2477" y="2851"/>
                </a:cubicBezTo>
                <a:close/>
                <a:moveTo>
                  <a:pt x="501" y="2947"/>
                </a:moveTo>
                <a:cubicBezTo>
                  <a:pt x="513" y="2959"/>
                  <a:pt x="513" y="2959"/>
                  <a:pt x="513" y="2959"/>
                </a:cubicBezTo>
                <a:cubicBezTo>
                  <a:pt x="513" y="2959"/>
                  <a:pt x="513" y="2970"/>
                  <a:pt x="501" y="2970"/>
                </a:cubicBezTo>
                <a:cubicBezTo>
                  <a:pt x="501" y="2959"/>
                  <a:pt x="501" y="2959"/>
                  <a:pt x="501" y="2947"/>
                </a:cubicBezTo>
                <a:close/>
                <a:moveTo>
                  <a:pt x="13229" y="2959"/>
                </a:moveTo>
                <a:cubicBezTo>
                  <a:pt x="13229" y="2970"/>
                  <a:pt x="13229" y="2970"/>
                  <a:pt x="13229" y="2982"/>
                </a:cubicBezTo>
                <a:cubicBezTo>
                  <a:pt x="13217" y="2982"/>
                  <a:pt x="13205" y="2982"/>
                  <a:pt x="13193" y="2970"/>
                </a:cubicBezTo>
                <a:cubicBezTo>
                  <a:pt x="13205" y="2970"/>
                  <a:pt x="13217" y="2970"/>
                  <a:pt x="13229" y="2959"/>
                </a:cubicBezTo>
                <a:close/>
                <a:moveTo>
                  <a:pt x="9169" y="2982"/>
                </a:moveTo>
                <a:lnTo>
                  <a:pt x="9169" y="2982"/>
                </a:lnTo>
                <a:cubicBezTo>
                  <a:pt x="9169" y="2994"/>
                  <a:pt x="9180" y="2994"/>
                  <a:pt x="9192" y="3006"/>
                </a:cubicBezTo>
                <a:lnTo>
                  <a:pt x="9180" y="3006"/>
                </a:lnTo>
                <a:cubicBezTo>
                  <a:pt x="9169" y="2994"/>
                  <a:pt x="9169" y="2994"/>
                  <a:pt x="9169" y="2982"/>
                </a:cubicBezTo>
                <a:close/>
                <a:moveTo>
                  <a:pt x="13074" y="2970"/>
                </a:moveTo>
                <a:cubicBezTo>
                  <a:pt x="13074" y="2982"/>
                  <a:pt x="13086" y="2982"/>
                  <a:pt x="13098" y="2982"/>
                </a:cubicBezTo>
                <a:cubicBezTo>
                  <a:pt x="13086" y="2994"/>
                  <a:pt x="13086" y="3006"/>
                  <a:pt x="13086" y="3018"/>
                </a:cubicBezTo>
                <a:cubicBezTo>
                  <a:pt x="13074" y="2994"/>
                  <a:pt x="13074" y="2982"/>
                  <a:pt x="13074" y="2970"/>
                </a:cubicBezTo>
                <a:close/>
                <a:moveTo>
                  <a:pt x="3013" y="3221"/>
                </a:moveTo>
                <a:cubicBezTo>
                  <a:pt x="3013" y="3232"/>
                  <a:pt x="3001" y="3244"/>
                  <a:pt x="3001" y="3256"/>
                </a:cubicBezTo>
                <a:cubicBezTo>
                  <a:pt x="3001" y="3244"/>
                  <a:pt x="3001" y="3232"/>
                  <a:pt x="2989" y="3232"/>
                </a:cubicBezTo>
                <a:cubicBezTo>
                  <a:pt x="3001" y="3232"/>
                  <a:pt x="3013" y="3221"/>
                  <a:pt x="3013" y="3221"/>
                </a:cubicBezTo>
                <a:close/>
                <a:moveTo>
                  <a:pt x="7502" y="3328"/>
                </a:moveTo>
                <a:cubicBezTo>
                  <a:pt x="7502" y="3328"/>
                  <a:pt x="7502" y="3328"/>
                  <a:pt x="7490" y="3340"/>
                </a:cubicBezTo>
                <a:cubicBezTo>
                  <a:pt x="7502" y="3328"/>
                  <a:pt x="7490" y="3328"/>
                  <a:pt x="7502" y="3328"/>
                </a:cubicBezTo>
                <a:close/>
                <a:moveTo>
                  <a:pt x="2584" y="3494"/>
                </a:moveTo>
                <a:cubicBezTo>
                  <a:pt x="2584" y="3494"/>
                  <a:pt x="2584" y="3494"/>
                  <a:pt x="2596" y="3506"/>
                </a:cubicBezTo>
                <a:cubicBezTo>
                  <a:pt x="2584" y="3506"/>
                  <a:pt x="2584" y="3494"/>
                  <a:pt x="2584" y="3494"/>
                </a:cubicBezTo>
                <a:close/>
                <a:moveTo>
                  <a:pt x="6740" y="3518"/>
                </a:moveTo>
                <a:cubicBezTo>
                  <a:pt x="6740" y="3518"/>
                  <a:pt x="6740" y="3518"/>
                  <a:pt x="6752" y="3530"/>
                </a:cubicBezTo>
                <a:lnTo>
                  <a:pt x="6740" y="3530"/>
                </a:lnTo>
                <a:cubicBezTo>
                  <a:pt x="6740" y="3530"/>
                  <a:pt x="6740" y="3518"/>
                  <a:pt x="6740" y="3518"/>
                </a:cubicBezTo>
                <a:close/>
                <a:moveTo>
                  <a:pt x="3906" y="3518"/>
                </a:moveTo>
                <a:cubicBezTo>
                  <a:pt x="3906" y="3518"/>
                  <a:pt x="3918" y="3530"/>
                  <a:pt x="3918" y="3530"/>
                </a:cubicBezTo>
                <a:cubicBezTo>
                  <a:pt x="3918" y="3530"/>
                  <a:pt x="3918" y="3530"/>
                  <a:pt x="3918" y="3542"/>
                </a:cubicBezTo>
                <a:cubicBezTo>
                  <a:pt x="3918" y="3530"/>
                  <a:pt x="3906" y="3530"/>
                  <a:pt x="3906" y="3518"/>
                </a:cubicBezTo>
                <a:close/>
                <a:moveTo>
                  <a:pt x="4763" y="3602"/>
                </a:moveTo>
                <a:cubicBezTo>
                  <a:pt x="4751" y="3613"/>
                  <a:pt x="4751" y="3613"/>
                  <a:pt x="4751" y="3613"/>
                </a:cubicBezTo>
                <a:cubicBezTo>
                  <a:pt x="4751" y="3613"/>
                  <a:pt x="4751" y="3613"/>
                  <a:pt x="4751" y="3602"/>
                </a:cubicBezTo>
                <a:close/>
                <a:moveTo>
                  <a:pt x="11764" y="3697"/>
                </a:moveTo>
                <a:lnTo>
                  <a:pt x="11764" y="3697"/>
                </a:lnTo>
                <a:cubicBezTo>
                  <a:pt x="11755" y="3714"/>
                  <a:pt x="11747" y="3725"/>
                  <a:pt x="11733" y="3725"/>
                </a:cubicBezTo>
                <a:cubicBezTo>
                  <a:pt x="11728" y="3725"/>
                  <a:pt x="11723" y="3724"/>
                  <a:pt x="11716" y="3721"/>
                </a:cubicBezTo>
                <a:cubicBezTo>
                  <a:pt x="11705" y="3721"/>
                  <a:pt x="11705" y="3709"/>
                  <a:pt x="11705" y="3709"/>
                </a:cubicBezTo>
                <a:lnTo>
                  <a:pt x="11764" y="3697"/>
                </a:lnTo>
                <a:close/>
                <a:moveTo>
                  <a:pt x="9133" y="3768"/>
                </a:moveTo>
                <a:cubicBezTo>
                  <a:pt x="9133" y="3768"/>
                  <a:pt x="9133" y="3768"/>
                  <a:pt x="9145" y="3780"/>
                </a:cubicBezTo>
                <a:lnTo>
                  <a:pt x="9133" y="3780"/>
                </a:lnTo>
                <a:cubicBezTo>
                  <a:pt x="9133" y="3768"/>
                  <a:pt x="9133" y="3768"/>
                  <a:pt x="9133" y="3768"/>
                </a:cubicBezTo>
                <a:close/>
                <a:moveTo>
                  <a:pt x="12955" y="3756"/>
                </a:moveTo>
                <a:cubicBezTo>
                  <a:pt x="12955" y="3768"/>
                  <a:pt x="12967" y="3768"/>
                  <a:pt x="12967" y="3780"/>
                </a:cubicBezTo>
                <a:lnTo>
                  <a:pt x="12955" y="3780"/>
                </a:lnTo>
                <a:cubicBezTo>
                  <a:pt x="12955" y="3768"/>
                  <a:pt x="12955" y="3768"/>
                  <a:pt x="12955" y="3756"/>
                </a:cubicBezTo>
                <a:close/>
                <a:moveTo>
                  <a:pt x="1941" y="3947"/>
                </a:moveTo>
                <a:cubicBezTo>
                  <a:pt x="1953" y="3947"/>
                  <a:pt x="1953" y="3947"/>
                  <a:pt x="1965" y="3959"/>
                </a:cubicBezTo>
                <a:lnTo>
                  <a:pt x="1930" y="3959"/>
                </a:lnTo>
                <a:cubicBezTo>
                  <a:pt x="1941" y="3947"/>
                  <a:pt x="1941" y="3947"/>
                  <a:pt x="1941" y="3947"/>
                </a:cubicBezTo>
                <a:close/>
                <a:moveTo>
                  <a:pt x="1977" y="4042"/>
                </a:moveTo>
                <a:cubicBezTo>
                  <a:pt x="1977" y="4042"/>
                  <a:pt x="1977" y="4054"/>
                  <a:pt x="1977" y="4054"/>
                </a:cubicBezTo>
                <a:lnTo>
                  <a:pt x="1965" y="4054"/>
                </a:lnTo>
                <a:cubicBezTo>
                  <a:pt x="1965" y="4054"/>
                  <a:pt x="1977" y="4042"/>
                  <a:pt x="1977" y="4042"/>
                </a:cubicBezTo>
                <a:close/>
                <a:moveTo>
                  <a:pt x="11514" y="4054"/>
                </a:moveTo>
                <a:cubicBezTo>
                  <a:pt x="11490" y="4090"/>
                  <a:pt x="11478" y="4102"/>
                  <a:pt x="11466" y="4113"/>
                </a:cubicBezTo>
                <a:cubicBezTo>
                  <a:pt x="11455" y="4102"/>
                  <a:pt x="11466" y="4078"/>
                  <a:pt x="11478" y="4066"/>
                </a:cubicBezTo>
                <a:cubicBezTo>
                  <a:pt x="11502" y="4054"/>
                  <a:pt x="11502" y="4054"/>
                  <a:pt x="11514" y="4054"/>
                </a:cubicBezTo>
                <a:close/>
                <a:moveTo>
                  <a:pt x="8994" y="4088"/>
                </a:moveTo>
                <a:cubicBezTo>
                  <a:pt x="8998" y="4088"/>
                  <a:pt x="9002" y="4095"/>
                  <a:pt x="9002" y="4102"/>
                </a:cubicBezTo>
                <a:cubicBezTo>
                  <a:pt x="9002" y="4102"/>
                  <a:pt x="8990" y="4113"/>
                  <a:pt x="8978" y="4125"/>
                </a:cubicBezTo>
                <a:cubicBezTo>
                  <a:pt x="8954" y="4137"/>
                  <a:pt x="8930" y="4173"/>
                  <a:pt x="8907" y="4173"/>
                </a:cubicBezTo>
                <a:cubicBezTo>
                  <a:pt x="8942" y="4149"/>
                  <a:pt x="8966" y="4137"/>
                  <a:pt x="8990" y="4102"/>
                </a:cubicBezTo>
                <a:cubicBezTo>
                  <a:pt x="8990" y="4092"/>
                  <a:pt x="8992" y="4088"/>
                  <a:pt x="8994" y="4088"/>
                </a:cubicBezTo>
                <a:close/>
                <a:moveTo>
                  <a:pt x="3906" y="4173"/>
                </a:moveTo>
                <a:cubicBezTo>
                  <a:pt x="3894" y="4185"/>
                  <a:pt x="3894" y="4185"/>
                  <a:pt x="3894" y="4185"/>
                </a:cubicBezTo>
                <a:cubicBezTo>
                  <a:pt x="3894" y="4185"/>
                  <a:pt x="3894" y="4185"/>
                  <a:pt x="3894" y="4173"/>
                </a:cubicBezTo>
                <a:close/>
                <a:moveTo>
                  <a:pt x="10228" y="4209"/>
                </a:moveTo>
                <a:cubicBezTo>
                  <a:pt x="10228" y="4209"/>
                  <a:pt x="10216" y="4209"/>
                  <a:pt x="10216" y="4221"/>
                </a:cubicBezTo>
                <a:cubicBezTo>
                  <a:pt x="10216" y="4221"/>
                  <a:pt x="10216" y="4221"/>
                  <a:pt x="10216" y="4209"/>
                </a:cubicBezTo>
                <a:close/>
                <a:moveTo>
                  <a:pt x="4418" y="4340"/>
                </a:moveTo>
                <a:cubicBezTo>
                  <a:pt x="4412" y="4346"/>
                  <a:pt x="4406" y="4349"/>
                  <a:pt x="4400" y="4349"/>
                </a:cubicBezTo>
                <a:cubicBezTo>
                  <a:pt x="4394" y="4349"/>
                  <a:pt x="4388" y="4346"/>
                  <a:pt x="4382" y="4340"/>
                </a:cubicBezTo>
                <a:close/>
                <a:moveTo>
                  <a:pt x="11097" y="4340"/>
                </a:moveTo>
                <a:cubicBezTo>
                  <a:pt x="11121" y="4352"/>
                  <a:pt x="11133" y="4364"/>
                  <a:pt x="11145" y="4364"/>
                </a:cubicBezTo>
                <a:cubicBezTo>
                  <a:pt x="11132" y="4368"/>
                  <a:pt x="11120" y="4371"/>
                  <a:pt x="11112" y="4371"/>
                </a:cubicBezTo>
                <a:cubicBezTo>
                  <a:pt x="11097" y="4371"/>
                  <a:pt x="11090" y="4362"/>
                  <a:pt x="11097" y="4340"/>
                </a:cubicBezTo>
                <a:close/>
                <a:moveTo>
                  <a:pt x="11097" y="4435"/>
                </a:moveTo>
                <a:cubicBezTo>
                  <a:pt x="11085" y="4447"/>
                  <a:pt x="11085" y="4447"/>
                  <a:pt x="11085" y="4459"/>
                </a:cubicBezTo>
                <a:cubicBezTo>
                  <a:pt x="11085" y="4447"/>
                  <a:pt x="11074" y="4447"/>
                  <a:pt x="11085" y="4435"/>
                </a:cubicBezTo>
                <a:close/>
                <a:moveTo>
                  <a:pt x="3977" y="4518"/>
                </a:moveTo>
                <a:cubicBezTo>
                  <a:pt x="3965" y="4530"/>
                  <a:pt x="3954" y="4530"/>
                  <a:pt x="3942" y="4530"/>
                </a:cubicBezTo>
                <a:cubicBezTo>
                  <a:pt x="3954" y="4518"/>
                  <a:pt x="3965" y="4518"/>
                  <a:pt x="3977" y="4518"/>
                </a:cubicBezTo>
                <a:close/>
                <a:moveTo>
                  <a:pt x="1846" y="4578"/>
                </a:moveTo>
                <a:cubicBezTo>
                  <a:pt x="1846" y="4590"/>
                  <a:pt x="1846" y="4590"/>
                  <a:pt x="1834" y="4602"/>
                </a:cubicBezTo>
                <a:cubicBezTo>
                  <a:pt x="1834" y="4590"/>
                  <a:pt x="1834" y="4590"/>
                  <a:pt x="1834" y="4578"/>
                </a:cubicBezTo>
                <a:close/>
                <a:moveTo>
                  <a:pt x="3846" y="4590"/>
                </a:moveTo>
                <a:cubicBezTo>
                  <a:pt x="3846" y="4602"/>
                  <a:pt x="3835" y="4602"/>
                  <a:pt x="3823" y="4614"/>
                </a:cubicBezTo>
                <a:cubicBezTo>
                  <a:pt x="3835" y="4602"/>
                  <a:pt x="3835" y="4590"/>
                  <a:pt x="3835" y="4590"/>
                </a:cubicBezTo>
                <a:close/>
                <a:moveTo>
                  <a:pt x="6871" y="4709"/>
                </a:moveTo>
                <a:cubicBezTo>
                  <a:pt x="6883" y="4721"/>
                  <a:pt x="6883" y="4721"/>
                  <a:pt x="6883" y="4721"/>
                </a:cubicBezTo>
                <a:lnTo>
                  <a:pt x="6871" y="4721"/>
                </a:lnTo>
                <a:cubicBezTo>
                  <a:pt x="6871" y="4721"/>
                  <a:pt x="6871" y="4721"/>
                  <a:pt x="6871" y="4709"/>
                </a:cubicBezTo>
                <a:close/>
                <a:moveTo>
                  <a:pt x="9692" y="4756"/>
                </a:moveTo>
                <a:cubicBezTo>
                  <a:pt x="9684" y="4756"/>
                  <a:pt x="9671" y="4762"/>
                  <a:pt x="9660" y="4762"/>
                </a:cubicBezTo>
                <a:cubicBezTo>
                  <a:pt x="9654" y="4762"/>
                  <a:pt x="9649" y="4760"/>
                  <a:pt x="9645" y="4756"/>
                </a:cubicBezTo>
                <a:close/>
                <a:moveTo>
                  <a:pt x="9347" y="4768"/>
                </a:moveTo>
                <a:cubicBezTo>
                  <a:pt x="9347" y="4780"/>
                  <a:pt x="9347" y="4780"/>
                  <a:pt x="9347" y="4792"/>
                </a:cubicBezTo>
                <a:cubicBezTo>
                  <a:pt x="9335" y="4792"/>
                  <a:pt x="9335" y="4792"/>
                  <a:pt x="9323" y="4780"/>
                </a:cubicBezTo>
                <a:cubicBezTo>
                  <a:pt x="9335" y="4780"/>
                  <a:pt x="9335" y="4780"/>
                  <a:pt x="9347" y="4768"/>
                </a:cubicBezTo>
                <a:close/>
                <a:moveTo>
                  <a:pt x="9621" y="4828"/>
                </a:moveTo>
                <a:cubicBezTo>
                  <a:pt x="9621" y="4828"/>
                  <a:pt x="9621" y="4840"/>
                  <a:pt x="9621" y="4840"/>
                </a:cubicBezTo>
                <a:lnTo>
                  <a:pt x="9597" y="4840"/>
                </a:lnTo>
                <a:cubicBezTo>
                  <a:pt x="9609" y="4840"/>
                  <a:pt x="9621" y="4828"/>
                  <a:pt x="9621" y="4828"/>
                </a:cubicBezTo>
                <a:close/>
                <a:moveTo>
                  <a:pt x="4608" y="5066"/>
                </a:moveTo>
                <a:cubicBezTo>
                  <a:pt x="4608" y="5078"/>
                  <a:pt x="4608" y="5078"/>
                  <a:pt x="4608" y="5090"/>
                </a:cubicBezTo>
                <a:cubicBezTo>
                  <a:pt x="4597" y="5078"/>
                  <a:pt x="4597" y="5078"/>
                  <a:pt x="4585" y="5066"/>
                </a:cubicBezTo>
                <a:close/>
                <a:moveTo>
                  <a:pt x="3120" y="5221"/>
                </a:moveTo>
                <a:cubicBezTo>
                  <a:pt x="3120" y="5233"/>
                  <a:pt x="3120" y="5233"/>
                  <a:pt x="3108" y="5233"/>
                </a:cubicBezTo>
                <a:cubicBezTo>
                  <a:pt x="3120" y="5221"/>
                  <a:pt x="3120" y="5221"/>
                  <a:pt x="3120" y="5221"/>
                </a:cubicBezTo>
                <a:close/>
                <a:moveTo>
                  <a:pt x="10264" y="5209"/>
                </a:moveTo>
                <a:cubicBezTo>
                  <a:pt x="10252" y="5221"/>
                  <a:pt x="10228" y="5221"/>
                  <a:pt x="10216" y="5233"/>
                </a:cubicBezTo>
                <a:cubicBezTo>
                  <a:pt x="10216" y="5233"/>
                  <a:pt x="10216" y="5233"/>
                  <a:pt x="10216" y="5221"/>
                </a:cubicBezTo>
                <a:cubicBezTo>
                  <a:pt x="10216" y="5209"/>
                  <a:pt x="10240" y="5209"/>
                  <a:pt x="10252" y="5209"/>
                </a:cubicBezTo>
                <a:close/>
                <a:moveTo>
                  <a:pt x="6597" y="5483"/>
                </a:moveTo>
                <a:cubicBezTo>
                  <a:pt x="6597" y="5483"/>
                  <a:pt x="6609" y="5495"/>
                  <a:pt x="6621" y="5495"/>
                </a:cubicBezTo>
                <a:cubicBezTo>
                  <a:pt x="6621" y="5495"/>
                  <a:pt x="6621" y="5495"/>
                  <a:pt x="6621" y="5507"/>
                </a:cubicBezTo>
                <a:cubicBezTo>
                  <a:pt x="6609" y="5507"/>
                  <a:pt x="6597" y="5495"/>
                  <a:pt x="6585" y="5483"/>
                </a:cubicBezTo>
                <a:close/>
                <a:moveTo>
                  <a:pt x="9216" y="5471"/>
                </a:moveTo>
                <a:cubicBezTo>
                  <a:pt x="9216" y="5483"/>
                  <a:pt x="9228" y="5495"/>
                  <a:pt x="9228" y="5518"/>
                </a:cubicBezTo>
                <a:cubicBezTo>
                  <a:pt x="9204" y="5507"/>
                  <a:pt x="9192" y="5495"/>
                  <a:pt x="9216" y="5471"/>
                </a:cubicBezTo>
                <a:close/>
                <a:moveTo>
                  <a:pt x="7383" y="5483"/>
                </a:moveTo>
                <a:cubicBezTo>
                  <a:pt x="7394" y="5507"/>
                  <a:pt x="7406" y="5518"/>
                  <a:pt x="7430" y="5542"/>
                </a:cubicBezTo>
                <a:cubicBezTo>
                  <a:pt x="7394" y="5530"/>
                  <a:pt x="7359" y="5530"/>
                  <a:pt x="7323" y="5530"/>
                </a:cubicBezTo>
                <a:cubicBezTo>
                  <a:pt x="7335" y="5518"/>
                  <a:pt x="7359" y="5507"/>
                  <a:pt x="7383" y="5483"/>
                </a:cubicBezTo>
                <a:close/>
                <a:moveTo>
                  <a:pt x="6668" y="5578"/>
                </a:moveTo>
                <a:cubicBezTo>
                  <a:pt x="6668" y="5590"/>
                  <a:pt x="6668" y="5590"/>
                  <a:pt x="6680" y="5590"/>
                </a:cubicBezTo>
                <a:lnTo>
                  <a:pt x="6668" y="5590"/>
                </a:lnTo>
                <a:cubicBezTo>
                  <a:pt x="6668" y="5590"/>
                  <a:pt x="6668" y="5578"/>
                  <a:pt x="6668" y="5578"/>
                </a:cubicBezTo>
                <a:close/>
                <a:moveTo>
                  <a:pt x="3799" y="5709"/>
                </a:moveTo>
                <a:cubicBezTo>
                  <a:pt x="3799" y="5721"/>
                  <a:pt x="3799" y="5721"/>
                  <a:pt x="3787" y="5733"/>
                </a:cubicBezTo>
                <a:cubicBezTo>
                  <a:pt x="3787" y="5721"/>
                  <a:pt x="3799" y="5721"/>
                  <a:pt x="3799" y="5709"/>
                </a:cubicBezTo>
                <a:close/>
                <a:moveTo>
                  <a:pt x="2025" y="5721"/>
                </a:moveTo>
                <a:cubicBezTo>
                  <a:pt x="2025" y="5733"/>
                  <a:pt x="2037" y="5733"/>
                  <a:pt x="2025" y="5745"/>
                </a:cubicBezTo>
                <a:cubicBezTo>
                  <a:pt x="2025" y="5733"/>
                  <a:pt x="2025" y="5733"/>
                  <a:pt x="2025" y="5721"/>
                </a:cubicBezTo>
                <a:close/>
                <a:moveTo>
                  <a:pt x="12419" y="5757"/>
                </a:moveTo>
                <a:cubicBezTo>
                  <a:pt x="12419" y="5768"/>
                  <a:pt x="12419" y="5768"/>
                  <a:pt x="12407" y="5768"/>
                </a:cubicBezTo>
                <a:lnTo>
                  <a:pt x="12419" y="5757"/>
                </a:lnTo>
                <a:close/>
                <a:moveTo>
                  <a:pt x="6680" y="5768"/>
                </a:moveTo>
                <a:cubicBezTo>
                  <a:pt x="6668" y="5768"/>
                  <a:pt x="6668" y="5768"/>
                  <a:pt x="6668" y="5780"/>
                </a:cubicBezTo>
                <a:cubicBezTo>
                  <a:pt x="6668" y="5768"/>
                  <a:pt x="6668" y="5768"/>
                  <a:pt x="6668" y="5768"/>
                </a:cubicBezTo>
                <a:close/>
                <a:moveTo>
                  <a:pt x="8788" y="5828"/>
                </a:moveTo>
                <a:cubicBezTo>
                  <a:pt x="8776" y="5840"/>
                  <a:pt x="8776" y="5840"/>
                  <a:pt x="8776" y="5840"/>
                </a:cubicBezTo>
                <a:cubicBezTo>
                  <a:pt x="8776" y="5840"/>
                  <a:pt x="8776" y="5828"/>
                  <a:pt x="8776" y="5828"/>
                </a:cubicBezTo>
                <a:close/>
                <a:moveTo>
                  <a:pt x="12181" y="5899"/>
                </a:moveTo>
                <a:cubicBezTo>
                  <a:pt x="12169" y="5911"/>
                  <a:pt x="12169" y="5911"/>
                  <a:pt x="12169" y="5911"/>
                </a:cubicBezTo>
                <a:cubicBezTo>
                  <a:pt x="12169" y="5899"/>
                  <a:pt x="12169" y="5899"/>
                  <a:pt x="12169" y="5899"/>
                </a:cubicBezTo>
                <a:close/>
                <a:moveTo>
                  <a:pt x="3965" y="5959"/>
                </a:moveTo>
                <a:cubicBezTo>
                  <a:pt x="3977" y="5971"/>
                  <a:pt x="3965" y="5971"/>
                  <a:pt x="3965" y="5983"/>
                </a:cubicBezTo>
                <a:cubicBezTo>
                  <a:pt x="3965" y="5971"/>
                  <a:pt x="3965" y="5959"/>
                  <a:pt x="3965" y="5959"/>
                </a:cubicBezTo>
                <a:close/>
                <a:moveTo>
                  <a:pt x="3215" y="5971"/>
                </a:moveTo>
                <a:cubicBezTo>
                  <a:pt x="3215" y="5971"/>
                  <a:pt x="3227" y="5983"/>
                  <a:pt x="3227" y="5983"/>
                </a:cubicBezTo>
                <a:cubicBezTo>
                  <a:pt x="3227" y="5983"/>
                  <a:pt x="3215" y="5983"/>
                  <a:pt x="3215" y="5995"/>
                </a:cubicBezTo>
                <a:cubicBezTo>
                  <a:pt x="3215" y="5983"/>
                  <a:pt x="3215" y="5983"/>
                  <a:pt x="3215" y="5971"/>
                </a:cubicBezTo>
                <a:close/>
                <a:moveTo>
                  <a:pt x="12788" y="6054"/>
                </a:moveTo>
                <a:cubicBezTo>
                  <a:pt x="12800" y="6054"/>
                  <a:pt x="12800" y="6066"/>
                  <a:pt x="12800" y="6066"/>
                </a:cubicBezTo>
                <a:cubicBezTo>
                  <a:pt x="12788" y="6066"/>
                  <a:pt x="12788" y="6054"/>
                  <a:pt x="12776" y="6054"/>
                </a:cubicBezTo>
                <a:close/>
                <a:moveTo>
                  <a:pt x="3727" y="6185"/>
                </a:moveTo>
                <a:lnTo>
                  <a:pt x="3727" y="6185"/>
                </a:lnTo>
                <a:cubicBezTo>
                  <a:pt x="3739" y="6197"/>
                  <a:pt x="3751" y="6197"/>
                  <a:pt x="3751" y="6197"/>
                </a:cubicBezTo>
                <a:cubicBezTo>
                  <a:pt x="3739" y="6197"/>
                  <a:pt x="3739" y="6197"/>
                  <a:pt x="3727" y="6185"/>
                </a:cubicBezTo>
                <a:close/>
                <a:moveTo>
                  <a:pt x="8454" y="6376"/>
                </a:moveTo>
                <a:cubicBezTo>
                  <a:pt x="8454" y="6376"/>
                  <a:pt x="8454" y="6376"/>
                  <a:pt x="8466" y="6388"/>
                </a:cubicBezTo>
                <a:lnTo>
                  <a:pt x="8454" y="6388"/>
                </a:lnTo>
                <a:cubicBezTo>
                  <a:pt x="8454" y="6388"/>
                  <a:pt x="8454" y="6376"/>
                  <a:pt x="8454" y="6376"/>
                </a:cubicBezTo>
                <a:close/>
                <a:moveTo>
                  <a:pt x="8907" y="6399"/>
                </a:moveTo>
                <a:cubicBezTo>
                  <a:pt x="8913" y="6405"/>
                  <a:pt x="8915" y="6408"/>
                  <a:pt x="8918" y="6411"/>
                </a:cubicBezTo>
                <a:cubicBezTo>
                  <a:pt x="8907" y="6411"/>
                  <a:pt x="8918" y="6411"/>
                  <a:pt x="8907" y="6399"/>
                </a:cubicBezTo>
                <a:close/>
                <a:moveTo>
                  <a:pt x="8918" y="6411"/>
                </a:moveTo>
                <a:cubicBezTo>
                  <a:pt x="8921" y="6414"/>
                  <a:pt x="8924" y="6417"/>
                  <a:pt x="8930" y="6423"/>
                </a:cubicBezTo>
                <a:cubicBezTo>
                  <a:pt x="8918" y="6423"/>
                  <a:pt x="8918" y="6423"/>
                  <a:pt x="8918" y="6411"/>
                </a:cubicBezTo>
                <a:close/>
                <a:moveTo>
                  <a:pt x="12705" y="6495"/>
                </a:moveTo>
                <a:cubicBezTo>
                  <a:pt x="12705" y="6495"/>
                  <a:pt x="12705" y="6507"/>
                  <a:pt x="12693" y="6507"/>
                </a:cubicBezTo>
                <a:cubicBezTo>
                  <a:pt x="12693" y="6507"/>
                  <a:pt x="12693" y="6507"/>
                  <a:pt x="12693" y="6495"/>
                </a:cubicBezTo>
                <a:close/>
                <a:moveTo>
                  <a:pt x="7418" y="6614"/>
                </a:moveTo>
                <a:cubicBezTo>
                  <a:pt x="7406" y="6614"/>
                  <a:pt x="7406" y="6626"/>
                  <a:pt x="7406" y="6626"/>
                </a:cubicBezTo>
                <a:cubicBezTo>
                  <a:pt x="7406" y="6630"/>
                  <a:pt x="7406" y="6631"/>
                  <a:pt x="7406" y="6631"/>
                </a:cubicBezTo>
                <a:cubicBezTo>
                  <a:pt x="7405" y="6631"/>
                  <a:pt x="7402" y="6626"/>
                  <a:pt x="7394" y="6626"/>
                </a:cubicBezTo>
                <a:cubicBezTo>
                  <a:pt x="7394" y="6614"/>
                  <a:pt x="7406" y="6614"/>
                  <a:pt x="7418" y="6614"/>
                </a:cubicBezTo>
                <a:close/>
                <a:moveTo>
                  <a:pt x="11752" y="6626"/>
                </a:moveTo>
                <a:cubicBezTo>
                  <a:pt x="11764" y="6638"/>
                  <a:pt x="11764" y="6638"/>
                  <a:pt x="11764" y="6638"/>
                </a:cubicBezTo>
                <a:lnTo>
                  <a:pt x="11752" y="6638"/>
                </a:lnTo>
                <a:cubicBezTo>
                  <a:pt x="11752" y="6638"/>
                  <a:pt x="11752" y="6638"/>
                  <a:pt x="11752" y="6626"/>
                </a:cubicBezTo>
                <a:close/>
                <a:moveTo>
                  <a:pt x="4870" y="6650"/>
                </a:moveTo>
                <a:lnTo>
                  <a:pt x="4870" y="6661"/>
                </a:lnTo>
                <a:cubicBezTo>
                  <a:pt x="4858" y="6661"/>
                  <a:pt x="4858" y="6661"/>
                  <a:pt x="4858" y="6650"/>
                </a:cubicBezTo>
                <a:close/>
                <a:moveTo>
                  <a:pt x="8276" y="6709"/>
                </a:moveTo>
                <a:cubicBezTo>
                  <a:pt x="8276" y="6721"/>
                  <a:pt x="8276" y="6721"/>
                  <a:pt x="8264" y="6721"/>
                </a:cubicBezTo>
                <a:cubicBezTo>
                  <a:pt x="8275" y="6721"/>
                  <a:pt x="8276" y="6709"/>
                  <a:pt x="8276" y="6709"/>
                </a:cubicBezTo>
                <a:close/>
                <a:moveTo>
                  <a:pt x="2775" y="6757"/>
                </a:moveTo>
                <a:cubicBezTo>
                  <a:pt x="2775" y="6757"/>
                  <a:pt x="2770" y="6762"/>
                  <a:pt x="2766" y="6762"/>
                </a:cubicBezTo>
                <a:cubicBezTo>
                  <a:pt x="2764" y="6762"/>
                  <a:pt x="2763" y="6761"/>
                  <a:pt x="2763" y="6757"/>
                </a:cubicBezTo>
                <a:close/>
                <a:moveTo>
                  <a:pt x="2096" y="6769"/>
                </a:moveTo>
                <a:cubicBezTo>
                  <a:pt x="2108" y="6769"/>
                  <a:pt x="2108" y="6769"/>
                  <a:pt x="2120" y="6780"/>
                </a:cubicBezTo>
                <a:lnTo>
                  <a:pt x="2108" y="6780"/>
                </a:lnTo>
                <a:cubicBezTo>
                  <a:pt x="2108" y="6780"/>
                  <a:pt x="2096" y="6769"/>
                  <a:pt x="2096" y="6769"/>
                </a:cubicBezTo>
                <a:close/>
                <a:moveTo>
                  <a:pt x="4346" y="6947"/>
                </a:moveTo>
                <a:cubicBezTo>
                  <a:pt x="4346" y="6947"/>
                  <a:pt x="4346" y="6947"/>
                  <a:pt x="4346" y="6959"/>
                </a:cubicBezTo>
                <a:lnTo>
                  <a:pt x="4335" y="6959"/>
                </a:lnTo>
                <a:cubicBezTo>
                  <a:pt x="4346" y="6947"/>
                  <a:pt x="4346" y="6947"/>
                  <a:pt x="4346" y="6947"/>
                </a:cubicBezTo>
                <a:close/>
                <a:moveTo>
                  <a:pt x="12395" y="7102"/>
                </a:moveTo>
                <a:cubicBezTo>
                  <a:pt x="12395" y="7102"/>
                  <a:pt x="12395" y="7102"/>
                  <a:pt x="12395" y="7114"/>
                </a:cubicBezTo>
                <a:cubicBezTo>
                  <a:pt x="12395" y="7102"/>
                  <a:pt x="12395" y="7102"/>
                  <a:pt x="12383" y="7102"/>
                </a:cubicBezTo>
                <a:close/>
                <a:moveTo>
                  <a:pt x="7418" y="7150"/>
                </a:moveTo>
                <a:cubicBezTo>
                  <a:pt x="7418" y="7161"/>
                  <a:pt x="7418" y="7161"/>
                  <a:pt x="7418" y="7173"/>
                </a:cubicBezTo>
                <a:cubicBezTo>
                  <a:pt x="7406" y="7161"/>
                  <a:pt x="7418" y="7161"/>
                  <a:pt x="7418" y="7150"/>
                </a:cubicBezTo>
                <a:close/>
                <a:moveTo>
                  <a:pt x="2072" y="7304"/>
                </a:moveTo>
                <a:cubicBezTo>
                  <a:pt x="2072" y="7328"/>
                  <a:pt x="2072" y="7340"/>
                  <a:pt x="2072" y="7364"/>
                </a:cubicBezTo>
                <a:cubicBezTo>
                  <a:pt x="2072" y="7364"/>
                  <a:pt x="2060" y="7364"/>
                  <a:pt x="2060" y="7352"/>
                </a:cubicBezTo>
                <a:cubicBezTo>
                  <a:pt x="2060" y="7340"/>
                  <a:pt x="2072" y="7328"/>
                  <a:pt x="2072" y="7304"/>
                </a:cubicBezTo>
                <a:close/>
                <a:moveTo>
                  <a:pt x="4644" y="7340"/>
                </a:moveTo>
                <a:cubicBezTo>
                  <a:pt x="4644" y="7340"/>
                  <a:pt x="4644" y="7352"/>
                  <a:pt x="4656" y="7352"/>
                </a:cubicBezTo>
                <a:cubicBezTo>
                  <a:pt x="4656" y="7352"/>
                  <a:pt x="4656" y="7352"/>
                  <a:pt x="4656" y="7364"/>
                </a:cubicBezTo>
                <a:cubicBezTo>
                  <a:pt x="4644" y="7352"/>
                  <a:pt x="4644" y="7352"/>
                  <a:pt x="4644" y="7340"/>
                </a:cubicBezTo>
                <a:close/>
                <a:moveTo>
                  <a:pt x="7597" y="7971"/>
                </a:moveTo>
                <a:cubicBezTo>
                  <a:pt x="7585" y="7971"/>
                  <a:pt x="7585" y="7983"/>
                  <a:pt x="7573" y="7995"/>
                </a:cubicBezTo>
                <a:cubicBezTo>
                  <a:pt x="7573" y="7971"/>
                  <a:pt x="7573" y="7971"/>
                  <a:pt x="7597" y="7971"/>
                </a:cubicBezTo>
                <a:close/>
                <a:moveTo>
                  <a:pt x="10097" y="8054"/>
                </a:moveTo>
                <a:lnTo>
                  <a:pt x="10097" y="8066"/>
                </a:lnTo>
                <a:lnTo>
                  <a:pt x="10073" y="8066"/>
                </a:lnTo>
                <a:cubicBezTo>
                  <a:pt x="10085" y="8066"/>
                  <a:pt x="10085" y="8066"/>
                  <a:pt x="10097" y="8054"/>
                </a:cubicBezTo>
                <a:close/>
                <a:moveTo>
                  <a:pt x="8287" y="8173"/>
                </a:moveTo>
                <a:cubicBezTo>
                  <a:pt x="8287" y="8173"/>
                  <a:pt x="8287" y="8174"/>
                  <a:pt x="8276" y="8185"/>
                </a:cubicBezTo>
                <a:cubicBezTo>
                  <a:pt x="8276" y="8174"/>
                  <a:pt x="8287" y="8173"/>
                  <a:pt x="8287" y="8173"/>
                </a:cubicBezTo>
                <a:close/>
                <a:moveTo>
                  <a:pt x="10002" y="8316"/>
                </a:moveTo>
                <a:cubicBezTo>
                  <a:pt x="10002" y="8316"/>
                  <a:pt x="10014" y="8316"/>
                  <a:pt x="10014" y="8328"/>
                </a:cubicBezTo>
                <a:cubicBezTo>
                  <a:pt x="10014" y="8328"/>
                  <a:pt x="10002" y="8328"/>
                  <a:pt x="10002" y="8316"/>
                </a:cubicBezTo>
                <a:close/>
                <a:moveTo>
                  <a:pt x="5061" y="8459"/>
                </a:moveTo>
                <a:lnTo>
                  <a:pt x="5073" y="8471"/>
                </a:lnTo>
                <a:lnTo>
                  <a:pt x="5061" y="8471"/>
                </a:lnTo>
                <a:lnTo>
                  <a:pt x="5061" y="8459"/>
                </a:lnTo>
                <a:close/>
                <a:moveTo>
                  <a:pt x="7692" y="8721"/>
                </a:moveTo>
                <a:cubicBezTo>
                  <a:pt x="7692" y="8721"/>
                  <a:pt x="7692" y="8733"/>
                  <a:pt x="7692" y="8745"/>
                </a:cubicBezTo>
                <a:cubicBezTo>
                  <a:pt x="7680" y="8733"/>
                  <a:pt x="7680" y="8733"/>
                  <a:pt x="7692" y="8721"/>
                </a:cubicBezTo>
                <a:close/>
                <a:moveTo>
                  <a:pt x="10371" y="9031"/>
                </a:moveTo>
                <a:cubicBezTo>
                  <a:pt x="10383" y="9031"/>
                  <a:pt x="10395" y="9031"/>
                  <a:pt x="10407" y="9043"/>
                </a:cubicBezTo>
                <a:lnTo>
                  <a:pt x="10383" y="9043"/>
                </a:lnTo>
                <a:cubicBezTo>
                  <a:pt x="10371" y="9031"/>
                  <a:pt x="10371" y="9031"/>
                  <a:pt x="10371" y="9031"/>
                </a:cubicBezTo>
                <a:close/>
                <a:moveTo>
                  <a:pt x="7787" y="9090"/>
                </a:moveTo>
                <a:cubicBezTo>
                  <a:pt x="7799" y="9090"/>
                  <a:pt x="7799" y="9090"/>
                  <a:pt x="7799" y="9102"/>
                </a:cubicBezTo>
                <a:cubicBezTo>
                  <a:pt x="7799" y="9102"/>
                  <a:pt x="7799" y="9090"/>
                  <a:pt x="7787" y="9090"/>
                </a:cubicBezTo>
                <a:close/>
                <a:moveTo>
                  <a:pt x="8930" y="9257"/>
                </a:moveTo>
                <a:cubicBezTo>
                  <a:pt x="8930" y="9257"/>
                  <a:pt x="8930" y="9269"/>
                  <a:pt x="8930" y="9269"/>
                </a:cubicBezTo>
                <a:lnTo>
                  <a:pt x="8918" y="9269"/>
                </a:lnTo>
                <a:cubicBezTo>
                  <a:pt x="8918" y="9257"/>
                  <a:pt x="8918" y="9257"/>
                  <a:pt x="8930" y="9257"/>
                </a:cubicBezTo>
                <a:close/>
                <a:moveTo>
                  <a:pt x="8633" y="9293"/>
                </a:moveTo>
                <a:cubicBezTo>
                  <a:pt x="8633" y="9293"/>
                  <a:pt x="8633" y="9305"/>
                  <a:pt x="8645" y="9316"/>
                </a:cubicBezTo>
                <a:cubicBezTo>
                  <a:pt x="8633" y="9305"/>
                  <a:pt x="8633" y="9305"/>
                  <a:pt x="8621" y="9305"/>
                </a:cubicBezTo>
                <a:cubicBezTo>
                  <a:pt x="8621" y="9293"/>
                  <a:pt x="8633" y="9293"/>
                  <a:pt x="8633" y="9293"/>
                </a:cubicBezTo>
                <a:close/>
                <a:moveTo>
                  <a:pt x="9370" y="9385"/>
                </a:moveTo>
                <a:cubicBezTo>
                  <a:pt x="9374" y="9385"/>
                  <a:pt x="9378" y="9386"/>
                  <a:pt x="9383" y="9388"/>
                </a:cubicBezTo>
                <a:cubicBezTo>
                  <a:pt x="9383" y="9400"/>
                  <a:pt x="9383" y="9412"/>
                  <a:pt x="9383" y="9424"/>
                </a:cubicBezTo>
                <a:lnTo>
                  <a:pt x="9311" y="9424"/>
                </a:lnTo>
                <a:cubicBezTo>
                  <a:pt x="9311" y="9412"/>
                  <a:pt x="9311" y="9412"/>
                  <a:pt x="9335" y="9400"/>
                </a:cubicBezTo>
                <a:cubicBezTo>
                  <a:pt x="9345" y="9400"/>
                  <a:pt x="9354" y="9385"/>
                  <a:pt x="9370" y="9385"/>
                </a:cubicBezTo>
                <a:close/>
                <a:moveTo>
                  <a:pt x="7502" y="9471"/>
                </a:moveTo>
                <a:cubicBezTo>
                  <a:pt x="7514" y="9471"/>
                  <a:pt x="7514" y="9471"/>
                  <a:pt x="7525" y="9483"/>
                </a:cubicBezTo>
                <a:cubicBezTo>
                  <a:pt x="7514" y="9483"/>
                  <a:pt x="7502" y="9483"/>
                  <a:pt x="7502" y="9471"/>
                </a:cubicBezTo>
                <a:close/>
                <a:moveTo>
                  <a:pt x="7787" y="10019"/>
                </a:moveTo>
                <a:cubicBezTo>
                  <a:pt x="7787" y="10031"/>
                  <a:pt x="7787" y="10031"/>
                  <a:pt x="7787" y="10043"/>
                </a:cubicBezTo>
                <a:cubicBezTo>
                  <a:pt x="7787" y="10031"/>
                  <a:pt x="7775" y="10031"/>
                  <a:pt x="7775" y="10031"/>
                </a:cubicBezTo>
                <a:cubicBezTo>
                  <a:pt x="7775" y="10031"/>
                  <a:pt x="7775" y="10019"/>
                  <a:pt x="7775" y="10019"/>
                </a:cubicBezTo>
                <a:close/>
                <a:moveTo>
                  <a:pt x="7668" y="10221"/>
                </a:moveTo>
                <a:cubicBezTo>
                  <a:pt x="7668" y="10221"/>
                  <a:pt x="7680" y="10221"/>
                  <a:pt x="7680" y="10233"/>
                </a:cubicBezTo>
                <a:lnTo>
                  <a:pt x="7668" y="10233"/>
                </a:lnTo>
                <a:cubicBezTo>
                  <a:pt x="7668" y="10221"/>
                  <a:pt x="7668" y="10221"/>
                  <a:pt x="7668" y="10221"/>
                </a:cubicBezTo>
                <a:close/>
                <a:moveTo>
                  <a:pt x="7871" y="10245"/>
                </a:moveTo>
                <a:cubicBezTo>
                  <a:pt x="7871" y="10245"/>
                  <a:pt x="7871" y="10245"/>
                  <a:pt x="7871" y="10257"/>
                </a:cubicBezTo>
                <a:lnTo>
                  <a:pt x="7859" y="10257"/>
                </a:lnTo>
                <a:cubicBezTo>
                  <a:pt x="7859" y="10245"/>
                  <a:pt x="7859" y="10245"/>
                  <a:pt x="7871" y="10245"/>
                </a:cubicBezTo>
                <a:close/>
                <a:moveTo>
                  <a:pt x="7514" y="10436"/>
                </a:moveTo>
                <a:cubicBezTo>
                  <a:pt x="7514" y="10448"/>
                  <a:pt x="7514" y="10448"/>
                  <a:pt x="7514" y="10448"/>
                </a:cubicBezTo>
                <a:cubicBezTo>
                  <a:pt x="7511" y="10445"/>
                  <a:pt x="7508" y="10442"/>
                  <a:pt x="7502" y="10436"/>
                </a:cubicBezTo>
                <a:close/>
                <a:moveTo>
                  <a:pt x="7514" y="10448"/>
                </a:moveTo>
                <a:cubicBezTo>
                  <a:pt x="7514" y="10448"/>
                  <a:pt x="7525" y="10448"/>
                  <a:pt x="7525" y="10459"/>
                </a:cubicBezTo>
                <a:cubicBezTo>
                  <a:pt x="7519" y="10454"/>
                  <a:pt x="7517" y="10451"/>
                  <a:pt x="7514" y="10448"/>
                </a:cubicBezTo>
                <a:close/>
                <a:moveTo>
                  <a:pt x="6812" y="10680"/>
                </a:moveTo>
                <a:cubicBezTo>
                  <a:pt x="6815" y="10680"/>
                  <a:pt x="6819" y="10682"/>
                  <a:pt x="6823" y="10686"/>
                </a:cubicBezTo>
                <a:lnTo>
                  <a:pt x="6799" y="10686"/>
                </a:lnTo>
                <a:cubicBezTo>
                  <a:pt x="6799" y="10686"/>
                  <a:pt x="6804" y="10680"/>
                  <a:pt x="6812" y="10680"/>
                </a:cubicBezTo>
                <a:close/>
                <a:moveTo>
                  <a:pt x="6180" y="10769"/>
                </a:moveTo>
                <a:cubicBezTo>
                  <a:pt x="6180" y="10769"/>
                  <a:pt x="6180" y="10769"/>
                  <a:pt x="6180" y="10781"/>
                </a:cubicBezTo>
                <a:cubicBezTo>
                  <a:pt x="6168" y="10769"/>
                  <a:pt x="6168" y="10769"/>
                  <a:pt x="6168" y="10769"/>
                </a:cubicBezTo>
                <a:close/>
                <a:moveTo>
                  <a:pt x="11718" y="0"/>
                </a:moveTo>
                <a:cubicBezTo>
                  <a:pt x="11645" y="0"/>
                  <a:pt x="11573" y="5"/>
                  <a:pt x="11502" y="18"/>
                </a:cubicBezTo>
                <a:cubicBezTo>
                  <a:pt x="11383" y="18"/>
                  <a:pt x="11276" y="30"/>
                  <a:pt x="11157" y="65"/>
                </a:cubicBezTo>
                <a:cubicBezTo>
                  <a:pt x="11062" y="77"/>
                  <a:pt x="10954" y="89"/>
                  <a:pt x="10859" y="137"/>
                </a:cubicBezTo>
                <a:cubicBezTo>
                  <a:pt x="10835" y="161"/>
                  <a:pt x="10788" y="149"/>
                  <a:pt x="10764" y="161"/>
                </a:cubicBezTo>
                <a:cubicBezTo>
                  <a:pt x="10585" y="196"/>
                  <a:pt x="10419" y="268"/>
                  <a:pt x="10252" y="339"/>
                </a:cubicBezTo>
                <a:cubicBezTo>
                  <a:pt x="10204" y="351"/>
                  <a:pt x="10145" y="363"/>
                  <a:pt x="10109" y="399"/>
                </a:cubicBezTo>
                <a:cubicBezTo>
                  <a:pt x="9859" y="494"/>
                  <a:pt x="9645" y="637"/>
                  <a:pt x="9419" y="780"/>
                </a:cubicBezTo>
                <a:cubicBezTo>
                  <a:pt x="9347" y="827"/>
                  <a:pt x="9264" y="863"/>
                  <a:pt x="9192" y="935"/>
                </a:cubicBezTo>
                <a:cubicBezTo>
                  <a:pt x="9169" y="935"/>
                  <a:pt x="9145" y="958"/>
                  <a:pt x="9133" y="982"/>
                </a:cubicBezTo>
                <a:cubicBezTo>
                  <a:pt x="9097" y="994"/>
                  <a:pt x="9073" y="994"/>
                  <a:pt x="9061" y="1030"/>
                </a:cubicBezTo>
                <a:cubicBezTo>
                  <a:pt x="9061" y="1030"/>
                  <a:pt x="9061" y="1042"/>
                  <a:pt x="9061" y="1042"/>
                </a:cubicBezTo>
                <a:cubicBezTo>
                  <a:pt x="9002" y="1042"/>
                  <a:pt x="8978" y="1077"/>
                  <a:pt x="8942" y="1113"/>
                </a:cubicBezTo>
                <a:cubicBezTo>
                  <a:pt x="8835" y="1196"/>
                  <a:pt x="8728" y="1256"/>
                  <a:pt x="8645" y="1363"/>
                </a:cubicBezTo>
                <a:cubicBezTo>
                  <a:pt x="8597" y="1399"/>
                  <a:pt x="8537" y="1423"/>
                  <a:pt x="8514" y="1470"/>
                </a:cubicBezTo>
                <a:cubicBezTo>
                  <a:pt x="8490" y="1494"/>
                  <a:pt x="8478" y="1506"/>
                  <a:pt x="8466" y="1518"/>
                </a:cubicBezTo>
                <a:cubicBezTo>
                  <a:pt x="8323" y="1601"/>
                  <a:pt x="8228" y="1720"/>
                  <a:pt x="8121" y="1827"/>
                </a:cubicBezTo>
                <a:cubicBezTo>
                  <a:pt x="8109" y="1839"/>
                  <a:pt x="8109" y="1839"/>
                  <a:pt x="8097" y="1851"/>
                </a:cubicBezTo>
                <a:cubicBezTo>
                  <a:pt x="8073" y="1863"/>
                  <a:pt x="8049" y="1887"/>
                  <a:pt x="8037" y="1923"/>
                </a:cubicBezTo>
                <a:cubicBezTo>
                  <a:pt x="7942" y="1982"/>
                  <a:pt x="7883" y="2078"/>
                  <a:pt x="7811" y="2161"/>
                </a:cubicBezTo>
                <a:cubicBezTo>
                  <a:pt x="7740" y="2208"/>
                  <a:pt x="7728" y="2292"/>
                  <a:pt x="7680" y="2339"/>
                </a:cubicBezTo>
                <a:cubicBezTo>
                  <a:pt x="7585" y="2399"/>
                  <a:pt x="7525" y="2482"/>
                  <a:pt x="7478" y="2566"/>
                </a:cubicBezTo>
                <a:cubicBezTo>
                  <a:pt x="7442" y="2625"/>
                  <a:pt x="7406" y="2673"/>
                  <a:pt x="7359" y="2720"/>
                </a:cubicBezTo>
                <a:cubicBezTo>
                  <a:pt x="7335" y="2744"/>
                  <a:pt x="7299" y="2768"/>
                  <a:pt x="7299" y="2804"/>
                </a:cubicBezTo>
                <a:cubicBezTo>
                  <a:pt x="7252" y="2816"/>
                  <a:pt x="7240" y="2851"/>
                  <a:pt x="7228" y="2875"/>
                </a:cubicBezTo>
                <a:cubicBezTo>
                  <a:pt x="7204" y="2923"/>
                  <a:pt x="7180" y="2959"/>
                  <a:pt x="7121" y="2970"/>
                </a:cubicBezTo>
                <a:cubicBezTo>
                  <a:pt x="7049" y="2851"/>
                  <a:pt x="6978" y="2732"/>
                  <a:pt x="6883" y="2625"/>
                </a:cubicBezTo>
                <a:cubicBezTo>
                  <a:pt x="6883" y="2625"/>
                  <a:pt x="6883" y="2613"/>
                  <a:pt x="6871" y="2613"/>
                </a:cubicBezTo>
                <a:cubicBezTo>
                  <a:pt x="6811" y="2530"/>
                  <a:pt x="6752" y="2447"/>
                  <a:pt x="6668" y="2375"/>
                </a:cubicBezTo>
                <a:cubicBezTo>
                  <a:pt x="6668" y="2363"/>
                  <a:pt x="6656" y="2363"/>
                  <a:pt x="6656" y="2363"/>
                </a:cubicBezTo>
                <a:cubicBezTo>
                  <a:pt x="6656" y="2351"/>
                  <a:pt x="6656" y="2328"/>
                  <a:pt x="6632" y="2328"/>
                </a:cubicBezTo>
                <a:cubicBezTo>
                  <a:pt x="6609" y="2292"/>
                  <a:pt x="6597" y="2268"/>
                  <a:pt x="6561" y="2256"/>
                </a:cubicBezTo>
                <a:cubicBezTo>
                  <a:pt x="6549" y="2185"/>
                  <a:pt x="6478" y="2161"/>
                  <a:pt x="6430" y="2113"/>
                </a:cubicBezTo>
                <a:cubicBezTo>
                  <a:pt x="6394" y="2018"/>
                  <a:pt x="6299" y="1947"/>
                  <a:pt x="6228" y="1875"/>
                </a:cubicBezTo>
                <a:cubicBezTo>
                  <a:pt x="6228" y="1863"/>
                  <a:pt x="6216" y="1851"/>
                  <a:pt x="6204" y="1851"/>
                </a:cubicBezTo>
                <a:cubicBezTo>
                  <a:pt x="6204" y="1839"/>
                  <a:pt x="6192" y="1839"/>
                  <a:pt x="6180" y="1827"/>
                </a:cubicBezTo>
                <a:cubicBezTo>
                  <a:pt x="6001" y="1613"/>
                  <a:pt x="5775" y="1435"/>
                  <a:pt x="5561" y="1256"/>
                </a:cubicBezTo>
                <a:cubicBezTo>
                  <a:pt x="5549" y="1256"/>
                  <a:pt x="5525" y="1244"/>
                  <a:pt x="5513" y="1244"/>
                </a:cubicBezTo>
                <a:cubicBezTo>
                  <a:pt x="5489" y="1220"/>
                  <a:pt x="5478" y="1208"/>
                  <a:pt x="5454" y="1185"/>
                </a:cubicBezTo>
                <a:cubicBezTo>
                  <a:pt x="5430" y="1149"/>
                  <a:pt x="5394" y="1125"/>
                  <a:pt x="5359" y="1113"/>
                </a:cubicBezTo>
                <a:cubicBezTo>
                  <a:pt x="5335" y="1089"/>
                  <a:pt x="5299" y="1065"/>
                  <a:pt x="5275" y="1042"/>
                </a:cubicBezTo>
                <a:cubicBezTo>
                  <a:pt x="5144" y="935"/>
                  <a:pt x="5001" y="839"/>
                  <a:pt x="4847" y="756"/>
                </a:cubicBezTo>
                <a:cubicBezTo>
                  <a:pt x="4823" y="720"/>
                  <a:pt x="4775" y="708"/>
                  <a:pt x="4739" y="684"/>
                </a:cubicBezTo>
                <a:cubicBezTo>
                  <a:pt x="4585" y="589"/>
                  <a:pt x="4430" y="506"/>
                  <a:pt x="4263" y="446"/>
                </a:cubicBezTo>
                <a:cubicBezTo>
                  <a:pt x="4132" y="375"/>
                  <a:pt x="3989" y="303"/>
                  <a:pt x="3846" y="268"/>
                </a:cubicBezTo>
                <a:cubicBezTo>
                  <a:pt x="3787" y="232"/>
                  <a:pt x="3727" y="208"/>
                  <a:pt x="3656" y="208"/>
                </a:cubicBezTo>
                <a:cubicBezTo>
                  <a:pt x="3632" y="208"/>
                  <a:pt x="3620" y="184"/>
                  <a:pt x="3596" y="173"/>
                </a:cubicBezTo>
                <a:cubicBezTo>
                  <a:pt x="3549" y="149"/>
                  <a:pt x="3489" y="137"/>
                  <a:pt x="3442" y="137"/>
                </a:cubicBezTo>
                <a:cubicBezTo>
                  <a:pt x="3215" y="65"/>
                  <a:pt x="2977" y="30"/>
                  <a:pt x="2739" y="18"/>
                </a:cubicBezTo>
                <a:cubicBezTo>
                  <a:pt x="2697" y="6"/>
                  <a:pt x="2656" y="3"/>
                  <a:pt x="2613" y="3"/>
                </a:cubicBezTo>
                <a:cubicBezTo>
                  <a:pt x="2569" y="3"/>
                  <a:pt x="2525" y="6"/>
                  <a:pt x="2477" y="6"/>
                </a:cubicBezTo>
                <a:cubicBezTo>
                  <a:pt x="2263" y="18"/>
                  <a:pt x="2049" y="30"/>
                  <a:pt x="1846" y="113"/>
                </a:cubicBezTo>
                <a:cubicBezTo>
                  <a:pt x="1842" y="109"/>
                  <a:pt x="1840" y="108"/>
                  <a:pt x="1837" y="108"/>
                </a:cubicBezTo>
                <a:cubicBezTo>
                  <a:pt x="1833" y="108"/>
                  <a:pt x="1830" y="113"/>
                  <a:pt x="1822" y="113"/>
                </a:cubicBezTo>
                <a:cubicBezTo>
                  <a:pt x="1679" y="149"/>
                  <a:pt x="1525" y="184"/>
                  <a:pt x="1406" y="280"/>
                </a:cubicBezTo>
                <a:cubicBezTo>
                  <a:pt x="1382" y="303"/>
                  <a:pt x="1358" y="303"/>
                  <a:pt x="1334" y="315"/>
                </a:cubicBezTo>
                <a:cubicBezTo>
                  <a:pt x="1287" y="315"/>
                  <a:pt x="1251" y="339"/>
                  <a:pt x="1215" y="375"/>
                </a:cubicBezTo>
                <a:cubicBezTo>
                  <a:pt x="1144" y="411"/>
                  <a:pt x="1084" y="458"/>
                  <a:pt x="1025" y="518"/>
                </a:cubicBezTo>
                <a:cubicBezTo>
                  <a:pt x="977" y="542"/>
                  <a:pt x="941" y="565"/>
                  <a:pt x="906" y="601"/>
                </a:cubicBezTo>
                <a:cubicBezTo>
                  <a:pt x="882" y="613"/>
                  <a:pt x="858" y="637"/>
                  <a:pt x="846" y="673"/>
                </a:cubicBezTo>
                <a:cubicBezTo>
                  <a:pt x="834" y="673"/>
                  <a:pt x="822" y="684"/>
                  <a:pt x="822" y="684"/>
                </a:cubicBezTo>
                <a:cubicBezTo>
                  <a:pt x="763" y="732"/>
                  <a:pt x="727" y="768"/>
                  <a:pt x="691" y="827"/>
                </a:cubicBezTo>
                <a:cubicBezTo>
                  <a:pt x="620" y="887"/>
                  <a:pt x="572" y="946"/>
                  <a:pt x="536" y="1030"/>
                </a:cubicBezTo>
                <a:cubicBezTo>
                  <a:pt x="453" y="1113"/>
                  <a:pt x="394" y="1208"/>
                  <a:pt x="346" y="1316"/>
                </a:cubicBezTo>
                <a:cubicBezTo>
                  <a:pt x="298" y="1411"/>
                  <a:pt x="251" y="1506"/>
                  <a:pt x="215" y="1601"/>
                </a:cubicBezTo>
                <a:cubicBezTo>
                  <a:pt x="191" y="1649"/>
                  <a:pt x="167" y="1708"/>
                  <a:pt x="155" y="1768"/>
                </a:cubicBezTo>
                <a:cubicBezTo>
                  <a:pt x="144" y="1780"/>
                  <a:pt x="132" y="1804"/>
                  <a:pt x="132" y="1827"/>
                </a:cubicBezTo>
                <a:cubicBezTo>
                  <a:pt x="132" y="1839"/>
                  <a:pt x="120" y="1839"/>
                  <a:pt x="120" y="1851"/>
                </a:cubicBezTo>
                <a:cubicBezTo>
                  <a:pt x="96" y="1947"/>
                  <a:pt x="60" y="2042"/>
                  <a:pt x="60" y="2137"/>
                </a:cubicBezTo>
                <a:cubicBezTo>
                  <a:pt x="25" y="2197"/>
                  <a:pt x="48" y="2256"/>
                  <a:pt x="36" y="2328"/>
                </a:cubicBezTo>
                <a:cubicBezTo>
                  <a:pt x="36" y="2339"/>
                  <a:pt x="36" y="2351"/>
                  <a:pt x="36" y="2363"/>
                </a:cubicBezTo>
                <a:cubicBezTo>
                  <a:pt x="36" y="2375"/>
                  <a:pt x="36" y="2399"/>
                  <a:pt x="36" y="2411"/>
                </a:cubicBezTo>
                <a:cubicBezTo>
                  <a:pt x="1" y="2554"/>
                  <a:pt x="25" y="2697"/>
                  <a:pt x="25" y="2840"/>
                </a:cubicBezTo>
                <a:cubicBezTo>
                  <a:pt x="25" y="2947"/>
                  <a:pt x="1" y="3066"/>
                  <a:pt x="36" y="3173"/>
                </a:cubicBezTo>
                <a:cubicBezTo>
                  <a:pt x="48" y="3232"/>
                  <a:pt x="25" y="3292"/>
                  <a:pt x="60" y="3351"/>
                </a:cubicBezTo>
                <a:cubicBezTo>
                  <a:pt x="60" y="3399"/>
                  <a:pt x="48" y="3459"/>
                  <a:pt x="84" y="3506"/>
                </a:cubicBezTo>
                <a:cubicBezTo>
                  <a:pt x="84" y="3566"/>
                  <a:pt x="96" y="3613"/>
                  <a:pt x="108" y="3661"/>
                </a:cubicBezTo>
                <a:cubicBezTo>
                  <a:pt x="144" y="3709"/>
                  <a:pt x="96" y="3780"/>
                  <a:pt x="155" y="3816"/>
                </a:cubicBezTo>
                <a:cubicBezTo>
                  <a:pt x="167" y="3828"/>
                  <a:pt x="179" y="3840"/>
                  <a:pt x="191" y="3840"/>
                </a:cubicBezTo>
                <a:cubicBezTo>
                  <a:pt x="179" y="3863"/>
                  <a:pt x="144" y="3875"/>
                  <a:pt x="155" y="3923"/>
                </a:cubicBezTo>
                <a:cubicBezTo>
                  <a:pt x="251" y="4280"/>
                  <a:pt x="346" y="4649"/>
                  <a:pt x="513" y="4983"/>
                </a:cubicBezTo>
                <a:cubicBezTo>
                  <a:pt x="525" y="5054"/>
                  <a:pt x="560" y="5102"/>
                  <a:pt x="596" y="5161"/>
                </a:cubicBezTo>
                <a:cubicBezTo>
                  <a:pt x="691" y="5364"/>
                  <a:pt x="775" y="5566"/>
                  <a:pt x="917" y="5745"/>
                </a:cubicBezTo>
                <a:cubicBezTo>
                  <a:pt x="977" y="5899"/>
                  <a:pt x="1072" y="6054"/>
                  <a:pt x="1168" y="6185"/>
                </a:cubicBezTo>
                <a:cubicBezTo>
                  <a:pt x="1215" y="6280"/>
                  <a:pt x="1275" y="6364"/>
                  <a:pt x="1334" y="6435"/>
                </a:cubicBezTo>
                <a:cubicBezTo>
                  <a:pt x="1370" y="6483"/>
                  <a:pt x="1394" y="6519"/>
                  <a:pt x="1429" y="6566"/>
                </a:cubicBezTo>
                <a:cubicBezTo>
                  <a:pt x="1441" y="6602"/>
                  <a:pt x="1465" y="6614"/>
                  <a:pt x="1489" y="6638"/>
                </a:cubicBezTo>
                <a:cubicBezTo>
                  <a:pt x="1489" y="6638"/>
                  <a:pt x="1489" y="6650"/>
                  <a:pt x="1489" y="6661"/>
                </a:cubicBezTo>
                <a:cubicBezTo>
                  <a:pt x="1560" y="6757"/>
                  <a:pt x="1632" y="6876"/>
                  <a:pt x="1715" y="6971"/>
                </a:cubicBezTo>
                <a:cubicBezTo>
                  <a:pt x="1715" y="7007"/>
                  <a:pt x="1751" y="7042"/>
                  <a:pt x="1775" y="7066"/>
                </a:cubicBezTo>
                <a:cubicBezTo>
                  <a:pt x="1810" y="7102"/>
                  <a:pt x="1846" y="7138"/>
                  <a:pt x="1870" y="7197"/>
                </a:cubicBezTo>
                <a:cubicBezTo>
                  <a:pt x="1882" y="7233"/>
                  <a:pt x="1906" y="7257"/>
                  <a:pt x="1930" y="7281"/>
                </a:cubicBezTo>
                <a:cubicBezTo>
                  <a:pt x="2001" y="7376"/>
                  <a:pt x="2060" y="7471"/>
                  <a:pt x="2144" y="7554"/>
                </a:cubicBezTo>
                <a:cubicBezTo>
                  <a:pt x="2203" y="7638"/>
                  <a:pt x="2263" y="7721"/>
                  <a:pt x="2346" y="7792"/>
                </a:cubicBezTo>
                <a:cubicBezTo>
                  <a:pt x="2418" y="7912"/>
                  <a:pt x="2513" y="8007"/>
                  <a:pt x="2608" y="8114"/>
                </a:cubicBezTo>
                <a:cubicBezTo>
                  <a:pt x="2727" y="8269"/>
                  <a:pt x="2870" y="8412"/>
                  <a:pt x="3013" y="8554"/>
                </a:cubicBezTo>
                <a:cubicBezTo>
                  <a:pt x="3061" y="8614"/>
                  <a:pt x="3108" y="8662"/>
                  <a:pt x="3168" y="8709"/>
                </a:cubicBezTo>
                <a:cubicBezTo>
                  <a:pt x="3227" y="8757"/>
                  <a:pt x="3275" y="8828"/>
                  <a:pt x="3346" y="8864"/>
                </a:cubicBezTo>
                <a:cubicBezTo>
                  <a:pt x="3346" y="8888"/>
                  <a:pt x="3346" y="8900"/>
                  <a:pt x="3370" y="8912"/>
                </a:cubicBezTo>
                <a:cubicBezTo>
                  <a:pt x="3465" y="8995"/>
                  <a:pt x="3549" y="9090"/>
                  <a:pt x="3644" y="9174"/>
                </a:cubicBezTo>
                <a:cubicBezTo>
                  <a:pt x="3704" y="9233"/>
                  <a:pt x="3775" y="9281"/>
                  <a:pt x="3835" y="9340"/>
                </a:cubicBezTo>
                <a:cubicBezTo>
                  <a:pt x="3858" y="9388"/>
                  <a:pt x="3906" y="9412"/>
                  <a:pt x="3954" y="9447"/>
                </a:cubicBezTo>
                <a:cubicBezTo>
                  <a:pt x="4001" y="9483"/>
                  <a:pt x="4025" y="9531"/>
                  <a:pt x="4085" y="9555"/>
                </a:cubicBezTo>
                <a:cubicBezTo>
                  <a:pt x="4156" y="9614"/>
                  <a:pt x="4204" y="9686"/>
                  <a:pt x="4287" y="9721"/>
                </a:cubicBezTo>
                <a:cubicBezTo>
                  <a:pt x="4287" y="9733"/>
                  <a:pt x="4299" y="9733"/>
                  <a:pt x="4299" y="9745"/>
                </a:cubicBezTo>
                <a:cubicBezTo>
                  <a:pt x="4311" y="9757"/>
                  <a:pt x="4335" y="9769"/>
                  <a:pt x="4346" y="9781"/>
                </a:cubicBezTo>
                <a:cubicBezTo>
                  <a:pt x="4430" y="9852"/>
                  <a:pt x="4525" y="9924"/>
                  <a:pt x="4620" y="9983"/>
                </a:cubicBezTo>
                <a:cubicBezTo>
                  <a:pt x="4870" y="10233"/>
                  <a:pt x="5180" y="10424"/>
                  <a:pt x="5466" y="10638"/>
                </a:cubicBezTo>
                <a:cubicBezTo>
                  <a:pt x="5478" y="10638"/>
                  <a:pt x="5489" y="10650"/>
                  <a:pt x="5513" y="10662"/>
                </a:cubicBezTo>
                <a:cubicBezTo>
                  <a:pt x="5525" y="10686"/>
                  <a:pt x="5549" y="10698"/>
                  <a:pt x="5585" y="10698"/>
                </a:cubicBezTo>
                <a:cubicBezTo>
                  <a:pt x="5787" y="10876"/>
                  <a:pt x="6025" y="11007"/>
                  <a:pt x="6251" y="11150"/>
                </a:cubicBezTo>
                <a:cubicBezTo>
                  <a:pt x="6263" y="11162"/>
                  <a:pt x="6275" y="11162"/>
                  <a:pt x="6299" y="11162"/>
                </a:cubicBezTo>
                <a:cubicBezTo>
                  <a:pt x="6323" y="11186"/>
                  <a:pt x="6347" y="11198"/>
                  <a:pt x="6371" y="11210"/>
                </a:cubicBezTo>
                <a:cubicBezTo>
                  <a:pt x="6371" y="11233"/>
                  <a:pt x="6382" y="11233"/>
                  <a:pt x="6406" y="11233"/>
                </a:cubicBezTo>
                <a:cubicBezTo>
                  <a:pt x="6478" y="11305"/>
                  <a:pt x="6561" y="11352"/>
                  <a:pt x="6656" y="11388"/>
                </a:cubicBezTo>
                <a:cubicBezTo>
                  <a:pt x="6752" y="11460"/>
                  <a:pt x="6859" y="11519"/>
                  <a:pt x="6966" y="11567"/>
                </a:cubicBezTo>
                <a:cubicBezTo>
                  <a:pt x="6990" y="11591"/>
                  <a:pt x="7025" y="11602"/>
                  <a:pt x="7049" y="11614"/>
                </a:cubicBezTo>
                <a:cubicBezTo>
                  <a:pt x="7077" y="11649"/>
                  <a:pt x="7105" y="11668"/>
                  <a:pt x="7137" y="11668"/>
                </a:cubicBezTo>
                <a:cubicBezTo>
                  <a:pt x="7160" y="11668"/>
                  <a:pt x="7186" y="11658"/>
                  <a:pt x="7216" y="11638"/>
                </a:cubicBezTo>
                <a:cubicBezTo>
                  <a:pt x="7252" y="11602"/>
                  <a:pt x="7311" y="11614"/>
                  <a:pt x="7347" y="11567"/>
                </a:cubicBezTo>
                <a:cubicBezTo>
                  <a:pt x="7418" y="11543"/>
                  <a:pt x="7490" y="11507"/>
                  <a:pt x="7549" y="11460"/>
                </a:cubicBezTo>
                <a:cubicBezTo>
                  <a:pt x="7573" y="11448"/>
                  <a:pt x="7597" y="11436"/>
                  <a:pt x="7609" y="11412"/>
                </a:cubicBezTo>
                <a:cubicBezTo>
                  <a:pt x="7859" y="11281"/>
                  <a:pt x="8097" y="11138"/>
                  <a:pt x="8335" y="10971"/>
                </a:cubicBezTo>
                <a:cubicBezTo>
                  <a:pt x="8430" y="10924"/>
                  <a:pt x="8526" y="10852"/>
                  <a:pt x="8621" y="10781"/>
                </a:cubicBezTo>
                <a:cubicBezTo>
                  <a:pt x="8680" y="10745"/>
                  <a:pt x="8752" y="10710"/>
                  <a:pt x="8799" y="10662"/>
                </a:cubicBezTo>
                <a:cubicBezTo>
                  <a:pt x="8859" y="10638"/>
                  <a:pt x="8907" y="10590"/>
                  <a:pt x="8954" y="10543"/>
                </a:cubicBezTo>
                <a:cubicBezTo>
                  <a:pt x="9097" y="10471"/>
                  <a:pt x="9204" y="10376"/>
                  <a:pt x="9335" y="10269"/>
                </a:cubicBezTo>
                <a:cubicBezTo>
                  <a:pt x="9407" y="10233"/>
                  <a:pt x="9478" y="10186"/>
                  <a:pt x="9538" y="10114"/>
                </a:cubicBezTo>
                <a:cubicBezTo>
                  <a:pt x="9680" y="10031"/>
                  <a:pt x="9788" y="9912"/>
                  <a:pt x="9919" y="9805"/>
                </a:cubicBezTo>
                <a:cubicBezTo>
                  <a:pt x="9990" y="9745"/>
                  <a:pt x="10073" y="9686"/>
                  <a:pt x="10133" y="9614"/>
                </a:cubicBezTo>
                <a:cubicBezTo>
                  <a:pt x="10216" y="9578"/>
                  <a:pt x="10264" y="9507"/>
                  <a:pt x="10312" y="9459"/>
                </a:cubicBezTo>
                <a:cubicBezTo>
                  <a:pt x="10419" y="9400"/>
                  <a:pt x="10490" y="9305"/>
                  <a:pt x="10585" y="9233"/>
                </a:cubicBezTo>
                <a:cubicBezTo>
                  <a:pt x="10669" y="9162"/>
                  <a:pt x="10728" y="9078"/>
                  <a:pt x="10812" y="9007"/>
                </a:cubicBezTo>
                <a:cubicBezTo>
                  <a:pt x="10907" y="8947"/>
                  <a:pt x="10978" y="8864"/>
                  <a:pt x="11050" y="8781"/>
                </a:cubicBezTo>
                <a:cubicBezTo>
                  <a:pt x="11097" y="8745"/>
                  <a:pt x="11133" y="8709"/>
                  <a:pt x="11157" y="8662"/>
                </a:cubicBezTo>
                <a:cubicBezTo>
                  <a:pt x="11264" y="8590"/>
                  <a:pt x="11324" y="8495"/>
                  <a:pt x="11407" y="8400"/>
                </a:cubicBezTo>
                <a:cubicBezTo>
                  <a:pt x="11455" y="8376"/>
                  <a:pt x="11490" y="8328"/>
                  <a:pt x="11526" y="8281"/>
                </a:cubicBezTo>
                <a:cubicBezTo>
                  <a:pt x="11562" y="8269"/>
                  <a:pt x="11585" y="8245"/>
                  <a:pt x="11597" y="8197"/>
                </a:cubicBezTo>
                <a:cubicBezTo>
                  <a:pt x="11669" y="8138"/>
                  <a:pt x="11740" y="8066"/>
                  <a:pt x="11800" y="7971"/>
                </a:cubicBezTo>
                <a:cubicBezTo>
                  <a:pt x="11859" y="7923"/>
                  <a:pt x="11907" y="7864"/>
                  <a:pt x="11955" y="7792"/>
                </a:cubicBezTo>
                <a:cubicBezTo>
                  <a:pt x="11978" y="7781"/>
                  <a:pt x="12002" y="7745"/>
                  <a:pt x="12014" y="7709"/>
                </a:cubicBezTo>
                <a:cubicBezTo>
                  <a:pt x="12026" y="7697"/>
                  <a:pt x="12026" y="7697"/>
                  <a:pt x="12038" y="7685"/>
                </a:cubicBezTo>
                <a:cubicBezTo>
                  <a:pt x="12217" y="7483"/>
                  <a:pt x="12383" y="7269"/>
                  <a:pt x="12526" y="7031"/>
                </a:cubicBezTo>
                <a:cubicBezTo>
                  <a:pt x="12574" y="6983"/>
                  <a:pt x="12609" y="6935"/>
                  <a:pt x="12633" y="6876"/>
                </a:cubicBezTo>
                <a:cubicBezTo>
                  <a:pt x="12681" y="6828"/>
                  <a:pt x="12728" y="6769"/>
                  <a:pt x="12752" y="6709"/>
                </a:cubicBezTo>
                <a:cubicBezTo>
                  <a:pt x="12788" y="6685"/>
                  <a:pt x="12812" y="6650"/>
                  <a:pt x="12824" y="6614"/>
                </a:cubicBezTo>
                <a:cubicBezTo>
                  <a:pt x="12836" y="6590"/>
                  <a:pt x="12848" y="6566"/>
                  <a:pt x="12859" y="6554"/>
                </a:cubicBezTo>
                <a:cubicBezTo>
                  <a:pt x="12907" y="6507"/>
                  <a:pt x="12943" y="6459"/>
                  <a:pt x="12967" y="6411"/>
                </a:cubicBezTo>
                <a:cubicBezTo>
                  <a:pt x="12979" y="6399"/>
                  <a:pt x="12990" y="6376"/>
                  <a:pt x="13002" y="6364"/>
                </a:cubicBezTo>
                <a:cubicBezTo>
                  <a:pt x="13074" y="6280"/>
                  <a:pt x="13133" y="6173"/>
                  <a:pt x="13193" y="6078"/>
                </a:cubicBezTo>
                <a:cubicBezTo>
                  <a:pt x="13252" y="5995"/>
                  <a:pt x="13300" y="5911"/>
                  <a:pt x="13336" y="5804"/>
                </a:cubicBezTo>
                <a:cubicBezTo>
                  <a:pt x="13348" y="5792"/>
                  <a:pt x="13360" y="5780"/>
                  <a:pt x="13371" y="5768"/>
                </a:cubicBezTo>
                <a:cubicBezTo>
                  <a:pt x="13419" y="5685"/>
                  <a:pt x="13479" y="5602"/>
                  <a:pt x="13514" y="5518"/>
                </a:cubicBezTo>
                <a:cubicBezTo>
                  <a:pt x="13586" y="5399"/>
                  <a:pt x="13645" y="5280"/>
                  <a:pt x="13693" y="5161"/>
                </a:cubicBezTo>
                <a:cubicBezTo>
                  <a:pt x="13776" y="5042"/>
                  <a:pt x="13824" y="4899"/>
                  <a:pt x="13871" y="4756"/>
                </a:cubicBezTo>
                <a:cubicBezTo>
                  <a:pt x="13919" y="4661"/>
                  <a:pt x="13955" y="4554"/>
                  <a:pt x="13979" y="4447"/>
                </a:cubicBezTo>
                <a:cubicBezTo>
                  <a:pt x="14002" y="4399"/>
                  <a:pt x="14026" y="4340"/>
                  <a:pt x="14026" y="4292"/>
                </a:cubicBezTo>
                <a:cubicBezTo>
                  <a:pt x="14086" y="4137"/>
                  <a:pt x="14110" y="3971"/>
                  <a:pt x="14157" y="3816"/>
                </a:cubicBezTo>
                <a:cubicBezTo>
                  <a:pt x="14157" y="3804"/>
                  <a:pt x="14157" y="3792"/>
                  <a:pt x="14157" y="3780"/>
                </a:cubicBezTo>
                <a:cubicBezTo>
                  <a:pt x="14181" y="3685"/>
                  <a:pt x="14205" y="3602"/>
                  <a:pt x="14205" y="3506"/>
                </a:cubicBezTo>
                <a:cubicBezTo>
                  <a:pt x="14241" y="3471"/>
                  <a:pt x="14217" y="3423"/>
                  <a:pt x="14229" y="3375"/>
                </a:cubicBezTo>
                <a:cubicBezTo>
                  <a:pt x="14252" y="3304"/>
                  <a:pt x="14241" y="3244"/>
                  <a:pt x="14252" y="3173"/>
                </a:cubicBezTo>
                <a:cubicBezTo>
                  <a:pt x="14276" y="3149"/>
                  <a:pt x="14264" y="3113"/>
                  <a:pt x="14264" y="3078"/>
                </a:cubicBezTo>
                <a:cubicBezTo>
                  <a:pt x="14276" y="2792"/>
                  <a:pt x="14276" y="2506"/>
                  <a:pt x="14241" y="2220"/>
                </a:cubicBezTo>
                <a:cubicBezTo>
                  <a:pt x="14241" y="2208"/>
                  <a:pt x="14241" y="2185"/>
                  <a:pt x="14229" y="2161"/>
                </a:cubicBezTo>
                <a:cubicBezTo>
                  <a:pt x="14229" y="2137"/>
                  <a:pt x="14229" y="2125"/>
                  <a:pt x="14217" y="2101"/>
                </a:cubicBezTo>
                <a:cubicBezTo>
                  <a:pt x="14217" y="2042"/>
                  <a:pt x="14205" y="1994"/>
                  <a:pt x="14181" y="1935"/>
                </a:cubicBezTo>
                <a:cubicBezTo>
                  <a:pt x="14181" y="1935"/>
                  <a:pt x="14181" y="1923"/>
                  <a:pt x="14181" y="1923"/>
                </a:cubicBezTo>
                <a:cubicBezTo>
                  <a:pt x="14181" y="1899"/>
                  <a:pt x="14181" y="1875"/>
                  <a:pt x="14157" y="1851"/>
                </a:cubicBezTo>
                <a:cubicBezTo>
                  <a:pt x="14157" y="1827"/>
                  <a:pt x="14157" y="1804"/>
                  <a:pt x="14133" y="1792"/>
                </a:cubicBezTo>
                <a:cubicBezTo>
                  <a:pt x="14122" y="1697"/>
                  <a:pt x="14086" y="1625"/>
                  <a:pt x="14038" y="1542"/>
                </a:cubicBezTo>
                <a:cubicBezTo>
                  <a:pt x="14014" y="1446"/>
                  <a:pt x="13967" y="1351"/>
                  <a:pt x="13907" y="1280"/>
                </a:cubicBezTo>
                <a:cubicBezTo>
                  <a:pt x="13871" y="1196"/>
                  <a:pt x="13848" y="1101"/>
                  <a:pt x="13752" y="1054"/>
                </a:cubicBezTo>
                <a:cubicBezTo>
                  <a:pt x="13764" y="994"/>
                  <a:pt x="13729" y="970"/>
                  <a:pt x="13693" y="935"/>
                </a:cubicBezTo>
                <a:cubicBezTo>
                  <a:pt x="13657" y="887"/>
                  <a:pt x="13633" y="839"/>
                  <a:pt x="13574" y="804"/>
                </a:cubicBezTo>
                <a:cubicBezTo>
                  <a:pt x="13538" y="744"/>
                  <a:pt x="13502" y="708"/>
                  <a:pt x="13443" y="673"/>
                </a:cubicBezTo>
                <a:cubicBezTo>
                  <a:pt x="13407" y="625"/>
                  <a:pt x="13371" y="577"/>
                  <a:pt x="13312" y="554"/>
                </a:cubicBezTo>
                <a:cubicBezTo>
                  <a:pt x="13276" y="506"/>
                  <a:pt x="13217" y="482"/>
                  <a:pt x="13169" y="446"/>
                </a:cubicBezTo>
                <a:cubicBezTo>
                  <a:pt x="13145" y="411"/>
                  <a:pt x="13109" y="387"/>
                  <a:pt x="13062" y="375"/>
                </a:cubicBezTo>
                <a:cubicBezTo>
                  <a:pt x="13002" y="315"/>
                  <a:pt x="12931" y="292"/>
                  <a:pt x="12859" y="268"/>
                </a:cubicBezTo>
                <a:cubicBezTo>
                  <a:pt x="12800" y="220"/>
                  <a:pt x="12728" y="196"/>
                  <a:pt x="12657" y="173"/>
                </a:cubicBezTo>
                <a:cubicBezTo>
                  <a:pt x="12621" y="149"/>
                  <a:pt x="12574" y="137"/>
                  <a:pt x="12526" y="137"/>
                </a:cubicBezTo>
                <a:cubicBezTo>
                  <a:pt x="12395" y="77"/>
                  <a:pt x="12264" y="42"/>
                  <a:pt x="12133" y="42"/>
                </a:cubicBezTo>
                <a:cubicBezTo>
                  <a:pt x="11994" y="18"/>
                  <a:pt x="11854" y="0"/>
                  <a:pt x="11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4"/>
          <p:cNvSpPr txBox="1"/>
          <p:nvPr>
            <p:ph type="title"/>
          </p:nvPr>
        </p:nvSpPr>
        <p:spPr>
          <a:xfrm>
            <a:off x="1695050" y="2332025"/>
            <a:ext cx="5754000" cy="107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2"/>
                </a:solidFill>
              </a:rPr>
              <a:t>I</a:t>
            </a:r>
            <a:r>
              <a:rPr lang="en">
                <a:solidFill>
                  <a:schemeClr val="lt2"/>
                </a:solidFill>
              </a:rPr>
              <a:t>N</a:t>
            </a:r>
            <a:r>
              <a:rPr lang="en">
                <a:solidFill>
                  <a:schemeClr val="accent1"/>
                </a:solidFill>
              </a:rPr>
              <a:t>T</a:t>
            </a:r>
            <a:r>
              <a:rPr lang="en">
                <a:solidFill>
                  <a:schemeClr val="accent4"/>
                </a:solidFill>
              </a:rPr>
              <a:t>R</a:t>
            </a:r>
            <a:r>
              <a:rPr lang="en">
                <a:solidFill>
                  <a:schemeClr val="accent2"/>
                </a:solidFill>
              </a:rPr>
              <a:t>O</a:t>
            </a:r>
            <a:r>
              <a:rPr lang="en">
                <a:solidFill>
                  <a:schemeClr val="accent3"/>
                </a:solidFill>
              </a:rPr>
              <a:t>D</a:t>
            </a:r>
            <a:r>
              <a:rPr lang="en"/>
              <a:t>U</a:t>
            </a:r>
            <a:r>
              <a:rPr lang="en">
                <a:solidFill>
                  <a:schemeClr val="dk2"/>
                </a:solidFill>
              </a:rPr>
              <a:t>C</a:t>
            </a:r>
            <a:r>
              <a:rPr lang="en">
                <a:solidFill>
                  <a:schemeClr val="lt2"/>
                </a:solidFill>
              </a:rPr>
              <a:t>T</a:t>
            </a:r>
            <a:r>
              <a:rPr lang="en">
                <a:solidFill>
                  <a:schemeClr val="accent1"/>
                </a:solidFill>
              </a:rPr>
              <a:t>I</a:t>
            </a:r>
            <a:r>
              <a:rPr lang="en">
                <a:solidFill>
                  <a:schemeClr val="accent4"/>
                </a:solidFill>
              </a:rPr>
              <a:t>O</a:t>
            </a:r>
            <a:r>
              <a:rPr lang="en">
                <a:solidFill>
                  <a:schemeClr val="accent2"/>
                </a:solidFill>
              </a:rPr>
              <a:t>N</a:t>
            </a:r>
            <a:endParaRPr>
              <a:solidFill>
                <a:schemeClr val="accent2"/>
              </a:solidFill>
            </a:endParaRPr>
          </a:p>
        </p:txBody>
      </p:sp>
      <p:sp>
        <p:nvSpPr>
          <p:cNvPr id="1232" name="Google Shape;1232;p64"/>
          <p:cNvSpPr txBox="1"/>
          <p:nvPr>
            <p:ph idx="2" type="title"/>
          </p:nvPr>
        </p:nvSpPr>
        <p:spPr>
          <a:xfrm>
            <a:off x="3999171" y="1166375"/>
            <a:ext cx="1131000" cy="84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233" name="Google Shape;1233;p64"/>
          <p:cNvSpPr txBox="1"/>
          <p:nvPr>
            <p:ph idx="1" type="subTitle"/>
          </p:nvPr>
        </p:nvSpPr>
        <p:spPr>
          <a:xfrm>
            <a:off x="3153150" y="3213138"/>
            <a:ext cx="28377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You can enter a subtitle here if you need it</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1">
                                  <p:stCondLst>
                                    <p:cond delay="0"/>
                                  </p:stCondLst>
                                  <p:childTnLst>
                                    <p:set>
                                      <p:cBhvr>
                                        <p:cTn dur="1" fill="hold">
                                          <p:stCondLst>
                                            <p:cond delay="0"/>
                                          </p:stCondLst>
                                        </p:cTn>
                                        <p:tgtEl>
                                          <p:spTgt spid="1230"/>
                                        </p:tgtEl>
                                        <p:attrNameLst>
                                          <p:attrName>style.visibility</p:attrName>
                                        </p:attrNameLst>
                                      </p:cBhvr>
                                      <p:to>
                                        <p:strVal val="visible"/>
                                      </p:to>
                                    </p:set>
                                    <p:anim calcmode="lin" valueType="num">
                                      <p:cBhvr additive="base">
                                        <p:cTn dur="1000"/>
                                        <p:tgtEl>
                                          <p:spTgt spid="1230"/>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232"/>
                                        </p:tgtEl>
                                        <p:attrNameLst>
                                          <p:attrName>style.visibility</p:attrName>
                                        </p:attrNameLst>
                                      </p:cBhvr>
                                      <p:to>
                                        <p:strVal val="visible"/>
                                      </p:to>
                                    </p:set>
                                    <p:anim calcmode="lin" valueType="num">
                                      <p:cBhvr additive="base">
                                        <p:cTn dur="1000"/>
                                        <p:tgtEl>
                                          <p:spTgt spid="1232"/>
                                        </p:tgtEl>
                                        <p:attrNameLst>
                                          <p:attrName>ppt_y</p:attrName>
                                        </p:attrNameLst>
                                      </p:cBhvr>
                                      <p:tavLst>
                                        <p:tav fmla="" tm="0">
                                          <p:val>
                                            <p:strVal val="#ppt_y-1"/>
                                          </p:val>
                                        </p:tav>
                                        <p:tav fmla="" tm="100000">
                                          <p:val>
                                            <p:strVal val="#ppt_y"/>
                                          </p:val>
                                        </p:tav>
                                      </p:tavLst>
                                    </p:anim>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1231"/>
                                        </p:tgtEl>
                                        <p:attrNameLst>
                                          <p:attrName>style.visibility</p:attrName>
                                        </p:attrNameLst>
                                      </p:cBhvr>
                                      <p:to>
                                        <p:strVal val="visible"/>
                                      </p:to>
                                    </p:set>
                                    <p:animEffect filter="fade" transition="in">
                                      <p:cBhvr>
                                        <p:cTn dur="1000"/>
                                        <p:tgtEl>
                                          <p:spTgt spid="1231"/>
                                        </p:tgtEl>
                                      </p:cBhvr>
                                    </p:animEffect>
                                  </p:childTnLst>
                                </p:cTn>
                              </p:par>
                            </p:childTnLst>
                          </p:cTn>
                        </p:par>
                        <p:par>
                          <p:cTn fill="hold">
                            <p:stCondLst>
                              <p:cond delay="1000"/>
                            </p:stCondLst>
                            <p:childTnLst>
                              <p:par>
                                <p:cTn fill="hold" nodeType="afterEffect" presetClass="entr" presetID="10" presetSubtype="0">
                                  <p:stCondLst>
                                    <p:cond delay="0"/>
                                  </p:stCondLst>
                                  <p:childTnLst>
                                    <p:set>
                                      <p:cBhvr>
                                        <p:cTn dur="1" fill="hold">
                                          <p:stCondLst>
                                            <p:cond delay="0"/>
                                          </p:stCondLst>
                                        </p:cTn>
                                        <p:tgtEl>
                                          <p:spTgt spid="1233"/>
                                        </p:tgtEl>
                                        <p:attrNameLst>
                                          <p:attrName>style.visibility</p:attrName>
                                        </p:attrNameLst>
                                      </p:cBhvr>
                                      <p:to>
                                        <p:strVal val="visible"/>
                                      </p:to>
                                    </p:set>
                                    <p:animEffect filter="fade" transition="in">
                                      <p:cBhvr>
                                        <p:cTn dur="1000"/>
                                        <p:tgtEl>
                                          <p:spTgt spid="1233"/>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98" name="Shape 20598"/>
        <p:cNvGrpSpPr/>
        <p:nvPr/>
      </p:nvGrpSpPr>
      <p:grpSpPr>
        <a:xfrm>
          <a:off x="0" y="0"/>
          <a:ext cx="0" cy="0"/>
          <a:chOff x="0" y="0"/>
          <a:chExt cx="0" cy="0"/>
        </a:xfrm>
      </p:grpSpPr>
      <p:grpSp>
        <p:nvGrpSpPr>
          <p:cNvPr id="20599" name="Google Shape;20599;p145"/>
          <p:cNvGrpSpPr/>
          <p:nvPr/>
        </p:nvGrpSpPr>
        <p:grpSpPr>
          <a:xfrm>
            <a:off x="1006306" y="1702473"/>
            <a:ext cx="357598" cy="338260"/>
            <a:chOff x="1006306" y="1931073"/>
            <a:chExt cx="357598" cy="338260"/>
          </a:xfrm>
        </p:grpSpPr>
        <p:sp>
          <p:nvSpPr>
            <p:cNvPr id="20600" name="Google Shape;20600;p145"/>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45"/>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45"/>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45"/>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45"/>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45"/>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45"/>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45"/>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45"/>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45"/>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45"/>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45"/>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45"/>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45"/>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45"/>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45"/>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45"/>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7" name="Google Shape;20617;p145"/>
          <p:cNvGrpSpPr/>
          <p:nvPr/>
        </p:nvGrpSpPr>
        <p:grpSpPr>
          <a:xfrm>
            <a:off x="1760143" y="1811173"/>
            <a:ext cx="358377" cy="271700"/>
            <a:chOff x="1760143" y="1963573"/>
            <a:chExt cx="358377" cy="271700"/>
          </a:xfrm>
        </p:grpSpPr>
        <p:sp>
          <p:nvSpPr>
            <p:cNvPr id="20618" name="Google Shape;20618;p145"/>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45"/>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45"/>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45"/>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45"/>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45"/>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45"/>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45"/>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45"/>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45"/>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45"/>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45"/>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45"/>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45"/>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45"/>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45"/>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45"/>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45"/>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45"/>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45"/>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45"/>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45"/>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45"/>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45"/>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2" name="Google Shape;20642;p145"/>
          <p:cNvGrpSpPr/>
          <p:nvPr/>
        </p:nvGrpSpPr>
        <p:grpSpPr>
          <a:xfrm>
            <a:off x="2571246" y="1768598"/>
            <a:ext cx="298025" cy="357630"/>
            <a:chOff x="2571246" y="1920998"/>
            <a:chExt cx="298025" cy="357630"/>
          </a:xfrm>
        </p:grpSpPr>
        <p:sp>
          <p:nvSpPr>
            <p:cNvPr id="20643" name="Google Shape;20643;p145"/>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45"/>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45"/>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45"/>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45"/>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45"/>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45"/>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45"/>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45"/>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45"/>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45"/>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45"/>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45"/>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45"/>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45"/>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45"/>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45"/>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45"/>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1" name="Google Shape;20661;p145"/>
          <p:cNvGrpSpPr/>
          <p:nvPr/>
        </p:nvGrpSpPr>
        <p:grpSpPr>
          <a:xfrm>
            <a:off x="3270158" y="1832851"/>
            <a:ext cx="357598" cy="228345"/>
            <a:chOff x="3270158" y="1985251"/>
            <a:chExt cx="357598" cy="228345"/>
          </a:xfrm>
        </p:grpSpPr>
        <p:sp>
          <p:nvSpPr>
            <p:cNvPr id="20662" name="Google Shape;20662;p145"/>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45"/>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45"/>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45"/>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45"/>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45"/>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45"/>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45"/>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45"/>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145"/>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45"/>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45"/>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45"/>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45"/>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45"/>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45"/>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45"/>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45"/>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0" name="Google Shape;20680;p145"/>
          <p:cNvGrpSpPr/>
          <p:nvPr/>
        </p:nvGrpSpPr>
        <p:grpSpPr>
          <a:xfrm>
            <a:off x="4026336" y="1811173"/>
            <a:ext cx="358378" cy="272480"/>
            <a:chOff x="4026336" y="1963573"/>
            <a:chExt cx="358378" cy="272480"/>
          </a:xfrm>
        </p:grpSpPr>
        <p:sp>
          <p:nvSpPr>
            <p:cNvPr id="20681" name="Google Shape;20681;p145"/>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145"/>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145"/>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45"/>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45"/>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45"/>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45"/>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45"/>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45"/>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45"/>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45"/>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45"/>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45"/>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45"/>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45"/>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45"/>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45"/>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45"/>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45"/>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45"/>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45"/>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45"/>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3" name="Google Shape;20703;p145"/>
          <p:cNvGrpSpPr/>
          <p:nvPr/>
        </p:nvGrpSpPr>
        <p:grpSpPr>
          <a:xfrm>
            <a:off x="4767011" y="1796483"/>
            <a:ext cx="358378" cy="302640"/>
            <a:chOff x="4767011" y="1948883"/>
            <a:chExt cx="358378" cy="302640"/>
          </a:xfrm>
        </p:grpSpPr>
        <p:sp>
          <p:nvSpPr>
            <p:cNvPr id="20704" name="Google Shape;20704;p145"/>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45"/>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45"/>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45"/>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45"/>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45"/>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45"/>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45"/>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45"/>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45"/>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45"/>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45"/>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45"/>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45"/>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45"/>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45"/>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45"/>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145"/>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145"/>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145"/>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45"/>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45"/>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45"/>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7" name="Google Shape;20727;p145"/>
          <p:cNvGrpSpPr/>
          <p:nvPr/>
        </p:nvGrpSpPr>
        <p:grpSpPr>
          <a:xfrm>
            <a:off x="5526276" y="1812668"/>
            <a:ext cx="356850" cy="269977"/>
            <a:chOff x="5526276" y="1965068"/>
            <a:chExt cx="356850" cy="269977"/>
          </a:xfrm>
        </p:grpSpPr>
        <p:sp>
          <p:nvSpPr>
            <p:cNvPr id="20728" name="Google Shape;20728;p145"/>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45"/>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45"/>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45"/>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45"/>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45"/>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45"/>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45"/>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145"/>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145"/>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45"/>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45"/>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45"/>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45"/>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45"/>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3" name="Google Shape;20743;p145"/>
          <p:cNvGrpSpPr/>
          <p:nvPr/>
        </p:nvGrpSpPr>
        <p:grpSpPr>
          <a:xfrm>
            <a:off x="6280893" y="1793363"/>
            <a:ext cx="356850" cy="308263"/>
            <a:chOff x="6280893" y="1945763"/>
            <a:chExt cx="356850" cy="308263"/>
          </a:xfrm>
        </p:grpSpPr>
        <p:sp>
          <p:nvSpPr>
            <p:cNvPr id="20744" name="Google Shape;20744;p145"/>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45"/>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45"/>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45"/>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45"/>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45"/>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45"/>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45"/>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45"/>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45"/>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45"/>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45"/>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45"/>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45"/>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45"/>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45"/>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45"/>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45"/>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45"/>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3" name="Google Shape;20763;p145"/>
          <p:cNvGrpSpPr/>
          <p:nvPr/>
        </p:nvGrpSpPr>
        <p:grpSpPr>
          <a:xfrm>
            <a:off x="7029336" y="1796483"/>
            <a:ext cx="358377" cy="302640"/>
            <a:chOff x="7029336" y="1948883"/>
            <a:chExt cx="358377" cy="302640"/>
          </a:xfrm>
        </p:grpSpPr>
        <p:sp>
          <p:nvSpPr>
            <p:cNvPr id="20764" name="Google Shape;20764;p145"/>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45"/>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45"/>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45"/>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45"/>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45"/>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45"/>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45"/>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45"/>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45"/>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45"/>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45"/>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45"/>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45"/>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45"/>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45"/>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0" name="Google Shape;20780;p145"/>
          <p:cNvGrpSpPr/>
          <p:nvPr/>
        </p:nvGrpSpPr>
        <p:grpSpPr>
          <a:xfrm>
            <a:off x="7779306" y="1796483"/>
            <a:ext cx="359157" cy="302640"/>
            <a:chOff x="7779306" y="1948883"/>
            <a:chExt cx="359157" cy="302640"/>
          </a:xfrm>
        </p:grpSpPr>
        <p:sp>
          <p:nvSpPr>
            <p:cNvPr id="20781" name="Google Shape;20781;p145"/>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45"/>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45"/>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45"/>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45"/>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45"/>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45"/>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45"/>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45"/>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45"/>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45"/>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45"/>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45"/>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45"/>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45"/>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45"/>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45"/>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45"/>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45"/>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45"/>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45"/>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45"/>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3" name="Google Shape;20803;p145"/>
          <p:cNvGrpSpPr/>
          <p:nvPr/>
        </p:nvGrpSpPr>
        <p:grpSpPr>
          <a:xfrm>
            <a:off x="7865236" y="2329743"/>
            <a:ext cx="185770" cy="356817"/>
            <a:chOff x="7865236" y="2482143"/>
            <a:chExt cx="185770" cy="356817"/>
          </a:xfrm>
        </p:grpSpPr>
        <p:sp>
          <p:nvSpPr>
            <p:cNvPr id="20804" name="Google Shape;20804;p145"/>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45"/>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45"/>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45"/>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45"/>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45"/>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45"/>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45"/>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45"/>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45"/>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45"/>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45"/>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45"/>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45"/>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8" name="Google Shape;20818;p145"/>
          <p:cNvGrpSpPr/>
          <p:nvPr/>
        </p:nvGrpSpPr>
        <p:grpSpPr>
          <a:xfrm>
            <a:off x="7029336" y="2359156"/>
            <a:ext cx="359157" cy="296465"/>
            <a:chOff x="7029336" y="2511556"/>
            <a:chExt cx="359157" cy="296465"/>
          </a:xfrm>
        </p:grpSpPr>
        <p:sp>
          <p:nvSpPr>
            <p:cNvPr id="20819" name="Google Shape;20819;p145"/>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45"/>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145"/>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45"/>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45"/>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45"/>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45"/>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45"/>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45"/>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45"/>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45"/>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45"/>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145"/>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145"/>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45"/>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45"/>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45"/>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45"/>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45"/>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8" name="Google Shape;20838;p145"/>
          <p:cNvGrpSpPr/>
          <p:nvPr/>
        </p:nvGrpSpPr>
        <p:grpSpPr>
          <a:xfrm>
            <a:off x="6290188" y="2328963"/>
            <a:ext cx="335173" cy="357597"/>
            <a:chOff x="6290188" y="2481363"/>
            <a:chExt cx="335173" cy="357597"/>
          </a:xfrm>
        </p:grpSpPr>
        <p:sp>
          <p:nvSpPr>
            <p:cNvPr id="20839" name="Google Shape;20839;p145"/>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45"/>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41" name="Google Shape;20841;p145"/>
            <p:cNvGrpSpPr/>
            <p:nvPr/>
          </p:nvGrpSpPr>
          <p:grpSpPr>
            <a:xfrm>
              <a:off x="6290188" y="2481363"/>
              <a:ext cx="308847" cy="332052"/>
              <a:chOff x="6290188" y="2481363"/>
              <a:chExt cx="308847" cy="332052"/>
            </a:xfrm>
          </p:grpSpPr>
          <p:sp>
            <p:nvSpPr>
              <p:cNvPr id="20842" name="Google Shape;20842;p145"/>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45"/>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45"/>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45"/>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145"/>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45"/>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45"/>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45"/>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45"/>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45"/>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45"/>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45"/>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45"/>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45"/>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45"/>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45"/>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45"/>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45"/>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45"/>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45"/>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145"/>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145"/>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45"/>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0865" name="Google Shape;20865;p145"/>
          <p:cNvGrpSpPr/>
          <p:nvPr/>
        </p:nvGrpSpPr>
        <p:grpSpPr>
          <a:xfrm>
            <a:off x="5578146" y="2328183"/>
            <a:ext cx="250803" cy="358378"/>
            <a:chOff x="5578146" y="2480583"/>
            <a:chExt cx="250803" cy="358378"/>
          </a:xfrm>
        </p:grpSpPr>
        <p:sp>
          <p:nvSpPr>
            <p:cNvPr id="20866" name="Google Shape;20866;p145"/>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45"/>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45"/>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45"/>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45"/>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45"/>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45"/>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45"/>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45"/>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45"/>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45"/>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45"/>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45"/>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45"/>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45"/>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45"/>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45"/>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3" name="Google Shape;20883;p145"/>
          <p:cNvGrpSpPr/>
          <p:nvPr/>
        </p:nvGrpSpPr>
        <p:grpSpPr>
          <a:xfrm>
            <a:off x="4767011" y="2360683"/>
            <a:ext cx="358378" cy="294938"/>
            <a:chOff x="4767011" y="2513083"/>
            <a:chExt cx="358378" cy="294938"/>
          </a:xfrm>
        </p:grpSpPr>
        <p:sp>
          <p:nvSpPr>
            <p:cNvPr id="20884" name="Google Shape;20884;p145"/>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45"/>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45"/>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45"/>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45"/>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45"/>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45"/>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45"/>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45"/>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45"/>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45"/>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45"/>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45"/>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45"/>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45"/>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45"/>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45"/>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1" name="Google Shape;20901;p145"/>
          <p:cNvGrpSpPr/>
          <p:nvPr/>
        </p:nvGrpSpPr>
        <p:grpSpPr>
          <a:xfrm>
            <a:off x="4024776" y="2391656"/>
            <a:ext cx="361465" cy="232992"/>
            <a:chOff x="4024776" y="2544056"/>
            <a:chExt cx="361465" cy="232992"/>
          </a:xfrm>
        </p:grpSpPr>
        <p:sp>
          <p:nvSpPr>
            <p:cNvPr id="20902" name="Google Shape;20902;p145"/>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45"/>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45"/>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45"/>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45"/>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45"/>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45"/>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45"/>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45"/>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45"/>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2" name="Google Shape;20912;p145"/>
          <p:cNvGrpSpPr/>
          <p:nvPr/>
        </p:nvGrpSpPr>
        <p:grpSpPr>
          <a:xfrm>
            <a:off x="3270158" y="2360683"/>
            <a:ext cx="359158" cy="294938"/>
            <a:chOff x="3270158" y="2513083"/>
            <a:chExt cx="359158" cy="294938"/>
          </a:xfrm>
        </p:grpSpPr>
        <p:sp>
          <p:nvSpPr>
            <p:cNvPr id="20913" name="Google Shape;20913;p145"/>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45"/>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45"/>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45"/>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45"/>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45"/>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45"/>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45"/>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45"/>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45"/>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45"/>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45"/>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45"/>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45"/>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45"/>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45"/>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45"/>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45"/>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45"/>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45"/>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145"/>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145"/>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5" name="Google Shape;20935;p145"/>
          <p:cNvGrpSpPr/>
          <p:nvPr/>
        </p:nvGrpSpPr>
        <p:grpSpPr>
          <a:xfrm>
            <a:off x="2541086" y="2330523"/>
            <a:ext cx="358378" cy="355258"/>
            <a:chOff x="2541086" y="2482923"/>
            <a:chExt cx="358378" cy="355258"/>
          </a:xfrm>
        </p:grpSpPr>
        <p:sp>
          <p:nvSpPr>
            <p:cNvPr id="20936" name="Google Shape;20936;p145"/>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45"/>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45"/>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45"/>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45"/>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45"/>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45"/>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45"/>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45"/>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45"/>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45"/>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45"/>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45"/>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145"/>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145"/>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45"/>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45"/>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45"/>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45"/>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5" name="Google Shape;20955;p145"/>
          <p:cNvGrpSpPr/>
          <p:nvPr/>
        </p:nvGrpSpPr>
        <p:grpSpPr>
          <a:xfrm>
            <a:off x="1768658" y="2329353"/>
            <a:ext cx="341347" cy="357208"/>
            <a:chOff x="1768658" y="2481753"/>
            <a:chExt cx="341347" cy="357208"/>
          </a:xfrm>
        </p:grpSpPr>
        <p:sp>
          <p:nvSpPr>
            <p:cNvPr id="20956" name="Google Shape;20956;p145"/>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45"/>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45"/>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45"/>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45"/>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45"/>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45"/>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45"/>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45"/>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45"/>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45"/>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45"/>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8" name="Google Shape;20968;p145"/>
          <p:cNvGrpSpPr/>
          <p:nvPr/>
        </p:nvGrpSpPr>
        <p:grpSpPr>
          <a:xfrm>
            <a:off x="1005526" y="2329743"/>
            <a:ext cx="358377" cy="356817"/>
            <a:chOff x="1005526" y="2482143"/>
            <a:chExt cx="358377" cy="356817"/>
          </a:xfrm>
        </p:grpSpPr>
        <p:sp>
          <p:nvSpPr>
            <p:cNvPr id="20969" name="Google Shape;20969;p145"/>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45"/>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45"/>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45"/>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45"/>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45"/>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45"/>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45"/>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45"/>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45"/>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45"/>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45"/>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45"/>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145"/>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45"/>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45"/>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45"/>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45"/>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45"/>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45"/>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45"/>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45"/>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1" name="Google Shape;20991;p145"/>
          <p:cNvGrpSpPr/>
          <p:nvPr/>
        </p:nvGrpSpPr>
        <p:grpSpPr>
          <a:xfrm>
            <a:off x="1005526" y="2907886"/>
            <a:ext cx="358377" cy="302640"/>
            <a:chOff x="1005526" y="3060286"/>
            <a:chExt cx="358377" cy="302640"/>
          </a:xfrm>
        </p:grpSpPr>
        <p:sp>
          <p:nvSpPr>
            <p:cNvPr id="20992" name="Google Shape;20992;p145"/>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45"/>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45"/>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45"/>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45"/>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45"/>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45"/>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45"/>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45"/>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45"/>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45"/>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45"/>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45"/>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45"/>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45"/>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45"/>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45"/>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45"/>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45"/>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45"/>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2" name="Google Shape;21012;p145"/>
          <p:cNvGrpSpPr/>
          <p:nvPr/>
        </p:nvGrpSpPr>
        <p:grpSpPr>
          <a:xfrm>
            <a:off x="1846041" y="2880813"/>
            <a:ext cx="185803" cy="356818"/>
            <a:chOff x="1846041" y="3033213"/>
            <a:chExt cx="185803" cy="356818"/>
          </a:xfrm>
        </p:grpSpPr>
        <p:sp>
          <p:nvSpPr>
            <p:cNvPr id="21013" name="Google Shape;21013;p145"/>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45"/>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45"/>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45"/>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45"/>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45"/>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45"/>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45"/>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45"/>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45"/>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45"/>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45"/>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45"/>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45"/>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7" name="Google Shape;21027;p145"/>
          <p:cNvGrpSpPr/>
          <p:nvPr/>
        </p:nvGrpSpPr>
        <p:grpSpPr>
          <a:xfrm>
            <a:off x="2541086" y="2892091"/>
            <a:ext cx="373848" cy="333938"/>
            <a:chOff x="2541086" y="3044491"/>
            <a:chExt cx="373848" cy="333938"/>
          </a:xfrm>
        </p:grpSpPr>
        <p:sp>
          <p:nvSpPr>
            <p:cNvPr id="21028" name="Google Shape;21028;p145"/>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45"/>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45"/>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45"/>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45"/>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45"/>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45"/>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45"/>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45"/>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45"/>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45"/>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145"/>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45"/>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45"/>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45"/>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45"/>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45"/>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45"/>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6" name="Google Shape;21046;p145"/>
          <p:cNvGrpSpPr/>
          <p:nvPr/>
        </p:nvGrpSpPr>
        <p:grpSpPr>
          <a:xfrm>
            <a:off x="3300351" y="2880813"/>
            <a:ext cx="298772" cy="356818"/>
            <a:chOff x="3300351" y="3033213"/>
            <a:chExt cx="298772" cy="356818"/>
          </a:xfrm>
        </p:grpSpPr>
        <p:sp>
          <p:nvSpPr>
            <p:cNvPr id="21047" name="Google Shape;21047;p145"/>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45"/>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45"/>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45"/>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45"/>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45"/>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45"/>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45"/>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45"/>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45"/>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45"/>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45"/>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45"/>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45"/>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1" name="Google Shape;21061;p145"/>
          <p:cNvGrpSpPr/>
          <p:nvPr/>
        </p:nvGrpSpPr>
        <p:grpSpPr>
          <a:xfrm>
            <a:off x="4026336" y="2886988"/>
            <a:ext cx="358378" cy="345215"/>
            <a:chOff x="4026336" y="3039388"/>
            <a:chExt cx="358378" cy="345215"/>
          </a:xfrm>
        </p:grpSpPr>
        <p:sp>
          <p:nvSpPr>
            <p:cNvPr id="21062" name="Google Shape;21062;p145"/>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45"/>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45"/>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45"/>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45"/>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45"/>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45"/>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45"/>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45"/>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45"/>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45"/>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45"/>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45"/>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45"/>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45"/>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45"/>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45"/>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45"/>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0" name="Google Shape;21080;p145"/>
          <p:cNvGrpSpPr/>
          <p:nvPr/>
        </p:nvGrpSpPr>
        <p:grpSpPr>
          <a:xfrm>
            <a:off x="4767791" y="2883901"/>
            <a:ext cx="356818" cy="352170"/>
            <a:chOff x="4767791" y="3036301"/>
            <a:chExt cx="356818" cy="352170"/>
          </a:xfrm>
        </p:grpSpPr>
        <p:sp>
          <p:nvSpPr>
            <p:cNvPr id="21081" name="Google Shape;21081;p145"/>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45"/>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45"/>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45"/>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45"/>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45"/>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45"/>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45"/>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45"/>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45"/>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45"/>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45"/>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45"/>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45"/>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45"/>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45"/>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45"/>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45"/>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45"/>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45"/>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45"/>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45"/>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3" name="Google Shape;21103;p145"/>
          <p:cNvGrpSpPr/>
          <p:nvPr/>
        </p:nvGrpSpPr>
        <p:grpSpPr>
          <a:xfrm>
            <a:off x="5525496" y="2893943"/>
            <a:ext cx="357630" cy="330525"/>
            <a:chOff x="5525496" y="3046343"/>
            <a:chExt cx="357630" cy="330525"/>
          </a:xfrm>
        </p:grpSpPr>
        <p:sp>
          <p:nvSpPr>
            <p:cNvPr id="21104" name="Google Shape;21104;p145"/>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45"/>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45"/>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45"/>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45"/>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45"/>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45"/>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45"/>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45"/>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45"/>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45"/>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45"/>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45"/>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45"/>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45"/>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45"/>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145"/>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145"/>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45"/>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45"/>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45"/>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45"/>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45"/>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45"/>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45"/>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45"/>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0" name="Google Shape;21130;p145"/>
          <p:cNvGrpSpPr/>
          <p:nvPr/>
        </p:nvGrpSpPr>
        <p:grpSpPr>
          <a:xfrm>
            <a:off x="6284013" y="2879838"/>
            <a:ext cx="349082" cy="357792"/>
            <a:chOff x="6284013" y="3032238"/>
            <a:chExt cx="349082" cy="357792"/>
          </a:xfrm>
        </p:grpSpPr>
        <p:sp>
          <p:nvSpPr>
            <p:cNvPr id="21131" name="Google Shape;21131;p145"/>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45"/>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45"/>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145"/>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45"/>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45"/>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45"/>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45"/>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45"/>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45"/>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45"/>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45"/>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45"/>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45"/>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5" name="Google Shape;21145;p145"/>
          <p:cNvGrpSpPr/>
          <p:nvPr/>
        </p:nvGrpSpPr>
        <p:grpSpPr>
          <a:xfrm>
            <a:off x="7116013" y="2880813"/>
            <a:ext cx="185803" cy="356818"/>
            <a:chOff x="7116013" y="3033213"/>
            <a:chExt cx="185803" cy="356818"/>
          </a:xfrm>
        </p:grpSpPr>
        <p:sp>
          <p:nvSpPr>
            <p:cNvPr id="21146" name="Google Shape;21146;p145"/>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45"/>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45"/>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45"/>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45"/>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45"/>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45"/>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45"/>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45"/>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45"/>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145"/>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45"/>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45"/>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45"/>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45"/>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45"/>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2" name="Google Shape;21162;p145"/>
          <p:cNvGrpSpPr/>
          <p:nvPr/>
        </p:nvGrpSpPr>
        <p:grpSpPr>
          <a:xfrm>
            <a:off x="7780086" y="2944188"/>
            <a:ext cx="357598" cy="229970"/>
            <a:chOff x="7780086" y="3096588"/>
            <a:chExt cx="357598" cy="229970"/>
          </a:xfrm>
        </p:grpSpPr>
        <p:sp>
          <p:nvSpPr>
            <p:cNvPr id="21163" name="Google Shape;21163;p145"/>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45"/>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45"/>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45"/>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45"/>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45"/>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45"/>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45"/>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45"/>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45"/>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45"/>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45"/>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45"/>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45"/>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45"/>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8" name="Google Shape;21178;p145"/>
          <p:cNvGrpSpPr/>
          <p:nvPr/>
        </p:nvGrpSpPr>
        <p:grpSpPr>
          <a:xfrm>
            <a:off x="7817233" y="3442706"/>
            <a:ext cx="284082" cy="357793"/>
            <a:chOff x="7817233" y="3595106"/>
            <a:chExt cx="284082" cy="357793"/>
          </a:xfrm>
        </p:grpSpPr>
        <p:sp>
          <p:nvSpPr>
            <p:cNvPr id="21179" name="Google Shape;21179;p145"/>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145"/>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145"/>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45"/>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45"/>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45"/>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45"/>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45"/>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45"/>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45"/>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45"/>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45"/>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45"/>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45"/>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45"/>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45"/>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95" name="Google Shape;21195;p145"/>
          <p:cNvGrpSpPr/>
          <p:nvPr/>
        </p:nvGrpSpPr>
        <p:grpSpPr>
          <a:xfrm>
            <a:off x="7030896" y="3449661"/>
            <a:ext cx="356818" cy="345215"/>
            <a:chOff x="7030896" y="3602061"/>
            <a:chExt cx="356818" cy="345215"/>
          </a:xfrm>
        </p:grpSpPr>
        <p:sp>
          <p:nvSpPr>
            <p:cNvPr id="21196" name="Google Shape;21196;p145"/>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45"/>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45"/>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45"/>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45"/>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45"/>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145"/>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45"/>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45"/>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45"/>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45"/>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45"/>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45"/>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45"/>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45"/>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45"/>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45"/>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45"/>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45"/>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45"/>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6" name="Google Shape;21216;p145"/>
          <p:cNvGrpSpPr/>
          <p:nvPr/>
        </p:nvGrpSpPr>
        <p:grpSpPr>
          <a:xfrm>
            <a:off x="6280146" y="3455088"/>
            <a:ext cx="357598" cy="331272"/>
            <a:chOff x="6280146" y="3607488"/>
            <a:chExt cx="357598" cy="331272"/>
          </a:xfrm>
        </p:grpSpPr>
        <p:sp>
          <p:nvSpPr>
            <p:cNvPr id="21217" name="Google Shape;21217;p145"/>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45"/>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45"/>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45"/>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45"/>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45"/>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145"/>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45"/>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45"/>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45"/>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45"/>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45"/>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45"/>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45"/>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45"/>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45"/>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45"/>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45"/>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45"/>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45"/>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45"/>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45"/>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45"/>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0" name="Google Shape;21240;p145"/>
          <p:cNvGrpSpPr/>
          <p:nvPr/>
        </p:nvGrpSpPr>
        <p:grpSpPr>
          <a:xfrm>
            <a:off x="5571158" y="3442706"/>
            <a:ext cx="265525" cy="357597"/>
            <a:chOff x="5571158" y="3595106"/>
            <a:chExt cx="265525" cy="357597"/>
          </a:xfrm>
        </p:grpSpPr>
        <p:sp>
          <p:nvSpPr>
            <p:cNvPr id="21241" name="Google Shape;21241;p145"/>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45"/>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45"/>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45"/>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45"/>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145"/>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145"/>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45"/>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45"/>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45"/>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45"/>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45"/>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45"/>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45"/>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45"/>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45"/>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45"/>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45"/>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45"/>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45"/>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45"/>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45"/>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45"/>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45"/>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45"/>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45"/>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145"/>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145"/>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45"/>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0" name="Google Shape;21270;p145"/>
          <p:cNvGrpSpPr/>
          <p:nvPr/>
        </p:nvGrpSpPr>
        <p:grpSpPr>
          <a:xfrm>
            <a:off x="4767791" y="3473646"/>
            <a:ext cx="357597" cy="296465"/>
            <a:chOff x="4767791" y="3626046"/>
            <a:chExt cx="357597" cy="296465"/>
          </a:xfrm>
        </p:grpSpPr>
        <p:sp>
          <p:nvSpPr>
            <p:cNvPr id="21271" name="Google Shape;21271;p145"/>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45"/>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45"/>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45"/>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45"/>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45"/>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45"/>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45"/>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45"/>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45"/>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45"/>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45"/>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3" name="Google Shape;21283;p145"/>
          <p:cNvGrpSpPr/>
          <p:nvPr/>
        </p:nvGrpSpPr>
        <p:grpSpPr>
          <a:xfrm>
            <a:off x="4042586" y="3442706"/>
            <a:ext cx="327405" cy="357598"/>
            <a:chOff x="4042586" y="3595106"/>
            <a:chExt cx="327405" cy="357598"/>
          </a:xfrm>
        </p:grpSpPr>
        <p:sp>
          <p:nvSpPr>
            <p:cNvPr id="21284" name="Google Shape;21284;p145"/>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45"/>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45"/>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45"/>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45"/>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45"/>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145"/>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145"/>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45"/>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45"/>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45"/>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45"/>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45"/>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45"/>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45"/>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45"/>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45"/>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45"/>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45"/>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45"/>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45"/>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5" name="Google Shape;21305;p145"/>
          <p:cNvGrpSpPr/>
          <p:nvPr/>
        </p:nvGrpSpPr>
        <p:grpSpPr>
          <a:xfrm>
            <a:off x="3270938" y="3472898"/>
            <a:ext cx="357597" cy="297993"/>
            <a:chOff x="3270938" y="3625298"/>
            <a:chExt cx="357597" cy="297993"/>
          </a:xfrm>
        </p:grpSpPr>
        <p:sp>
          <p:nvSpPr>
            <p:cNvPr id="21306" name="Google Shape;21306;p145"/>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145"/>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45"/>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45"/>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145"/>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145"/>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45"/>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45"/>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45"/>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45"/>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45"/>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45"/>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45"/>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45"/>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45"/>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45"/>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45"/>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45"/>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45"/>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45"/>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6" name="Google Shape;21326;p145"/>
          <p:cNvGrpSpPr/>
          <p:nvPr/>
        </p:nvGrpSpPr>
        <p:grpSpPr>
          <a:xfrm>
            <a:off x="2540306" y="3473646"/>
            <a:ext cx="359157" cy="296465"/>
            <a:chOff x="2540306" y="3626046"/>
            <a:chExt cx="359157" cy="296465"/>
          </a:xfrm>
        </p:grpSpPr>
        <p:sp>
          <p:nvSpPr>
            <p:cNvPr id="21327" name="Google Shape;21327;p145"/>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45"/>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45"/>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45"/>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45"/>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45"/>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45"/>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45"/>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45"/>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145"/>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145"/>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45"/>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145"/>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145"/>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1" name="Google Shape;21341;p145"/>
          <p:cNvGrpSpPr/>
          <p:nvPr/>
        </p:nvGrpSpPr>
        <p:grpSpPr>
          <a:xfrm>
            <a:off x="1760923" y="3472898"/>
            <a:ext cx="357597" cy="298772"/>
            <a:chOff x="1760923" y="3625298"/>
            <a:chExt cx="357597" cy="298772"/>
          </a:xfrm>
        </p:grpSpPr>
        <p:sp>
          <p:nvSpPr>
            <p:cNvPr id="21342" name="Google Shape;21342;p145"/>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45"/>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45"/>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45"/>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45"/>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45"/>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45"/>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45"/>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45"/>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45"/>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45"/>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45"/>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45"/>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45"/>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45"/>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45"/>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45"/>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45"/>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45"/>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45"/>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45"/>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45"/>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45"/>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5" name="Google Shape;21365;p145"/>
          <p:cNvGrpSpPr/>
          <p:nvPr/>
        </p:nvGrpSpPr>
        <p:grpSpPr>
          <a:xfrm>
            <a:off x="1006306" y="3453983"/>
            <a:ext cx="373068" cy="335498"/>
            <a:chOff x="1006306" y="3606383"/>
            <a:chExt cx="373068" cy="335498"/>
          </a:xfrm>
        </p:grpSpPr>
        <p:sp>
          <p:nvSpPr>
            <p:cNvPr id="21366" name="Google Shape;21366;p145"/>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45"/>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45"/>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45"/>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45"/>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45"/>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45"/>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45"/>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45"/>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45"/>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45"/>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45"/>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45"/>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45"/>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0" name="Google Shape;21380;p145"/>
          <p:cNvGrpSpPr/>
          <p:nvPr/>
        </p:nvGrpSpPr>
        <p:grpSpPr>
          <a:xfrm>
            <a:off x="1006306" y="4060336"/>
            <a:ext cx="357598" cy="227565"/>
            <a:chOff x="1006306" y="4212736"/>
            <a:chExt cx="357598" cy="227565"/>
          </a:xfrm>
        </p:grpSpPr>
        <p:sp>
          <p:nvSpPr>
            <p:cNvPr id="21381" name="Google Shape;21381;p145"/>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45"/>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45"/>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145"/>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145"/>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45"/>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45"/>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45"/>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45"/>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45"/>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45"/>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45"/>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45"/>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45"/>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5" name="Google Shape;21395;p145"/>
          <p:cNvGrpSpPr/>
          <p:nvPr/>
        </p:nvGrpSpPr>
        <p:grpSpPr>
          <a:xfrm>
            <a:off x="1760923" y="4009246"/>
            <a:ext cx="356817" cy="329258"/>
            <a:chOff x="1760923" y="4161646"/>
            <a:chExt cx="356817" cy="329258"/>
          </a:xfrm>
        </p:grpSpPr>
        <p:sp>
          <p:nvSpPr>
            <p:cNvPr id="21396" name="Google Shape;21396;p145"/>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45"/>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45"/>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45"/>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45"/>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45"/>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145"/>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145"/>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45"/>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45"/>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45"/>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45"/>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45"/>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45"/>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45"/>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45"/>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2" name="Google Shape;21412;p145"/>
          <p:cNvGrpSpPr/>
          <p:nvPr/>
        </p:nvGrpSpPr>
        <p:grpSpPr>
          <a:xfrm>
            <a:off x="2541086" y="4013113"/>
            <a:ext cx="357598" cy="321230"/>
            <a:chOff x="2541086" y="4165513"/>
            <a:chExt cx="357598" cy="321230"/>
          </a:xfrm>
        </p:grpSpPr>
        <p:sp>
          <p:nvSpPr>
            <p:cNvPr id="21413" name="Google Shape;21413;p145"/>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45"/>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45"/>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45"/>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45"/>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45"/>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45"/>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45"/>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45"/>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45"/>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45"/>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145"/>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145"/>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45"/>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45"/>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45"/>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45"/>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0" name="Google Shape;21430;p145"/>
          <p:cNvGrpSpPr/>
          <p:nvPr/>
        </p:nvGrpSpPr>
        <p:grpSpPr>
          <a:xfrm>
            <a:off x="3270938" y="4022408"/>
            <a:ext cx="357597" cy="302640"/>
            <a:chOff x="3270938" y="4174808"/>
            <a:chExt cx="357597" cy="302640"/>
          </a:xfrm>
        </p:grpSpPr>
        <p:sp>
          <p:nvSpPr>
            <p:cNvPr id="21431" name="Google Shape;21431;p145"/>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45"/>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45"/>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45"/>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45"/>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45"/>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45"/>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45"/>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45"/>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45"/>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45"/>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45"/>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45"/>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45"/>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45"/>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45"/>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45"/>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8" name="Google Shape;21448;p145"/>
          <p:cNvGrpSpPr/>
          <p:nvPr/>
        </p:nvGrpSpPr>
        <p:grpSpPr>
          <a:xfrm>
            <a:off x="4026336" y="4032451"/>
            <a:ext cx="358378" cy="283303"/>
            <a:chOff x="4026336" y="4184851"/>
            <a:chExt cx="358378" cy="283303"/>
          </a:xfrm>
        </p:grpSpPr>
        <p:sp>
          <p:nvSpPr>
            <p:cNvPr id="21449" name="Google Shape;21449;p145"/>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145"/>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145"/>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45"/>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45"/>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45"/>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45"/>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45"/>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45"/>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45"/>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45"/>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45"/>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45"/>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45"/>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45"/>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45"/>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5" name="Google Shape;21465;p145"/>
          <p:cNvGrpSpPr/>
          <p:nvPr/>
        </p:nvGrpSpPr>
        <p:grpSpPr>
          <a:xfrm>
            <a:off x="4767011" y="4026276"/>
            <a:ext cx="358378" cy="294905"/>
            <a:chOff x="4767011" y="4178676"/>
            <a:chExt cx="358378" cy="294905"/>
          </a:xfrm>
        </p:grpSpPr>
        <p:sp>
          <p:nvSpPr>
            <p:cNvPr id="21466" name="Google Shape;21466;p145"/>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45"/>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45"/>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45"/>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45"/>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45"/>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45"/>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45"/>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45"/>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45"/>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145"/>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45"/>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45"/>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45"/>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45"/>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45"/>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45"/>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45"/>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4" name="Google Shape;21484;p145"/>
          <p:cNvGrpSpPr/>
          <p:nvPr/>
        </p:nvGrpSpPr>
        <p:grpSpPr>
          <a:xfrm>
            <a:off x="5525496" y="4016981"/>
            <a:ext cx="357630" cy="313495"/>
            <a:chOff x="5525496" y="4169381"/>
            <a:chExt cx="357630" cy="313495"/>
          </a:xfrm>
        </p:grpSpPr>
        <p:sp>
          <p:nvSpPr>
            <p:cNvPr id="21485" name="Google Shape;21485;p145"/>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45"/>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45"/>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45"/>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45"/>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45"/>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45"/>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45"/>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45"/>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45"/>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45"/>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45"/>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45"/>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145"/>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145"/>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45"/>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45"/>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45"/>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45"/>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45"/>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5" name="Google Shape;21505;p145"/>
          <p:cNvGrpSpPr/>
          <p:nvPr/>
        </p:nvGrpSpPr>
        <p:grpSpPr>
          <a:xfrm>
            <a:off x="6279366" y="4037098"/>
            <a:ext cx="358378" cy="272480"/>
            <a:chOff x="6279366" y="4189498"/>
            <a:chExt cx="358378" cy="272480"/>
          </a:xfrm>
        </p:grpSpPr>
        <p:sp>
          <p:nvSpPr>
            <p:cNvPr id="21506" name="Google Shape;21506;p145"/>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45"/>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45"/>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45"/>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45"/>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45"/>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45"/>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45"/>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45"/>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45"/>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45"/>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45"/>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45"/>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45"/>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45"/>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145"/>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45"/>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45"/>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45"/>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45"/>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45"/>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45"/>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45"/>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9" name="Google Shape;21529;p145"/>
          <p:cNvGrpSpPr/>
          <p:nvPr/>
        </p:nvGrpSpPr>
        <p:grpSpPr>
          <a:xfrm>
            <a:off x="7029336" y="4037098"/>
            <a:ext cx="358377" cy="274040"/>
            <a:chOff x="7029336" y="4189498"/>
            <a:chExt cx="358377" cy="274040"/>
          </a:xfrm>
        </p:grpSpPr>
        <p:sp>
          <p:nvSpPr>
            <p:cNvPr id="21530" name="Google Shape;21530;p145"/>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45"/>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45"/>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45"/>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45"/>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45"/>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45"/>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145"/>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145"/>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45"/>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45"/>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45"/>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45"/>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45"/>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45"/>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45"/>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6" name="Google Shape;21546;p145"/>
          <p:cNvGrpSpPr/>
          <p:nvPr/>
        </p:nvGrpSpPr>
        <p:grpSpPr>
          <a:xfrm>
            <a:off x="7818793" y="3995303"/>
            <a:ext cx="280215" cy="357597"/>
            <a:chOff x="7818793" y="4147703"/>
            <a:chExt cx="280215" cy="357597"/>
          </a:xfrm>
        </p:grpSpPr>
        <p:sp>
          <p:nvSpPr>
            <p:cNvPr id="21547" name="Google Shape;21547;p145"/>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45"/>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45"/>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45"/>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45"/>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45"/>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45"/>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45"/>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45"/>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45"/>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57" name="Google Shape;21557;p145"/>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21558" name="Google Shape;21558;p14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62" name="Shape 21562"/>
        <p:cNvGrpSpPr/>
        <p:nvPr/>
      </p:nvGrpSpPr>
      <p:grpSpPr>
        <a:xfrm>
          <a:off x="0" y="0"/>
          <a:ext cx="0" cy="0"/>
          <a:chOff x="0" y="0"/>
          <a:chExt cx="0" cy="0"/>
        </a:xfrm>
      </p:grpSpPr>
      <p:grpSp>
        <p:nvGrpSpPr>
          <p:cNvPr id="21563" name="Google Shape;21563;p146"/>
          <p:cNvGrpSpPr/>
          <p:nvPr/>
        </p:nvGrpSpPr>
        <p:grpSpPr>
          <a:xfrm>
            <a:off x="1030966" y="1769664"/>
            <a:ext cx="298300" cy="343810"/>
            <a:chOff x="1030966" y="1922064"/>
            <a:chExt cx="298300" cy="343810"/>
          </a:xfrm>
        </p:grpSpPr>
        <p:sp>
          <p:nvSpPr>
            <p:cNvPr id="21564" name="Google Shape;21564;p146"/>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46"/>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46"/>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46"/>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46"/>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46"/>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46"/>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46"/>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46"/>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46"/>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146"/>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46"/>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46"/>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7" name="Google Shape;21577;p146"/>
          <p:cNvGrpSpPr/>
          <p:nvPr/>
        </p:nvGrpSpPr>
        <p:grpSpPr>
          <a:xfrm>
            <a:off x="1833546" y="1768688"/>
            <a:ext cx="193716" cy="345534"/>
            <a:chOff x="1833546" y="1921088"/>
            <a:chExt cx="193716" cy="345534"/>
          </a:xfrm>
        </p:grpSpPr>
        <p:sp>
          <p:nvSpPr>
            <p:cNvPr id="21578" name="Google Shape;21578;p146"/>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46"/>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46"/>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46"/>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146"/>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146"/>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46"/>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5" name="Google Shape;21585;p146"/>
          <p:cNvGrpSpPr/>
          <p:nvPr/>
        </p:nvGrpSpPr>
        <p:grpSpPr>
          <a:xfrm>
            <a:off x="2551678" y="1768688"/>
            <a:ext cx="264209" cy="344785"/>
            <a:chOff x="2551678" y="1921088"/>
            <a:chExt cx="264209" cy="344785"/>
          </a:xfrm>
        </p:grpSpPr>
        <p:sp>
          <p:nvSpPr>
            <p:cNvPr id="21586" name="Google Shape;21586;p146"/>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46"/>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46"/>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46"/>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46"/>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46"/>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46"/>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46"/>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46"/>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46"/>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46"/>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46"/>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98" name="Google Shape;21598;p146"/>
          <p:cNvGrpSpPr/>
          <p:nvPr/>
        </p:nvGrpSpPr>
        <p:grpSpPr>
          <a:xfrm>
            <a:off x="3293818" y="1768688"/>
            <a:ext cx="282035" cy="345534"/>
            <a:chOff x="3293818" y="1921088"/>
            <a:chExt cx="282035" cy="345534"/>
          </a:xfrm>
        </p:grpSpPr>
        <p:sp>
          <p:nvSpPr>
            <p:cNvPr id="21599" name="Google Shape;21599;p146"/>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46"/>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146"/>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46"/>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46"/>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146"/>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46"/>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46"/>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7" name="Google Shape;21607;p146"/>
          <p:cNvGrpSpPr/>
          <p:nvPr/>
        </p:nvGrpSpPr>
        <p:grpSpPr>
          <a:xfrm>
            <a:off x="4025125" y="1769664"/>
            <a:ext cx="316875" cy="344558"/>
            <a:chOff x="4025125" y="1922064"/>
            <a:chExt cx="316875" cy="344558"/>
          </a:xfrm>
        </p:grpSpPr>
        <p:sp>
          <p:nvSpPr>
            <p:cNvPr id="21608" name="Google Shape;21608;p146"/>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46"/>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46"/>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46"/>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46"/>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46"/>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46"/>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46"/>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46"/>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46"/>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146"/>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46"/>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46"/>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46"/>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46"/>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146"/>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4" name="Google Shape;21624;p146"/>
          <p:cNvGrpSpPr/>
          <p:nvPr/>
        </p:nvGrpSpPr>
        <p:grpSpPr>
          <a:xfrm>
            <a:off x="4755249" y="1810522"/>
            <a:ext cx="356020" cy="263830"/>
            <a:chOff x="4755249" y="1962922"/>
            <a:chExt cx="356020" cy="263830"/>
          </a:xfrm>
        </p:grpSpPr>
        <p:sp>
          <p:nvSpPr>
            <p:cNvPr id="21625" name="Google Shape;21625;p146"/>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146"/>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46"/>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46"/>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46"/>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146"/>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146"/>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46"/>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46"/>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146"/>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146"/>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46"/>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46"/>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46"/>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146"/>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146"/>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1" name="Google Shape;21641;p146"/>
          <p:cNvGrpSpPr/>
          <p:nvPr/>
        </p:nvGrpSpPr>
        <p:grpSpPr>
          <a:xfrm>
            <a:off x="5598503" y="1768688"/>
            <a:ext cx="181322" cy="345534"/>
            <a:chOff x="5598503" y="1921088"/>
            <a:chExt cx="181322" cy="345534"/>
          </a:xfrm>
        </p:grpSpPr>
        <p:sp>
          <p:nvSpPr>
            <p:cNvPr id="21642" name="Google Shape;21642;p146"/>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46"/>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146"/>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146"/>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46"/>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146"/>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46"/>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46"/>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46"/>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1" name="Google Shape;21651;p146"/>
          <p:cNvGrpSpPr/>
          <p:nvPr/>
        </p:nvGrpSpPr>
        <p:grpSpPr>
          <a:xfrm>
            <a:off x="6263163" y="1769469"/>
            <a:ext cx="364166" cy="344005"/>
            <a:chOff x="6263163" y="1921869"/>
            <a:chExt cx="364166" cy="344005"/>
          </a:xfrm>
        </p:grpSpPr>
        <p:sp>
          <p:nvSpPr>
            <p:cNvPr id="21652" name="Google Shape;21652;p146"/>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46"/>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46"/>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46"/>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46"/>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146"/>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146"/>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46"/>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46"/>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46"/>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146"/>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146"/>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46"/>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146"/>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46"/>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7" name="Google Shape;21667;p146"/>
          <p:cNvGrpSpPr/>
          <p:nvPr/>
        </p:nvGrpSpPr>
        <p:grpSpPr>
          <a:xfrm>
            <a:off x="7061898" y="1770250"/>
            <a:ext cx="292087" cy="344753"/>
            <a:chOff x="7061898" y="1922650"/>
            <a:chExt cx="292087" cy="344753"/>
          </a:xfrm>
        </p:grpSpPr>
        <p:sp>
          <p:nvSpPr>
            <p:cNvPr id="21668" name="Google Shape;21668;p146"/>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146"/>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46"/>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46"/>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46"/>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46"/>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46"/>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46"/>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46"/>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146"/>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8" name="Google Shape;21678;p146"/>
          <p:cNvGrpSpPr/>
          <p:nvPr/>
        </p:nvGrpSpPr>
        <p:grpSpPr>
          <a:xfrm>
            <a:off x="7768417" y="1768688"/>
            <a:ext cx="382585" cy="344785"/>
            <a:chOff x="7768417" y="1921088"/>
            <a:chExt cx="382585" cy="344785"/>
          </a:xfrm>
        </p:grpSpPr>
        <p:sp>
          <p:nvSpPr>
            <p:cNvPr id="21679" name="Google Shape;21679;p146"/>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146"/>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46"/>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46"/>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46"/>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46"/>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46"/>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146"/>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7" name="Google Shape;21687;p146"/>
          <p:cNvGrpSpPr/>
          <p:nvPr/>
        </p:nvGrpSpPr>
        <p:grpSpPr>
          <a:xfrm>
            <a:off x="7828825" y="2324138"/>
            <a:ext cx="262647" cy="344785"/>
            <a:chOff x="7828825" y="2476538"/>
            <a:chExt cx="262647" cy="344785"/>
          </a:xfrm>
        </p:grpSpPr>
        <p:sp>
          <p:nvSpPr>
            <p:cNvPr id="21688" name="Google Shape;21688;p146"/>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46"/>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46"/>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46"/>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46"/>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146"/>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4" name="Google Shape;21694;p146"/>
          <p:cNvGrpSpPr/>
          <p:nvPr/>
        </p:nvGrpSpPr>
        <p:grpSpPr>
          <a:xfrm>
            <a:off x="7074292" y="2324138"/>
            <a:ext cx="263428" cy="344785"/>
            <a:chOff x="7074292" y="2476538"/>
            <a:chExt cx="263428" cy="344785"/>
          </a:xfrm>
        </p:grpSpPr>
        <p:sp>
          <p:nvSpPr>
            <p:cNvPr id="21695" name="Google Shape;21695;p146"/>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146"/>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146"/>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146"/>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146"/>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46"/>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46"/>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46"/>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146"/>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146"/>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146"/>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46"/>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46"/>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46"/>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46"/>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46"/>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1" name="Google Shape;21711;p146"/>
          <p:cNvGrpSpPr/>
          <p:nvPr/>
        </p:nvGrpSpPr>
        <p:grpSpPr>
          <a:xfrm>
            <a:off x="6277144" y="2324138"/>
            <a:ext cx="350185" cy="344948"/>
            <a:chOff x="6277144" y="2476538"/>
            <a:chExt cx="350185" cy="344948"/>
          </a:xfrm>
        </p:grpSpPr>
        <p:sp>
          <p:nvSpPr>
            <p:cNvPr id="21712" name="Google Shape;21712;p146"/>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146"/>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714" name="Google Shape;21714;p146"/>
            <p:cNvGrpSpPr/>
            <p:nvPr/>
          </p:nvGrpSpPr>
          <p:grpSpPr>
            <a:xfrm>
              <a:off x="6451440" y="2476538"/>
              <a:ext cx="175890" cy="331611"/>
              <a:chOff x="6451440" y="2476538"/>
              <a:chExt cx="175890" cy="331611"/>
            </a:xfrm>
          </p:grpSpPr>
          <p:sp>
            <p:nvSpPr>
              <p:cNvPr id="21715" name="Google Shape;21715;p146"/>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146"/>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717" name="Google Shape;21717;p146"/>
          <p:cNvGrpSpPr/>
          <p:nvPr/>
        </p:nvGrpSpPr>
        <p:grpSpPr>
          <a:xfrm>
            <a:off x="5517178" y="2323357"/>
            <a:ext cx="344005" cy="345566"/>
            <a:chOff x="5517178" y="2475757"/>
            <a:chExt cx="344005" cy="345566"/>
          </a:xfrm>
        </p:grpSpPr>
        <p:sp>
          <p:nvSpPr>
            <p:cNvPr id="21718" name="Google Shape;21718;p146"/>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146"/>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146"/>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146"/>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146"/>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146"/>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46"/>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46"/>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146"/>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146"/>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8" name="Google Shape;21728;p146"/>
          <p:cNvGrpSpPr/>
          <p:nvPr/>
        </p:nvGrpSpPr>
        <p:grpSpPr>
          <a:xfrm>
            <a:off x="4765735" y="2324138"/>
            <a:ext cx="344753" cy="344785"/>
            <a:chOff x="4765735" y="2476538"/>
            <a:chExt cx="344753" cy="344785"/>
          </a:xfrm>
        </p:grpSpPr>
        <p:sp>
          <p:nvSpPr>
            <p:cNvPr id="21729" name="Google Shape;21729;p146"/>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46"/>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46"/>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146"/>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146"/>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146"/>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146"/>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46"/>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46"/>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46"/>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9" name="Google Shape;21739;p146"/>
          <p:cNvGrpSpPr/>
          <p:nvPr/>
        </p:nvGrpSpPr>
        <p:grpSpPr>
          <a:xfrm>
            <a:off x="4013511" y="2335003"/>
            <a:ext cx="348657" cy="323055"/>
            <a:chOff x="4013511" y="2487403"/>
            <a:chExt cx="348657" cy="323055"/>
          </a:xfrm>
        </p:grpSpPr>
        <p:sp>
          <p:nvSpPr>
            <p:cNvPr id="21740" name="Google Shape;21740;p146"/>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146"/>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46"/>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46"/>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46"/>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146"/>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146"/>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46"/>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46"/>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46"/>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146"/>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146"/>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2" name="Google Shape;21752;p146"/>
          <p:cNvGrpSpPr/>
          <p:nvPr/>
        </p:nvGrpSpPr>
        <p:grpSpPr>
          <a:xfrm>
            <a:off x="3262849" y="2405496"/>
            <a:ext cx="344753" cy="181290"/>
            <a:chOff x="3262849" y="2557896"/>
            <a:chExt cx="344753" cy="181290"/>
          </a:xfrm>
        </p:grpSpPr>
        <p:sp>
          <p:nvSpPr>
            <p:cNvPr id="21753" name="Google Shape;21753;p146"/>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146"/>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146"/>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46"/>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46"/>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46"/>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9" name="Google Shape;21759;p146"/>
          <p:cNvGrpSpPr/>
          <p:nvPr/>
        </p:nvGrpSpPr>
        <p:grpSpPr>
          <a:xfrm>
            <a:off x="2508283" y="2325700"/>
            <a:ext cx="347876" cy="343029"/>
            <a:chOff x="2508283" y="2478100"/>
            <a:chExt cx="347876" cy="343029"/>
          </a:xfrm>
        </p:grpSpPr>
        <p:sp>
          <p:nvSpPr>
            <p:cNvPr id="21760" name="Google Shape;21760;p146"/>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46"/>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46"/>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46"/>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46"/>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46"/>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46"/>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46"/>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8" name="Google Shape;21768;p146"/>
          <p:cNvGrpSpPr/>
          <p:nvPr/>
        </p:nvGrpSpPr>
        <p:grpSpPr>
          <a:xfrm>
            <a:off x="1787841" y="2324333"/>
            <a:ext cx="290525" cy="344590"/>
            <a:chOff x="1787841" y="2476733"/>
            <a:chExt cx="290525" cy="344590"/>
          </a:xfrm>
        </p:grpSpPr>
        <p:grpSp>
          <p:nvGrpSpPr>
            <p:cNvPr id="21769" name="Google Shape;21769;p146"/>
            <p:cNvGrpSpPr/>
            <p:nvPr/>
          </p:nvGrpSpPr>
          <p:grpSpPr>
            <a:xfrm>
              <a:off x="1811068" y="2476733"/>
              <a:ext cx="267299" cy="261671"/>
              <a:chOff x="1811068" y="2476733"/>
              <a:chExt cx="267299" cy="261671"/>
            </a:xfrm>
          </p:grpSpPr>
          <p:sp>
            <p:nvSpPr>
              <p:cNvPr id="21770" name="Google Shape;21770;p146"/>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146"/>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146"/>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46"/>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146"/>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146"/>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46"/>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46"/>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778" name="Google Shape;21778;p146"/>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46"/>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0" name="Google Shape;21780;p146"/>
          <p:cNvGrpSpPr/>
          <p:nvPr/>
        </p:nvGrpSpPr>
        <p:grpSpPr>
          <a:xfrm>
            <a:off x="997655" y="2369062"/>
            <a:ext cx="354057" cy="255686"/>
            <a:chOff x="997655" y="2521462"/>
            <a:chExt cx="354057" cy="255686"/>
          </a:xfrm>
        </p:grpSpPr>
        <p:sp>
          <p:nvSpPr>
            <p:cNvPr id="21781" name="Google Shape;21781;p146"/>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46"/>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46"/>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146"/>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146"/>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6" name="Google Shape;21786;p146"/>
          <p:cNvGrpSpPr/>
          <p:nvPr/>
        </p:nvGrpSpPr>
        <p:grpSpPr>
          <a:xfrm>
            <a:off x="999997" y="2889867"/>
            <a:ext cx="346314" cy="345143"/>
            <a:chOff x="999997" y="3042267"/>
            <a:chExt cx="346314" cy="345143"/>
          </a:xfrm>
        </p:grpSpPr>
        <p:sp>
          <p:nvSpPr>
            <p:cNvPr id="21787" name="Google Shape;21787;p146"/>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146"/>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46"/>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46"/>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46"/>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146"/>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146"/>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146"/>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146"/>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146"/>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46"/>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146"/>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146"/>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46"/>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46"/>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46"/>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46"/>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46"/>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5" name="Google Shape;21805;p146"/>
          <p:cNvGrpSpPr/>
          <p:nvPr/>
        </p:nvGrpSpPr>
        <p:grpSpPr>
          <a:xfrm>
            <a:off x="1756840" y="2893511"/>
            <a:ext cx="347876" cy="337661"/>
            <a:chOff x="1756840" y="3045911"/>
            <a:chExt cx="347876" cy="337661"/>
          </a:xfrm>
        </p:grpSpPr>
        <p:sp>
          <p:nvSpPr>
            <p:cNvPr id="21806" name="Google Shape;21806;p146"/>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46"/>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146"/>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146"/>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46"/>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46"/>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146"/>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146"/>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146"/>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146"/>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146"/>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146"/>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146"/>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46"/>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0" name="Google Shape;21820;p146"/>
          <p:cNvGrpSpPr/>
          <p:nvPr/>
        </p:nvGrpSpPr>
        <p:grpSpPr>
          <a:xfrm>
            <a:off x="2510625" y="2891006"/>
            <a:ext cx="351747" cy="342931"/>
            <a:chOff x="2510625" y="3043406"/>
            <a:chExt cx="351747" cy="342931"/>
          </a:xfrm>
        </p:grpSpPr>
        <p:sp>
          <p:nvSpPr>
            <p:cNvPr id="21821" name="Google Shape;21821;p146"/>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46"/>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46"/>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46"/>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5" name="Google Shape;21825;p146"/>
          <p:cNvGrpSpPr/>
          <p:nvPr/>
        </p:nvGrpSpPr>
        <p:grpSpPr>
          <a:xfrm>
            <a:off x="3284547" y="2890160"/>
            <a:ext cx="302919" cy="344265"/>
            <a:chOff x="3284547" y="3042560"/>
            <a:chExt cx="302919" cy="344265"/>
          </a:xfrm>
        </p:grpSpPr>
        <p:sp>
          <p:nvSpPr>
            <p:cNvPr id="21826" name="Google Shape;21826;p146"/>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46"/>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46"/>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146"/>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146"/>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146"/>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2" name="Google Shape;21832;p146"/>
          <p:cNvGrpSpPr/>
          <p:nvPr/>
        </p:nvGrpSpPr>
        <p:grpSpPr>
          <a:xfrm>
            <a:off x="4039861" y="2889770"/>
            <a:ext cx="302919" cy="346217"/>
            <a:chOff x="4039861" y="3042170"/>
            <a:chExt cx="302919" cy="346217"/>
          </a:xfrm>
        </p:grpSpPr>
        <p:sp>
          <p:nvSpPr>
            <p:cNvPr id="21833" name="Google Shape;21833;p146"/>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146"/>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46"/>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46"/>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46"/>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46"/>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9" name="Google Shape;21839;p146"/>
          <p:cNvGrpSpPr/>
          <p:nvPr/>
        </p:nvGrpSpPr>
        <p:grpSpPr>
          <a:xfrm>
            <a:off x="4822272" y="2889672"/>
            <a:ext cx="232459" cy="344753"/>
            <a:chOff x="4822272" y="3042072"/>
            <a:chExt cx="232459" cy="344753"/>
          </a:xfrm>
        </p:grpSpPr>
        <p:sp>
          <p:nvSpPr>
            <p:cNvPr id="21840" name="Google Shape;21840;p146"/>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146"/>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146"/>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46"/>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146"/>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146"/>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46"/>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46"/>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46"/>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146"/>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50" name="Google Shape;21850;p146"/>
          <p:cNvGrpSpPr/>
          <p:nvPr/>
        </p:nvGrpSpPr>
        <p:grpSpPr>
          <a:xfrm>
            <a:off x="5568315" y="2889672"/>
            <a:ext cx="241730" cy="344753"/>
            <a:chOff x="5568315" y="3042072"/>
            <a:chExt cx="241730" cy="344753"/>
          </a:xfrm>
        </p:grpSpPr>
        <p:sp>
          <p:nvSpPr>
            <p:cNvPr id="21851" name="Google Shape;21851;p146"/>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146"/>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46"/>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46"/>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46"/>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46"/>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146"/>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146"/>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46"/>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46"/>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146"/>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2" name="Google Shape;21862;p146"/>
          <p:cNvGrpSpPr/>
          <p:nvPr/>
        </p:nvGrpSpPr>
        <p:grpSpPr>
          <a:xfrm>
            <a:off x="6298842" y="2889542"/>
            <a:ext cx="313004" cy="344883"/>
            <a:chOff x="6298842" y="3041942"/>
            <a:chExt cx="313004" cy="344883"/>
          </a:xfrm>
        </p:grpSpPr>
        <p:sp>
          <p:nvSpPr>
            <p:cNvPr id="21863" name="Google Shape;21863;p146"/>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146"/>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46"/>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46"/>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146"/>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146"/>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9" name="Google Shape;21869;p146"/>
          <p:cNvGrpSpPr/>
          <p:nvPr/>
        </p:nvGrpSpPr>
        <p:grpSpPr>
          <a:xfrm>
            <a:off x="7095989" y="2888892"/>
            <a:ext cx="221594" cy="345534"/>
            <a:chOff x="7095989" y="3041292"/>
            <a:chExt cx="221594" cy="345534"/>
          </a:xfrm>
        </p:grpSpPr>
        <p:sp>
          <p:nvSpPr>
            <p:cNvPr id="21870" name="Google Shape;21870;p146"/>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46"/>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46"/>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46"/>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46"/>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46"/>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46"/>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146"/>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146"/>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46"/>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0" name="Google Shape;21880;p146"/>
          <p:cNvGrpSpPr/>
          <p:nvPr/>
        </p:nvGrpSpPr>
        <p:grpSpPr>
          <a:xfrm>
            <a:off x="7786991" y="2909808"/>
            <a:ext cx="344785" cy="303700"/>
            <a:chOff x="7786991" y="3062208"/>
            <a:chExt cx="344785" cy="303700"/>
          </a:xfrm>
        </p:grpSpPr>
        <p:sp>
          <p:nvSpPr>
            <p:cNvPr id="21881" name="Google Shape;21881;p146"/>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146"/>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46"/>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46"/>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46"/>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146"/>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146"/>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146"/>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46"/>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46"/>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146"/>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146"/>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146"/>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146"/>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5" name="Google Shape;21895;p146"/>
          <p:cNvGrpSpPr/>
          <p:nvPr/>
        </p:nvGrpSpPr>
        <p:grpSpPr>
          <a:xfrm>
            <a:off x="7786991" y="3468804"/>
            <a:ext cx="344785" cy="303570"/>
            <a:chOff x="7786991" y="3621204"/>
            <a:chExt cx="344785" cy="303570"/>
          </a:xfrm>
        </p:grpSpPr>
        <p:sp>
          <p:nvSpPr>
            <p:cNvPr id="21896" name="Google Shape;21896;p146"/>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146"/>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146"/>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46"/>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146"/>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146"/>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146"/>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146"/>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4" name="Google Shape;21904;p146"/>
          <p:cNvGrpSpPr/>
          <p:nvPr/>
        </p:nvGrpSpPr>
        <p:grpSpPr>
          <a:xfrm>
            <a:off x="7054936" y="3448993"/>
            <a:ext cx="305262" cy="344753"/>
            <a:chOff x="7054936" y="3601393"/>
            <a:chExt cx="305262" cy="344753"/>
          </a:xfrm>
        </p:grpSpPr>
        <p:sp>
          <p:nvSpPr>
            <p:cNvPr id="21905" name="Google Shape;21905;p146"/>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46"/>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46"/>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46"/>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146"/>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146"/>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46"/>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2" name="Google Shape;21912;p146"/>
          <p:cNvGrpSpPr/>
          <p:nvPr/>
        </p:nvGrpSpPr>
        <p:grpSpPr>
          <a:xfrm>
            <a:off x="6280234" y="3454328"/>
            <a:ext cx="349437" cy="333205"/>
            <a:chOff x="6280234" y="3606728"/>
            <a:chExt cx="349437" cy="333205"/>
          </a:xfrm>
        </p:grpSpPr>
        <p:sp>
          <p:nvSpPr>
            <p:cNvPr id="21913" name="Google Shape;21913;p146"/>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46"/>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46"/>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146"/>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146"/>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46"/>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146"/>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46"/>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46"/>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46"/>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46"/>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146"/>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146"/>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46"/>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46"/>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8" name="Google Shape;21928;p146"/>
          <p:cNvGrpSpPr/>
          <p:nvPr/>
        </p:nvGrpSpPr>
        <p:grpSpPr>
          <a:xfrm>
            <a:off x="5517178" y="3448993"/>
            <a:ext cx="347095" cy="344753"/>
            <a:chOff x="5517178" y="3601393"/>
            <a:chExt cx="347095" cy="344753"/>
          </a:xfrm>
        </p:grpSpPr>
        <p:sp>
          <p:nvSpPr>
            <p:cNvPr id="21929" name="Google Shape;21929;p146"/>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46"/>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146"/>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146"/>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146"/>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146"/>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146"/>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146"/>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46"/>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46"/>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46"/>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46"/>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46"/>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46"/>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146"/>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44" name="Google Shape;21944;p146"/>
          <p:cNvGrpSpPr/>
          <p:nvPr/>
        </p:nvGrpSpPr>
        <p:grpSpPr>
          <a:xfrm>
            <a:off x="4789742" y="3449611"/>
            <a:ext cx="295177" cy="344135"/>
            <a:chOff x="4789742" y="3602011"/>
            <a:chExt cx="295177" cy="344135"/>
          </a:xfrm>
        </p:grpSpPr>
        <p:sp>
          <p:nvSpPr>
            <p:cNvPr id="21945" name="Google Shape;21945;p146"/>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146"/>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146"/>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46"/>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46"/>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146"/>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146"/>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146"/>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3" name="Google Shape;21953;p146"/>
          <p:cNvGrpSpPr/>
          <p:nvPr/>
        </p:nvGrpSpPr>
        <p:grpSpPr>
          <a:xfrm>
            <a:off x="4075079" y="3448993"/>
            <a:ext cx="228958" cy="344753"/>
            <a:chOff x="4075079" y="3601393"/>
            <a:chExt cx="228958" cy="344753"/>
          </a:xfrm>
        </p:grpSpPr>
        <p:sp>
          <p:nvSpPr>
            <p:cNvPr id="21954" name="Google Shape;21954;p146"/>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146"/>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46"/>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146"/>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146"/>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46"/>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46"/>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146"/>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146"/>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46"/>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46"/>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46"/>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6" name="Google Shape;21966;p146"/>
          <p:cNvGrpSpPr/>
          <p:nvPr/>
        </p:nvGrpSpPr>
        <p:grpSpPr>
          <a:xfrm>
            <a:off x="3276772" y="3448993"/>
            <a:ext cx="316127" cy="344753"/>
            <a:chOff x="3276772" y="3601393"/>
            <a:chExt cx="316127" cy="344753"/>
          </a:xfrm>
        </p:grpSpPr>
        <p:sp>
          <p:nvSpPr>
            <p:cNvPr id="21967" name="Google Shape;21967;p146"/>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146"/>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146"/>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146"/>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46"/>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146"/>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146"/>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46"/>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146"/>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146"/>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46"/>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46"/>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9" name="Google Shape;21979;p146"/>
          <p:cNvGrpSpPr/>
          <p:nvPr/>
        </p:nvGrpSpPr>
        <p:grpSpPr>
          <a:xfrm>
            <a:off x="2495141" y="3447822"/>
            <a:ext cx="412936" cy="344753"/>
            <a:chOff x="2495141" y="3600222"/>
            <a:chExt cx="412936" cy="344753"/>
          </a:xfrm>
        </p:grpSpPr>
        <p:sp>
          <p:nvSpPr>
            <p:cNvPr id="21980" name="Google Shape;21980;p146"/>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146"/>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46"/>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146"/>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146"/>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46"/>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146"/>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146"/>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146"/>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46"/>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46"/>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46"/>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46"/>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3" name="Google Shape;21993;p146"/>
          <p:cNvGrpSpPr/>
          <p:nvPr/>
        </p:nvGrpSpPr>
        <p:grpSpPr>
          <a:xfrm>
            <a:off x="1799455" y="3448700"/>
            <a:ext cx="262647" cy="345143"/>
            <a:chOff x="1799455" y="3601100"/>
            <a:chExt cx="262647" cy="345143"/>
          </a:xfrm>
        </p:grpSpPr>
        <p:sp>
          <p:nvSpPr>
            <p:cNvPr id="21994" name="Google Shape;21994;p146"/>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146"/>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146"/>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46"/>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146"/>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146"/>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146"/>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146"/>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146"/>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146"/>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46"/>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46"/>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146"/>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146"/>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46"/>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46"/>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146"/>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1" name="Google Shape;22011;p146"/>
          <p:cNvGrpSpPr/>
          <p:nvPr/>
        </p:nvGrpSpPr>
        <p:grpSpPr>
          <a:xfrm>
            <a:off x="1001526" y="3459012"/>
            <a:ext cx="354089" cy="323901"/>
            <a:chOff x="1001526" y="3611412"/>
            <a:chExt cx="354089" cy="323901"/>
          </a:xfrm>
        </p:grpSpPr>
        <p:sp>
          <p:nvSpPr>
            <p:cNvPr id="22012" name="Google Shape;22012;p146"/>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146"/>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146"/>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46"/>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46"/>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46"/>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46"/>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146"/>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146"/>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46"/>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146"/>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146"/>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46"/>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146"/>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146"/>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146"/>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146"/>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9" name="Google Shape;22029;p146"/>
          <p:cNvGrpSpPr/>
          <p:nvPr/>
        </p:nvGrpSpPr>
        <p:grpSpPr>
          <a:xfrm>
            <a:off x="993003" y="4027637"/>
            <a:ext cx="361050" cy="304709"/>
            <a:chOff x="993003" y="4180037"/>
            <a:chExt cx="361050" cy="304709"/>
          </a:xfrm>
        </p:grpSpPr>
        <p:sp>
          <p:nvSpPr>
            <p:cNvPr id="22030" name="Google Shape;22030;p146"/>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146"/>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146"/>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146"/>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146"/>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146"/>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46"/>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46"/>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46"/>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46"/>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0" name="Google Shape;22040;p146"/>
          <p:cNvGrpSpPr/>
          <p:nvPr/>
        </p:nvGrpSpPr>
        <p:grpSpPr>
          <a:xfrm>
            <a:off x="1770796" y="4007533"/>
            <a:ext cx="321527" cy="345534"/>
            <a:chOff x="1770796" y="4159933"/>
            <a:chExt cx="321527" cy="345534"/>
          </a:xfrm>
        </p:grpSpPr>
        <p:sp>
          <p:nvSpPr>
            <p:cNvPr id="22041" name="Google Shape;22041;p146"/>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146"/>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46"/>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146"/>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146"/>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46"/>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146"/>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146"/>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46"/>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0" name="Google Shape;22050;p146"/>
          <p:cNvGrpSpPr/>
          <p:nvPr/>
        </p:nvGrpSpPr>
        <p:grpSpPr>
          <a:xfrm>
            <a:off x="2529981" y="4007533"/>
            <a:ext cx="309913" cy="345534"/>
            <a:chOff x="2529981" y="4159933"/>
            <a:chExt cx="309913" cy="345534"/>
          </a:xfrm>
        </p:grpSpPr>
        <p:sp>
          <p:nvSpPr>
            <p:cNvPr id="22051" name="Google Shape;22051;p146"/>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146"/>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146"/>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146"/>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146"/>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146"/>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146"/>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146"/>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46"/>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46"/>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46"/>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46"/>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46"/>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146"/>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5" name="Google Shape;22065;p146"/>
          <p:cNvGrpSpPr/>
          <p:nvPr/>
        </p:nvGrpSpPr>
        <p:grpSpPr>
          <a:xfrm>
            <a:off x="3262849" y="4008314"/>
            <a:ext cx="344753" cy="344753"/>
            <a:chOff x="3262849" y="4160714"/>
            <a:chExt cx="344753" cy="344753"/>
          </a:xfrm>
        </p:grpSpPr>
        <p:sp>
          <p:nvSpPr>
            <p:cNvPr id="22066" name="Google Shape;22066;p146"/>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46"/>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46"/>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46"/>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46"/>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46"/>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46"/>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46"/>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46"/>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146"/>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146"/>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46"/>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46"/>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46"/>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46"/>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1" name="Google Shape;22081;p146"/>
          <p:cNvGrpSpPr/>
          <p:nvPr/>
        </p:nvGrpSpPr>
        <p:grpSpPr>
          <a:xfrm>
            <a:off x="4001898" y="4008314"/>
            <a:ext cx="356366" cy="344753"/>
            <a:chOff x="4001898" y="4160714"/>
            <a:chExt cx="356366" cy="344753"/>
          </a:xfrm>
        </p:grpSpPr>
        <p:sp>
          <p:nvSpPr>
            <p:cNvPr id="22082" name="Google Shape;22082;p146"/>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146"/>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46"/>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46"/>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146"/>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146"/>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46"/>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146"/>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146"/>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46"/>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46"/>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46"/>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146"/>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146"/>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46"/>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46"/>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146"/>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146"/>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46"/>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46"/>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46"/>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3" name="Google Shape;22103;p146"/>
          <p:cNvGrpSpPr/>
          <p:nvPr/>
        </p:nvGrpSpPr>
        <p:grpSpPr>
          <a:xfrm>
            <a:off x="4765735" y="4008314"/>
            <a:ext cx="344753" cy="344753"/>
            <a:chOff x="4765735" y="4160714"/>
            <a:chExt cx="344753" cy="344753"/>
          </a:xfrm>
        </p:grpSpPr>
        <p:sp>
          <p:nvSpPr>
            <p:cNvPr id="22104" name="Google Shape;22104;p146"/>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146"/>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146"/>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46"/>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46"/>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46"/>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146"/>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146"/>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146"/>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146"/>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146"/>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146"/>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146"/>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46"/>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46"/>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146"/>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0" name="Google Shape;22120;p146"/>
          <p:cNvGrpSpPr/>
          <p:nvPr/>
        </p:nvGrpSpPr>
        <p:grpSpPr>
          <a:xfrm>
            <a:off x="5517178" y="4007533"/>
            <a:ext cx="344005" cy="344753"/>
            <a:chOff x="5517178" y="4159933"/>
            <a:chExt cx="344005" cy="344753"/>
          </a:xfrm>
        </p:grpSpPr>
        <p:sp>
          <p:nvSpPr>
            <p:cNvPr id="22121" name="Google Shape;22121;p146"/>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46"/>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46"/>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46"/>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146"/>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146"/>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146"/>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146"/>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146"/>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146"/>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146"/>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146"/>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146"/>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146"/>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146"/>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146"/>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146"/>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146"/>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146"/>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146"/>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146"/>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146"/>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146"/>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146"/>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146"/>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146"/>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146"/>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146"/>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146"/>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46"/>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46"/>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46"/>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46"/>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46"/>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46"/>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46"/>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7" name="Google Shape;22157;p146"/>
          <p:cNvGrpSpPr/>
          <p:nvPr/>
        </p:nvGrpSpPr>
        <p:grpSpPr>
          <a:xfrm>
            <a:off x="6279454" y="4007533"/>
            <a:ext cx="345566" cy="345046"/>
            <a:chOff x="6279454" y="4159933"/>
            <a:chExt cx="345566" cy="345046"/>
          </a:xfrm>
        </p:grpSpPr>
        <p:sp>
          <p:nvSpPr>
            <p:cNvPr id="22158" name="Google Shape;22158;p146"/>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46"/>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146"/>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146"/>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46"/>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46"/>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46"/>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46"/>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46"/>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46"/>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46"/>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46"/>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46"/>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1" name="Google Shape;22171;p146"/>
          <p:cNvGrpSpPr/>
          <p:nvPr/>
        </p:nvGrpSpPr>
        <p:grpSpPr>
          <a:xfrm>
            <a:off x="7076601" y="4008314"/>
            <a:ext cx="261899" cy="344753"/>
            <a:chOff x="7076601" y="4160714"/>
            <a:chExt cx="261899" cy="344753"/>
          </a:xfrm>
        </p:grpSpPr>
        <p:sp>
          <p:nvSpPr>
            <p:cNvPr id="22172" name="Google Shape;22172;p146"/>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46"/>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46"/>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146"/>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146"/>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146"/>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8" name="Google Shape;22178;p146"/>
          <p:cNvGrpSpPr/>
          <p:nvPr/>
        </p:nvGrpSpPr>
        <p:grpSpPr>
          <a:xfrm>
            <a:off x="7786991" y="4028450"/>
            <a:ext cx="344785" cy="303700"/>
            <a:chOff x="7786991" y="4180850"/>
            <a:chExt cx="344785" cy="303700"/>
          </a:xfrm>
        </p:grpSpPr>
        <p:sp>
          <p:nvSpPr>
            <p:cNvPr id="22179" name="Google Shape;22179;p146"/>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46"/>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46"/>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146"/>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146"/>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46"/>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46"/>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146"/>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146"/>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46"/>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46"/>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46"/>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46"/>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46"/>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46"/>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46"/>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146"/>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146"/>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146"/>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46"/>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146"/>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146"/>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46"/>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46"/>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46"/>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46"/>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46"/>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46"/>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46"/>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146"/>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09" name="Google Shape;22209;p14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22210" name="Google Shape;22210;p14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14" name="Shape 22214"/>
        <p:cNvGrpSpPr/>
        <p:nvPr/>
      </p:nvGrpSpPr>
      <p:grpSpPr>
        <a:xfrm>
          <a:off x="0" y="0"/>
          <a:ext cx="0" cy="0"/>
          <a:chOff x="0" y="0"/>
          <a:chExt cx="0" cy="0"/>
        </a:xfrm>
      </p:grpSpPr>
      <p:grpSp>
        <p:nvGrpSpPr>
          <p:cNvPr id="22215" name="Google Shape;22215;p147"/>
          <p:cNvGrpSpPr/>
          <p:nvPr/>
        </p:nvGrpSpPr>
        <p:grpSpPr>
          <a:xfrm>
            <a:off x="1031157" y="1768676"/>
            <a:ext cx="346749" cy="347520"/>
            <a:chOff x="1031157" y="1921076"/>
            <a:chExt cx="346749" cy="347520"/>
          </a:xfrm>
        </p:grpSpPr>
        <p:sp>
          <p:nvSpPr>
            <p:cNvPr id="22216" name="Google Shape;22216;p147"/>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47"/>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47"/>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47"/>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47"/>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47"/>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47"/>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47"/>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47"/>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47"/>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47"/>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47"/>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47"/>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47"/>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47"/>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147"/>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147"/>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147"/>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147"/>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47"/>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147"/>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147"/>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47"/>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47"/>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47"/>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147"/>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147"/>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47"/>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4" name="Google Shape;22244;p147"/>
          <p:cNvGrpSpPr/>
          <p:nvPr/>
        </p:nvGrpSpPr>
        <p:grpSpPr>
          <a:xfrm>
            <a:off x="1774698" y="1778706"/>
            <a:ext cx="346749" cy="346749"/>
            <a:chOff x="1774698" y="1931106"/>
            <a:chExt cx="346749" cy="346749"/>
          </a:xfrm>
        </p:grpSpPr>
        <p:sp>
          <p:nvSpPr>
            <p:cNvPr id="22245" name="Google Shape;22245;p147"/>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147"/>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47"/>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47"/>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47"/>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47"/>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147"/>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2" name="Google Shape;22252;p147"/>
          <p:cNvGrpSpPr/>
          <p:nvPr/>
        </p:nvGrpSpPr>
        <p:grpSpPr>
          <a:xfrm>
            <a:off x="2529790" y="1779450"/>
            <a:ext cx="346745" cy="346776"/>
            <a:chOff x="2529790" y="1931850"/>
            <a:chExt cx="346745" cy="346776"/>
          </a:xfrm>
        </p:grpSpPr>
        <p:sp>
          <p:nvSpPr>
            <p:cNvPr id="22253" name="Google Shape;22253;p147"/>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47"/>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47"/>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47"/>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47"/>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47"/>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47"/>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47"/>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147"/>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147"/>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47"/>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147"/>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147"/>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47"/>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47"/>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47"/>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147"/>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147"/>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147"/>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147"/>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147"/>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147"/>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147"/>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147"/>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147"/>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47"/>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47"/>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47"/>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47"/>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47"/>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3" name="Google Shape;22283;p147"/>
          <p:cNvGrpSpPr/>
          <p:nvPr/>
        </p:nvGrpSpPr>
        <p:grpSpPr>
          <a:xfrm>
            <a:off x="3294911" y="1777929"/>
            <a:ext cx="293586" cy="349074"/>
            <a:chOff x="3294911" y="1930329"/>
            <a:chExt cx="293586" cy="349074"/>
          </a:xfrm>
        </p:grpSpPr>
        <p:sp>
          <p:nvSpPr>
            <p:cNvPr id="22284" name="Google Shape;22284;p147"/>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47"/>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47"/>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47"/>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47"/>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47"/>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4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4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47"/>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147"/>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147"/>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47"/>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47"/>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147"/>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147"/>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147"/>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147"/>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147"/>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47"/>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47"/>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4" name="Google Shape;22304;p147"/>
          <p:cNvGrpSpPr/>
          <p:nvPr/>
        </p:nvGrpSpPr>
        <p:grpSpPr>
          <a:xfrm>
            <a:off x="4019946" y="1778868"/>
            <a:ext cx="346781" cy="347361"/>
            <a:chOff x="4019946" y="1931268"/>
            <a:chExt cx="346781" cy="347361"/>
          </a:xfrm>
        </p:grpSpPr>
        <p:sp>
          <p:nvSpPr>
            <p:cNvPr id="22305" name="Google Shape;22305;p147"/>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147"/>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147"/>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147"/>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47"/>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47"/>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47"/>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47"/>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47"/>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47"/>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47"/>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147"/>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147"/>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47"/>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9" name="Google Shape;22319;p147"/>
          <p:cNvGrpSpPr/>
          <p:nvPr/>
        </p:nvGrpSpPr>
        <p:grpSpPr>
          <a:xfrm>
            <a:off x="4781217" y="1779450"/>
            <a:ext cx="319019" cy="346780"/>
            <a:chOff x="4781217" y="1931850"/>
            <a:chExt cx="319019" cy="346780"/>
          </a:xfrm>
        </p:grpSpPr>
        <p:sp>
          <p:nvSpPr>
            <p:cNvPr id="22320" name="Google Shape;22320;p147"/>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147"/>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147"/>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147"/>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47"/>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47"/>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47"/>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47"/>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47"/>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47"/>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147"/>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147"/>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47"/>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147"/>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4" name="Google Shape;22334;p147"/>
          <p:cNvGrpSpPr/>
          <p:nvPr/>
        </p:nvGrpSpPr>
        <p:grpSpPr>
          <a:xfrm>
            <a:off x="5520132" y="1777929"/>
            <a:ext cx="347524" cy="348302"/>
            <a:chOff x="5520132" y="1930329"/>
            <a:chExt cx="347524" cy="348302"/>
          </a:xfrm>
        </p:grpSpPr>
        <p:sp>
          <p:nvSpPr>
            <p:cNvPr id="22335" name="Google Shape;22335;p147"/>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47"/>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147"/>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147"/>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47"/>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47"/>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47"/>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47"/>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47"/>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47"/>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147"/>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147"/>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147"/>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147"/>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47"/>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47"/>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47"/>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47"/>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147"/>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147"/>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47"/>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47"/>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47"/>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8" name="Google Shape;22358;p147"/>
          <p:cNvGrpSpPr/>
          <p:nvPr/>
        </p:nvGrpSpPr>
        <p:grpSpPr>
          <a:xfrm>
            <a:off x="6267523" y="1778706"/>
            <a:ext cx="349075" cy="347523"/>
            <a:chOff x="6267523" y="1931106"/>
            <a:chExt cx="349075" cy="347523"/>
          </a:xfrm>
        </p:grpSpPr>
        <p:sp>
          <p:nvSpPr>
            <p:cNvPr id="22359" name="Google Shape;22359;p147"/>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47"/>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47"/>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47"/>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47"/>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47"/>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47"/>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147"/>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147"/>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147"/>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147"/>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147"/>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47"/>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47"/>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147"/>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147"/>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147"/>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47"/>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47"/>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47"/>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47"/>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147"/>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1" name="Google Shape;22381;p147"/>
          <p:cNvGrpSpPr/>
          <p:nvPr/>
        </p:nvGrpSpPr>
        <p:grpSpPr>
          <a:xfrm>
            <a:off x="7017988" y="1777929"/>
            <a:ext cx="348298" cy="348301"/>
            <a:chOff x="7017988" y="1930329"/>
            <a:chExt cx="348298" cy="348301"/>
          </a:xfrm>
        </p:grpSpPr>
        <p:sp>
          <p:nvSpPr>
            <p:cNvPr id="22382" name="Google Shape;22382;p147"/>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147"/>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147"/>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47"/>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147"/>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147"/>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147"/>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147"/>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47"/>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147"/>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147"/>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47"/>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47"/>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47"/>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47"/>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47"/>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147"/>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147"/>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47"/>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147"/>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147"/>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47"/>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47"/>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47"/>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6" name="Google Shape;22406;p147"/>
          <p:cNvGrpSpPr/>
          <p:nvPr/>
        </p:nvGrpSpPr>
        <p:grpSpPr>
          <a:xfrm>
            <a:off x="7775410" y="1779450"/>
            <a:ext cx="332897" cy="346781"/>
            <a:chOff x="7775410" y="1931850"/>
            <a:chExt cx="332897" cy="346781"/>
          </a:xfrm>
        </p:grpSpPr>
        <p:sp>
          <p:nvSpPr>
            <p:cNvPr id="22407" name="Google Shape;22407;p147"/>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147"/>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147"/>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47"/>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47"/>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47"/>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47"/>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47"/>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147"/>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147"/>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47"/>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47"/>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47"/>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47"/>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147"/>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147"/>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47"/>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147"/>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5" name="Google Shape;22425;p147"/>
          <p:cNvGrpSpPr/>
          <p:nvPr/>
        </p:nvGrpSpPr>
        <p:grpSpPr>
          <a:xfrm>
            <a:off x="7768486" y="2338210"/>
            <a:ext cx="347525" cy="347393"/>
            <a:chOff x="7768486" y="2490610"/>
            <a:chExt cx="347525" cy="347393"/>
          </a:xfrm>
        </p:grpSpPr>
        <p:sp>
          <p:nvSpPr>
            <p:cNvPr id="22426" name="Google Shape;22426;p147"/>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47"/>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147"/>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147"/>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147"/>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147"/>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147"/>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147"/>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147"/>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147"/>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147"/>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147"/>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147"/>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147"/>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147"/>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147"/>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147"/>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147"/>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147"/>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5" name="Google Shape;22445;p147"/>
          <p:cNvGrpSpPr/>
          <p:nvPr/>
        </p:nvGrpSpPr>
        <p:grpSpPr>
          <a:xfrm>
            <a:off x="7019541" y="2338857"/>
            <a:ext cx="346001" cy="346748"/>
            <a:chOff x="7019541" y="2491257"/>
            <a:chExt cx="346001" cy="346748"/>
          </a:xfrm>
        </p:grpSpPr>
        <p:sp>
          <p:nvSpPr>
            <p:cNvPr id="22446" name="Google Shape;22446;p147"/>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147"/>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147"/>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147"/>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147"/>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147"/>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147"/>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147"/>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147"/>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147"/>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147"/>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147"/>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147"/>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147"/>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147"/>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147"/>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147"/>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147"/>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147"/>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147"/>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147"/>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147"/>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147"/>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147"/>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147"/>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147"/>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147"/>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147"/>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147"/>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147"/>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147"/>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147"/>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147"/>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147"/>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147"/>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147"/>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2" name="Google Shape;22482;p147"/>
          <p:cNvGrpSpPr/>
          <p:nvPr/>
        </p:nvGrpSpPr>
        <p:grpSpPr>
          <a:xfrm>
            <a:off x="6268300" y="2351929"/>
            <a:ext cx="346749" cy="319793"/>
            <a:chOff x="6268300" y="2504329"/>
            <a:chExt cx="346749" cy="319793"/>
          </a:xfrm>
        </p:grpSpPr>
        <p:sp>
          <p:nvSpPr>
            <p:cNvPr id="22483" name="Google Shape;22483;p147"/>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147"/>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147"/>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147"/>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147"/>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147"/>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147"/>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147"/>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147"/>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147"/>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147"/>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147"/>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147"/>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147"/>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147"/>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147"/>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147"/>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0" name="Google Shape;22500;p147"/>
          <p:cNvGrpSpPr/>
          <p:nvPr/>
        </p:nvGrpSpPr>
        <p:grpSpPr>
          <a:xfrm>
            <a:off x="5520908" y="2338081"/>
            <a:ext cx="349077" cy="348297"/>
            <a:chOff x="5520908" y="2490481"/>
            <a:chExt cx="349077" cy="348297"/>
          </a:xfrm>
        </p:grpSpPr>
        <p:sp>
          <p:nvSpPr>
            <p:cNvPr id="22501" name="Google Shape;22501;p147"/>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147"/>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147"/>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147"/>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147"/>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147"/>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147"/>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147"/>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147"/>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147"/>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147"/>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147"/>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3" name="Google Shape;22513;p147"/>
          <p:cNvGrpSpPr/>
          <p:nvPr/>
        </p:nvGrpSpPr>
        <p:grpSpPr>
          <a:xfrm>
            <a:off x="4767337" y="2337304"/>
            <a:ext cx="346778" cy="348297"/>
            <a:chOff x="4767337" y="2489704"/>
            <a:chExt cx="346778" cy="348297"/>
          </a:xfrm>
        </p:grpSpPr>
        <p:sp>
          <p:nvSpPr>
            <p:cNvPr id="22514" name="Google Shape;22514;p147"/>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147"/>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147"/>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147"/>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147"/>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147"/>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147"/>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147"/>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147"/>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3" name="Google Shape;22523;p147"/>
          <p:cNvGrpSpPr/>
          <p:nvPr/>
        </p:nvGrpSpPr>
        <p:grpSpPr>
          <a:xfrm>
            <a:off x="4018425" y="2337304"/>
            <a:ext cx="349043" cy="348297"/>
            <a:chOff x="4018425" y="2489704"/>
            <a:chExt cx="349043" cy="348297"/>
          </a:xfrm>
        </p:grpSpPr>
        <p:sp>
          <p:nvSpPr>
            <p:cNvPr id="22524" name="Google Shape;22524;p147"/>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147"/>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147"/>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147"/>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147"/>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147"/>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147"/>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147"/>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147"/>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147"/>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4" name="Google Shape;22534;p147"/>
          <p:cNvGrpSpPr/>
          <p:nvPr/>
        </p:nvGrpSpPr>
        <p:grpSpPr>
          <a:xfrm>
            <a:off x="3296432" y="2338857"/>
            <a:ext cx="290516" cy="346748"/>
            <a:chOff x="3296432" y="2491257"/>
            <a:chExt cx="290516" cy="346748"/>
          </a:xfrm>
        </p:grpSpPr>
        <p:sp>
          <p:nvSpPr>
            <p:cNvPr id="22535" name="Google Shape;22535;p147"/>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147"/>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147"/>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147"/>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147"/>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147"/>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147"/>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147"/>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147"/>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147"/>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147"/>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6" name="Google Shape;22546;p147"/>
          <p:cNvGrpSpPr/>
          <p:nvPr/>
        </p:nvGrpSpPr>
        <p:grpSpPr>
          <a:xfrm>
            <a:off x="2530566" y="2341155"/>
            <a:ext cx="345226" cy="346004"/>
            <a:chOff x="2530566" y="2493555"/>
            <a:chExt cx="345226" cy="346004"/>
          </a:xfrm>
        </p:grpSpPr>
        <p:sp>
          <p:nvSpPr>
            <p:cNvPr id="22547" name="Google Shape;22547;p147"/>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147"/>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147"/>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147"/>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147"/>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147"/>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147"/>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147"/>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147"/>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147"/>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147"/>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147"/>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9" name="Google Shape;22559;p147"/>
          <p:cNvGrpSpPr/>
          <p:nvPr/>
        </p:nvGrpSpPr>
        <p:grpSpPr>
          <a:xfrm>
            <a:off x="1771592" y="2338857"/>
            <a:ext cx="349853" cy="346745"/>
            <a:chOff x="1771592" y="2491257"/>
            <a:chExt cx="349853" cy="346745"/>
          </a:xfrm>
        </p:grpSpPr>
        <p:sp>
          <p:nvSpPr>
            <p:cNvPr id="22560" name="Google Shape;22560;p147"/>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147"/>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147"/>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147"/>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147"/>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147"/>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147"/>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147"/>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147"/>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147"/>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147"/>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147"/>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2" name="Google Shape;22572;p147"/>
          <p:cNvGrpSpPr/>
          <p:nvPr/>
        </p:nvGrpSpPr>
        <p:grpSpPr>
          <a:xfrm>
            <a:off x="1028827" y="2341931"/>
            <a:ext cx="349076" cy="346749"/>
            <a:chOff x="1028827" y="2494331"/>
            <a:chExt cx="349076" cy="346749"/>
          </a:xfrm>
        </p:grpSpPr>
        <p:sp>
          <p:nvSpPr>
            <p:cNvPr id="22573" name="Google Shape;22573;p147"/>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147"/>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147"/>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147"/>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147"/>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147"/>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147"/>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147"/>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147"/>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147"/>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147"/>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147"/>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147"/>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147"/>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147"/>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147"/>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147"/>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147"/>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147"/>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147"/>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3" name="Google Shape;22593;p147"/>
          <p:cNvGrpSpPr/>
          <p:nvPr/>
        </p:nvGrpSpPr>
        <p:grpSpPr>
          <a:xfrm>
            <a:off x="1030335" y="2908136"/>
            <a:ext cx="346731" cy="347507"/>
            <a:chOff x="1054614" y="3128406"/>
            <a:chExt cx="319420" cy="320136"/>
          </a:xfrm>
        </p:grpSpPr>
        <p:sp>
          <p:nvSpPr>
            <p:cNvPr id="22594" name="Google Shape;22594;p147"/>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147"/>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147"/>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147"/>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147"/>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147"/>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147"/>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147"/>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147"/>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147"/>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147"/>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147"/>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147"/>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147"/>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147"/>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147"/>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147"/>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147"/>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147"/>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147"/>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147"/>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147"/>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147"/>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147"/>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147"/>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147"/>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147"/>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147"/>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147"/>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147"/>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147"/>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147"/>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147"/>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147"/>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8" name="Google Shape;22628;p147"/>
          <p:cNvGrpSpPr/>
          <p:nvPr/>
        </p:nvGrpSpPr>
        <p:grpSpPr>
          <a:xfrm>
            <a:off x="1774698" y="2890435"/>
            <a:ext cx="346745" cy="347619"/>
            <a:chOff x="1774698" y="3042835"/>
            <a:chExt cx="346745" cy="347619"/>
          </a:xfrm>
        </p:grpSpPr>
        <p:sp>
          <p:nvSpPr>
            <p:cNvPr id="22629" name="Google Shape;22629;p147"/>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147"/>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147"/>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147"/>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147"/>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147"/>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147"/>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147"/>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147"/>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147"/>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9" name="Google Shape;22639;p147"/>
          <p:cNvGrpSpPr/>
          <p:nvPr/>
        </p:nvGrpSpPr>
        <p:grpSpPr>
          <a:xfrm>
            <a:off x="2542893" y="2891276"/>
            <a:ext cx="319018" cy="346001"/>
            <a:chOff x="2542893" y="3043676"/>
            <a:chExt cx="319018" cy="346001"/>
          </a:xfrm>
        </p:grpSpPr>
        <p:sp>
          <p:nvSpPr>
            <p:cNvPr id="22640" name="Google Shape;22640;p147"/>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147"/>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147"/>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147"/>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147"/>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147"/>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147"/>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147"/>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147"/>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147"/>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147"/>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147"/>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52" name="Google Shape;22652;p147"/>
          <p:cNvSpPr/>
          <p:nvPr/>
        </p:nvSpPr>
        <p:spPr>
          <a:xfrm>
            <a:off x="3307238" y="2897456"/>
            <a:ext cx="308990" cy="308246"/>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147"/>
          <p:cNvSpPr/>
          <p:nvPr/>
        </p:nvSpPr>
        <p:spPr>
          <a:xfrm>
            <a:off x="3381406" y="2946559"/>
            <a:ext cx="235059" cy="258161"/>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54" name="Google Shape;22654;p147"/>
          <p:cNvGrpSpPr/>
          <p:nvPr/>
        </p:nvGrpSpPr>
        <p:grpSpPr>
          <a:xfrm>
            <a:off x="3267151" y="2896097"/>
            <a:ext cx="338301" cy="335582"/>
            <a:chOff x="3267151" y="3048497"/>
            <a:chExt cx="338301" cy="335582"/>
          </a:xfrm>
        </p:grpSpPr>
        <p:sp>
          <p:nvSpPr>
            <p:cNvPr id="22655" name="Google Shape;22655;p147"/>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147"/>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147"/>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147"/>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147"/>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147"/>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147"/>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147"/>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147"/>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147"/>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147"/>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6" name="Google Shape;22666;p147"/>
          <p:cNvGrpSpPr/>
          <p:nvPr/>
        </p:nvGrpSpPr>
        <p:grpSpPr>
          <a:xfrm>
            <a:off x="4019946" y="2890532"/>
            <a:ext cx="346002" cy="346746"/>
            <a:chOff x="4019946" y="3042932"/>
            <a:chExt cx="346002" cy="346746"/>
          </a:xfrm>
        </p:grpSpPr>
        <p:sp>
          <p:nvSpPr>
            <p:cNvPr id="22667" name="Google Shape;22667;p147"/>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147"/>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147"/>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147"/>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147"/>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147"/>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147"/>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147"/>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147"/>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147"/>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147"/>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147"/>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147"/>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147"/>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147"/>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147"/>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147"/>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147"/>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147"/>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6" name="Google Shape;22686;p147"/>
          <p:cNvGrpSpPr/>
          <p:nvPr/>
        </p:nvGrpSpPr>
        <p:grpSpPr>
          <a:xfrm>
            <a:off x="4768114" y="2890532"/>
            <a:ext cx="346002" cy="347520"/>
            <a:chOff x="4768114" y="3042932"/>
            <a:chExt cx="346002" cy="347520"/>
          </a:xfrm>
        </p:grpSpPr>
        <p:sp>
          <p:nvSpPr>
            <p:cNvPr id="22687" name="Google Shape;22687;p147"/>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147"/>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147"/>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147"/>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147"/>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147"/>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147"/>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147"/>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147"/>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147"/>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147"/>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147"/>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147"/>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147"/>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147"/>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2" name="Google Shape;22702;p147"/>
          <p:cNvGrpSpPr/>
          <p:nvPr/>
        </p:nvGrpSpPr>
        <p:grpSpPr>
          <a:xfrm>
            <a:off x="5520908" y="2890306"/>
            <a:ext cx="345969" cy="346972"/>
            <a:chOff x="5520908" y="3042706"/>
            <a:chExt cx="345969" cy="346972"/>
          </a:xfrm>
        </p:grpSpPr>
        <p:grpSp>
          <p:nvGrpSpPr>
            <p:cNvPr id="22703" name="Google Shape;22703;p147"/>
            <p:cNvGrpSpPr/>
            <p:nvPr/>
          </p:nvGrpSpPr>
          <p:grpSpPr>
            <a:xfrm>
              <a:off x="5805985" y="3079913"/>
              <a:ext cx="60892" cy="82472"/>
              <a:chOff x="5805985" y="3079913"/>
              <a:chExt cx="60892" cy="82472"/>
            </a:xfrm>
          </p:grpSpPr>
          <p:sp>
            <p:nvSpPr>
              <p:cNvPr id="22704" name="Google Shape;22704;p147"/>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147"/>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6" name="Google Shape;22706;p147"/>
            <p:cNvGrpSpPr/>
            <p:nvPr/>
          </p:nvGrpSpPr>
          <p:grpSpPr>
            <a:xfrm>
              <a:off x="5520908" y="3042706"/>
              <a:ext cx="306691" cy="346972"/>
              <a:chOff x="5520908" y="3042706"/>
              <a:chExt cx="306691" cy="346972"/>
            </a:xfrm>
          </p:grpSpPr>
          <p:sp>
            <p:nvSpPr>
              <p:cNvPr id="22707" name="Google Shape;22707;p147"/>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08" name="Google Shape;22708;p147"/>
              <p:cNvGrpSpPr/>
              <p:nvPr/>
            </p:nvGrpSpPr>
            <p:grpSpPr>
              <a:xfrm>
                <a:off x="5520908" y="3084540"/>
                <a:ext cx="305914" cy="305138"/>
                <a:chOff x="5520908" y="3084540"/>
                <a:chExt cx="305914" cy="305138"/>
              </a:xfrm>
            </p:grpSpPr>
            <p:sp>
              <p:nvSpPr>
                <p:cNvPr id="22709" name="Google Shape;22709;p147"/>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147"/>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147"/>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147"/>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147"/>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147"/>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147"/>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147"/>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147"/>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2718" name="Google Shape;22718;p147"/>
          <p:cNvGrpSpPr/>
          <p:nvPr/>
        </p:nvGrpSpPr>
        <p:grpSpPr>
          <a:xfrm>
            <a:off x="6269820" y="2890532"/>
            <a:ext cx="344449" cy="346744"/>
            <a:chOff x="6269820" y="3042932"/>
            <a:chExt cx="344449" cy="346744"/>
          </a:xfrm>
        </p:grpSpPr>
        <p:sp>
          <p:nvSpPr>
            <p:cNvPr id="22719" name="Google Shape;22719;p147"/>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147"/>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147"/>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147"/>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147"/>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147"/>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147"/>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147"/>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147"/>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147"/>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147"/>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147"/>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147"/>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147"/>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147"/>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147"/>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5" name="Google Shape;22735;p147"/>
          <p:cNvGrpSpPr/>
          <p:nvPr/>
        </p:nvGrpSpPr>
        <p:grpSpPr>
          <a:xfrm>
            <a:off x="7019541" y="2890532"/>
            <a:ext cx="346004" cy="346746"/>
            <a:chOff x="7019541" y="3042932"/>
            <a:chExt cx="346004" cy="346746"/>
          </a:xfrm>
        </p:grpSpPr>
        <p:sp>
          <p:nvSpPr>
            <p:cNvPr id="22736" name="Google Shape;22736;p147"/>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147"/>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147"/>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147"/>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147"/>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147"/>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147"/>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147"/>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147"/>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147"/>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147"/>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147"/>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147"/>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147"/>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0" name="Google Shape;22750;p147"/>
          <p:cNvGrpSpPr/>
          <p:nvPr/>
        </p:nvGrpSpPr>
        <p:grpSpPr>
          <a:xfrm>
            <a:off x="7769230" y="2890532"/>
            <a:ext cx="346004" cy="346745"/>
            <a:chOff x="7769230" y="3042932"/>
            <a:chExt cx="346004" cy="346745"/>
          </a:xfrm>
        </p:grpSpPr>
        <p:sp>
          <p:nvSpPr>
            <p:cNvPr id="22751" name="Google Shape;22751;p147"/>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147"/>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147"/>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147"/>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147"/>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147"/>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147"/>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147"/>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147"/>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147"/>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147"/>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147"/>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3" name="Google Shape;22763;p147"/>
          <p:cNvGrpSpPr/>
          <p:nvPr/>
        </p:nvGrpSpPr>
        <p:grpSpPr>
          <a:xfrm>
            <a:off x="7768486" y="3443728"/>
            <a:ext cx="346747" cy="347553"/>
            <a:chOff x="7768486" y="3596128"/>
            <a:chExt cx="346747" cy="347553"/>
          </a:xfrm>
        </p:grpSpPr>
        <p:sp>
          <p:nvSpPr>
            <p:cNvPr id="22764" name="Google Shape;22764;p147"/>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147"/>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147"/>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147"/>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147"/>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147"/>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147"/>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147"/>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147"/>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147"/>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147"/>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147"/>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147"/>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147"/>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8" name="Google Shape;22778;p147"/>
          <p:cNvGrpSpPr/>
          <p:nvPr/>
        </p:nvGrpSpPr>
        <p:grpSpPr>
          <a:xfrm>
            <a:off x="7030315" y="3443728"/>
            <a:ext cx="324422" cy="347554"/>
            <a:chOff x="7030315" y="3596128"/>
            <a:chExt cx="324422" cy="347554"/>
          </a:xfrm>
        </p:grpSpPr>
        <p:sp>
          <p:nvSpPr>
            <p:cNvPr id="22779" name="Google Shape;22779;p147"/>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147"/>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147"/>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147"/>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147"/>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147"/>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147"/>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147"/>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147"/>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147"/>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147"/>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0" name="Google Shape;22790;p147"/>
          <p:cNvGrpSpPr/>
          <p:nvPr/>
        </p:nvGrpSpPr>
        <p:grpSpPr>
          <a:xfrm>
            <a:off x="6290624" y="3444504"/>
            <a:ext cx="304394" cy="346777"/>
            <a:chOff x="6290624" y="3596904"/>
            <a:chExt cx="304394" cy="346777"/>
          </a:xfrm>
        </p:grpSpPr>
        <p:sp>
          <p:nvSpPr>
            <p:cNvPr id="22791" name="Google Shape;22791;p147"/>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147"/>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147"/>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147"/>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147"/>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147"/>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147"/>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147"/>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9" name="Google Shape;22799;p147"/>
          <p:cNvGrpSpPr/>
          <p:nvPr/>
        </p:nvGrpSpPr>
        <p:grpSpPr>
          <a:xfrm>
            <a:off x="5520908" y="3443728"/>
            <a:ext cx="346749" cy="346781"/>
            <a:chOff x="5520908" y="3596128"/>
            <a:chExt cx="346749" cy="346781"/>
          </a:xfrm>
        </p:grpSpPr>
        <p:sp>
          <p:nvSpPr>
            <p:cNvPr id="22800" name="Google Shape;22800;p147"/>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147"/>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147"/>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147"/>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147"/>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147"/>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147"/>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147"/>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147"/>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147"/>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147"/>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147"/>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147"/>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147"/>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147"/>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147"/>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147"/>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7" name="Google Shape;22817;p147"/>
          <p:cNvGrpSpPr/>
          <p:nvPr/>
        </p:nvGrpSpPr>
        <p:grpSpPr>
          <a:xfrm>
            <a:off x="4814348" y="3442983"/>
            <a:ext cx="251981" cy="347519"/>
            <a:chOff x="4814348" y="3595383"/>
            <a:chExt cx="251981" cy="347519"/>
          </a:xfrm>
        </p:grpSpPr>
        <p:sp>
          <p:nvSpPr>
            <p:cNvPr id="22818" name="Google Shape;22818;p147"/>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147"/>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147"/>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147"/>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147"/>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147"/>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147"/>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147"/>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147"/>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147"/>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147"/>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147"/>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147"/>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147"/>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2" name="Google Shape;22832;p147"/>
          <p:cNvGrpSpPr/>
          <p:nvPr/>
        </p:nvGrpSpPr>
        <p:grpSpPr>
          <a:xfrm>
            <a:off x="4020722" y="3444504"/>
            <a:ext cx="344449" cy="346776"/>
            <a:chOff x="4020722" y="3596904"/>
            <a:chExt cx="344449" cy="346776"/>
          </a:xfrm>
        </p:grpSpPr>
        <p:sp>
          <p:nvSpPr>
            <p:cNvPr id="22833" name="Google Shape;22833;p147"/>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147"/>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147"/>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147"/>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147"/>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147"/>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147"/>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147"/>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147"/>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147"/>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147"/>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147"/>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147"/>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147"/>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147"/>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147"/>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147"/>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147"/>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147"/>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147"/>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3" name="Google Shape;22853;p147"/>
          <p:cNvGrpSpPr/>
          <p:nvPr/>
        </p:nvGrpSpPr>
        <p:grpSpPr>
          <a:xfrm>
            <a:off x="3266407" y="3442983"/>
            <a:ext cx="349076" cy="347327"/>
            <a:chOff x="3266407" y="3595383"/>
            <a:chExt cx="349076" cy="347327"/>
          </a:xfrm>
        </p:grpSpPr>
        <p:sp>
          <p:nvSpPr>
            <p:cNvPr id="22854" name="Google Shape;22854;p147"/>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147"/>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147"/>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147"/>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147"/>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147"/>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147"/>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147"/>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147"/>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147"/>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4" name="Google Shape;22864;p147"/>
          <p:cNvGrpSpPr/>
          <p:nvPr/>
        </p:nvGrpSpPr>
        <p:grpSpPr>
          <a:xfrm>
            <a:off x="2529790" y="3444698"/>
            <a:ext cx="349852" cy="345806"/>
            <a:chOff x="2529790" y="3597098"/>
            <a:chExt cx="349852" cy="345806"/>
          </a:xfrm>
        </p:grpSpPr>
        <p:sp>
          <p:nvSpPr>
            <p:cNvPr id="22865" name="Google Shape;22865;p147"/>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147"/>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147"/>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147"/>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147"/>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147"/>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147"/>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147"/>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147"/>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147"/>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147"/>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147"/>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147"/>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147"/>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9" name="Google Shape;22879;p147"/>
          <p:cNvGrpSpPr/>
          <p:nvPr/>
        </p:nvGrpSpPr>
        <p:grpSpPr>
          <a:xfrm>
            <a:off x="1774698" y="3444504"/>
            <a:ext cx="346746" cy="346781"/>
            <a:chOff x="1774698" y="3596904"/>
            <a:chExt cx="346746" cy="346781"/>
          </a:xfrm>
        </p:grpSpPr>
        <p:sp>
          <p:nvSpPr>
            <p:cNvPr id="22880" name="Google Shape;22880;p147"/>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147"/>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147"/>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147"/>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147"/>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147"/>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147"/>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147"/>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147"/>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147"/>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147"/>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147"/>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2" name="Google Shape;22892;p147"/>
          <p:cNvGrpSpPr/>
          <p:nvPr/>
        </p:nvGrpSpPr>
        <p:grpSpPr>
          <a:xfrm>
            <a:off x="1028005" y="3449305"/>
            <a:ext cx="349837" cy="346731"/>
            <a:chOff x="1052468" y="3799167"/>
            <a:chExt cx="322281" cy="319420"/>
          </a:xfrm>
        </p:grpSpPr>
        <p:sp>
          <p:nvSpPr>
            <p:cNvPr id="22893" name="Google Shape;22893;p147"/>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147"/>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147"/>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147"/>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147"/>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147"/>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147"/>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147"/>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147"/>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147"/>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147"/>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147"/>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5" name="Google Shape;22905;p147"/>
          <p:cNvGrpSpPr/>
          <p:nvPr/>
        </p:nvGrpSpPr>
        <p:grpSpPr>
          <a:xfrm>
            <a:off x="1063465" y="3989680"/>
            <a:ext cx="279727" cy="347507"/>
            <a:chOff x="1085134" y="4185291"/>
            <a:chExt cx="257694" cy="320136"/>
          </a:xfrm>
        </p:grpSpPr>
        <p:sp>
          <p:nvSpPr>
            <p:cNvPr id="22906" name="Google Shape;22906;p147"/>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147"/>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147"/>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147"/>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147"/>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147"/>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147"/>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147"/>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4" name="Google Shape;22914;p147"/>
          <p:cNvGrpSpPr/>
          <p:nvPr/>
        </p:nvGrpSpPr>
        <p:grpSpPr>
          <a:xfrm>
            <a:off x="1773921" y="4004656"/>
            <a:ext cx="347525" cy="348296"/>
            <a:chOff x="1773921" y="4157056"/>
            <a:chExt cx="347525" cy="348296"/>
          </a:xfrm>
        </p:grpSpPr>
        <p:sp>
          <p:nvSpPr>
            <p:cNvPr id="22915" name="Google Shape;22915;p147"/>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147"/>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147"/>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147"/>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147"/>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147"/>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147"/>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147"/>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147"/>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4" name="Google Shape;22924;p147"/>
          <p:cNvGrpSpPr/>
          <p:nvPr/>
        </p:nvGrpSpPr>
        <p:grpSpPr>
          <a:xfrm>
            <a:off x="2542893" y="4004656"/>
            <a:ext cx="319018" cy="348296"/>
            <a:chOff x="2542893" y="4157056"/>
            <a:chExt cx="319018" cy="348296"/>
          </a:xfrm>
        </p:grpSpPr>
        <p:sp>
          <p:nvSpPr>
            <p:cNvPr id="22925" name="Google Shape;22925;p147"/>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147"/>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147"/>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147"/>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147"/>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147"/>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147"/>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147"/>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147"/>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147"/>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5" name="Google Shape;22935;p147"/>
          <p:cNvGrpSpPr/>
          <p:nvPr/>
        </p:nvGrpSpPr>
        <p:grpSpPr>
          <a:xfrm>
            <a:off x="3290285" y="4006209"/>
            <a:ext cx="303619" cy="346749"/>
            <a:chOff x="3290285" y="4158609"/>
            <a:chExt cx="303619" cy="346749"/>
          </a:xfrm>
        </p:grpSpPr>
        <p:sp>
          <p:nvSpPr>
            <p:cNvPr id="22936" name="Google Shape;22936;p147"/>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147"/>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147"/>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147"/>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0" name="Google Shape;22940;p147"/>
          <p:cNvGrpSpPr/>
          <p:nvPr/>
        </p:nvGrpSpPr>
        <p:grpSpPr>
          <a:xfrm>
            <a:off x="4041526" y="4006209"/>
            <a:ext cx="303619" cy="346749"/>
            <a:chOff x="4041526" y="4158609"/>
            <a:chExt cx="303619" cy="346749"/>
          </a:xfrm>
        </p:grpSpPr>
        <p:sp>
          <p:nvSpPr>
            <p:cNvPr id="22941" name="Google Shape;22941;p147"/>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147"/>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147"/>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147"/>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147"/>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147"/>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147"/>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147"/>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9" name="Google Shape;22949;p147"/>
          <p:cNvGrpSpPr/>
          <p:nvPr/>
        </p:nvGrpSpPr>
        <p:grpSpPr>
          <a:xfrm>
            <a:off x="4788918" y="4006209"/>
            <a:ext cx="303619" cy="346749"/>
            <a:chOff x="4788918" y="4158609"/>
            <a:chExt cx="303619" cy="346749"/>
          </a:xfrm>
        </p:grpSpPr>
        <p:sp>
          <p:nvSpPr>
            <p:cNvPr id="22950" name="Google Shape;22950;p147"/>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147"/>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147"/>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147"/>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147"/>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147"/>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147"/>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147"/>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8" name="Google Shape;22958;p147"/>
          <p:cNvGrpSpPr/>
          <p:nvPr/>
        </p:nvGrpSpPr>
        <p:grpSpPr>
          <a:xfrm>
            <a:off x="5520132" y="4004656"/>
            <a:ext cx="352928" cy="348297"/>
            <a:chOff x="5520132" y="4157056"/>
            <a:chExt cx="352928" cy="348297"/>
          </a:xfrm>
        </p:grpSpPr>
        <p:sp>
          <p:nvSpPr>
            <p:cNvPr id="22959" name="Google Shape;22959;p147"/>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147"/>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147"/>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147"/>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147"/>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147"/>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147"/>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147"/>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147"/>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147"/>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147"/>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147"/>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147"/>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147"/>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147"/>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147"/>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147"/>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6" name="Google Shape;22976;p147"/>
          <p:cNvGrpSpPr/>
          <p:nvPr/>
        </p:nvGrpSpPr>
        <p:grpSpPr>
          <a:xfrm>
            <a:off x="6269820" y="4004656"/>
            <a:ext cx="345225" cy="348297"/>
            <a:chOff x="6269820" y="4157056"/>
            <a:chExt cx="345225" cy="348297"/>
          </a:xfrm>
        </p:grpSpPr>
        <p:sp>
          <p:nvSpPr>
            <p:cNvPr id="22977" name="Google Shape;22977;p147"/>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147"/>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147"/>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147"/>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147"/>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147"/>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147"/>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147"/>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147"/>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147"/>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147"/>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147"/>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147"/>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147"/>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147"/>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147"/>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147"/>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147"/>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147"/>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147"/>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97" name="Google Shape;22997;p147"/>
          <p:cNvGrpSpPr/>
          <p:nvPr/>
        </p:nvGrpSpPr>
        <p:grpSpPr>
          <a:xfrm>
            <a:off x="7018765" y="4006209"/>
            <a:ext cx="346778" cy="345223"/>
            <a:chOff x="7018765" y="4158609"/>
            <a:chExt cx="346778" cy="345223"/>
          </a:xfrm>
        </p:grpSpPr>
        <p:sp>
          <p:nvSpPr>
            <p:cNvPr id="22998" name="Google Shape;22998;p147"/>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147"/>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147"/>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147"/>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147"/>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147"/>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147"/>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147"/>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147"/>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147"/>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147"/>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147"/>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147"/>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147"/>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147"/>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147"/>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4" name="Google Shape;23014;p147"/>
          <p:cNvGrpSpPr/>
          <p:nvPr/>
        </p:nvGrpSpPr>
        <p:grpSpPr>
          <a:xfrm>
            <a:off x="7768486" y="4006209"/>
            <a:ext cx="346746" cy="346744"/>
            <a:chOff x="7768486" y="4158609"/>
            <a:chExt cx="346746" cy="346744"/>
          </a:xfrm>
        </p:grpSpPr>
        <p:sp>
          <p:nvSpPr>
            <p:cNvPr id="23015" name="Google Shape;23015;p147"/>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147"/>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147"/>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147"/>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147"/>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147"/>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147"/>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147"/>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147"/>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147"/>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147"/>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147"/>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147"/>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147"/>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29" name="Google Shape;23029;p14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23030" name="Google Shape;23030;p14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34" name="Shape 23034"/>
        <p:cNvGrpSpPr/>
        <p:nvPr/>
      </p:nvGrpSpPr>
      <p:grpSpPr>
        <a:xfrm>
          <a:off x="0" y="0"/>
          <a:ext cx="0" cy="0"/>
          <a:chOff x="0" y="0"/>
          <a:chExt cx="0" cy="0"/>
        </a:xfrm>
      </p:grpSpPr>
      <p:grpSp>
        <p:nvGrpSpPr>
          <p:cNvPr id="23035" name="Google Shape;23035;p148"/>
          <p:cNvGrpSpPr/>
          <p:nvPr/>
        </p:nvGrpSpPr>
        <p:grpSpPr>
          <a:xfrm>
            <a:off x="1083801" y="1795083"/>
            <a:ext cx="343827" cy="342422"/>
            <a:chOff x="1393209" y="1923560"/>
            <a:chExt cx="343827" cy="342422"/>
          </a:xfrm>
        </p:grpSpPr>
        <p:sp>
          <p:nvSpPr>
            <p:cNvPr id="23036" name="Google Shape;23036;p148"/>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148"/>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148"/>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148"/>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148"/>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148"/>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148"/>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148"/>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148"/>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148"/>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148"/>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148"/>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148"/>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148"/>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148"/>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148"/>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2" name="Google Shape;23052;p148"/>
          <p:cNvGrpSpPr/>
          <p:nvPr/>
        </p:nvGrpSpPr>
        <p:grpSpPr>
          <a:xfrm>
            <a:off x="1818367" y="1781320"/>
            <a:ext cx="343108" cy="312532"/>
            <a:chOff x="2065928" y="1938505"/>
            <a:chExt cx="343108" cy="312532"/>
          </a:xfrm>
        </p:grpSpPr>
        <p:sp>
          <p:nvSpPr>
            <p:cNvPr id="23053" name="Google Shape;23053;p148"/>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148"/>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148"/>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148"/>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148"/>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148"/>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148"/>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148"/>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148"/>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148"/>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148"/>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148"/>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148"/>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148"/>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148"/>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148"/>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148"/>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148"/>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1" name="Google Shape;23071;p148"/>
          <p:cNvGrpSpPr/>
          <p:nvPr/>
        </p:nvGrpSpPr>
        <p:grpSpPr>
          <a:xfrm>
            <a:off x="2588805" y="1784796"/>
            <a:ext cx="308973" cy="344544"/>
            <a:chOff x="2764952" y="1922842"/>
            <a:chExt cx="308973" cy="344544"/>
          </a:xfrm>
        </p:grpSpPr>
        <p:sp>
          <p:nvSpPr>
            <p:cNvPr id="23072" name="Google Shape;23072;p148"/>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148"/>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148"/>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148"/>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148"/>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148"/>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148"/>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148"/>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148"/>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148"/>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2" name="Google Shape;23082;p148"/>
          <p:cNvGrpSpPr/>
          <p:nvPr/>
        </p:nvGrpSpPr>
        <p:grpSpPr>
          <a:xfrm>
            <a:off x="3274565" y="1784796"/>
            <a:ext cx="343826" cy="344544"/>
            <a:chOff x="3379296" y="1922842"/>
            <a:chExt cx="343826" cy="344544"/>
          </a:xfrm>
        </p:grpSpPr>
        <p:sp>
          <p:nvSpPr>
            <p:cNvPr id="23083" name="Google Shape;23083;p148"/>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148"/>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148"/>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148"/>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148"/>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148"/>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148"/>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148"/>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148"/>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148"/>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148"/>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148"/>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148"/>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6" name="Google Shape;23096;p148"/>
          <p:cNvGrpSpPr/>
          <p:nvPr/>
        </p:nvGrpSpPr>
        <p:grpSpPr>
          <a:xfrm>
            <a:off x="4038814" y="1784079"/>
            <a:ext cx="343826" cy="345261"/>
            <a:chOff x="4076914" y="1922125"/>
            <a:chExt cx="343826" cy="345261"/>
          </a:xfrm>
        </p:grpSpPr>
        <p:sp>
          <p:nvSpPr>
            <p:cNvPr id="23097" name="Google Shape;23097;p148"/>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148"/>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148"/>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148"/>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148"/>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148"/>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148"/>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148"/>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148"/>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148"/>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148"/>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148"/>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148"/>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148"/>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148"/>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148"/>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3" name="Google Shape;23113;p148"/>
          <p:cNvGrpSpPr/>
          <p:nvPr/>
        </p:nvGrpSpPr>
        <p:grpSpPr>
          <a:xfrm>
            <a:off x="4782742" y="1780012"/>
            <a:ext cx="343827" cy="344544"/>
            <a:chOff x="4744642" y="1922842"/>
            <a:chExt cx="343827" cy="344544"/>
          </a:xfrm>
        </p:grpSpPr>
        <p:sp>
          <p:nvSpPr>
            <p:cNvPr id="23114" name="Google Shape;23114;p148"/>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148"/>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148"/>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148"/>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148"/>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148"/>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148"/>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148"/>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148"/>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148"/>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148"/>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148"/>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148"/>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148"/>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148"/>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148"/>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148"/>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148"/>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148"/>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148"/>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4" name="Google Shape;23134;p148"/>
          <p:cNvGrpSpPr/>
          <p:nvPr/>
        </p:nvGrpSpPr>
        <p:grpSpPr>
          <a:xfrm>
            <a:off x="5523800" y="1770442"/>
            <a:ext cx="343856" cy="344545"/>
            <a:chOff x="5409500" y="1922842"/>
            <a:chExt cx="343856" cy="344545"/>
          </a:xfrm>
        </p:grpSpPr>
        <p:sp>
          <p:nvSpPr>
            <p:cNvPr id="23135" name="Google Shape;23135;p148"/>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148"/>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148"/>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148"/>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148"/>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148"/>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148"/>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148"/>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148"/>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148"/>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148"/>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148"/>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7" name="Google Shape;23147;p148"/>
          <p:cNvGrpSpPr/>
          <p:nvPr/>
        </p:nvGrpSpPr>
        <p:grpSpPr>
          <a:xfrm>
            <a:off x="6253581" y="1796902"/>
            <a:ext cx="344544" cy="319646"/>
            <a:chOff x="6082220" y="1934948"/>
            <a:chExt cx="344544" cy="319646"/>
          </a:xfrm>
        </p:grpSpPr>
        <p:sp>
          <p:nvSpPr>
            <p:cNvPr id="23148" name="Google Shape;23148;p148"/>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148"/>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148"/>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148"/>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148"/>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148"/>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148"/>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148"/>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148"/>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148"/>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148"/>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148"/>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148"/>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148"/>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148"/>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148"/>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4" name="Google Shape;23164;p148"/>
          <p:cNvGrpSpPr/>
          <p:nvPr/>
        </p:nvGrpSpPr>
        <p:grpSpPr>
          <a:xfrm>
            <a:off x="6984893" y="1765658"/>
            <a:ext cx="343110" cy="344544"/>
            <a:chOff x="6742117" y="1922842"/>
            <a:chExt cx="343110" cy="344544"/>
          </a:xfrm>
        </p:grpSpPr>
        <p:sp>
          <p:nvSpPr>
            <p:cNvPr id="23165" name="Google Shape;23165;p148"/>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148"/>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148"/>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148"/>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148"/>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148"/>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148"/>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148"/>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148"/>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148"/>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148"/>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148"/>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7" name="Google Shape;23177;p148"/>
          <p:cNvGrpSpPr/>
          <p:nvPr/>
        </p:nvGrpSpPr>
        <p:grpSpPr>
          <a:xfrm>
            <a:off x="7711598" y="1770442"/>
            <a:ext cx="344573" cy="344543"/>
            <a:chOff x="7406975" y="1922842"/>
            <a:chExt cx="344573" cy="344543"/>
          </a:xfrm>
        </p:grpSpPr>
        <p:sp>
          <p:nvSpPr>
            <p:cNvPr id="23178" name="Google Shape;23178;p148"/>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148"/>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148"/>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148"/>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148"/>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148"/>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148"/>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148"/>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148"/>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148"/>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148"/>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148"/>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0" name="Google Shape;23190;p148"/>
          <p:cNvGrpSpPr/>
          <p:nvPr/>
        </p:nvGrpSpPr>
        <p:grpSpPr>
          <a:xfrm>
            <a:off x="7711598" y="2296688"/>
            <a:ext cx="344573" cy="344545"/>
            <a:chOff x="7406975" y="2453873"/>
            <a:chExt cx="344573" cy="344545"/>
          </a:xfrm>
        </p:grpSpPr>
        <p:sp>
          <p:nvSpPr>
            <p:cNvPr id="23191" name="Google Shape;23191;p148"/>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148"/>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148"/>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148"/>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148"/>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148"/>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148"/>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148"/>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148"/>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148"/>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148"/>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148"/>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148"/>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148"/>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148"/>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148"/>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148"/>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148"/>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148"/>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148"/>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1" name="Google Shape;23211;p148"/>
          <p:cNvGrpSpPr/>
          <p:nvPr/>
        </p:nvGrpSpPr>
        <p:grpSpPr>
          <a:xfrm>
            <a:off x="6984893" y="2281920"/>
            <a:ext cx="343109" cy="343856"/>
            <a:chOff x="6742117" y="2443889"/>
            <a:chExt cx="343109" cy="343856"/>
          </a:xfrm>
        </p:grpSpPr>
        <p:sp>
          <p:nvSpPr>
            <p:cNvPr id="23212" name="Google Shape;23212;p148"/>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148"/>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14" name="Google Shape;23214;p148"/>
            <p:cNvGrpSpPr/>
            <p:nvPr/>
          </p:nvGrpSpPr>
          <p:grpSpPr>
            <a:xfrm>
              <a:off x="6823986" y="2443889"/>
              <a:ext cx="261239" cy="320362"/>
              <a:chOff x="6823986" y="2443889"/>
              <a:chExt cx="261239" cy="320362"/>
            </a:xfrm>
          </p:grpSpPr>
          <p:sp>
            <p:nvSpPr>
              <p:cNvPr id="23215" name="Google Shape;23215;p148"/>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148"/>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148"/>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148"/>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148"/>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148"/>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221" name="Google Shape;23221;p148"/>
          <p:cNvGrpSpPr/>
          <p:nvPr/>
        </p:nvGrpSpPr>
        <p:grpSpPr>
          <a:xfrm>
            <a:off x="6273437" y="2335763"/>
            <a:ext cx="343827" cy="288290"/>
            <a:chOff x="6082937" y="2473809"/>
            <a:chExt cx="343827" cy="288290"/>
          </a:xfrm>
        </p:grpSpPr>
        <p:sp>
          <p:nvSpPr>
            <p:cNvPr id="23222" name="Google Shape;23222;p148"/>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148"/>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148"/>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148"/>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148"/>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148"/>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148"/>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148"/>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148"/>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148"/>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148"/>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148"/>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148"/>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148"/>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6" name="Google Shape;23236;p148"/>
          <p:cNvGrpSpPr/>
          <p:nvPr/>
        </p:nvGrpSpPr>
        <p:grpSpPr>
          <a:xfrm>
            <a:off x="5523800" y="2301473"/>
            <a:ext cx="343857" cy="343827"/>
            <a:chOff x="5409500" y="2453873"/>
            <a:chExt cx="343857" cy="343827"/>
          </a:xfrm>
        </p:grpSpPr>
        <p:sp>
          <p:nvSpPr>
            <p:cNvPr id="23237" name="Google Shape;23237;p148"/>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148"/>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148"/>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148"/>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148"/>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148"/>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148"/>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148"/>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48"/>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48"/>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48"/>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48"/>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48"/>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48"/>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148"/>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148"/>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148"/>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148"/>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48"/>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48"/>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48"/>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148"/>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148"/>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148"/>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48"/>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48"/>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3" name="Google Shape;23263;p148"/>
          <p:cNvGrpSpPr/>
          <p:nvPr/>
        </p:nvGrpSpPr>
        <p:grpSpPr>
          <a:xfrm>
            <a:off x="4782742" y="2305747"/>
            <a:ext cx="344544" cy="340270"/>
            <a:chOff x="4744642" y="2458147"/>
            <a:chExt cx="344544" cy="340270"/>
          </a:xfrm>
        </p:grpSpPr>
        <p:sp>
          <p:nvSpPr>
            <p:cNvPr id="23264" name="Google Shape;23264;p148"/>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148"/>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148"/>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48"/>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148"/>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148"/>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48"/>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48"/>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148"/>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148"/>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48"/>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48"/>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48"/>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48"/>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148"/>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148"/>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0" name="Google Shape;23280;p148"/>
          <p:cNvGrpSpPr/>
          <p:nvPr/>
        </p:nvGrpSpPr>
        <p:grpSpPr>
          <a:xfrm>
            <a:off x="4037379" y="2324552"/>
            <a:ext cx="346696" cy="323203"/>
            <a:chOff x="4075479" y="2467383"/>
            <a:chExt cx="346696" cy="323203"/>
          </a:xfrm>
        </p:grpSpPr>
        <p:sp>
          <p:nvSpPr>
            <p:cNvPr id="23281" name="Google Shape;23281;p148"/>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48"/>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148"/>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148"/>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48"/>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48"/>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48"/>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48"/>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148"/>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148"/>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48"/>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48"/>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48"/>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48"/>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148"/>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148"/>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48"/>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48"/>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9" name="Google Shape;23299;p148"/>
          <p:cNvGrpSpPr/>
          <p:nvPr/>
        </p:nvGrpSpPr>
        <p:grpSpPr>
          <a:xfrm>
            <a:off x="3273847" y="2321713"/>
            <a:ext cx="344544" cy="298274"/>
            <a:chOff x="3378578" y="2464543"/>
            <a:chExt cx="344544" cy="298274"/>
          </a:xfrm>
        </p:grpSpPr>
        <p:sp>
          <p:nvSpPr>
            <p:cNvPr id="23300" name="Google Shape;23300;p148"/>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48"/>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148"/>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148"/>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148"/>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48"/>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48"/>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48"/>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48"/>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48"/>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48"/>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148"/>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148"/>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148"/>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148"/>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48"/>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6" name="Google Shape;23316;p148"/>
          <p:cNvGrpSpPr/>
          <p:nvPr/>
        </p:nvGrpSpPr>
        <p:grpSpPr>
          <a:xfrm>
            <a:off x="2571021" y="2377936"/>
            <a:ext cx="343109" cy="197305"/>
            <a:chOff x="2747167" y="2520767"/>
            <a:chExt cx="343109" cy="197305"/>
          </a:xfrm>
        </p:grpSpPr>
        <p:sp>
          <p:nvSpPr>
            <p:cNvPr id="23317" name="Google Shape;23317;p148"/>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48"/>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48"/>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148"/>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148"/>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48"/>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48"/>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148"/>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148"/>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48"/>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48"/>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148"/>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148"/>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48"/>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48"/>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48"/>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48"/>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48"/>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35" name="Google Shape;23335;p148"/>
          <p:cNvGrpSpPr/>
          <p:nvPr/>
        </p:nvGrpSpPr>
        <p:grpSpPr>
          <a:xfrm>
            <a:off x="1818367" y="2287932"/>
            <a:ext cx="343110" cy="344542"/>
            <a:chOff x="2065928" y="2440332"/>
            <a:chExt cx="343110" cy="344542"/>
          </a:xfrm>
        </p:grpSpPr>
        <p:sp>
          <p:nvSpPr>
            <p:cNvPr id="23336" name="Google Shape;23336;p148"/>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148"/>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148"/>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48"/>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48"/>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148"/>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148"/>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48"/>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148"/>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148"/>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148"/>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48"/>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48"/>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48"/>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48"/>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48"/>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48"/>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48"/>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148"/>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148"/>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48"/>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48"/>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48"/>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48"/>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48"/>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148"/>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148"/>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48"/>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48"/>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48"/>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48"/>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48"/>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48"/>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148"/>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148"/>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148"/>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2" name="Google Shape;23372;p148"/>
          <p:cNvGrpSpPr/>
          <p:nvPr/>
        </p:nvGrpSpPr>
        <p:grpSpPr>
          <a:xfrm>
            <a:off x="1083084" y="2357615"/>
            <a:ext cx="345262" cy="239928"/>
            <a:chOff x="1392491" y="2490877"/>
            <a:chExt cx="345262" cy="239928"/>
          </a:xfrm>
        </p:grpSpPr>
        <p:sp>
          <p:nvSpPr>
            <p:cNvPr id="23373" name="Google Shape;23373;p148"/>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48"/>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48"/>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48"/>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148"/>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148"/>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48"/>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48"/>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48"/>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48"/>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48"/>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148"/>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5" name="Google Shape;23385;p148"/>
          <p:cNvGrpSpPr/>
          <p:nvPr/>
        </p:nvGrpSpPr>
        <p:grpSpPr>
          <a:xfrm>
            <a:off x="1083084" y="2839920"/>
            <a:ext cx="344543" cy="345977"/>
            <a:chOff x="1392491" y="2982751"/>
            <a:chExt cx="344543" cy="345977"/>
          </a:xfrm>
        </p:grpSpPr>
        <p:sp>
          <p:nvSpPr>
            <p:cNvPr id="23386" name="Google Shape;23386;p148"/>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148"/>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48"/>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48"/>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48"/>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1" name="Google Shape;23391;p148"/>
          <p:cNvGrpSpPr/>
          <p:nvPr/>
        </p:nvGrpSpPr>
        <p:grpSpPr>
          <a:xfrm>
            <a:off x="1816932" y="2836237"/>
            <a:ext cx="344543" cy="344056"/>
            <a:chOff x="2064494" y="2993421"/>
            <a:chExt cx="344543" cy="344056"/>
          </a:xfrm>
        </p:grpSpPr>
        <p:sp>
          <p:nvSpPr>
            <p:cNvPr id="23392" name="Google Shape;23392;p148"/>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48"/>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48"/>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48"/>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48"/>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148"/>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148"/>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148"/>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148"/>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48"/>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48"/>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48"/>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48"/>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48"/>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6" name="Google Shape;23406;p148"/>
          <p:cNvGrpSpPr/>
          <p:nvPr/>
        </p:nvGrpSpPr>
        <p:grpSpPr>
          <a:xfrm>
            <a:off x="2556667" y="2838182"/>
            <a:ext cx="343109" cy="344545"/>
            <a:chOff x="2747167" y="2990582"/>
            <a:chExt cx="343109" cy="344545"/>
          </a:xfrm>
        </p:grpSpPr>
        <p:sp>
          <p:nvSpPr>
            <p:cNvPr id="23407" name="Google Shape;23407;p148"/>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48"/>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148"/>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148"/>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48"/>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148"/>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148"/>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4" name="Google Shape;23414;p148"/>
          <p:cNvGrpSpPr/>
          <p:nvPr/>
        </p:nvGrpSpPr>
        <p:grpSpPr>
          <a:xfrm>
            <a:off x="3274565" y="2824641"/>
            <a:ext cx="343826" cy="344842"/>
            <a:chOff x="3379296" y="2977041"/>
            <a:chExt cx="343826" cy="344842"/>
          </a:xfrm>
        </p:grpSpPr>
        <p:sp>
          <p:nvSpPr>
            <p:cNvPr id="23415" name="Google Shape;23415;p148"/>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48"/>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148"/>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148"/>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148"/>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48"/>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148"/>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148"/>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48"/>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4" name="Google Shape;23424;p148"/>
          <p:cNvGrpSpPr/>
          <p:nvPr/>
        </p:nvGrpSpPr>
        <p:grpSpPr>
          <a:xfrm>
            <a:off x="4038814" y="2846730"/>
            <a:ext cx="343826" cy="319615"/>
            <a:chOff x="4076914" y="2999130"/>
            <a:chExt cx="343826" cy="319615"/>
          </a:xfrm>
        </p:grpSpPr>
        <p:sp>
          <p:nvSpPr>
            <p:cNvPr id="23425" name="Google Shape;23425;p148"/>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148"/>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148"/>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148"/>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148"/>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48"/>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48"/>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148"/>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148"/>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148"/>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48"/>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48"/>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7" name="Google Shape;23437;p148"/>
          <p:cNvGrpSpPr/>
          <p:nvPr/>
        </p:nvGrpSpPr>
        <p:grpSpPr>
          <a:xfrm>
            <a:off x="4804083" y="2846013"/>
            <a:ext cx="301859" cy="343826"/>
            <a:chOff x="4765983" y="2998413"/>
            <a:chExt cx="301859" cy="343826"/>
          </a:xfrm>
        </p:grpSpPr>
        <p:sp>
          <p:nvSpPr>
            <p:cNvPr id="23438" name="Google Shape;23438;p148"/>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48"/>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48"/>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48"/>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48"/>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148"/>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148"/>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148"/>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6" name="Google Shape;23446;p148"/>
          <p:cNvGrpSpPr/>
          <p:nvPr/>
        </p:nvGrpSpPr>
        <p:grpSpPr>
          <a:xfrm>
            <a:off x="5518328" y="2848853"/>
            <a:ext cx="345262" cy="345262"/>
            <a:chOff x="5408813" y="3001253"/>
            <a:chExt cx="345262" cy="345262"/>
          </a:xfrm>
        </p:grpSpPr>
        <p:sp>
          <p:nvSpPr>
            <p:cNvPr id="23447" name="Google Shape;23447;p148"/>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48"/>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48"/>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48"/>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48"/>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48"/>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48"/>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48"/>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48"/>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48"/>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7" name="Google Shape;23457;p148"/>
          <p:cNvGrpSpPr/>
          <p:nvPr/>
        </p:nvGrpSpPr>
        <p:grpSpPr>
          <a:xfrm>
            <a:off x="6254299" y="2917182"/>
            <a:ext cx="343827" cy="184865"/>
            <a:chOff x="6082937" y="3069582"/>
            <a:chExt cx="343827" cy="184865"/>
          </a:xfrm>
        </p:grpSpPr>
        <p:sp>
          <p:nvSpPr>
            <p:cNvPr id="23458" name="Google Shape;23458;p148"/>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148"/>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48"/>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48"/>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148"/>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148"/>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48"/>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48"/>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6" name="Google Shape;23466;p148"/>
          <p:cNvGrpSpPr/>
          <p:nvPr/>
        </p:nvGrpSpPr>
        <p:grpSpPr>
          <a:xfrm>
            <a:off x="6984893" y="2826667"/>
            <a:ext cx="343109" cy="343140"/>
            <a:chOff x="6742117" y="2993421"/>
            <a:chExt cx="343109" cy="343140"/>
          </a:xfrm>
        </p:grpSpPr>
        <p:sp>
          <p:nvSpPr>
            <p:cNvPr id="23467" name="Google Shape;23467;p148"/>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48"/>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48"/>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148"/>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148"/>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48"/>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3" name="Google Shape;23473;p148"/>
          <p:cNvGrpSpPr/>
          <p:nvPr/>
        </p:nvGrpSpPr>
        <p:grpSpPr>
          <a:xfrm>
            <a:off x="7755746" y="2845503"/>
            <a:ext cx="257713" cy="343827"/>
            <a:chOff x="7451123" y="3002687"/>
            <a:chExt cx="257713" cy="343827"/>
          </a:xfrm>
        </p:grpSpPr>
        <p:sp>
          <p:nvSpPr>
            <p:cNvPr id="23474" name="Google Shape;23474;p148"/>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48"/>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48"/>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48"/>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148"/>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148"/>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48"/>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48"/>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48"/>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148"/>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148"/>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48"/>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48"/>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148"/>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148"/>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48"/>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48"/>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48"/>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48"/>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48"/>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48"/>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48"/>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48"/>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48"/>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8" name="Google Shape;23498;p148"/>
          <p:cNvGrpSpPr/>
          <p:nvPr/>
        </p:nvGrpSpPr>
        <p:grpSpPr>
          <a:xfrm>
            <a:off x="7710911" y="3410667"/>
            <a:ext cx="345949" cy="344544"/>
            <a:chOff x="7406288" y="3567852"/>
            <a:chExt cx="345949" cy="344544"/>
          </a:xfrm>
        </p:grpSpPr>
        <p:sp>
          <p:nvSpPr>
            <p:cNvPr id="23499" name="Google Shape;23499;p148"/>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48"/>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48"/>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48"/>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48"/>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48"/>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48"/>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148"/>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148"/>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148"/>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9" name="Google Shape;23509;p148"/>
          <p:cNvGrpSpPr/>
          <p:nvPr/>
        </p:nvGrpSpPr>
        <p:grpSpPr>
          <a:xfrm>
            <a:off x="6984893" y="3404145"/>
            <a:ext cx="343109" cy="344544"/>
            <a:chOff x="6742117" y="3575683"/>
            <a:chExt cx="343109" cy="344544"/>
          </a:xfrm>
        </p:grpSpPr>
        <p:sp>
          <p:nvSpPr>
            <p:cNvPr id="23510" name="Google Shape;23510;p148"/>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48"/>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48"/>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48"/>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148"/>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148"/>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48"/>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48"/>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48"/>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48"/>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48"/>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48"/>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48"/>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148"/>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148"/>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48"/>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6" name="Google Shape;23526;p148"/>
          <p:cNvGrpSpPr/>
          <p:nvPr/>
        </p:nvGrpSpPr>
        <p:grpSpPr>
          <a:xfrm>
            <a:off x="6254299" y="3426840"/>
            <a:ext cx="343826" cy="344544"/>
            <a:chOff x="6082937" y="3579240"/>
            <a:chExt cx="343826" cy="344544"/>
          </a:xfrm>
        </p:grpSpPr>
        <p:sp>
          <p:nvSpPr>
            <p:cNvPr id="23527" name="Google Shape;23527;p148"/>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148"/>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148"/>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48"/>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48"/>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48"/>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48"/>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48"/>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48"/>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148"/>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148"/>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48"/>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9" name="Google Shape;23539;p148"/>
          <p:cNvGrpSpPr/>
          <p:nvPr/>
        </p:nvGrpSpPr>
        <p:grpSpPr>
          <a:xfrm>
            <a:off x="5552286" y="3415452"/>
            <a:ext cx="286885" cy="344545"/>
            <a:chOff x="5437986" y="3567852"/>
            <a:chExt cx="286885" cy="344545"/>
          </a:xfrm>
        </p:grpSpPr>
        <p:sp>
          <p:nvSpPr>
            <p:cNvPr id="23540" name="Google Shape;23540;p148"/>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48"/>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148"/>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148"/>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48"/>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148"/>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148"/>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48"/>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48"/>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48"/>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48"/>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48"/>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48"/>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148"/>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148"/>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148"/>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148"/>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148"/>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8" name="Google Shape;23558;p148"/>
          <p:cNvGrpSpPr/>
          <p:nvPr/>
        </p:nvGrpSpPr>
        <p:grpSpPr>
          <a:xfrm>
            <a:off x="4782742" y="3453174"/>
            <a:ext cx="344543" cy="284764"/>
            <a:chOff x="4744642" y="3605574"/>
            <a:chExt cx="344543" cy="284764"/>
          </a:xfrm>
        </p:grpSpPr>
        <p:sp>
          <p:nvSpPr>
            <p:cNvPr id="23559" name="Google Shape;23559;p148"/>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48"/>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48"/>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48"/>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48"/>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48"/>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48"/>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48"/>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48"/>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48"/>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48"/>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148"/>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148"/>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48"/>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48"/>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48"/>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48"/>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48"/>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48"/>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48"/>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9" name="Google Shape;23579;p148"/>
          <p:cNvGrpSpPr/>
          <p:nvPr/>
        </p:nvGrpSpPr>
        <p:grpSpPr>
          <a:xfrm>
            <a:off x="4038814" y="3437541"/>
            <a:ext cx="343827" cy="294000"/>
            <a:chOff x="4076914" y="3589941"/>
            <a:chExt cx="343827" cy="294000"/>
          </a:xfrm>
        </p:grpSpPr>
        <p:sp>
          <p:nvSpPr>
            <p:cNvPr id="23580" name="Google Shape;23580;p148"/>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48"/>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48"/>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48"/>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48"/>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48"/>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48"/>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48"/>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48"/>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48"/>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148"/>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148"/>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148"/>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148"/>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48"/>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48"/>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48"/>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48"/>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8" name="Google Shape;23598;p148"/>
          <p:cNvGrpSpPr/>
          <p:nvPr/>
        </p:nvGrpSpPr>
        <p:grpSpPr>
          <a:xfrm>
            <a:off x="3325493" y="3405372"/>
            <a:ext cx="222831" cy="343827"/>
            <a:chOff x="3439793" y="3572126"/>
            <a:chExt cx="222831" cy="343827"/>
          </a:xfrm>
        </p:grpSpPr>
        <p:sp>
          <p:nvSpPr>
            <p:cNvPr id="23599" name="Google Shape;23599;p148"/>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48"/>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48"/>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48"/>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48"/>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148"/>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148"/>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48"/>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7" name="Google Shape;23607;p148"/>
          <p:cNvGrpSpPr/>
          <p:nvPr/>
        </p:nvGrpSpPr>
        <p:grpSpPr>
          <a:xfrm>
            <a:off x="2579155" y="3418322"/>
            <a:ext cx="344545" cy="344544"/>
            <a:chOff x="2745732" y="3570722"/>
            <a:chExt cx="344545" cy="344544"/>
          </a:xfrm>
        </p:grpSpPr>
        <p:sp>
          <p:nvSpPr>
            <p:cNvPr id="23608" name="Google Shape;23608;p148"/>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48"/>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48"/>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148"/>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148"/>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148"/>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148"/>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48"/>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48"/>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48"/>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48"/>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148"/>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148"/>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148"/>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148"/>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48"/>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48"/>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48"/>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6" name="Google Shape;23626;p148"/>
          <p:cNvGrpSpPr/>
          <p:nvPr/>
        </p:nvGrpSpPr>
        <p:grpSpPr>
          <a:xfrm>
            <a:off x="1818367" y="3414224"/>
            <a:ext cx="343110" cy="343856"/>
            <a:chOff x="2065928" y="3571409"/>
            <a:chExt cx="343110" cy="343856"/>
          </a:xfrm>
        </p:grpSpPr>
        <p:sp>
          <p:nvSpPr>
            <p:cNvPr id="23627" name="Google Shape;23627;p148"/>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148"/>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48"/>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48"/>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148"/>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148"/>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48"/>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48"/>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48"/>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48"/>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48"/>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48"/>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48"/>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48"/>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148"/>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148"/>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148"/>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148"/>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5" name="Google Shape;23645;p148"/>
          <p:cNvGrpSpPr/>
          <p:nvPr/>
        </p:nvGrpSpPr>
        <p:grpSpPr>
          <a:xfrm>
            <a:off x="1091936" y="3508629"/>
            <a:ext cx="345979" cy="178684"/>
            <a:chOff x="1391774" y="3641890"/>
            <a:chExt cx="345979" cy="178684"/>
          </a:xfrm>
        </p:grpSpPr>
        <p:sp>
          <p:nvSpPr>
            <p:cNvPr id="23646" name="Google Shape;23646;p148"/>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148"/>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148"/>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148"/>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48"/>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48"/>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48"/>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148"/>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148"/>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148"/>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6" name="Google Shape;23656;p148"/>
          <p:cNvGrpSpPr/>
          <p:nvPr/>
        </p:nvGrpSpPr>
        <p:grpSpPr>
          <a:xfrm>
            <a:off x="1093371" y="4000887"/>
            <a:ext cx="343826" cy="345261"/>
            <a:chOff x="1393209" y="4143718"/>
            <a:chExt cx="343826" cy="345261"/>
          </a:xfrm>
        </p:grpSpPr>
        <p:sp>
          <p:nvSpPr>
            <p:cNvPr id="23657" name="Google Shape;23657;p148"/>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48"/>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48"/>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48"/>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48"/>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48"/>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3" name="Google Shape;23663;p148"/>
          <p:cNvGrpSpPr/>
          <p:nvPr/>
        </p:nvGrpSpPr>
        <p:grpSpPr>
          <a:xfrm>
            <a:off x="1858751" y="3977888"/>
            <a:ext cx="272628" cy="345949"/>
            <a:chOff x="2101528" y="4149427"/>
            <a:chExt cx="272628" cy="345949"/>
          </a:xfrm>
        </p:grpSpPr>
        <p:sp>
          <p:nvSpPr>
            <p:cNvPr id="23664" name="Google Shape;23664;p148"/>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148"/>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48"/>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48"/>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48"/>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48"/>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48"/>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1" name="Google Shape;23671;p148"/>
          <p:cNvGrpSpPr/>
          <p:nvPr/>
        </p:nvGrpSpPr>
        <p:grpSpPr>
          <a:xfrm>
            <a:off x="2569586" y="3980647"/>
            <a:ext cx="344545" cy="344545"/>
            <a:chOff x="2745732" y="4133047"/>
            <a:chExt cx="344545" cy="344545"/>
          </a:xfrm>
        </p:grpSpPr>
        <p:sp>
          <p:nvSpPr>
            <p:cNvPr id="23672" name="Google Shape;23672;p148"/>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148"/>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148"/>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48"/>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48"/>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148"/>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148"/>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48"/>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148"/>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148"/>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48"/>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48"/>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48"/>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148"/>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148"/>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48"/>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48"/>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48"/>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48"/>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48"/>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48"/>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48"/>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48"/>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48"/>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48"/>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48"/>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8" name="Google Shape;23698;p148"/>
          <p:cNvGrpSpPr/>
          <p:nvPr/>
        </p:nvGrpSpPr>
        <p:grpSpPr>
          <a:xfrm>
            <a:off x="3274565" y="3982673"/>
            <a:ext cx="343826" cy="343827"/>
            <a:chOff x="3379296" y="4149427"/>
            <a:chExt cx="343826" cy="343827"/>
          </a:xfrm>
        </p:grpSpPr>
        <p:sp>
          <p:nvSpPr>
            <p:cNvPr id="23699" name="Google Shape;23699;p148"/>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48"/>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148"/>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148"/>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48"/>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48"/>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148"/>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148"/>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48"/>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48"/>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48"/>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48"/>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48"/>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48"/>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48"/>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48"/>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48"/>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6" name="Google Shape;23716;p148"/>
          <p:cNvGrpSpPr/>
          <p:nvPr/>
        </p:nvGrpSpPr>
        <p:grpSpPr>
          <a:xfrm>
            <a:off x="4038814" y="3984588"/>
            <a:ext cx="343826" cy="343139"/>
            <a:chOff x="4076914" y="4146557"/>
            <a:chExt cx="343826" cy="343139"/>
          </a:xfrm>
        </p:grpSpPr>
        <p:sp>
          <p:nvSpPr>
            <p:cNvPr id="23717" name="Google Shape;23717;p148"/>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48"/>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48"/>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48"/>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48"/>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48"/>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48"/>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48"/>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5" name="Google Shape;23725;p148"/>
          <p:cNvGrpSpPr/>
          <p:nvPr/>
        </p:nvGrpSpPr>
        <p:grpSpPr>
          <a:xfrm>
            <a:off x="4782742" y="3972179"/>
            <a:ext cx="344544" cy="344544"/>
            <a:chOff x="4744642" y="4143718"/>
            <a:chExt cx="344544" cy="344544"/>
          </a:xfrm>
        </p:grpSpPr>
        <p:sp>
          <p:nvSpPr>
            <p:cNvPr id="23726" name="Google Shape;23726;p148"/>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48"/>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48"/>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48"/>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148"/>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148"/>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48"/>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148"/>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148"/>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48"/>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48"/>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148"/>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148"/>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48"/>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48"/>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48"/>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48"/>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48"/>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48"/>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48"/>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148"/>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148"/>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8" name="Google Shape;23748;p148"/>
          <p:cNvGrpSpPr/>
          <p:nvPr/>
        </p:nvGrpSpPr>
        <p:grpSpPr>
          <a:xfrm>
            <a:off x="5514231" y="3980728"/>
            <a:ext cx="343857" cy="344544"/>
            <a:chOff x="5409500" y="4152266"/>
            <a:chExt cx="343857" cy="344544"/>
          </a:xfrm>
        </p:grpSpPr>
        <p:sp>
          <p:nvSpPr>
            <p:cNvPr id="23749" name="Google Shape;23749;p148"/>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148"/>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48"/>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148"/>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148"/>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48"/>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48"/>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48"/>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48"/>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48"/>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48"/>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148"/>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148"/>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48"/>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3" name="Google Shape;23763;p148"/>
          <p:cNvGrpSpPr/>
          <p:nvPr/>
        </p:nvGrpSpPr>
        <p:grpSpPr>
          <a:xfrm>
            <a:off x="6254299" y="4008415"/>
            <a:ext cx="344544" cy="343109"/>
            <a:chOff x="6082937" y="4160815"/>
            <a:chExt cx="344544" cy="343109"/>
          </a:xfrm>
        </p:grpSpPr>
        <p:sp>
          <p:nvSpPr>
            <p:cNvPr id="23764" name="Google Shape;23764;p148"/>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148"/>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148"/>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148"/>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148"/>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48"/>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48"/>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48"/>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2" name="Google Shape;23772;p148"/>
          <p:cNvGrpSpPr/>
          <p:nvPr/>
        </p:nvGrpSpPr>
        <p:grpSpPr>
          <a:xfrm>
            <a:off x="6984893" y="3997795"/>
            <a:ext cx="343109" cy="291878"/>
            <a:chOff x="6742117" y="4169334"/>
            <a:chExt cx="343109" cy="291878"/>
          </a:xfrm>
        </p:grpSpPr>
        <p:sp>
          <p:nvSpPr>
            <p:cNvPr id="23773" name="Google Shape;23773;p148"/>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48"/>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148"/>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148"/>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148"/>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148"/>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148"/>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148"/>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1" name="Google Shape;23781;p148"/>
          <p:cNvGrpSpPr/>
          <p:nvPr/>
        </p:nvGrpSpPr>
        <p:grpSpPr>
          <a:xfrm>
            <a:off x="7711598" y="3982132"/>
            <a:ext cx="344574" cy="342421"/>
            <a:chOff x="7406975" y="4153671"/>
            <a:chExt cx="344574" cy="342421"/>
          </a:xfrm>
        </p:grpSpPr>
        <p:sp>
          <p:nvSpPr>
            <p:cNvPr id="23782" name="Google Shape;23782;p148"/>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48"/>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48"/>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48"/>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148"/>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148"/>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88" name="Google Shape;23788;p148"/>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23789" name="Google Shape;23789;p14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93" name="Shape 23793"/>
        <p:cNvGrpSpPr/>
        <p:nvPr/>
      </p:nvGrpSpPr>
      <p:grpSpPr>
        <a:xfrm>
          <a:off x="0" y="0"/>
          <a:ext cx="0" cy="0"/>
          <a:chOff x="0" y="0"/>
          <a:chExt cx="0" cy="0"/>
        </a:xfrm>
      </p:grpSpPr>
      <p:pic>
        <p:nvPicPr>
          <p:cNvPr id="23794" name="Google Shape;23794;p14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ver the Rainbow XL by Slidesgo">
  <a:themeElements>
    <a:clrScheme name="Simple Light">
      <a:dk1>
        <a:srgbClr val="A578DA"/>
      </a:dk1>
      <a:lt1>
        <a:srgbClr val="FFDEDE"/>
      </a:lt1>
      <a:dk2>
        <a:srgbClr val="FE6761"/>
      </a:dk2>
      <a:lt2>
        <a:srgbClr val="FEA667"/>
      </a:lt2>
      <a:accent1>
        <a:srgbClr val="FCC552"/>
      </a:accent1>
      <a:accent2>
        <a:srgbClr val="52CFDD"/>
      </a:accent2>
      <a:accent3>
        <a:srgbClr val="82B3E8"/>
      </a:accent3>
      <a:accent4>
        <a:srgbClr val="98D1A1"/>
      </a:accent4>
      <a:accent5>
        <a:srgbClr val="FFFFFF"/>
      </a:accent5>
      <a:accent6>
        <a:srgbClr val="FFFFFF"/>
      </a:accent6>
      <a:hlink>
        <a:srgbClr val="A578D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